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89" r:id="rId4"/>
    <p:sldId id="290" r:id="rId5"/>
    <p:sldId id="268" r:id="rId6"/>
    <p:sldId id="291" r:id="rId7"/>
    <p:sldId id="292" r:id="rId8"/>
    <p:sldId id="259" r:id="rId9"/>
    <p:sldId id="260" r:id="rId10"/>
    <p:sldId id="261" r:id="rId11"/>
    <p:sldId id="262" r:id="rId12"/>
    <p:sldId id="263" r:id="rId13"/>
    <p:sldId id="280" r:id="rId14"/>
    <p:sldId id="288" r:id="rId15"/>
    <p:sldId id="293" r:id="rId16"/>
    <p:sldId id="281" r:id="rId17"/>
    <p:sldId id="296" r:id="rId18"/>
    <p:sldId id="304" r:id="rId19"/>
    <p:sldId id="308" r:id="rId20"/>
    <p:sldId id="316" r:id="rId21"/>
    <p:sldId id="298" r:id="rId22"/>
    <p:sldId id="299" r:id="rId23"/>
    <p:sldId id="297" r:id="rId24"/>
    <p:sldId id="309" r:id="rId25"/>
    <p:sldId id="302" r:id="rId26"/>
    <p:sldId id="284" r:id="rId27"/>
    <p:sldId id="287" r:id="rId28"/>
    <p:sldId id="277" r:id="rId29"/>
    <p:sldId id="310" r:id="rId30"/>
    <p:sldId id="300" r:id="rId31"/>
    <p:sldId id="303" r:id="rId32"/>
    <p:sldId id="315" r:id="rId33"/>
    <p:sldId id="313" r:id="rId34"/>
    <p:sldId id="314" r:id="rId35"/>
    <p:sldId id="307" r:id="rId36"/>
    <p:sldId id="267" r:id="rId37"/>
    <p:sldId id="278" r:id="rId38"/>
    <p:sldId id="311" r:id="rId39"/>
    <p:sldId id="31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2" autoAdjust="0"/>
    <p:restoredTop sz="84095" autoAdjust="0"/>
  </p:normalViewPr>
  <p:slideViewPr>
    <p:cSldViewPr>
      <p:cViewPr varScale="1">
        <p:scale>
          <a:sx n="91" d="100"/>
          <a:sy n="91" d="100"/>
        </p:scale>
        <p:origin x="-684" y="-108"/>
      </p:cViewPr>
      <p:guideLst>
        <p:guide orient="horz" pos="93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hy2623\Documents\3%20BR%20TechCenter\2%20Operations\Claims%20database\20140526%20LCD%20Export\20140526%20LCRT%20OK%20cleane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002060"/>
              </a:solidFill>
            </a:ln>
          </c:spPr>
          <c:marker>
            <c:symbol val="x"/>
            <c:size val="7"/>
          </c:marker>
          <c:dLbls>
            <c:dLbl>
              <c:idx val="1"/>
              <c:layout>
                <c:manualLayout>
                  <c:x val="-4.1025641025641026E-3"/>
                  <c:y val="2.5078369905956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596727399077463E-2"/>
                  <c:y val="2.2987911846870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1883316274308105E-3"/>
                  <c:y val="-3.1347962382445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941658137154556E-3"/>
                  <c:y val="2.716823406478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25400">
                <a:solidFill>
                  <a:srgbClr val="002060"/>
                </a:solidFill>
              </a:ln>
            </c:spPr>
            <c:trendlineType val="linear"/>
            <c:dispRSqr val="0"/>
            <c:dispEq val="0"/>
          </c:trendline>
          <c:trendline>
            <c:trendlineType val="power"/>
            <c:dispRSqr val="0"/>
            <c:dispEq val="0"/>
          </c:trendline>
          <c:xVal>
            <c:numRef>
              <c:f>'Data annual means'!$A$2:$A$13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xVal>
          <c:yVal>
            <c:numRef>
              <c:f>'Data annual means'!$B$2:$B$13</c:f>
              <c:numCache>
                <c:formatCode>0%</c:formatCode>
                <c:ptCount val="12"/>
                <c:pt idx="0">
                  <c:v>0.21</c:v>
                </c:pt>
                <c:pt idx="1">
                  <c:v>0.24</c:v>
                </c:pt>
                <c:pt idx="2">
                  <c:v>0.24</c:v>
                </c:pt>
                <c:pt idx="3">
                  <c:v>0.28000000000000003</c:v>
                </c:pt>
                <c:pt idx="4">
                  <c:v>0.46</c:v>
                </c:pt>
                <c:pt idx="5">
                  <c:v>0.53</c:v>
                </c:pt>
                <c:pt idx="6">
                  <c:v>0.43</c:v>
                </c:pt>
                <c:pt idx="7">
                  <c:v>0.43</c:v>
                </c:pt>
                <c:pt idx="8">
                  <c:v>0.37</c:v>
                </c:pt>
                <c:pt idx="9">
                  <c:v>0.36</c:v>
                </c:pt>
                <c:pt idx="10">
                  <c:v>0.36</c:v>
                </c:pt>
                <c:pt idx="11">
                  <c:v>0.44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56800"/>
        <c:axId val="113358720"/>
      </c:scatterChart>
      <c:valAx>
        <c:axId val="113356800"/>
        <c:scaling>
          <c:orientation val="minMax"/>
          <c:max val="2013"/>
          <c:min val="2002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r>
                  <a:rPr lang="en-US" sz="1400" dirty="0" err="1" smtClean="0">
                    <a:solidFill>
                      <a:srgbClr val="002060"/>
                    </a:solidFill>
                  </a:rPr>
                  <a:t>Ano</a:t>
                </a:r>
                <a:endParaRPr lang="en-US" sz="1400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pt-BR"/>
          </a:p>
        </c:txPr>
        <c:crossAx val="113358720"/>
        <c:crosses val="autoZero"/>
        <c:crossBetween val="midCat"/>
        <c:majorUnit val="1"/>
        <c:minorUnit val="1"/>
      </c:valAx>
      <c:valAx>
        <c:axId val="113358720"/>
        <c:scaling>
          <c:orientation val="minMax"/>
          <c:max val="0.55000000000000004"/>
          <c:min val="0.2"/>
        </c:scaling>
        <c:delete val="0"/>
        <c:axPos val="l"/>
        <c:majorGridlines>
          <c:spPr>
            <a:ln w="12700">
              <a:solidFill>
                <a:srgbClr val="002060"/>
              </a:solidFill>
            </a:ln>
          </c:spPr>
        </c:majorGridlines>
        <c:min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r>
                  <a:rPr lang="pt-BR" sz="1400" noProof="0" dirty="0" smtClean="0">
                    <a:solidFill>
                      <a:srgbClr val="002060"/>
                    </a:solidFill>
                  </a:rPr>
                  <a:t>Participação anual reclamações</a:t>
                </a:r>
                <a:r>
                  <a:rPr lang="pt-BR" sz="1400" baseline="0" noProof="0" dirty="0" smtClean="0">
                    <a:solidFill>
                      <a:srgbClr val="002060"/>
                    </a:solidFill>
                  </a:rPr>
                  <a:t> LC</a:t>
                </a:r>
                <a:endParaRPr lang="pt-BR" sz="1400" noProof="0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pt-BR"/>
          </a:p>
        </c:txPr>
        <c:crossAx val="113356800"/>
        <c:crosses val="autoZero"/>
        <c:crossBetween val="midCat"/>
        <c:minorUnit val="1.0000000000000002E-2"/>
      </c:valAx>
    </c:plotArea>
    <c:plotVisOnly val="1"/>
    <c:dispBlanksAs val="gap"/>
    <c:showDLblsOverMax val="0"/>
  </c:chart>
  <c:txPr>
    <a:bodyPr/>
    <a:lstStyle/>
    <a:p>
      <a:pPr>
        <a:defRPr>
          <a:latin typeface="Frutiger 45 Light" panose="020B0303030504020204" pitchFamily="34" charset="0"/>
        </a:defRPr>
      </a:pPr>
      <a:endParaRPr lang="pt-B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6BD75-4760-4048-BBB6-F70B82399D8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882A87-26E4-4DA4-9A24-007326A99B9D}">
      <dgm:prSet phldrT="[Text]" custT="1"/>
      <dgm:spPr/>
      <dgm:t>
        <a:bodyPr/>
        <a:lstStyle/>
        <a:p>
          <a:r>
            <a:rPr lang="en-GB" sz="2000" dirty="0" smtClean="0">
              <a:latin typeface="Calibri" panose="020F0502020204030204" pitchFamily="34" charset="0"/>
              <a:cs typeface="Calibri" panose="020F0502020204030204" pitchFamily="34" charset="0"/>
            </a:rPr>
            <a:t>First Hour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B89B95-DAC5-42B5-AB7B-46CE9EFDA9D4}" type="parTrans" cxnId="{FB918923-E933-4B1D-A9FA-325B60A16DCF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DACC94-DE26-4384-9067-CF0087ADF50E}" type="sibTrans" cxnId="{FB918923-E933-4B1D-A9FA-325B60A16DCF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C0E903-7215-4E06-ADE1-DA9E2CE7E4A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Invocation of BCP. Contacting key staff</a:t>
          </a:r>
          <a:endParaRPr lang="en-GB" sz="1000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7ECAC1-95D0-4387-832C-3D4B58090C81}" type="parTrans" cxnId="{A1D8FC46-A4F0-4AAB-ADE4-D7BF074127A1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2B958D-3242-4164-A714-D0D1985F3C18}" type="sibTrans" cxnId="{A1D8FC46-A4F0-4AAB-ADE4-D7BF074127A1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115225-4864-489C-9128-C9F8B917C288}">
      <dgm:prSet phldrT="[Text]"/>
      <dgm:spPr>
        <a:solidFill>
          <a:srgbClr val="00BFB3">
            <a:alpha val="34000"/>
          </a:srgbClr>
        </a:solidFill>
      </dgm:spPr>
      <dgm:t>
        <a:bodyPr/>
        <a:lstStyle/>
        <a:p>
          <a:r>
            <a:rPr lang="en-GB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Delivering services with reduced or changed IT and comms</a:t>
          </a:r>
          <a:endParaRPr lang="en-GB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715C96-0BF8-469E-B0C3-0D0462AADF49}" type="parTrans" cxnId="{7B910D7D-5E0D-4A70-99CF-3D586FCAE4C6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D0DF6C-B606-4F49-AD0F-F20F13B845C6}" type="sibTrans" cxnId="{7B910D7D-5E0D-4A70-99CF-3D586FCAE4C6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F0E250-6211-4486-816F-0CBB95CE088D}">
      <dgm:prSet phldrT="[Text]"/>
      <dgm:spPr>
        <a:solidFill>
          <a:srgbClr val="EA635C">
            <a:alpha val="60000"/>
          </a:srgbClr>
        </a:solidFill>
      </dgm:spPr>
      <dgm:t>
        <a:bodyPr/>
        <a:lstStyle/>
        <a:p>
          <a:r>
            <a:rPr lang="en-GB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Areas</a:t>
          </a:r>
          <a:r>
            <a:rPr lang="en-GB" b="1" baseline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and facilities affected</a:t>
          </a:r>
          <a:endParaRPr lang="en-GB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C341B3-3533-4A22-A8F5-6EA4ADC0AB76}" type="parTrans" cxnId="{BE51596E-A834-4953-BBC2-E70EC7B3C6C9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BE6083-5BAB-4A9F-97AC-0D339AFA9B51}" type="sibTrans" cxnId="{BE51596E-A834-4953-BBC2-E70EC7B3C6C9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7FFDB6-A7E9-4AE5-80FD-6FF1004D441D}">
      <dgm:prSet phldrT="[Text]"/>
      <dgm:spPr>
        <a:solidFill>
          <a:srgbClr val="F69C00">
            <a:alpha val="58000"/>
          </a:srgbClr>
        </a:solidFill>
      </dgm:spPr>
      <dgm:t>
        <a:bodyPr/>
        <a:lstStyle/>
        <a:p>
          <a:r>
            <a:rPr lang="en-GB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Incident Log</a:t>
          </a:r>
          <a:endParaRPr lang="en-GB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786F7E-B88D-4DDF-B523-169D2ABC4E4C}" type="parTrans" cxnId="{C87FC53D-CD7E-45C8-B892-5B757969AED1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B5E69A-DE8E-473A-B1D8-93CEFE5C7024}" type="sibTrans" cxnId="{C87FC53D-CD7E-45C8-B892-5B757969AED1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F6C655-16F5-4A97-859B-8BE58A9B3748}">
      <dgm:prSet custT="1"/>
      <dgm:spPr>
        <a:solidFill>
          <a:srgbClr val="D5CEB5"/>
        </a:solidFill>
      </dgm:spPr>
      <dgm:t>
        <a:bodyPr/>
        <a:lstStyle/>
        <a:p>
          <a:r>
            <a:rPr lang="en-GB" sz="1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Liaison with emergency services</a:t>
          </a:r>
          <a:endParaRPr lang="en-GB" sz="1000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7FE486-531B-462B-A066-04E5912ECF71}" type="parTrans" cxnId="{E499C193-64CD-41E7-BDAF-ECB883A49EE1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BEAFF3-3529-43B8-824B-4E673F5D0FE6}" type="sibTrans" cxnId="{E499C193-64CD-41E7-BDAF-ECB883A49EE1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46223D-6A1C-4220-9DF8-DF9527BC257B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Assess impact on critical functions and priority activities</a:t>
          </a:r>
          <a:endParaRPr lang="en-GB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63136B-F940-494C-960A-8CB31981F7F3}" type="parTrans" cxnId="{DF91B3D0-E036-42C6-973B-D6254D69CD74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DB9922-0A36-4E9C-AC92-63CC3A5C804D}" type="sibTrans" cxnId="{DF91B3D0-E036-42C6-973B-D6254D69CD74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B7F895-6210-4C0A-B856-EE71EF858DAE}">
      <dgm:prSet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GB" sz="1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Stakeholder</a:t>
          </a:r>
          <a:r>
            <a:rPr lang="en-GB" sz="1000" b="1" baseline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identification and comms</a:t>
          </a:r>
          <a:endParaRPr lang="en-GB" sz="1000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B6C67-FB7A-4954-830C-7195B4F8CD4C}" type="parTrans" cxnId="{9EA92D0F-159F-4D2A-B5F4-311F6BE99E4C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7A738D-CA96-40A6-A307-1CBD13AFB9D2}" type="sibTrans" cxnId="{9EA92D0F-159F-4D2A-B5F4-311F6BE99E4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010EB4-FA6B-4473-B1C6-DD07F0DC46EB}">
      <dgm:prSet custT="1"/>
      <dgm:spPr>
        <a:solidFill>
          <a:srgbClr val="E0E27C"/>
        </a:solidFill>
      </dgm:spPr>
      <dgm:t>
        <a:bodyPr/>
        <a:lstStyle/>
        <a:p>
          <a:r>
            <a:rPr lang="en-GB" sz="1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Mobilising</a:t>
          </a:r>
          <a:r>
            <a:rPr lang="en-GB" sz="1000" b="1" dirty="0" smtClean="0">
              <a:latin typeface="Calibri" panose="020F0502020204030204" pitchFamily="34" charset="0"/>
              <a:cs typeface="Calibri" panose="020F0502020204030204" pitchFamily="34" charset="0"/>
            </a:rPr>
            <a:t>	</a:t>
          </a:r>
          <a:endParaRPr lang="en-GB" sz="1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AF4F1B-5F6E-4A8C-8036-3D3CCBDB9C4F}" type="parTrans" cxnId="{CD57082F-3964-4915-94F9-61171A8B803C}">
      <dgm:prSet/>
      <dgm:spPr/>
      <dgm:t>
        <a:bodyPr/>
        <a:lstStyle/>
        <a:p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4C1F32-01E2-42AE-A2C8-FADCA3A2475A}" type="sibTrans" cxnId="{CD57082F-3964-4915-94F9-61171A8B803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201B43-4C5E-42CC-930D-089A2A0DD272}" type="pres">
      <dgm:prSet presAssocID="{0146BD75-4760-4048-BBB6-F70B82399D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B13810-5C05-4F0F-8BC3-A9BB80241C36}" type="pres">
      <dgm:prSet presAssocID="{00882A87-26E4-4DA4-9A24-007326A99B9D}" presName="centerShape" presStyleLbl="node0" presStyleIdx="0" presStyleCnt="1"/>
      <dgm:spPr/>
      <dgm:t>
        <a:bodyPr/>
        <a:lstStyle/>
        <a:p>
          <a:endParaRPr lang="en-GB"/>
        </a:p>
      </dgm:t>
    </dgm:pt>
    <dgm:pt modelId="{2F3EF544-2A1B-47FB-AD11-55BC5363D84C}" type="pres">
      <dgm:prSet presAssocID="{737ECAC1-95D0-4387-832C-3D4B58090C81}" presName="Name9" presStyleLbl="parChTrans1D2" presStyleIdx="0" presStyleCnt="8"/>
      <dgm:spPr/>
      <dgm:t>
        <a:bodyPr/>
        <a:lstStyle/>
        <a:p>
          <a:endParaRPr lang="en-GB"/>
        </a:p>
      </dgm:t>
    </dgm:pt>
    <dgm:pt modelId="{4599D0EE-E782-4AEB-8D30-DA1B06AB1AAE}" type="pres">
      <dgm:prSet presAssocID="{737ECAC1-95D0-4387-832C-3D4B58090C81}" presName="connTx" presStyleLbl="parChTrans1D2" presStyleIdx="0" presStyleCnt="8"/>
      <dgm:spPr/>
      <dgm:t>
        <a:bodyPr/>
        <a:lstStyle/>
        <a:p>
          <a:endParaRPr lang="en-GB"/>
        </a:p>
      </dgm:t>
    </dgm:pt>
    <dgm:pt modelId="{AC55AA18-861B-4D60-960F-A4C51D85856B}" type="pres">
      <dgm:prSet presAssocID="{32C0E903-7215-4E06-ADE1-DA9E2CE7E4A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681E77-AF32-4472-93B9-149AB8472EC5}" type="pres">
      <dgm:prSet presAssocID="{96AF4F1B-5F6E-4A8C-8036-3D3CCBDB9C4F}" presName="Name9" presStyleLbl="parChTrans1D2" presStyleIdx="1" presStyleCnt="8"/>
      <dgm:spPr/>
      <dgm:t>
        <a:bodyPr/>
        <a:lstStyle/>
        <a:p>
          <a:endParaRPr lang="en-GB"/>
        </a:p>
      </dgm:t>
    </dgm:pt>
    <dgm:pt modelId="{4238B7E6-3771-40B0-A19A-0109B52BDA73}" type="pres">
      <dgm:prSet presAssocID="{96AF4F1B-5F6E-4A8C-8036-3D3CCBDB9C4F}" presName="connTx" presStyleLbl="parChTrans1D2" presStyleIdx="1" presStyleCnt="8"/>
      <dgm:spPr/>
      <dgm:t>
        <a:bodyPr/>
        <a:lstStyle/>
        <a:p>
          <a:endParaRPr lang="en-GB"/>
        </a:p>
      </dgm:t>
    </dgm:pt>
    <dgm:pt modelId="{DC7B5DBB-237E-4E32-8FDD-5CD3D4D8CF90}" type="pres">
      <dgm:prSet presAssocID="{42010EB4-FA6B-4473-B1C6-DD07F0DC46E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AA0DE3-33A9-4E25-8CD8-113330A72BB5}" type="pres">
      <dgm:prSet presAssocID="{067FE486-531B-462B-A066-04E5912ECF71}" presName="Name9" presStyleLbl="parChTrans1D2" presStyleIdx="2" presStyleCnt="8"/>
      <dgm:spPr/>
      <dgm:t>
        <a:bodyPr/>
        <a:lstStyle/>
        <a:p>
          <a:endParaRPr lang="en-GB"/>
        </a:p>
      </dgm:t>
    </dgm:pt>
    <dgm:pt modelId="{BD0FA613-D745-4170-897D-C7917A05A12F}" type="pres">
      <dgm:prSet presAssocID="{067FE486-531B-462B-A066-04E5912ECF71}" presName="connTx" presStyleLbl="parChTrans1D2" presStyleIdx="2" presStyleCnt="8"/>
      <dgm:spPr/>
      <dgm:t>
        <a:bodyPr/>
        <a:lstStyle/>
        <a:p>
          <a:endParaRPr lang="en-GB"/>
        </a:p>
      </dgm:t>
    </dgm:pt>
    <dgm:pt modelId="{CCF0A24D-40BF-4DC2-9034-3AB35BDD61F1}" type="pres">
      <dgm:prSet presAssocID="{1AF6C655-16F5-4A97-859B-8BE58A9B374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0CB4FF-759E-4461-AE7B-B50703FC322B}" type="pres">
      <dgm:prSet presAssocID="{331B6C67-FB7A-4954-830C-7195B4F8CD4C}" presName="Name9" presStyleLbl="parChTrans1D2" presStyleIdx="3" presStyleCnt="8"/>
      <dgm:spPr/>
      <dgm:t>
        <a:bodyPr/>
        <a:lstStyle/>
        <a:p>
          <a:endParaRPr lang="en-GB"/>
        </a:p>
      </dgm:t>
    </dgm:pt>
    <dgm:pt modelId="{A77B4A82-4DED-4D18-92FB-FEEF2EDE38B8}" type="pres">
      <dgm:prSet presAssocID="{331B6C67-FB7A-4954-830C-7195B4F8CD4C}" presName="connTx" presStyleLbl="parChTrans1D2" presStyleIdx="3" presStyleCnt="8"/>
      <dgm:spPr/>
      <dgm:t>
        <a:bodyPr/>
        <a:lstStyle/>
        <a:p>
          <a:endParaRPr lang="en-GB"/>
        </a:p>
      </dgm:t>
    </dgm:pt>
    <dgm:pt modelId="{CA962DEA-9899-4F60-9505-8A5C9B644D3F}" type="pres">
      <dgm:prSet presAssocID="{E3B7F895-6210-4C0A-B856-EE71EF858DA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F2565F-F550-4CA0-99D8-F7D78ADB0B64}" type="pres">
      <dgm:prSet presAssocID="{E463136B-F940-494C-960A-8CB31981F7F3}" presName="Name9" presStyleLbl="parChTrans1D2" presStyleIdx="4" presStyleCnt="8"/>
      <dgm:spPr/>
      <dgm:t>
        <a:bodyPr/>
        <a:lstStyle/>
        <a:p>
          <a:endParaRPr lang="en-GB"/>
        </a:p>
      </dgm:t>
    </dgm:pt>
    <dgm:pt modelId="{7770DA6A-B559-4CD4-A99F-F40F747DC64F}" type="pres">
      <dgm:prSet presAssocID="{E463136B-F940-494C-960A-8CB31981F7F3}" presName="connTx" presStyleLbl="parChTrans1D2" presStyleIdx="4" presStyleCnt="8"/>
      <dgm:spPr/>
      <dgm:t>
        <a:bodyPr/>
        <a:lstStyle/>
        <a:p>
          <a:endParaRPr lang="en-GB"/>
        </a:p>
      </dgm:t>
    </dgm:pt>
    <dgm:pt modelId="{2D5F22D6-8C7D-484F-9C3B-1FB0E6EFB52C}" type="pres">
      <dgm:prSet presAssocID="{7846223D-6A1C-4220-9DF8-DF9527BC257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5B0143-AFDC-4F2D-B865-DCDE8EB75F22}" type="pres">
      <dgm:prSet presAssocID="{14715C96-0BF8-469E-B0C3-0D0462AADF49}" presName="Name9" presStyleLbl="parChTrans1D2" presStyleIdx="5" presStyleCnt="8"/>
      <dgm:spPr/>
      <dgm:t>
        <a:bodyPr/>
        <a:lstStyle/>
        <a:p>
          <a:endParaRPr lang="en-GB"/>
        </a:p>
      </dgm:t>
    </dgm:pt>
    <dgm:pt modelId="{584421F3-13A3-4076-891F-6E7DED9322B4}" type="pres">
      <dgm:prSet presAssocID="{14715C96-0BF8-469E-B0C3-0D0462AADF49}" presName="connTx" presStyleLbl="parChTrans1D2" presStyleIdx="5" presStyleCnt="8"/>
      <dgm:spPr/>
      <dgm:t>
        <a:bodyPr/>
        <a:lstStyle/>
        <a:p>
          <a:endParaRPr lang="en-GB"/>
        </a:p>
      </dgm:t>
    </dgm:pt>
    <dgm:pt modelId="{57170913-4349-4967-86F1-53747CEB7C17}" type="pres">
      <dgm:prSet presAssocID="{9F115225-4864-489C-9128-C9F8B917C2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589AB8-5D37-47DB-A99F-8709F9F1DDD2}" type="pres">
      <dgm:prSet presAssocID="{6AC341B3-3533-4A22-A8F5-6EA4ADC0AB76}" presName="Name9" presStyleLbl="parChTrans1D2" presStyleIdx="6" presStyleCnt="8"/>
      <dgm:spPr/>
      <dgm:t>
        <a:bodyPr/>
        <a:lstStyle/>
        <a:p>
          <a:endParaRPr lang="en-GB"/>
        </a:p>
      </dgm:t>
    </dgm:pt>
    <dgm:pt modelId="{19FD09CE-77FD-427B-87DE-2D29FE12FD55}" type="pres">
      <dgm:prSet presAssocID="{6AC341B3-3533-4A22-A8F5-6EA4ADC0AB76}" presName="connTx" presStyleLbl="parChTrans1D2" presStyleIdx="6" presStyleCnt="8"/>
      <dgm:spPr/>
      <dgm:t>
        <a:bodyPr/>
        <a:lstStyle/>
        <a:p>
          <a:endParaRPr lang="en-GB"/>
        </a:p>
      </dgm:t>
    </dgm:pt>
    <dgm:pt modelId="{C8F60E62-8ED0-42E1-BD7E-C1723A1B00CD}" type="pres">
      <dgm:prSet presAssocID="{6AF0E250-6211-4486-816F-0CBB95CE088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F50D69-E070-48F5-B238-F0289139F506}" type="pres">
      <dgm:prSet presAssocID="{70786F7E-B88D-4DDF-B523-169D2ABC4E4C}" presName="Name9" presStyleLbl="parChTrans1D2" presStyleIdx="7" presStyleCnt="8"/>
      <dgm:spPr/>
      <dgm:t>
        <a:bodyPr/>
        <a:lstStyle/>
        <a:p>
          <a:endParaRPr lang="en-GB"/>
        </a:p>
      </dgm:t>
    </dgm:pt>
    <dgm:pt modelId="{DD961D59-BB10-47B6-B434-343709043491}" type="pres">
      <dgm:prSet presAssocID="{70786F7E-B88D-4DDF-B523-169D2ABC4E4C}" presName="connTx" presStyleLbl="parChTrans1D2" presStyleIdx="7" presStyleCnt="8"/>
      <dgm:spPr/>
      <dgm:t>
        <a:bodyPr/>
        <a:lstStyle/>
        <a:p>
          <a:endParaRPr lang="en-GB"/>
        </a:p>
      </dgm:t>
    </dgm:pt>
    <dgm:pt modelId="{5133F636-FE6B-42E4-BFE1-5FF1F33FD8BA}" type="pres">
      <dgm:prSet presAssocID="{8A7FFDB6-A7E9-4AE5-80FD-6FF1004D441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E2B22F-6C61-4FB2-BED3-3FE5BC8B48C1}" type="presOf" srcId="{14715C96-0BF8-469E-B0C3-0D0462AADF49}" destId="{5C5B0143-AFDC-4F2D-B865-DCDE8EB75F22}" srcOrd="0" destOrd="0" presId="urn:microsoft.com/office/officeart/2005/8/layout/radial1"/>
    <dgm:cxn modelId="{BE51596E-A834-4953-BBC2-E70EC7B3C6C9}" srcId="{00882A87-26E4-4DA4-9A24-007326A99B9D}" destId="{6AF0E250-6211-4486-816F-0CBB95CE088D}" srcOrd="6" destOrd="0" parTransId="{6AC341B3-3533-4A22-A8F5-6EA4ADC0AB76}" sibTransId="{7FBE6083-5BAB-4A9F-97AC-0D339AFA9B51}"/>
    <dgm:cxn modelId="{FBABDDD4-EA8B-4F15-AB9E-6D5E4B692E5A}" type="presOf" srcId="{E3B7F895-6210-4C0A-B856-EE71EF858DAE}" destId="{CA962DEA-9899-4F60-9505-8A5C9B644D3F}" srcOrd="0" destOrd="0" presId="urn:microsoft.com/office/officeart/2005/8/layout/radial1"/>
    <dgm:cxn modelId="{E8FD2AB0-ABDF-4C2F-B47B-C273DE883147}" type="presOf" srcId="{737ECAC1-95D0-4387-832C-3D4B58090C81}" destId="{4599D0EE-E782-4AEB-8D30-DA1B06AB1AAE}" srcOrd="1" destOrd="0" presId="urn:microsoft.com/office/officeart/2005/8/layout/radial1"/>
    <dgm:cxn modelId="{BD8DFE8E-BC83-4178-9C0D-B30B06948255}" type="presOf" srcId="{96AF4F1B-5F6E-4A8C-8036-3D3CCBDB9C4F}" destId="{C5681E77-AF32-4472-93B9-149AB8472EC5}" srcOrd="0" destOrd="0" presId="urn:microsoft.com/office/officeart/2005/8/layout/radial1"/>
    <dgm:cxn modelId="{5560C6C7-4064-4478-876D-A45A7056A65A}" type="presOf" srcId="{00882A87-26E4-4DA4-9A24-007326A99B9D}" destId="{21B13810-5C05-4F0F-8BC3-A9BB80241C36}" srcOrd="0" destOrd="0" presId="urn:microsoft.com/office/officeart/2005/8/layout/radial1"/>
    <dgm:cxn modelId="{B3021F97-4E7C-4D9F-ACF2-CB7015BB1F84}" type="presOf" srcId="{067FE486-531B-462B-A066-04E5912ECF71}" destId="{BD0FA613-D745-4170-897D-C7917A05A12F}" srcOrd="1" destOrd="0" presId="urn:microsoft.com/office/officeart/2005/8/layout/radial1"/>
    <dgm:cxn modelId="{8565A445-9E5B-4DEE-9653-8D0BCB839DDF}" type="presOf" srcId="{14715C96-0BF8-469E-B0C3-0D0462AADF49}" destId="{584421F3-13A3-4076-891F-6E7DED9322B4}" srcOrd="1" destOrd="0" presId="urn:microsoft.com/office/officeart/2005/8/layout/radial1"/>
    <dgm:cxn modelId="{7B910D7D-5E0D-4A70-99CF-3D586FCAE4C6}" srcId="{00882A87-26E4-4DA4-9A24-007326A99B9D}" destId="{9F115225-4864-489C-9128-C9F8B917C288}" srcOrd="5" destOrd="0" parTransId="{14715C96-0BF8-469E-B0C3-0D0462AADF49}" sibTransId="{B7D0DF6C-B606-4F49-AD0F-F20F13B845C6}"/>
    <dgm:cxn modelId="{A1D8FC46-A4F0-4AAB-ADE4-D7BF074127A1}" srcId="{00882A87-26E4-4DA4-9A24-007326A99B9D}" destId="{32C0E903-7215-4E06-ADE1-DA9E2CE7E4AD}" srcOrd="0" destOrd="0" parTransId="{737ECAC1-95D0-4387-832C-3D4B58090C81}" sibTransId="{EA2B958D-3242-4164-A714-D0D1985F3C18}"/>
    <dgm:cxn modelId="{3725E552-A043-4679-9B74-FCB4BFC7BFF1}" type="presOf" srcId="{70786F7E-B88D-4DDF-B523-169D2ABC4E4C}" destId="{DD961D59-BB10-47B6-B434-343709043491}" srcOrd="1" destOrd="0" presId="urn:microsoft.com/office/officeart/2005/8/layout/radial1"/>
    <dgm:cxn modelId="{D2E381DB-A7D4-412A-8230-72A97CF709AB}" type="presOf" srcId="{96AF4F1B-5F6E-4A8C-8036-3D3CCBDB9C4F}" destId="{4238B7E6-3771-40B0-A19A-0109B52BDA73}" srcOrd="1" destOrd="0" presId="urn:microsoft.com/office/officeart/2005/8/layout/radial1"/>
    <dgm:cxn modelId="{879E2A44-83DA-4A50-8098-622ADDA6149F}" type="presOf" srcId="{331B6C67-FB7A-4954-830C-7195B4F8CD4C}" destId="{A77B4A82-4DED-4D18-92FB-FEEF2EDE38B8}" srcOrd="1" destOrd="0" presId="urn:microsoft.com/office/officeart/2005/8/layout/radial1"/>
    <dgm:cxn modelId="{CDC3722C-F3BA-4C91-AA38-B506B95B99DD}" type="presOf" srcId="{42010EB4-FA6B-4473-B1C6-DD07F0DC46EB}" destId="{DC7B5DBB-237E-4E32-8FDD-5CD3D4D8CF90}" srcOrd="0" destOrd="0" presId="urn:microsoft.com/office/officeart/2005/8/layout/radial1"/>
    <dgm:cxn modelId="{7DA3B918-861E-49CE-9C5B-32AE2CB1849D}" type="presOf" srcId="{7846223D-6A1C-4220-9DF8-DF9527BC257B}" destId="{2D5F22D6-8C7D-484F-9C3B-1FB0E6EFB52C}" srcOrd="0" destOrd="0" presId="urn:microsoft.com/office/officeart/2005/8/layout/radial1"/>
    <dgm:cxn modelId="{FD1014D0-4F9F-494F-82D9-949F86425BB8}" type="presOf" srcId="{331B6C67-FB7A-4954-830C-7195B4F8CD4C}" destId="{590CB4FF-759E-4461-AE7B-B50703FC322B}" srcOrd="0" destOrd="0" presId="urn:microsoft.com/office/officeart/2005/8/layout/radial1"/>
    <dgm:cxn modelId="{1BBF7A63-258D-42EB-A0ED-3F2EB9C57448}" type="presOf" srcId="{6AF0E250-6211-4486-816F-0CBB95CE088D}" destId="{C8F60E62-8ED0-42E1-BD7E-C1723A1B00CD}" srcOrd="0" destOrd="0" presId="urn:microsoft.com/office/officeart/2005/8/layout/radial1"/>
    <dgm:cxn modelId="{0676F179-7BB2-4B5C-B2AA-E82D8B9CA007}" type="presOf" srcId="{E463136B-F940-494C-960A-8CB31981F7F3}" destId="{34F2565F-F550-4CA0-99D8-F7D78ADB0B64}" srcOrd="0" destOrd="0" presId="urn:microsoft.com/office/officeart/2005/8/layout/radial1"/>
    <dgm:cxn modelId="{4D67475F-823C-420A-A0CF-93C7B2508D30}" type="presOf" srcId="{0146BD75-4760-4048-BBB6-F70B82399D89}" destId="{1E201B43-4C5E-42CC-930D-089A2A0DD272}" srcOrd="0" destOrd="0" presId="urn:microsoft.com/office/officeart/2005/8/layout/radial1"/>
    <dgm:cxn modelId="{FB918923-E933-4B1D-A9FA-325B60A16DCF}" srcId="{0146BD75-4760-4048-BBB6-F70B82399D89}" destId="{00882A87-26E4-4DA4-9A24-007326A99B9D}" srcOrd="0" destOrd="0" parTransId="{A0B89B95-DAC5-42B5-AB7B-46CE9EFDA9D4}" sibTransId="{F9DACC94-DE26-4384-9067-CF0087ADF50E}"/>
    <dgm:cxn modelId="{DF91B3D0-E036-42C6-973B-D6254D69CD74}" srcId="{00882A87-26E4-4DA4-9A24-007326A99B9D}" destId="{7846223D-6A1C-4220-9DF8-DF9527BC257B}" srcOrd="4" destOrd="0" parTransId="{E463136B-F940-494C-960A-8CB31981F7F3}" sibTransId="{EDDB9922-0A36-4E9C-AC92-63CC3A5C804D}"/>
    <dgm:cxn modelId="{CD57082F-3964-4915-94F9-61171A8B803C}" srcId="{00882A87-26E4-4DA4-9A24-007326A99B9D}" destId="{42010EB4-FA6B-4473-B1C6-DD07F0DC46EB}" srcOrd="1" destOrd="0" parTransId="{96AF4F1B-5F6E-4A8C-8036-3D3CCBDB9C4F}" sibTransId="{D94C1F32-01E2-42AE-A2C8-FADCA3A2475A}"/>
    <dgm:cxn modelId="{928271AF-921C-4F47-B799-8062A8BC67E6}" type="presOf" srcId="{9F115225-4864-489C-9128-C9F8B917C288}" destId="{57170913-4349-4967-86F1-53747CEB7C17}" srcOrd="0" destOrd="0" presId="urn:microsoft.com/office/officeart/2005/8/layout/radial1"/>
    <dgm:cxn modelId="{623CC7FC-EE7C-40CC-9A25-4F96B77DFAAF}" type="presOf" srcId="{8A7FFDB6-A7E9-4AE5-80FD-6FF1004D441D}" destId="{5133F636-FE6B-42E4-BFE1-5FF1F33FD8BA}" srcOrd="0" destOrd="0" presId="urn:microsoft.com/office/officeart/2005/8/layout/radial1"/>
    <dgm:cxn modelId="{E499C193-64CD-41E7-BDAF-ECB883A49EE1}" srcId="{00882A87-26E4-4DA4-9A24-007326A99B9D}" destId="{1AF6C655-16F5-4A97-859B-8BE58A9B3748}" srcOrd="2" destOrd="0" parTransId="{067FE486-531B-462B-A066-04E5912ECF71}" sibTransId="{F7BEAFF3-3529-43B8-824B-4E673F5D0FE6}"/>
    <dgm:cxn modelId="{9EA92D0F-159F-4D2A-B5F4-311F6BE99E4C}" srcId="{00882A87-26E4-4DA4-9A24-007326A99B9D}" destId="{E3B7F895-6210-4C0A-B856-EE71EF858DAE}" srcOrd="3" destOrd="0" parTransId="{331B6C67-FB7A-4954-830C-7195B4F8CD4C}" sibTransId="{DD7A738D-CA96-40A6-A307-1CBD13AFB9D2}"/>
    <dgm:cxn modelId="{14341E8E-5DDC-4C8B-B3D2-78E5C621EE5C}" type="presOf" srcId="{32C0E903-7215-4E06-ADE1-DA9E2CE7E4AD}" destId="{AC55AA18-861B-4D60-960F-A4C51D85856B}" srcOrd="0" destOrd="0" presId="urn:microsoft.com/office/officeart/2005/8/layout/radial1"/>
    <dgm:cxn modelId="{21152406-A36A-4655-B240-EC90CCA25D69}" type="presOf" srcId="{6AC341B3-3533-4A22-A8F5-6EA4ADC0AB76}" destId="{19FD09CE-77FD-427B-87DE-2D29FE12FD55}" srcOrd="1" destOrd="0" presId="urn:microsoft.com/office/officeart/2005/8/layout/radial1"/>
    <dgm:cxn modelId="{6D4F7715-0A60-4B93-BB60-B3A4D828581C}" type="presOf" srcId="{6AC341B3-3533-4A22-A8F5-6EA4ADC0AB76}" destId="{E9589AB8-5D37-47DB-A99F-8709F9F1DDD2}" srcOrd="0" destOrd="0" presId="urn:microsoft.com/office/officeart/2005/8/layout/radial1"/>
    <dgm:cxn modelId="{ED1B7552-F529-44E7-B6E0-FD0B81274E6F}" type="presOf" srcId="{E463136B-F940-494C-960A-8CB31981F7F3}" destId="{7770DA6A-B559-4CD4-A99F-F40F747DC64F}" srcOrd="1" destOrd="0" presId="urn:microsoft.com/office/officeart/2005/8/layout/radial1"/>
    <dgm:cxn modelId="{30CCC83A-5183-4587-9F87-07772872B52A}" type="presOf" srcId="{067FE486-531B-462B-A066-04E5912ECF71}" destId="{09AA0DE3-33A9-4E25-8CD8-113330A72BB5}" srcOrd="0" destOrd="0" presId="urn:microsoft.com/office/officeart/2005/8/layout/radial1"/>
    <dgm:cxn modelId="{70E3FBC1-0033-41F3-AEBF-59EB0234D41B}" type="presOf" srcId="{70786F7E-B88D-4DDF-B523-169D2ABC4E4C}" destId="{F3F50D69-E070-48F5-B238-F0289139F506}" srcOrd="0" destOrd="0" presId="urn:microsoft.com/office/officeart/2005/8/layout/radial1"/>
    <dgm:cxn modelId="{98761000-6798-4046-BFC2-41BFB10E7214}" type="presOf" srcId="{737ECAC1-95D0-4387-832C-3D4B58090C81}" destId="{2F3EF544-2A1B-47FB-AD11-55BC5363D84C}" srcOrd="0" destOrd="0" presId="urn:microsoft.com/office/officeart/2005/8/layout/radial1"/>
    <dgm:cxn modelId="{C87FC53D-CD7E-45C8-B892-5B757969AED1}" srcId="{00882A87-26E4-4DA4-9A24-007326A99B9D}" destId="{8A7FFDB6-A7E9-4AE5-80FD-6FF1004D441D}" srcOrd="7" destOrd="0" parTransId="{70786F7E-B88D-4DDF-B523-169D2ABC4E4C}" sibTransId="{59B5E69A-DE8E-473A-B1D8-93CEFE5C7024}"/>
    <dgm:cxn modelId="{6323B7C4-D452-45C3-BCFB-579755EB58BE}" type="presOf" srcId="{1AF6C655-16F5-4A97-859B-8BE58A9B3748}" destId="{CCF0A24D-40BF-4DC2-9034-3AB35BDD61F1}" srcOrd="0" destOrd="0" presId="urn:microsoft.com/office/officeart/2005/8/layout/radial1"/>
    <dgm:cxn modelId="{527703FE-ED43-4B55-9524-10032B98ECFA}" type="presParOf" srcId="{1E201B43-4C5E-42CC-930D-089A2A0DD272}" destId="{21B13810-5C05-4F0F-8BC3-A9BB80241C36}" srcOrd="0" destOrd="0" presId="urn:microsoft.com/office/officeart/2005/8/layout/radial1"/>
    <dgm:cxn modelId="{4B7B9E54-B4D7-4F34-AC39-D8E443313C88}" type="presParOf" srcId="{1E201B43-4C5E-42CC-930D-089A2A0DD272}" destId="{2F3EF544-2A1B-47FB-AD11-55BC5363D84C}" srcOrd="1" destOrd="0" presId="urn:microsoft.com/office/officeart/2005/8/layout/radial1"/>
    <dgm:cxn modelId="{7BCD9DD2-BC6C-41EC-8FC0-D1589DBB9B94}" type="presParOf" srcId="{2F3EF544-2A1B-47FB-AD11-55BC5363D84C}" destId="{4599D0EE-E782-4AEB-8D30-DA1B06AB1AAE}" srcOrd="0" destOrd="0" presId="urn:microsoft.com/office/officeart/2005/8/layout/radial1"/>
    <dgm:cxn modelId="{46783D52-14CF-4299-995C-954775493D0E}" type="presParOf" srcId="{1E201B43-4C5E-42CC-930D-089A2A0DD272}" destId="{AC55AA18-861B-4D60-960F-A4C51D85856B}" srcOrd="2" destOrd="0" presId="urn:microsoft.com/office/officeart/2005/8/layout/radial1"/>
    <dgm:cxn modelId="{2D654692-69F0-4B37-832C-63B857283870}" type="presParOf" srcId="{1E201B43-4C5E-42CC-930D-089A2A0DD272}" destId="{C5681E77-AF32-4472-93B9-149AB8472EC5}" srcOrd="3" destOrd="0" presId="urn:microsoft.com/office/officeart/2005/8/layout/radial1"/>
    <dgm:cxn modelId="{09BFE58E-E43D-469C-AAA7-C823B4980ACC}" type="presParOf" srcId="{C5681E77-AF32-4472-93B9-149AB8472EC5}" destId="{4238B7E6-3771-40B0-A19A-0109B52BDA73}" srcOrd="0" destOrd="0" presId="urn:microsoft.com/office/officeart/2005/8/layout/radial1"/>
    <dgm:cxn modelId="{D70966E5-4424-40E0-8058-92F023866CF9}" type="presParOf" srcId="{1E201B43-4C5E-42CC-930D-089A2A0DD272}" destId="{DC7B5DBB-237E-4E32-8FDD-5CD3D4D8CF90}" srcOrd="4" destOrd="0" presId="urn:microsoft.com/office/officeart/2005/8/layout/radial1"/>
    <dgm:cxn modelId="{8C123635-C3B6-4727-A104-1595F77F7DCC}" type="presParOf" srcId="{1E201B43-4C5E-42CC-930D-089A2A0DD272}" destId="{09AA0DE3-33A9-4E25-8CD8-113330A72BB5}" srcOrd="5" destOrd="0" presId="urn:microsoft.com/office/officeart/2005/8/layout/radial1"/>
    <dgm:cxn modelId="{5F3160A5-D6AB-474F-9DA9-744718144619}" type="presParOf" srcId="{09AA0DE3-33A9-4E25-8CD8-113330A72BB5}" destId="{BD0FA613-D745-4170-897D-C7917A05A12F}" srcOrd="0" destOrd="0" presId="urn:microsoft.com/office/officeart/2005/8/layout/radial1"/>
    <dgm:cxn modelId="{7660C3EE-47C7-4175-B5F8-B0F2B2EC5F4C}" type="presParOf" srcId="{1E201B43-4C5E-42CC-930D-089A2A0DD272}" destId="{CCF0A24D-40BF-4DC2-9034-3AB35BDD61F1}" srcOrd="6" destOrd="0" presId="urn:microsoft.com/office/officeart/2005/8/layout/radial1"/>
    <dgm:cxn modelId="{439CA9AE-9171-4342-9220-E610FEC5BB0D}" type="presParOf" srcId="{1E201B43-4C5E-42CC-930D-089A2A0DD272}" destId="{590CB4FF-759E-4461-AE7B-B50703FC322B}" srcOrd="7" destOrd="0" presId="urn:microsoft.com/office/officeart/2005/8/layout/radial1"/>
    <dgm:cxn modelId="{1CF6AE0B-6633-4F1A-8B15-5D53D00843D3}" type="presParOf" srcId="{590CB4FF-759E-4461-AE7B-B50703FC322B}" destId="{A77B4A82-4DED-4D18-92FB-FEEF2EDE38B8}" srcOrd="0" destOrd="0" presId="urn:microsoft.com/office/officeart/2005/8/layout/radial1"/>
    <dgm:cxn modelId="{5992A115-69DB-4E11-AA8B-CE0F06B89CA8}" type="presParOf" srcId="{1E201B43-4C5E-42CC-930D-089A2A0DD272}" destId="{CA962DEA-9899-4F60-9505-8A5C9B644D3F}" srcOrd="8" destOrd="0" presId="urn:microsoft.com/office/officeart/2005/8/layout/radial1"/>
    <dgm:cxn modelId="{6F27F2E4-907A-493A-8B99-6CA6967765B5}" type="presParOf" srcId="{1E201B43-4C5E-42CC-930D-089A2A0DD272}" destId="{34F2565F-F550-4CA0-99D8-F7D78ADB0B64}" srcOrd="9" destOrd="0" presId="urn:microsoft.com/office/officeart/2005/8/layout/radial1"/>
    <dgm:cxn modelId="{9000310F-5F00-4BF2-9161-3F4FE9847F4D}" type="presParOf" srcId="{34F2565F-F550-4CA0-99D8-F7D78ADB0B64}" destId="{7770DA6A-B559-4CD4-A99F-F40F747DC64F}" srcOrd="0" destOrd="0" presId="urn:microsoft.com/office/officeart/2005/8/layout/radial1"/>
    <dgm:cxn modelId="{0ECE25B6-51DB-460C-9E86-BE86C346AD96}" type="presParOf" srcId="{1E201B43-4C5E-42CC-930D-089A2A0DD272}" destId="{2D5F22D6-8C7D-484F-9C3B-1FB0E6EFB52C}" srcOrd="10" destOrd="0" presId="urn:microsoft.com/office/officeart/2005/8/layout/radial1"/>
    <dgm:cxn modelId="{5753A2AF-EB1F-486B-A7AA-899788B5402A}" type="presParOf" srcId="{1E201B43-4C5E-42CC-930D-089A2A0DD272}" destId="{5C5B0143-AFDC-4F2D-B865-DCDE8EB75F22}" srcOrd="11" destOrd="0" presId="urn:microsoft.com/office/officeart/2005/8/layout/radial1"/>
    <dgm:cxn modelId="{F19FFA39-37AD-4B06-AC9D-B432C3115C67}" type="presParOf" srcId="{5C5B0143-AFDC-4F2D-B865-DCDE8EB75F22}" destId="{584421F3-13A3-4076-891F-6E7DED9322B4}" srcOrd="0" destOrd="0" presId="urn:microsoft.com/office/officeart/2005/8/layout/radial1"/>
    <dgm:cxn modelId="{DA0B8665-CC7E-4E10-96E1-057BC5F2CB87}" type="presParOf" srcId="{1E201B43-4C5E-42CC-930D-089A2A0DD272}" destId="{57170913-4349-4967-86F1-53747CEB7C17}" srcOrd="12" destOrd="0" presId="urn:microsoft.com/office/officeart/2005/8/layout/radial1"/>
    <dgm:cxn modelId="{7764722C-2A20-4A2A-AA7B-1B01A9EF189C}" type="presParOf" srcId="{1E201B43-4C5E-42CC-930D-089A2A0DD272}" destId="{E9589AB8-5D37-47DB-A99F-8709F9F1DDD2}" srcOrd="13" destOrd="0" presId="urn:microsoft.com/office/officeart/2005/8/layout/radial1"/>
    <dgm:cxn modelId="{3DACCE92-C56E-490F-BC11-A20B452489BD}" type="presParOf" srcId="{E9589AB8-5D37-47DB-A99F-8709F9F1DDD2}" destId="{19FD09CE-77FD-427B-87DE-2D29FE12FD55}" srcOrd="0" destOrd="0" presId="urn:microsoft.com/office/officeart/2005/8/layout/radial1"/>
    <dgm:cxn modelId="{FB82E412-9CC8-4BF7-8B69-E5D127F80BA7}" type="presParOf" srcId="{1E201B43-4C5E-42CC-930D-089A2A0DD272}" destId="{C8F60E62-8ED0-42E1-BD7E-C1723A1B00CD}" srcOrd="14" destOrd="0" presId="urn:microsoft.com/office/officeart/2005/8/layout/radial1"/>
    <dgm:cxn modelId="{48218B30-8ED7-4807-85C7-722D012AC07D}" type="presParOf" srcId="{1E201B43-4C5E-42CC-930D-089A2A0DD272}" destId="{F3F50D69-E070-48F5-B238-F0289139F506}" srcOrd="15" destOrd="0" presId="urn:microsoft.com/office/officeart/2005/8/layout/radial1"/>
    <dgm:cxn modelId="{D187382F-8433-46FB-9D12-84F811C994C7}" type="presParOf" srcId="{F3F50D69-E070-48F5-B238-F0289139F506}" destId="{DD961D59-BB10-47B6-B434-343709043491}" srcOrd="0" destOrd="0" presId="urn:microsoft.com/office/officeart/2005/8/layout/radial1"/>
    <dgm:cxn modelId="{705685F4-3812-4C38-96E4-B86C8410A03F}" type="presParOf" srcId="{1E201B43-4C5E-42CC-930D-089A2A0DD272}" destId="{5133F636-FE6B-42E4-BFE1-5FF1F33FD8B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13810-5C05-4F0F-8BC3-A9BB80241C36}">
      <dsp:nvSpPr>
        <dsp:cNvPr id="0" name=""/>
        <dsp:cNvSpPr/>
      </dsp:nvSpPr>
      <dsp:spPr>
        <a:xfrm>
          <a:off x="3314133" y="2117085"/>
          <a:ext cx="1231880" cy="1231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First Hour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94538" y="2297490"/>
        <a:ext cx="871070" cy="871070"/>
      </dsp:txXfrm>
    </dsp:sp>
    <dsp:sp modelId="{2F3EF544-2A1B-47FB-AD11-55BC5363D84C}">
      <dsp:nvSpPr>
        <dsp:cNvPr id="0" name=""/>
        <dsp:cNvSpPr/>
      </dsp:nvSpPr>
      <dsp:spPr>
        <a:xfrm rot="16200000">
          <a:off x="3497901" y="1670808"/>
          <a:ext cx="864344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864344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08464" y="1663304"/>
        <a:ext cx="43217" cy="43217"/>
      </dsp:txXfrm>
    </dsp:sp>
    <dsp:sp modelId="{AC55AA18-861B-4D60-960F-A4C51D85856B}">
      <dsp:nvSpPr>
        <dsp:cNvPr id="0" name=""/>
        <dsp:cNvSpPr/>
      </dsp:nvSpPr>
      <dsp:spPr>
        <a:xfrm>
          <a:off x="3314133" y="20860"/>
          <a:ext cx="1231880" cy="123188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Invocation of BCP. Contacting key staff</a:t>
          </a:r>
          <a:endParaRPr lang="en-GB" sz="10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94538" y="201265"/>
        <a:ext cx="871070" cy="871070"/>
      </dsp:txXfrm>
    </dsp:sp>
    <dsp:sp modelId="{C5681E77-AF32-4472-93B9-149AB8472EC5}">
      <dsp:nvSpPr>
        <dsp:cNvPr id="0" name=""/>
        <dsp:cNvSpPr/>
      </dsp:nvSpPr>
      <dsp:spPr>
        <a:xfrm rot="18900000">
          <a:off x="4239028" y="1977793"/>
          <a:ext cx="864344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864344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49592" y="1970289"/>
        <a:ext cx="43217" cy="43217"/>
      </dsp:txXfrm>
    </dsp:sp>
    <dsp:sp modelId="{DC7B5DBB-237E-4E32-8FDD-5CD3D4D8CF90}">
      <dsp:nvSpPr>
        <dsp:cNvPr id="0" name=""/>
        <dsp:cNvSpPr/>
      </dsp:nvSpPr>
      <dsp:spPr>
        <a:xfrm>
          <a:off x="4796388" y="634830"/>
          <a:ext cx="1231880" cy="1231880"/>
        </a:xfrm>
        <a:prstGeom prst="ellipse">
          <a:avLst/>
        </a:prstGeom>
        <a:solidFill>
          <a:srgbClr val="E0E2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Mobilising</a:t>
          </a:r>
          <a:r>
            <a:rPr lang="en-GB" sz="1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	</a:t>
          </a:r>
          <a:endParaRPr lang="en-GB" sz="1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76793" y="815235"/>
        <a:ext cx="871070" cy="871070"/>
      </dsp:txXfrm>
    </dsp:sp>
    <dsp:sp modelId="{09AA0DE3-33A9-4E25-8CD8-113330A72BB5}">
      <dsp:nvSpPr>
        <dsp:cNvPr id="0" name=""/>
        <dsp:cNvSpPr/>
      </dsp:nvSpPr>
      <dsp:spPr>
        <a:xfrm>
          <a:off x="4546013" y="2718920"/>
          <a:ext cx="864344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864344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56577" y="2711417"/>
        <a:ext cx="43217" cy="43217"/>
      </dsp:txXfrm>
    </dsp:sp>
    <dsp:sp modelId="{CCF0A24D-40BF-4DC2-9034-3AB35BDD61F1}">
      <dsp:nvSpPr>
        <dsp:cNvPr id="0" name=""/>
        <dsp:cNvSpPr/>
      </dsp:nvSpPr>
      <dsp:spPr>
        <a:xfrm>
          <a:off x="5410358" y="2117085"/>
          <a:ext cx="1231880" cy="1231880"/>
        </a:xfrm>
        <a:prstGeom prst="ellipse">
          <a:avLst/>
        </a:prstGeom>
        <a:solidFill>
          <a:srgbClr val="D5CE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Liaison with emergency services</a:t>
          </a:r>
          <a:endParaRPr lang="en-GB" sz="10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90763" y="2297490"/>
        <a:ext cx="871070" cy="871070"/>
      </dsp:txXfrm>
    </dsp:sp>
    <dsp:sp modelId="{590CB4FF-759E-4461-AE7B-B50703FC322B}">
      <dsp:nvSpPr>
        <dsp:cNvPr id="0" name=""/>
        <dsp:cNvSpPr/>
      </dsp:nvSpPr>
      <dsp:spPr>
        <a:xfrm rot="2700000">
          <a:off x="4239028" y="3460048"/>
          <a:ext cx="864344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864344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49592" y="3452544"/>
        <a:ext cx="43217" cy="43217"/>
      </dsp:txXfrm>
    </dsp:sp>
    <dsp:sp modelId="{CA962DEA-9899-4F60-9505-8A5C9B644D3F}">
      <dsp:nvSpPr>
        <dsp:cNvPr id="0" name=""/>
        <dsp:cNvSpPr/>
      </dsp:nvSpPr>
      <dsp:spPr>
        <a:xfrm>
          <a:off x="4796388" y="3599340"/>
          <a:ext cx="1231880" cy="1231880"/>
        </a:xfrm>
        <a:prstGeom prst="ellipse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Stakeholder</a:t>
          </a:r>
          <a:r>
            <a:rPr lang="en-GB" sz="1000" b="1" kern="1200" baseline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identification and comms</a:t>
          </a:r>
          <a:endParaRPr lang="en-GB" sz="10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76793" y="3779745"/>
        <a:ext cx="871070" cy="871070"/>
      </dsp:txXfrm>
    </dsp:sp>
    <dsp:sp modelId="{34F2565F-F550-4CA0-99D8-F7D78ADB0B64}">
      <dsp:nvSpPr>
        <dsp:cNvPr id="0" name=""/>
        <dsp:cNvSpPr/>
      </dsp:nvSpPr>
      <dsp:spPr>
        <a:xfrm rot="5400000">
          <a:off x="3497901" y="3767033"/>
          <a:ext cx="864344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864344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08464" y="3759529"/>
        <a:ext cx="43217" cy="43217"/>
      </dsp:txXfrm>
    </dsp:sp>
    <dsp:sp modelId="{2D5F22D6-8C7D-484F-9C3B-1FB0E6EFB52C}">
      <dsp:nvSpPr>
        <dsp:cNvPr id="0" name=""/>
        <dsp:cNvSpPr/>
      </dsp:nvSpPr>
      <dsp:spPr>
        <a:xfrm>
          <a:off x="3314133" y="4213310"/>
          <a:ext cx="1231880" cy="1231880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Assess impact on critical functions and priority activities</a:t>
          </a:r>
          <a:endParaRPr lang="en-GB" sz="11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94538" y="4393715"/>
        <a:ext cx="871070" cy="871070"/>
      </dsp:txXfrm>
    </dsp:sp>
    <dsp:sp modelId="{5C5B0143-AFDC-4F2D-B865-DCDE8EB75F22}">
      <dsp:nvSpPr>
        <dsp:cNvPr id="0" name=""/>
        <dsp:cNvSpPr/>
      </dsp:nvSpPr>
      <dsp:spPr>
        <a:xfrm rot="8100000">
          <a:off x="2756773" y="3460048"/>
          <a:ext cx="864344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864344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167337" y="3452544"/>
        <a:ext cx="43217" cy="43217"/>
      </dsp:txXfrm>
    </dsp:sp>
    <dsp:sp modelId="{57170913-4349-4967-86F1-53747CEB7C17}">
      <dsp:nvSpPr>
        <dsp:cNvPr id="0" name=""/>
        <dsp:cNvSpPr/>
      </dsp:nvSpPr>
      <dsp:spPr>
        <a:xfrm>
          <a:off x="1831877" y="3599340"/>
          <a:ext cx="1231880" cy="1231880"/>
        </a:xfrm>
        <a:prstGeom prst="ellipse">
          <a:avLst/>
        </a:prstGeom>
        <a:solidFill>
          <a:srgbClr val="00BFB3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Delivering services with reduced or changed IT and comms</a:t>
          </a:r>
          <a:endParaRPr lang="en-GB" sz="11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12282" y="3779745"/>
        <a:ext cx="871070" cy="871070"/>
      </dsp:txXfrm>
    </dsp:sp>
    <dsp:sp modelId="{E9589AB8-5D37-47DB-A99F-8709F9F1DDD2}">
      <dsp:nvSpPr>
        <dsp:cNvPr id="0" name=""/>
        <dsp:cNvSpPr/>
      </dsp:nvSpPr>
      <dsp:spPr>
        <a:xfrm rot="10800000">
          <a:off x="2449788" y="2718920"/>
          <a:ext cx="864344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864344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860352" y="2711417"/>
        <a:ext cx="43217" cy="43217"/>
      </dsp:txXfrm>
    </dsp:sp>
    <dsp:sp modelId="{C8F60E62-8ED0-42E1-BD7E-C1723A1B00CD}">
      <dsp:nvSpPr>
        <dsp:cNvPr id="0" name=""/>
        <dsp:cNvSpPr/>
      </dsp:nvSpPr>
      <dsp:spPr>
        <a:xfrm>
          <a:off x="1217907" y="2117085"/>
          <a:ext cx="1231880" cy="1231880"/>
        </a:xfrm>
        <a:prstGeom prst="ellipse">
          <a:avLst/>
        </a:prstGeom>
        <a:solidFill>
          <a:srgbClr val="EA635C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Areas</a:t>
          </a:r>
          <a:r>
            <a:rPr lang="en-GB" sz="1100" b="1" kern="1200" baseline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and facilities affected</a:t>
          </a:r>
          <a:endParaRPr lang="en-GB" sz="11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98312" y="2297490"/>
        <a:ext cx="871070" cy="871070"/>
      </dsp:txXfrm>
    </dsp:sp>
    <dsp:sp modelId="{F3F50D69-E070-48F5-B238-F0289139F506}">
      <dsp:nvSpPr>
        <dsp:cNvPr id="0" name=""/>
        <dsp:cNvSpPr/>
      </dsp:nvSpPr>
      <dsp:spPr>
        <a:xfrm rot="13500000">
          <a:off x="2756773" y="1977793"/>
          <a:ext cx="864344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864344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167337" y="1970289"/>
        <a:ext cx="43217" cy="43217"/>
      </dsp:txXfrm>
    </dsp:sp>
    <dsp:sp modelId="{5133F636-FE6B-42E4-BFE1-5FF1F33FD8BA}">
      <dsp:nvSpPr>
        <dsp:cNvPr id="0" name=""/>
        <dsp:cNvSpPr/>
      </dsp:nvSpPr>
      <dsp:spPr>
        <a:xfrm>
          <a:off x="1831877" y="634830"/>
          <a:ext cx="1231880" cy="1231880"/>
        </a:xfrm>
        <a:prstGeom prst="ellipse">
          <a:avLst/>
        </a:prstGeom>
        <a:solidFill>
          <a:srgbClr val="F69C00">
            <a:alpha val="5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Incident Log</a:t>
          </a:r>
          <a:endParaRPr lang="en-GB" sz="11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12282" y="815235"/>
        <a:ext cx="871070" cy="871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0.81354</cdr:x>
      <cdr:y>0.93979</cdr:y>
    </cdr:from>
    <cdr:to>
      <cdr:x>0.96017</cdr:x>
      <cdr:y>0.98031</cdr:y>
    </cdr:to>
    <cdr:sp macro="" textlink="">
      <cdr:nvSpPr>
        <cdr:cNvPr id="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70749" y="5711078"/>
          <a:ext cx="136447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folHlink">
                  <a:alpha val="50195"/>
                </a:schemeClr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de-CH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utiger 55 Roman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utiger 55 Roman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utiger 55 Roman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utiger 55 Roman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utiger 55 Roman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Frutiger 55 Roman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Frutiger 55 Roman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Frutiger 55 Roman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Frutiger 55 Roman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l" defTabSz="914400" eaLnBrk="1" hangingPunct="1">
            <a:buClrTx/>
            <a:buSzTx/>
            <a:buFontTx/>
            <a:buNone/>
          </a:pPr>
          <a:r>
            <a:rPr lang="en-US" sz="1000" dirty="0" smtClean="0">
              <a:solidFill>
                <a:srgbClr val="000066"/>
              </a:solidFill>
            </a:rPr>
            <a:t>Analysis by O Kocsis</a:t>
          </a:r>
          <a:endParaRPr lang="en-US" sz="1000" dirty="0">
            <a:solidFill>
              <a:srgbClr val="00006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C6A88-0D2E-464B-90CD-2AAC28B6A32D}" type="datetimeFigureOut">
              <a:rPr lang="en-GB" smtClean="0"/>
              <a:t>26/10/2015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C247D-6389-4C2C-B078-267350DCBD5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28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Direction of flows has changed</a:t>
            </a:r>
          </a:p>
          <a:p>
            <a:r>
              <a:rPr lang="en-US" dirty="0" smtClean="0"/>
              <a:t>Formerly from W-W</a:t>
            </a:r>
          </a:p>
          <a:p>
            <a:r>
              <a:rPr lang="en-US" dirty="0" smtClean="0"/>
              <a:t>Recently E-&gt; W and S-W</a:t>
            </a:r>
          </a:p>
          <a:p>
            <a:r>
              <a:rPr lang="en-US" dirty="0" smtClean="0"/>
              <a:t>But also more and more E-E and S-S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20150507 Customer presentation ZDC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0D35D62-F0AE-4A0A-9C46-55844997E256}" type="datetime1">
              <a:rPr lang="de-DE" smtClean="0"/>
              <a:pPr>
                <a:defRPr/>
              </a:pPr>
              <a:t>26.10.2015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IREC - Corporate RM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452992-86BB-49BE-BF1F-0A7CD456B31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388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36190" indent="-28315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2pPr>
            <a:lvl3pPr marL="1132601" indent="-22652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3pPr>
            <a:lvl4pPr marL="1585641" indent="-22652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4pPr>
            <a:lvl5pPr marL="2038682" indent="-22652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5pPr>
            <a:lvl6pPr marL="2491722" indent="-22652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6pPr>
            <a:lvl7pPr marL="2944763" indent="-22652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7pPr>
            <a:lvl8pPr marL="3397803" indent="-22652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8pPr>
            <a:lvl9pPr marL="3850844" indent="-22652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fld id="{02CEC0FE-3649-4B10-8C40-2D83DA3517E3}" type="slidenum">
              <a:rPr lang="en-US" altLang="en-US" smtClean="0">
                <a:latin typeface="Times New Roman" pitchFamily="18" charset="0"/>
              </a:rPr>
              <a:pPr/>
              <a:t>31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425450"/>
            <a:ext cx="4217987" cy="31638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2522" y="3838639"/>
            <a:ext cx="4159324" cy="5119644"/>
          </a:xfrm>
          <a:noFill/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832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good is the information flow?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++Ready access to reasonable requests for  information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--Difficulties or delays in obtaining requested information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concentrations of knowledge?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++Well spread base of knowledge or expertise. No difficulty in finding someone to answer questions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--Key knowledge rests within a specialist function or within very few individuals. Cannot get the information because of the unavailability of certain individuals, OR 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--One individual is the source of all knowledge.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‘residence time of key employees*. (* ‘key’ employees might be the entire workforce or influential individuals)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++Long serving managers and key workers – well-established ‘way of doing things around here’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--High turnover of key staff or significant number of new people among ‘key’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easy is it to make a decision?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++ Clarity over who’s in charge and decision making processes / authorities. Decisions</a:t>
            </a:r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made by those who know situation best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-- Excessive bureaucracy around decision making. Autocratic style stifling initiative taking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consistency of purpose across functions / businesses?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++Well communicated and implemented business objectives. Consistency and clarity in different parts / levels of the business on where the business is going 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--Functional focus without regard to the broader organisational objectives. E.g. singular emphasis on technical in technical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successful is the business? How dominant is the financial imperative?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++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--Low profitability encourages cost-driven rather than risk-driven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well do they understand their business?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++ There is a clear and consistent understanding of the critical activities of the business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-- </a:t>
            </a:r>
            <a:r>
              <a:rPr lang="en-GB" sz="1000" dirty="0" smtClean="0">
                <a:effectLst/>
              </a:rPr>
              <a:t>Vague or inconsistent definition of which</a:t>
            </a:r>
            <a:r>
              <a:rPr lang="en-GB" sz="1000" baseline="0" dirty="0" smtClean="0">
                <a:effectLst/>
              </a:rPr>
              <a:t> parts of the business are most important for survival</a:t>
            </a:r>
            <a:r>
              <a:rPr lang="en-GB" sz="1000" dirty="0" smtClean="0">
                <a:effectLst/>
              </a:rPr>
              <a:t> 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what extent does technical skill align with business skill?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++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How well have they done it before (responded to a crisis)?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++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external relationships managed?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++Positive, proactive management of external relationships (suppliers, customers, shareholders) increase chances of sympathetic stance in times of crisis. Also indicates broader risk management thinking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--Lack of attention to key third parties could result in failure of breakdown in cooperation at the wrong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cooperative is management?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++Cooperative and engaged management indicates a willingness to share and (often) good availability of information to share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--Poor information flow or slow responses to information requests might indicate the info doesn’t exist or that management is trying to hide something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evidence is there of good management controls?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++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Poor or under-developed controls could indicate increased risk of control failure in the event of a crisis (or even resulting in a crisis)</a:t>
            </a:r>
          </a:p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8EBE-7122-48D4-89AF-C5FFDAB4C592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12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34097-6CAF-4E15-AD7C-765388E67B56}" type="slidenum">
              <a:rPr lang="de-CH" smtClean="0"/>
              <a:pPr>
                <a:defRPr/>
              </a:pPr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922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34097-6CAF-4E15-AD7C-765388E67B56}" type="slidenum">
              <a:rPr lang="de-CH" smtClean="0"/>
              <a:pPr>
                <a:defRPr/>
              </a:pPr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728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34097-6CAF-4E15-AD7C-765388E67B56}" type="slidenum">
              <a:rPr lang="de-CH" smtClean="0"/>
              <a:pPr>
                <a:defRPr/>
              </a:pPr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814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776" indent="-263776">
              <a:buFont typeface="Wingdings" panose="05000000000000000000" pitchFamily="2" charset="2"/>
              <a:buChar char="§"/>
              <a:defRPr/>
            </a:pPr>
            <a:r>
              <a:rPr lang="en-GB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transparent is the approach to risk?</a:t>
            </a:r>
          </a:p>
          <a:p>
            <a:pPr marL="263776" indent="-263776">
              <a:buFont typeface="Wingdings" panose="05000000000000000000" pitchFamily="2" charset="2"/>
              <a:buChar char="§"/>
              <a:defRPr/>
            </a:pPr>
            <a:r>
              <a:rPr lang="en-GB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Consideration of risk in the priorities of the business, how consistent is this?</a:t>
            </a:r>
          </a:p>
          <a:p>
            <a:pPr marL="263776" indent="-263776">
              <a:buFont typeface="Wingdings" panose="05000000000000000000" pitchFamily="2" charset="2"/>
              <a:buChar char="§"/>
              <a:defRPr/>
            </a:pPr>
            <a:r>
              <a:rPr lang="en-GB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quickly is the business changing, how might this influence decision making?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34097-6CAF-4E15-AD7C-765388E67B56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699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CH" altLang="en-US"/>
              <a:t>C:\Documents and Settings\chy5484\Local Settings\Application Data\Office\Macros\Ppt_ci\Templates\Pres_blue_on_white.pot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25E8E-5249-431F-8CCE-EDC41590B8F6}" type="slidenum">
              <a:rPr lang="de-CH" altLang="en-US"/>
              <a:pPr/>
              <a:t>21</a:t>
            </a:fld>
            <a:endParaRPr lang="de-CH" alt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425450"/>
            <a:ext cx="4217988" cy="3162300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3840163"/>
            <a:ext cx="4156075" cy="5118100"/>
          </a:xfrm>
        </p:spPr>
        <p:txBody>
          <a:bodyPr/>
          <a:lstStyle/>
          <a:p>
            <a:pPr defTabSz="920750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118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CH" altLang="en-US"/>
              <a:t>C:\Documents and Settings\chy5484\Local Settings\Application Data\Office\Macros\Ppt_ci\Templates\Pres_blue_on_white.pot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8B288-C4A4-41B8-AC51-D824547FB11D}" type="slidenum">
              <a:rPr lang="de-CH" altLang="en-US"/>
              <a:pPr/>
              <a:t>22</a:t>
            </a:fld>
            <a:endParaRPr lang="de-CH" alt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425450"/>
            <a:ext cx="4213225" cy="3160713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3840163"/>
            <a:ext cx="4156075" cy="5118100"/>
          </a:xfrm>
        </p:spPr>
        <p:txBody>
          <a:bodyPr/>
          <a:lstStyle/>
          <a:p>
            <a:pPr defTabSz="920750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981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velocity,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measuring how fast a risk may affect an organization, speed with which a risk manifests itself, first as an occurrence and then as an impact.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C247D-6389-4C2C-B078-267350DCBD5D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54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CH" altLang="en-US"/>
              <a:t>C:\Documents and Settings\chy5484\Local Settings\Application Data\Office\Macros\Ppt_ci\Templates\Pres_blue_on_white.pot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D1F6A-BACF-45B4-A400-99286A3AA672}" type="slidenum">
              <a:rPr lang="de-CH" altLang="en-US"/>
              <a:pPr/>
              <a:t>26</a:t>
            </a:fld>
            <a:endParaRPr lang="de-CH" alt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425450"/>
            <a:ext cx="4213225" cy="3160713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3840163"/>
            <a:ext cx="4156075" cy="5118100"/>
          </a:xfrm>
        </p:spPr>
        <p:txBody>
          <a:bodyPr/>
          <a:lstStyle/>
          <a:p>
            <a:pPr defTabSz="920750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8939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847" y="1620000"/>
            <a:ext cx="8516465" cy="929651"/>
          </a:xfrm>
          <a:ln/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1495" name="Picture Placeholder 6149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038932"/>
            <a:ext cx="9144000" cy="2449181"/>
          </a:xfrm>
          <a:solidFill>
            <a:srgbClr val="F1F4F3"/>
          </a:solidFill>
        </p:spPr>
        <p:txBody>
          <a:bodyPr/>
          <a:lstStyle>
            <a:lvl1pPr marL="304800" indent="0">
              <a:spcBef>
                <a:spcPts val="0"/>
              </a:spcBef>
              <a:buNone/>
              <a:defRPr sz="1050" baseline="0"/>
            </a:lvl1pPr>
          </a:lstStyle>
          <a:p>
            <a:r>
              <a:rPr lang="en-US" noProof="0" dirty="0" smtClean="0"/>
              <a:t>   </a:t>
            </a:r>
            <a:endParaRPr lang="en-US" noProof="0" dirty="0"/>
          </a:p>
        </p:txBody>
      </p:sp>
      <p:cxnSp>
        <p:nvCxnSpPr>
          <p:cNvPr id="61493" name="Straight Connector 61492"/>
          <p:cNvCxnSpPr/>
          <p:nvPr/>
        </p:nvCxnSpPr>
        <p:spPr bwMode="auto">
          <a:xfrm>
            <a:off x="0" y="4015267"/>
            <a:ext cx="9144000" cy="0"/>
          </a:xfrm>
          <a:prstGeom prst="line">
            <a:avLst/>
          </a:prstGeom>
          <a:solidFill>
            <a:schemeClr val="folHlink">
              <a:alpha val="5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2535377"/>
            <a:ext cx="8515200" cy="8156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[Date]</a:t>
            </a:r>
            <a:br>
              <a:rPr lang="en-GB" dirty="0" smtClean="0"/>
            </a:br>
            <a:r>
              <a:rPr lang="en-GB" dirty="0" smtClean="0"/>
              <a:t>[Name of moderator]</a:t>
            </a:r>
            <a:br>
              <a:rPr lang="en-GB" dirty="0" smtClean="0"/>
            </a:br>
            <a:r>
              <a:rPr lang="en-GB" dirty="0" smtClean="0"/>
              <a:t>[Organizational Unit]</a:t>
            </a:r>
            <a:endParaRPr lang="en-GB" dirty="0"/>
          </a:p>
        </p:txBody>
      </p:sp>
      <p:sp>
        <p:nvSpPr>
          <p:cNvPr id="7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13" y="3420000"/>
            <a:ext cx="8516937" cy="318423"/>
          </a:xfrm>
        </p:spPr>
        <p:txBody>
          <a:bodyPr anchor="b" anchorCtr="0"/>
          <a:lstStyle>
            <a:lvl1pPr marL="0" indent="0">
              <a:buFontTx/>
              <a:buNone/>
              <a:defRPr sz="1600" b="1" baseline="0">
                <a:latin typeface="+mn-lt"/>
              </a:defRPr>
            </a:lvl1pPr>
            <a:lvl2pPr marL="266700" indent="0">
              <a:buFontTx/>
              <a:buNone/>
              <a:defRPr sz="1800">
                <a:latin typeface="+mn-lt"/>
              </a:defRPr>
            </a:lvl2pPr>
            <a:lvl3pPr marL="541337" indent="0">
              <a:buFontTx/>
              <a:buNone/>
              <a:defRPr sz="1800">
                <a:latin typeface="+mn-lt"/>
              </a:defRPr>
            </a:lvl3pPr>
            <a:lvl4pPr marL="808037" indent="0">
              <a:buFontTx/>
              <a:buNone/>
              <a:defRPr sz="1800">
                <a:latin typeface="+mn-lt"/>
              </a:defRPr>
            </a:lvl4pPr>
            <a:lvl5pPr marL="1074738" indent="0">
              <a:buFontTx/>
              <a:buNone/>
              <a:defRPr sz="1800">
                <a:latin typeface="+mn-lt"/>
              </a:defRPr>
            </a:lvl5pPr>
          </a:lstStyle>
          <a:p>
            <a:pPr lvl="0"/>
            <a:r>
              <a:rPr lang="en-GB" dirty="0" smtClean="0"/>
              <a:t>[Business Unit]</a:t>
            </a:r>
          </a:p>
        </p:txBody>
      </p:sp>
      <p:pic>
        <p:nvPicPr>
          <p:cNvPr id="2" name="Z_EN_BLU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00" y="306000"/>
            <a:ext cx="1134000" cy="731613"/>
          </a:xfrm>
          <a:prstGeom prst="rect">
            <a:avLst/>
          </a:prstGeom>
        </p:spPr>
      </p:pic>
      <p:sp>
        <p:nvSpPr>
          <p:cNvPr id="3" name="ciimagehelp"/>
          <p:cNvSpPr/>
          <p:nvPr userDrawn="1"/>
        </p:nvSpPr>
        <p:spPr bwMode="auto">
          <a:xfrm>
            <a:off x="-2160000" y="3690000"/>
            <a:ext cx="1980000" cy="3168000"/>
          </a:xfrm>
          <a:prstGeom prst="homePlate">
            <a:avLst>
              <a:gd name="adj" fmla="val 12453"/>
            </a:avLst>
          </a:prstGeom>
          <a:solidFill>
            <a:srgbClr val="E7EC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18000" tIns="54000" rIns="90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Frutiger 55 Roman"/>
              </a:rPr>
              <a:t>To insert a Zurich picture click on the "camera"-icon in the Zurich CI toolbar and follow the instructions.</a:t>
            </a:r>
            <a:b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Frutiger 55 Roman"/>
              </a:rPr>
            </a:b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Frutiger 55 Roman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Frutiger 55 Roman"/>
              </a:rPr>
              <a:t>To insert a picture from your personal files, click on the "Insert Picture from File" icon here on the right.</a:t>
            </a:r>
            <a:b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Frutiger 55 Roman"/>
              </a:rPr>
            </a:b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Frutiger 55 Roman"/>
              </a:rPr>
              <a:t>Please make sure that this picture follows the Zurich core elements available on the "book"-icon in the Zurich CI toolbar.</a:t>
            </a:r>
            <a:b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Frutiger 55 Roman"/>
              </a:rPr>
            </a:b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Frutiger 55 Roman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Frutiger 55 Roman"/>
              </a:rPr>
              <a:t>To keep this neutral background, just leave it as it is.</a:t>
            </a:r>
            <a:b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Frutiger 55 Roman"/>
              </a:rPr>
            </a:b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Frutiger 55 Roman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Frutiger 55 Roman"/>
              </a:rPr>
              <a:t>Note:  this message will not be displayed in the presentation mode.</a:t>
            </a:r>
          </a:p>
        </p:txBody>
      </p:sp>
      <p:sp>
        <p:nvSpPr>
          <p:cNvPr id="4" name="ZConfT"/>
          <p:cNvSpPr txBox="1"/>
          <p:nvPr userDrawn="1"/>
        </p:nvSpPr>
        <p:spPr>
          <a:xfrm>
            <a:off x="305847" y="6576840"/>
            <a:ext cx="378309" cy="138499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marL="0" algn="l" defTabSz="914400" rtl="0" eaLnBrk="1" latinLnBrk="0" hangingPunct="1">
              <a:buNone/>
            </a:pPr>
            <a:r>
              <a:rPr lang="en-GB" sz="900" b="0" dirty="0" smtClean="0">
                <a:solidFill>
                  <a:schemeClr val="tx1"/>
                </a:solidFill>
              </a:rPr>
              <a:t>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974458"/>
            <a:ext cx="7655803" cy="675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5289551"/>
            <a:ext cx="7678738" cy="215444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400" b="1" baseline="0">
                <a:latin typeface="+mn-lt"/>
              </a:defRPr>
            </a:lvl1pPr>
            <a:lvl2pPr marL="266700" indent="0">
              <a:buFontTx/>
              <a:buNone/>
              <a:defRPr sz="1800">
                <a:latin typeface="+mn-lt"/>
              </a:defRPr>
            </a:lvl2pPr>
            <a:lvl3pPr marL="541337" indent="0">
              <a:buFontTx/>
              <a:buNone/>
              <a:defRPr sz="1800">
                <a:latin typeface="+mn-lt"/>
              </a:defRPr>
            </a:lvl3pPr>
            <a:lvl4pPr marL="808037" indent="0">
              <a:buFontTx/>
              <a:buNone/>
              <a:defRPr sz="1800">
                <a:latin typeface="+mn-lt"/>
              </a:defRPr>
            </a:lvl4pPr>
            <a:lvl5pPr marL="1074738" indent="0">
              <a:buFontTx/>
              <a:buNone/>
              <a:defRPr sz="1800">
                <a:latin typeface="+mn-lt"/>
              </a:defRPr>
            </a:lvl5pPr>
          </a:lstStyle>
          <a:p>
            <a:pPr lvl="0"/>
            <a:r>
              <a:rPr lang="en-GB" b="1" dirty="0" smtClean="0"/>
              <a:t>[Business Unit]</a:t>
            </a:r>
            <a:endParaRPr lang="en-GB" dirty="0"/>
          </a:p>
        </p:txBody>
      </p:sp>
      <p:sp>
        <p:nvSpPr>
          <p:cNvPr id="4" name="Z_Web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518417"/>
            <a:ext cx="7678738" cy="2154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266700" indent="0">
              <a:buFontTx/>
              <a:buNone/>
              <a:defRPr sz="1400"/>
            </a:lvl2pPr>
            <a:lvl3pPr marL="541337" indent="0">
              <a:buFontTx/>
              <a:buNone/>
              <a:defRPr sz="1400"/>
            </a:lvl3pPr>
            <a:lvl4pPr marL="808037" indent="0">
              <a:buFontTx/>
              <a:buNone/>
              <a:defRPr sz="1400"/>
            </a:lvl4pPr>
            <a:lvl5pPr marL="1074738" indent="0">
              <a:buFontTx/>
              <a:buNone/>
              <a:defRPr sz="1400"/>
            </a:lvl5pPr>
          </a:lstStyle>
          <a:p>
            <a:pPr lvl="0"/>
            <a:r>
              <a:rPr lang="en-GB" dirty="0" smtClean="0"/>
              <a:t>[Web address]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204000" y="6566401"/>
            <a:ext cx="5040001" cy="15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460000" y="6566400"/>
            <a:ext cx="360000" cy="151200"/>
          </a:xfr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B2FD63F6-8A7E-4905-A8B4-4819D2DDD39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6982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254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/>
          <a:lstStyle>
            <a:lvl1pPr marL="180000" indent="-180000">
              <a:defRPr>
                <a:solidFill>
                  <a:srgbClr val="000066"/>
                </a:solidFill>
              </a:defRPr>
            </a:lvl1pPr>
            <a:lvl2pPr marL="360000" indent="-180000">
              <a:buFont typeface="Frutiger 55 Roman" pitchFamily="34" charset="0"/>
              <a:buChar char="–"/>
              <a:defRPr>
                <a:solidFill>
                  <a:srgbClr val="000066"/>
                </a:solidFill>
              </a:defRPr>
            </a:lvl2pPr>
            <a:lvl3pPr marL="539750" indent="-179750">
              <a:buFont typeface="Frutiger 55 Roman" pitchFamily="34" charset="0"/>
              <a:buChar char="–"/>
              <a:defRPr>
                <a:solidFill>
                  <a:srgbClr val="000066"/>
                </a:solidFill>
              </a:defRPr>
            </a:lvl3pPr>
            <a:lvl4pPr marL="720000" indent="-180000">
              <a:buFont typeface="Frutiger 55 Roman" pitchFamily="34" charset="0"/>
              <a:buChar char="–"/>
              <a:defRPr>
                <a:solidFill>
                  <a:srgbClr val="000066"/>
                </a:solidFill>
              </a:defRPr>
            </a:lvl4pPr>
            <a:lvl5pPr marL="900000" indent="-180863">
              <a:buClr>
                <a:srgbClr val="BEC007"/>
              </a:buClr>
              <a:buSzPct val="100000"/>
              <a:buFont typeface="Frutiger 55 Roman" pitchFamily="34" charset="0"/>
              <a:buChar char="–"/>
              <a:defRPr>
                <a:solidFill>
                  <a:srgbClr val="000066"/>
                </a:solidFill>
              </a:defRPr>
            </a:lvl5pPr>
            <a:lvl6pPr marL="1080000" indent="-179887">
              <a:spcBef>
                <a:spcPts val="0"/>
              </a:spcBef>
              <a:spcAft>
                <a:spcPts val="300"/>
              </a:spcAft>
              <a:buClr>
                <a:srgbClr val="BEC007"/>
              </a:buClr>
              <a:buSzPct val="100000"/>
              <a:buFont typeface="Frutiger 55 Roman" pitchFamily="34" charset="0"/>
              <a:buChar char="–"/>
              <a:defRPr>
                <a:solidFill>
                  <a:srgbClr val="000066"/>
                </a:solidFill>
              </a:defRPr>
            </a:lvl6pPr>
            <a:lvl7pPr marL="1260000" indent="-178913">
              <a:spcBef>
                <a:spcPts val="0"/>
              </a:spcBef>
              <a:spcAft>
                <a:spcPts val="300"/>
              </a:spcAft>
              <a:buClr>
                <a:srgbClr val="BEC007"/>
              </a:buClr>
              <a:buSzPct val="100000"/>
              <a:buFont typeface="Frutiger 55 Roman" pitchFamily="34" charset="0"/>
              <a:buChar char="–"/>
              <a:defRPr>
                <a:solidFill>
                  <a:srgbClr val="000066"/>
                </a:solidFill>
              </a:defRPr>
            </a:lvl7pPr>
            <a:lvl8pPr marL="1440000" indent="-180000">
              <a:spcBef>
                <a:spcPts val="0"/>
              </a:spcBef>
              <a:spcAft>
                <a:spcPts val="300"/>
              </a:spcAft>
              <a:buClr>
                <a:srgbClr val="BEC007"/>
              </a:buClr>
              <a:buSzPct val="100000"/>
              <a:buFont typeface="Frutiger 55 Roman" pitchFamily="34" charset="0"/>
              <a:buChar char="–"/>
              <a:defRPr>
                <a:solidFill>
                  <a:srgbClr val="000066"/>
                </a:solidFill>
              </a:defRPr>
            </a:lvl8pPr>
            <a:lvl9pPr marL="1620000" indent="-180000">
              <a:spcBef>
                <a:spcPts val="0"/>
              </a:spcBef>
              <a:spcAft>
                <a:spcPts val="300"/>
              </a:spcAft>
              <a:buClr>
                <a:srgbClr val="BEC007"/>
              </a:buClr>
              <a:buSzPct val="100000"/>
              <a:buFont typeface="Frutiger 55 Roman" pitchFamily="34" charset="0"/>
              <a:buChar char="–"/>
              <a:defRPr>
                <a:solidFill>
                  <a:srgbClr val="000066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203575" y="6565900"/>
            <a:ext cx="446405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65900"/>
            <a:ext cx="263525" cy="152400"/>
          </a:xfrm>
        </p:spPr>
        <p:txBody>
          <a:bodyPr rtlCol="0" anchor="t"/>
          <a:lstStyle>
            <a:lvl1pPr marL="0" algn="r" defTabSz="914400" rtl="0" eaLnBrk="1" latinLnBrk="0" hangingPunct="1">
              <a:buNone/>
              <a:defRPr sz="900" b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5CCA1F9E-F540-403F-AFA2-F626DAFD366F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8"/>
          <p:cNvSpPr txBox="1">
            <a:spLocks noChangeArrowheads="1"/>
          </p:cNvSpPr>
          <p:nvPr userDrawn="1"/>
        </p:nvSpPr>
        <p:spPr bwMode="auto">
          <a:xfrm>
            <a:off x="8348985" y="6565900"/>
            <a:ext cx="471487" cy="14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Frutiger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D63F6-8A7E-4905-A8B4-4819D2DDD39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4920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974458"/>
            <a:ext cx="7655803" cy="675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57A884-DE1B-4204-9FA1-BE71889475D8}" type="slidenum">
              <a:rPr lang="de-CH" smtClean="0"/>
              <a:pPr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11429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2BA84-9C77-409F-A269-97A4DD374B43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39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654" y="355600"/>
            <a:ext cx="7776797" cy="567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17523" y="6565901"/>
            <a:ext cx="470389" cy="149225"/>
          </a:xfrm>
        </p:spPr>
        <p:txBody>
          <a:bodyPr/>
          <a:lstStyle>
            <a:lvl1pPr>
              <a:defRPr/>
            </a:lvl1pPr>
          </a:lstStyle>
          <a:p>
            <a:fld id="{14240614-45A2-49AC-A574-65E96B5C08D8}" type="slidenum">
              <a:rPr lang="de-CH" altLang="en-US"/>
              <a:pPr/>
              <a:t>‹nº›</a:t>
            </a:fld>
            <a:endParaRPr lang="de-CH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68415" y="6565901"/>
            <a:ext cx="5904035" cy="150813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631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30D8A7-A246-4FE8-A210-097A8A75A5FF}" type="slidenum">
              <a:rPr lang="de-CH" altLang="en-US"/>
              <a:pPr/>
              <a:t>‹nº›</a:t>
            </a:fld>
            <a:endParaRPr lang="de-CH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731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355600"/>
            <a:ext cx="6693877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654" y="1989138"/>
            <a:ext cx="3817327" cy="404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3659" y="1989138"/>
            <a:ext cx="3818792" cy="194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3659" y="4086226"/>
            <a:ext cx="3818792" cy="1946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17523" y="6565901"/>
            <a:ext cx="470389" cy="149225"/>
          </a:xfrm>
        </p:spPr>
        <p:txBody>
          <a:bodyPr/>
          <a:lstStyle>
            <a:lvl1pPr>
              <a:defRPr/>
            </a:lvl1pPr>
          </a:lstStyle>
          <a:p>
            <a:fld id="{22C39EF1-2B2A-4880-B884-0465C7157AF8}" type="slidenum">
              <a:rPr lang="de-CH" altLang="en-US"/>
              <a:pPr/>
              <a:t>‹nº›</a:t>
            </a:fld>
            <a:endParaRPr lang="de-CH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68415" y="6565901"/>
            <a:ext cx="5904035" cy="150813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195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430338"/>
            <a:ext cx="8536336" cy="4959662"/>
          </a:xfrm>
        </p:spPr>
        <p:txBody>
          <a:bodyPr/>
          <a:lstStyle>
            <a:lvl5pPr marL="1346200" indent="-271463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6144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8811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21605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24272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2401" y="689656"/>
            <a:ext cx="765720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204000" y="6566401"/>
            <a:ext cx="5040001" cy="15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460000" y="6566400"/>
            <a:ext cx="360000" cy="151200"/>
          </a:xfr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B2FD63F6-8A7E-4905-A8B4-4819D2DDD395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64" y="1430338"/>
            <a:ext cx="8536336" cy="4965700"/>
          </a:xfrm>
        </p:spPr>
        <p:txBody>
          <a:bodyPr/>
          <a:lstStyle>
            <a:lvl1pPr marL="365125" indent="-365125">
              <a:buSzPct val="100000"/>
              <a:buFont typeface="+mj-lt"/>
              <a:buAutoNum type="arabicPeriod"/>
              <a:defRPr/>
            </a:lvl1pPr>
            <a:lvl2pPr marL="631825" indent="-266700">
              <a:defRPr/>
            </a:lvl2pPr>
            <a:lvl3pPr marL="898525" indent="-266700">
              <a:defRPr/>
            </a:lvl3pPr>
            <a:lvl4pPr marL="1163638" indent="-265113">
              <a:defRPr/>
            </a:lvl4pPr>
            <a:lvl5pPr marL="1430338" indent="-266700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6144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8811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21605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24272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2401" y="689656"/>
            <a:ext cx="765720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204000" y="6566401"/>
            <a:ext cx="5040001" cy="15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460000" y="6566400"/>
            <a:ext cx="360000" cy="151200"/>
          </a:xfr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B2FD63F6-8A7E-4905-A8B4-4819D2DDD39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3358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237567"/>
            <a:ext cx="8534400" cy="1362075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GB" dirty="0" smtClean="0"/>
              <a:t>[title for section header]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616725"/>
            <a:ext cx="8534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441446"/>
            <a:ext cx="4151315" cy="495459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 marL="16144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6pPr>
            <a:lvl7pPr marL="18811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7pPr>
            <a:lvl8pPr marL="21605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8pPr>
            <a:lvl9pPr marL="24272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marL="1614488" marR="0" lvl="5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881188" marR="0" lvl="6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2160588" marR="0" lvl="7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2427288" marR="0" lvl="8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9409" y="1441446"/>
            <a:ext cx="4152528" cy="495459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 marL="16144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6pPr>
            <a:lvl7pPr marL="18811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7pPr>
            <a:lvl8pPr marL="21605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8pPr>
            <a:lvl9pPr marL="24272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marL="1614488" marR="0" lvl="5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881188" marR="0" lvl="6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2160588" marR="0" lvl="7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2427288" marR="0" lvl="8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GB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2401" y="689656"/>
            <a:ext cx="765720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204000" y="6566401"/>
            <a:ext cx="5040001" cy="15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460000" y="6566400"/>
            <a:ext cx="360000" cy="151200"/>
          </a:xfr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B2FD63F6-8A7E-4905-A8B4-4819D2DDD395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430338"/>
            <a:ext cx="41571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2174874"/>
            <a:ext cx="4157133" cy="4206875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 marL="16144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6pPr>
            <a:lvl7pPr marL="18811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600"/>
            </a:lvl7pPr>
            <a:lvl8pPr marL="21605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600"/>
            </a:lvl8pPr>
            <a:lvl9pPr marL="24272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marL="1614488" marR="0" lvl="5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881188" marR="0" lvl="6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2160588" marR="0" lvl="7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2427288" marR="0" lvl="8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067" y="1430338"/>
            <a:ext cx="41571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2067" y="2166407"/>
            <a:ext cx="4157133" cy="4206875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 marL="16144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800"/>
            </a:lvl6pPr>
            <a:lvl7pPr marL="18811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600"/>
            </a:lvl7pPr>
            <a:lvl8pPr marL="21605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600"/>
            </a:lvl8pPr>
            <a:lvl9pPr marL="2427288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marL="1614488" marR="0" lvl="5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881188" marR="0" lvl="6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2160588" marR="0" lvl="7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2427288" marR="0" lvl="8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GB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302401" y="689656"/>
            <a:ext cx="765720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3204000" y="6566401"/>
            <a:ext cx="5040001" cy="15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460000" y="6566400"/>
            <a:ext cx="360000" cy="151200"/>
          </a:xfr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B2FD63F6-8A7E-4905-A8B4-4819D2DDD395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2401" y="689656"/>
            <a:ext cx="765720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3204000" y="6566401"/>
            <a:ext cx="5040001" cy="15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460000" y="6566400"/>
            <a:ext cx="360000" cy="151200"/>
          </a:xfr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B2FD63F6-8A7E-4905-A8B4-4819D2DDD395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330" y="1430338"/>
            <a:ext cx="8527870" cy="4951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2401" y="689656"/>
            <a:ext cx="765720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204000" y="6566401"/>
            <a:ext cx="5040001" cy="15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460000" y="6566400"/>
            <a:ext cx="360000" cy="151200"/>
          </a:xfr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B2FD63F6-8A7E-4905-A8B4-4819D2DDD395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uric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04800" y="1430337"/>
            <a:ext cx="8534400" cy="496199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8"/>
          </p:nvPr>
        </p:nvSpPr>
        <p:spPr>
          <a:xfrm>
            <a:off x="302401" y="689656"/>
            <a:ext cx="765720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3204000" y="6566401"/>
            <a:ext cx="5040001" cy="15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8460000" y="6566400"/>
            <a:ext cx="360000" cy="151200"/>
          </a:xfr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B2FD63F6-8A7E-4905-A8B4-4819D2DDD395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400" y="312739"/>
            <a:ext cx="7657201" cy="3590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30338"/>
            <a:ext cx="8536336" cy="4959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2" name="Z_EN_BLU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00" y="306000"/>
            <a:ext cx="709200" cy="457548"/>
          </a:xfrm>
          <a:prstGeom prst="rect">
            <a:avLst/>
          </a:prstGeom>
        </p:spPr>
      </p:pic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8985" y="6565900"/>
            <a:ext cx="471487" cy="14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Frutiger 55 Roman" pitchFamily="34" charset="0"/>
              </a:defRPr>
            </a:lvl1pPr>
          </a:lstStyle>
          <a:p>
            <a:fld id="{B2FD63F6-8A7E-4905-A8B4-4819D2DDD395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04000" y="6566401"/>
            <a:ext cx="5040001" cy="151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0066"/>
                </a:solidFill>
                <a:latin typeface="Frutiger 55 Roman"/>
              </a:defRPr>
            </a:lvl1pPr>
          </a:lstStyle>
          <a:p>
            <a:endParaRPr lang="en-GB" dirty="0"/>
          </a:p>
        </p:txBody>
      </p:sp>
      <p:cxnSp>
        <p:nvCxnSpPr>
          <p:cNvPr id="6" name="citextline"/>
          <p:cNvCxnSpPr/>
          <p:nvPr userDrawn="1"/>
        </p:nvCxnSpPr>
        <p:spPr bwMode="auto">
          <a:xfrm>
            <a:off x="302400" y="6480001"/>
            <a:ext cx="8535601" cy="0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Conf"/>
          <p:cNvSpPr txBox="1"/>
          <p:nvPr userDrawn="1"/>
        </p:nvSpPr>
        <p:spPr>
          <a:xfrm>
            <a:off x="302400" y="6566401"/>
            <a:ext cx="1168400" cy="13716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marL="0" algn="l" defTabSz="914400" rtl="0" eaLnBrk="1" latinLnBrk="0" hangingPunct="1">
              <a:lnSpc>
                <a:spcPct val="100000"/>
              </a:lnSpc>
              <a:buNone/>
            </a:pPr>
            <a:r>
              <a:rPr lang="en-GB" sz="900" b="0" dirty="0" smtClean="0">
                <a:solidFill>
                  <a:schemeClr val="tx1"/>
                </a:solidFill>
                <a:latin typeface="Frutiger 55 Roman"/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Frutiger 45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Frutiger 45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Frutiger 45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Frutiger 45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Frutiger 45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Frutiger 45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Frutiger 45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Frutiger 45 Light" pitchFamily="34" charset="0"/>
        </a:defRPr>
      </a:lvl9pPr>
    </p:titleStyle>
    <p:bodyStyle>
      <a:lvl1pPr marL="265113" indent="-265113" algn="l" rtl="0" eaLnBrk="1" fontAlgn="base" hangingPunct="1">
        <a:spcBef>
          <a:spcPts val="0"/>
        </a:spcBef>
        <a:spcAft>
          <a:spcPts val="300"/>
        </a:spcAft>
        <a:buClr>
          <a:srgbClr val="000066"/>
        </a:buClr>
        <a:buSzPct val="120000"/>
        <a:buFont typeface="Symbol" pitchFamily="18" charset="2"/>
        <a:buChar char="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1" fontAlgn="base" hangingPunct="1">
        <a:spcBef>
          <a:spcPts val="0"/>
        </a:spcBef>
        <a:spcAft>
          <a:spcPts val="300"/>
        </a:spcAft>
        <a:buClr>
          <a:srgbClr val="000066"/>
        </a:buClr>
        <a:buSzPct val="100000"/>
        <a:buFont typeface="Frutiger 55 Roman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5113" algn="l" rtl="0" eaLnBrk="1" fontAlgn="base" hangingPunct="1">
        <a:spcBef>
          <a:spcPts val="0"/>
        </a:spcBef>
        <a:spcAft>
          <a:spcPts val="300"/>
        </a:spcAft>
        <a:buClr>
          <a:srgbClr val="000066"/>
        </a:buClr>
        <a:buSzPct val="100000"/>
        <a:buFont typeface="Frutiger 55 Roman" pitchFamily="34" charset="0"/>
        <a:buChar char="–"/>
        <a:defRPr sz="2000">
          <a:solidFill>
            <a:schemeClr val="tx1"/>
          </a:solidFill>
          <a:latin typeface="Frutiger 55 Roman" pitchFamily="34" charset="0"/>
        </a:defRPr>
      </a:lvl3pPr>
      <a:lvl4pPr marL="1073150" indent="-265113" algn="l" rtl="0" eaLnBrk="1" fontAlgn="base" hangingPunct="1">
        <a:spcBef>
          <a:spcPts val="0"/>
        </a:spcBef>
        <a:spcAft>
          <a:spcPts val="300"/>
        </a:spcAft>
        <a:buClr>
          <a:srgbClr val="000066"/>
        </a:buClr>
        <a:buSzPct val="100000"/>
        <a:buFont typeface="Frutiger 55 Roman" pitchFamily="34" charset="0"/>
        <a:buChar char="–"/>
        <a:defRPr sz="2000">
          <a:solidFill>
            <a:schemeClr val="tx1"/>
          </a:solidFill>
          <a:latin typeface="Frutiger 55 Roman" pitchFamily="34" charset="0"/>
        </a:defRPr>
      </a:lvl4pPr>
      <a:lvl5pPr marL="1360488" indent="-285750" algn="l" rtl="0" eaLnBrk="1" fontAlgn="base" hangingPunct="1">
        <a:spcBef>
          <a:spcPts val="0"/>
        </a:spcBef>
        <a:spcAft>
          <a:spcPts val="300"/>
        </a:spcAft>
        <a:buClr>
          <a:srgbClr val="000066"/>
        </a:buClr>
        <a:buSzPct val="100000"/>
        <a:buFont typeface="Frutiger 55 Roman" pitchFamily="34" charset="0"/>
        <a:buChar char="–"/>
        <a:defRPr sz="2000">
          <a:solidFill>
            <a:schemeClr val="tx1"/>
          </a:solidFill>
          <a:latin typeface="Frutiger 55 Roman" pitchFamily="34" charset="0"/>
        </a:defRPr>
      </a:lvl5pPr>
      <a:lvl6pPr marL="1614488" indent="-285750" algn="l" rtl="0" eaLnBrk="1" fontAlgn="base" hangingPunct="1">
        <a:spcBef>
          <a:spcPts val="0"/>
        </a:spcBef>
        <a:spcAft>
          <a:spcPts val="300"/>
        </a:spcAft>
        <a:buClr>
          <a:srgbClr val="000066"/>
        </a:buClr>
        <a:buSzPct val="100000"/>
        <a:buFont typeface="Frutiger 55 Roman" pitchFamily="34" charset="0"/>
        <a:buChar char="–"/>
        <a:defRPr sz="1800" baseline="0">
          <a:solidFill>
            <a:schemeClr val="tx1"/>
          </a:solidFill>
          <a:latin typeface="+mj-lt"/>
        </a:defRPr>
      </a:lvl6pPr>
      <a:lvl7pPr marL="1881188" indent="-285750" algn="l" rtl="0" eaLnBrk="1" fontAlgn="base" hangingPunct="1">
        <a:spcBef>
          <a:spcPts val="0"/>
        </a:spcBef>
        <a:spcAft>
          <a:spcPts val="300"/>
        </a:spcAft>
        <a:buClr>
          <a:srgbClr val="000066"/>
        </a:buClr>
        <a:buSzPct val="100000"/>
        <a:buFont typeface="Frutiger 55 Roman" pitchFamily="34" charset="0"/>
        <a:buChar char="–"/>
        <a:defRPr sz="1800" baseline="0">
          <a:solidFill>
            <a:schemeClr val="tx1"/>
          </a:solidFill>
          <a:latin typeface="+mj-lt"/>
        </a:defRPr>
      </a:lvl7pPr>
      <a:lvl8pPr marL="2160588" indent="-285750" algn="l" rtl="0" eaLnBrk="1" fontAlgn="base" hangingPunct="1">
        <a:spcBef>
          <a:spcPts val="0"/>
        </a:spcBef>
        <a:spcAft>
          <a:spcPts val="300"/>
        </a:spcAft>
        <a:buClr>
          <a:srgbClr val="000066"/>
        </a:buClr>
        <a:buSzPct val="100000"/>
        <a:buFont typeface="Frutiger 55 Roman" pitchFamily="34" charset="0"/>
        <a:buChar char="–"/>
        <a:defRPr sz="1600" baseline="0">
          <a:solidFill>
            <a:schemeClr val="tx1"/>
          </a:solidFill>
          <a:latin typeface="+mj-lt"/>
        </a:defRPr>
      </a:lvl8pPr>
      <a:lvl9pPr marL="2427288" indent="-285750" algn="l" rtl="0" eaLnBrk="1" fontAlgn="base" hangingPunct="1">
        <a:spcBef>
          <a:spcPts val="0"/>
        </a:spcBef>
        <a:spcAft>
          <a:spcPts val="300"/>
        </a:spcAft>
        <a:buClr>
          <a:srgbClr val="000066"/>
        </a:buClr>
        <a:buSzPct val="100000"/>
        <a:buFont typeface="Frutiger 55 Roman" pitchFamily="34" charset="0"/>
        <a:buChar char="–"/>
        <a:defRPr sz="1600" baseline="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5847" y="1563245"/>
            <a:ext cx="8516465" cy="929651"/>
          </a:xfrm>
        </p:spPr>
        <p:txBody>
          <a:bodyPr/>
          <a:lstStyle/>
          <a:p>
            <a:r>
              <a:rPr lang="pt-BR" dirty="0" smtClean="0"/>
              <a:t>Gestão de Riscos</a:t>
            </a:r>
            <a:br>
              <a:rPr lang="pt-BR" dirty="0" smtClean="0"/>
            </a:br>
            <a:r>
              <a:rPr lang="pt-BR" dirty="0" smtClean="0"/>
              <a:t>Resiliência </a:t>
            </a:r>
            <a:r>
              <a:rPr lang="pt-BR" dirty="0" smtClean="0"/>
              <a:t>dos Negócios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pt-BR" sz="2000" dirty="0" smtClean="0"/>
              <a:t>ABGR 2015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3405480"/>
            <a:ext cx="8515200" cy="815608"/>
          </a:xfrm>
        </p:spPr>
        <p:txBody>
          <a:bodyPr/>
          <a:lstStyle/>
          <a:p>
            <a:r>
              <a:rPr lang="en-GB" dirty="0" smtClean="0"/>
              <a:t>Carlos Cortés</a:t>
            </a:r>
          </a:p>
          <a:p>
            <a:r>
              <a:rPr lang="en-GB" dirty="0" smtClean="0"/>
              <a:t>Zurich Risk Engineering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1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2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Recuperação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65752" y="1081529"/>
            <a:ext cx="8302572" cy="2595121"/>
          </a:xfrm>
          <a:prstGeom prst="rect">
            <a:avLst/>
          </a:prstGeom>
          <a:gradFill>
            <a:gsLst>
              <a:gs pos="100000">
                <a:schemeClr val="bg1">
                  <a:lumMod val="9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bg1"/>
              </a:gs>
            </a:gsLst>
            <a:lin ang="5400000" scaled="0"/>
          </a:gra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13206" y="1312194"/>
            <a:ext cx="7955118" cy="640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/>
              <a:t>Se alguma coisa da </a:t>
            </a:r>
            <a:r>
              <a:rPr lang="pt-BR" sz="1800" dirty="0" smtClean="0"/>
              <a:t>errado, </a:t>
            </a:r>
            <a:r>
              <a:rPr lang="pt-BR" sz="1800" dirty="0"/>
              <a:t>o que a empresa faz?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13206" y="2028825"/>
            <a:ext cx="7607664" cy="181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Exemplos: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Terceirizar a produção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chemeClr val="accent3"/>
                </a:solidFill>
              </a:rPr>
              <a:t>Utilizar capacidade ociosa disponível no local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Transferir </a:t>
            </a:r>
            <a:r>
              <a:rPr lang="pt-BR" sz="1800" dirty="0" smtClean="0">
                <a:solidFill>
                  <a:schemeClr val="accent3"/>
                </a:solidFill>
              </a:rPr>
              <a:t>a produção para um outro local da empresa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Utilizar </a:t>
            </a:r>
            <a:r>
              <a:rPr lang="pt-BR" sz="1800" dirty="0" smtClean="0">
                <a:solidFill>
                  <a:schemeClr val="accent3"/>
                </a:solidFill>
              </a:rPr>
              <a:t>estoques reserva</a:t>
            </a:r>
            <a:endParaRPr lang="pt-BR" sz="1800" dirty="0">
              <a:solidFill>
                <a:schemeClr val="accent3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1942" y="902177"/>
            <a:ext cx="443884" cy="44388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1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5752" y="4248008"/>
            <a:ext cx="8302572" cy="1989303"/>
          </a:xfrm>
          <a:prstGeom prst="rect">
            <a:avLst/>
          </a:prstGeom>
          <a:gradFill>
            <a:gsLst>
              <a:gs pos="100000">
                <a:schemeClr val="bg1">
                  <a:lumMod val="9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bg1"/>
              </a:gs>
            </a:gsLst>
            <a:lin ang="5400000" scaled="0"/>
          </a:gra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13206" y="4478673"/>
            <a:ext cx="7607664" cy="3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/>
              <a:t>Pense sobre: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713206" y="4791131"/>
            <a:ext cx="7607664" cy="1247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chemeClr val="accent3"/>
                </a:solidFill>
              </a:rPr>
              <a:t>Credibilidade de suposições e </a:t>
            </a:r>
            <a:r>
              <a:rPr lang="pt-BR" sz="1800" dirty="0" smtClean="0">
                <a:solidFill>
                  <a:schemeClr val="accent3"/>
                </a:solidFill>
              </a:rPr>
              <a:t>quantos detalhes </a:t>
            </a:r>
            <a:r>
              <a:rPr lang="pt-BR" sz="1800" dirty="0">
                <a:solidFill>
                  <a:schemeClr val="accent3"/>
                </a:solidFill>
              </a:rPr>
              <a:t>tem sido </a:t>
            </a:r>
            <a:r>
              <a:rPr lang="pt-BR" sz="1800" dirty="0" smtClean="0">
                <a:solidFill>
                  <a:schemeClr val="accent3"/>
                </a:solidFill>
              </a:rPr>
              <a:t>explorado, ex</a:t>
            </a:r>
            <a:r>
              <a:rPr lang="pt-BR" sz="1800" dirty="0">
                <a:solidFill>
                  <a:schemeClr val="accent3"/>
                </a:solidFill>
              </a:rPr>
              <a:t>: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Existe capacidade alternativa</a:t>
            </a:r>
            <a:r>
              <a:rPr lang="en-GB" sz="1800" dirty="0" smtClean="0">
                <a:solidFill>
                  <a:schemeClr val="accent3"/>
                </a:solidFill>
              </a:rPr>
              <a:t>?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Há temas regulatórios </a:t>
            </a:r>
            <a:r>
              <a:rPr lang="pt-BR" sz="1800" dirty="0">
                <a:solidFill>
                  <a:schemeClr val="accent3"/>
                </a:solidFill>
              </a:rPr>
              <a:t>para a </a:t>
            </a:r>
            <a:r>
              <a:rPr lang="pt-BR" sz="1800" dirty="0" smtClean="0">
                <a:solidFill>
                  <a:schemeClr val="accent3"/>
                </a:solidFill>
              </a:rPr>
              <a:t>utilização </a:t>
            </a:r>
            <a:r>
              <a:rPr lang="pt-BR" sz="1800" dirty="0">
                <a:solidFill>
                  <a:schemeClr val="accent3"/>
                </a:solidFill>
              </a:rPr>
              <a:t>de alternativa que levaria tempo </a:t>
            </a:r>
            <a:r>
              <a:rPr lang="pt-BR" sz="1800" dirty="0" smtClean="0">
                <a:solidFill>
                  <a:schemeClr val="accent3"/>
                </a:solidFill>
              </a:rPr>
              <a:t>adicional?</a:t>
            </a:r>
            <a:endParaRPr lang="en-GB" sz="1800" dirty="0">
              <a:solidFill>
                <a:schemeClr val="accent3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21942" y="4068656"/>
            <a:ext cx="443884" cy="44388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2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Capacidade Comprovada / Testada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65752" y="1081529"/>
            <a:ext cx="8302572" cy="2899921"/>
          </a:xfrm>
          <a:prstGeom prst="rect">
            <a:avLst/>
          </a:prstGeom>
          <a:gradFill>
            <a:gsLst>
              <a:gs pos="100000">
                <a:schemeClr val="bg1">
                  <a:lumMod val="9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bg1"/>
              </a:gs>
            </a:gsLst>
            <a:lin ang="5400000" scaled="0"/>
          </a:gra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13206" y="1312194"/>
            <a:ext cx="7607664" cy="640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/>
              <a:t>Até onde </a:t>
            </a:r>
            <a:r>
              <a:rPr lang="pt-BR" sz="1800" dirty="0" smtClean="0"/>
              <a:t>podemos confirmar </a:t>
            </a:r>
            <a:r>
              <a:rPr lang="pt-BR" sz="1800" dirty="0"/>
              <a:t>a credibilidade das medidas alternativas?</a:t>
            </a:r>
            <a:endParaRPr lang="en-GB" sz="1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13206" y="2028825"/>
            <a:ext cx="7955118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Exemplos: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chemeClr val="accent3"/>
                </a:solidFill>
              </a:rPr>
              <a:t>Acordos formais / informais com terceiros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Tempos de reposição de equipamentos comprovados / documentados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Capacidade reserva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Níveis de inventários mínimos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Experiência anterior em contingencias</a:t>
            </a:r>
            <a:endParaRPr lang="pt-BR" sz="1800" dirty="0">
              <a:solidFill>
                <a:schemeClr val="accent3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1942" y="902177"/>
            <a:ext cx="443884" cy="44388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1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5752" y="4248008"/>
            <a:ext cx="8302572" cy="1552717"/>
          </a:xfrm>
          <a:prstGeom prst="rect">
            <a:avLst/>
          </a:prstGeom>
          <a:gradFill>
            <a:gsLst>
              <a:gs pos="100000">
                <a:schemeClr val="bg1">
                  <a:lumMod val="9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bg1"/>
              </a:gs>
            </a:gsLst>
            <a:lin ang="5400000" scaled="0"/>
          </a:gra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13206" y="4478673"/>
            <a:ext cx="7607664" cy="3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 smtClean="0"/>
              <a:t>Pense sobre: </a:t>
            </a:r>
            <a:endParaRPr lang="pt-BR" sz="18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713206" y="4791131"/>
            <a:ext cx="7607664" cy="1247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Qual é o nível de detalhe da evidência, está atualizada, é realista?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Habilidades / capacidades disponíveis?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Que outras hipóteses foram feitas?</a:t>
            </a:r>
            <a:endParaRPr lang="pt-BR" sz="1800" dirty="0">
              <a:solidFill>
                <a:schemeClr val="accent3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21942" y="4068656"/>
            <a:ext cx="443884" cy="44388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2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Cultura do ‘negócio’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65752" y="1081529"/>
            <a:ext cx="8302572" cy="2987127"/>
          </a:xfrm>
          <a:prstGeom prst="rect">
            <a:avLst/>
          </a:prstGeom>
          <a:gradFill>
            <a:gsLst>
              <a:gs pos="100000">
                <a:schemeClr val="bg1">
                  <a:lumMod val="9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bg1"/>
              </a:gs>
            </a:gsLst>
            <a:lin ang="5400000" scaled="0"/>
          </a:gra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13206" y="1312194"/>
            <a:ext cx="7607664" cy="640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 smtClean="0"/>
              <a:t>Quais assuntos mais amplos do negócio podem influir na tomada de decisão na sequência de uma interrupção?</a:t>
            </a:r>
            <a:r>
              <a:rPr lang="pt-BR" sz="1800" i="1" dirty="0" smtClean="0"/>
              <a:t> </a:t>
            </a:r>
            <a:endParaRPr lang="pt-BR" sz="1800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13206" y="1927473"/>
            <a:ext cx="3803832" cy="193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600" dirty="0" smtClean="0">
                <a:solidFill>
                  <a:schemeClr val="accent3"/>
                </a:solidFill>
              </a:rPr>
              <a:t>Exemplos: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accent3"/>
                </a:solidFill>
              </a:rPr>
              <a:t>Dinâmica do mercado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accent3"/>
                </a:solidFill>
              </a:rPr>
              <a:t>Experiência &amp;  ‘Perspicácia nos negócios’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accent3"/>
                </a:solidFill>
              </a:rPr>
              <a:t>Capacidades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accent3"/>
                </a:solidFill>
              </a:rPr>
              <a:t>Silos / tomada de decisão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solidFill>
                  <a:schemeClr val="accent3"/>
                </a:solidFill>
              </a:rPr>
              <a:t>Histórico (experiências anteriores)</a:t>
            </a:r>
            <a:endParaRPr lang="pt-BR" sz="1600" dirty="0">
              <a:solidFill>
                <a:schemeClr val="accent3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1942" y="902177"/>
            <a:ext cx="443884" cy="44388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1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5752" y="4290598"/>
            <a:ext cx="8302572" cy="2009917"/>
          </a:xfrm>
          <a:prstGeom prst="rect">
            <a:avLst/>
          </a:prstGeom>
          <a:gradFill>
            <a:gsLst>
              <a:gs pos="100000">
                <a:schemeClr val="bg1">
                  <a:lumMod val="9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bg1"/>
              </a:gs>
            </a:gsLst>
            <a:lin ang="5400000" scaled="0"/>
          </a:gra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13206" y="4521263"/>
            <a:ext cx="7607664" cy="3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 smtClean="0"/>
              <a:t>Pense sobre: </a:t>
            </a:r>
            <a:endParaRPr lang="pt-BR" sz="18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713206" y="4833721"/>
            <a:ext cx="7607664" cy="1247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chemeClr val="accent3"/>
                </a:solidFill>
              </a:rPr>
              <a:t>Consideração de risco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Transparência</a:t>
            </a:r>
            <a:endParaRPr lang="pt-BR" sz="1800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Velocidade </a:t>
            </a:r>
            <a:r>
              <a:rPr lang="pt-BR" sz="1800" dirty="0">
                <a:solidFill>
                  <a:schemeClr val="accent3"/>
                </a:solidFill>
              </a:rPr>
              <a:t>da mudança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21942" y="4111246"/>
            <a:ext cx="443884" cy="44388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2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4669438" y="1957776"/>
            <a:ext cx="3803832" cy="193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600" b="1" dirty="0" smtClean="0">
                <a:solidFill>
                  <a:srgbClr val="EA635C"/>
                </a:solidFill>
              </a:rPr>
              <a:t>Itens críticos: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b="1" dirty="0">
                <a:solidFill>
                  <a:srgbClr val="EA635C"/>
                </a:solidFill>
              </a:rPr>
              <a:t>Dependência </a:t>
            </a:r>
            <a:r>
              <a:rPr lang="pt-BR" sz="1600" b="1" dirty="0" smtClean="0">
                <a:solidFill>
                  <a:srgbClr val="EA635C"/>
                </a:solidFill>
              </a:rPr>
              <a:t>de pessoas-chave</a:t>
            </a:r>
            <a:endParaRPr lang="pt-BR" sz="1600" b="1" dirty="0">
              <a:solidFill>
                <a:srgbClr val="EA63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b="1" dirty="0">
                <a:solidFill>
                  <a:srgbClr val="EA635C"/>
                </a:solidFill>
              </a:rPr>
              <a:t>Baixo nível de engajamento / cooperação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rgbClr val="EA635C"/>
                </a:solidFill>
              </a:rPr>
              <a:t>Baixa </a:t>
            </a:r>
            <a:r>
              <a:rPr lang="pt-BR" sz="1600" b="1" dirty="0">
                <a:solidFill>
                  <a:srgbClr val="EA635C"/>
                </a:solidFill>
              </a:rPr>
              <a:t>disponibilidade de informações </a:t>
            </a:r>
            <a:endParaRPr lang="pt-BR" sz="1600" b="1" dirty="0" smtClean="0">
              <a:solidFill>
                <a:srgbClr val="EA63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rgbClr val="EA635C"/>
                </a:solidFill>
              </a:rPr>
              <a:t>A </a:t>
            </a:r>
            <a:r>
              <a:rPr lang="pt-BR" sz="1600" b="1" dirty="0">
                <a:solidFill>
                  <a:srgbClr val="EA635C"/>
                </a:solidFill>
              </a:rPr>
              <a:t>falta de clareza de </a:t>
            </a:r>
            <a:r>
              <a:rPr lang="pt-BR" sz="1600" b="1" dirty="0" smtClean="0">
                <a:solidFill>
                  <a:srgbClr val="EA635C"/>
                </a:solidFill>
              </a:rPr>
              <a:t>objetivos </a:t>
            </a:r>
            <a:r>
              <a:rPr lang="pt-BR" sz="1600" b="1" dirty="0">
                <a:solidFill>
                  <a:srgbClr val="EA635C"/>
                </a:solidFill>
              </a:rPr>
              <a:t>/ prioridades de negócios</a:t>
            </a:r>
          </a:p>
        </p:txBody>
      </p:sp>
    </p:spTree>
    <p:extLst>
      <p:ext uri="{BB962C8B-B14F-4D97-AF65-F5344CB8AC3E}">
        <p14:creationId xmlns:p14="http://schemas.microsoft.com/office/powerpoint/2010/main" val="30151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Como um plano escrito </a:t>
            </a:r>
            <a:r>
              <a:rPr lang="pt-BR" altLang="en-US" dirty="0" smtClean="0"/>
              <a:t>ajuda?</a:t>
            </a:r>
            <a:endParaRPr lang="en-GB" altLang="en-US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931" y="1628776"/>
            <a:ext cx="8292525" cy="4464520"/>
          </a:xfrm>
        </p:spPr>
        <p:txBody>
          <a:bodyPr>
            <a:normAutofit/>
          </a:bodyPr>
          <a:lstStyle/>
          <a:p>
            <a:pPr marL="379413" indent="-379413"/>
            <a:r>
              <a:rPr lang="pt-BR" altLang="en-US" dirty="0" smtClean="0"/>
              <a:t>Recuperação pré-planejada</a:t>
            </a:r>
          </a:p>
          <a:p>
            <a:pPr marL="379413" indent="-379413"/>
            <a:endParaRPr lang="pt-BR" altLang="en-US" dirty="0" smtClean="0"/>
          </a:p>
          <a:p>
            <a:pPr marL="379413" indent="-379413"/>
            <a:r>
              <a:rPr lang="pt-BR" altLang="en-US" dirty="0" smtClean="0"/>
              <a:t>A abordagem de gestão estruturada para o processo de recuperação?</a:t>
            </a:r>
          </a:p>
          <a:p>
            <a:pPr marL="379413" indent="-379413"/>
            <a:endParaRPr lang="pt-BR" altLang="en-US" dirty="0" smtClean="0"/>
          </a:p>
          <a:p>
            <a:pPr marL="379413" indent="-379413"/>
            <a:r>
              <a:rPr lang="pt-BR" altLang="en-US" dirty="0" smtClean="0"/>
              <a:t>Fácil acesso às informações vitais</a:t>
            </a:r>
          </a:p>
          <a:p>
            <a:pPr marL="379413" indent="-379413"/>
            <a:endParaRPr lang="pt-BR" altLang="en-US" dirty="0" smtClean="0"/>
          </a:p>
          <a:p>
            <a:pPr marL="379413" indent="-379413"/>
            <a:r>
              <a:rPr lang="pt-BR" altLang="en-US" dirty="0" smtClean="0"/>
              <a:t>Ações pré-determinadas para as equipes de recuperação seguirem</a:t>
            </a:r>
          </a:p>
          <a:p>
            <a:pPr marL="379413" indent="-379413"/>
            <a:endParaRPr lang="pt-BR" altLang="en-US" dirty="0" smtClean="0"/>
          </a:p>
          <a:p>
            <a:pPr marL="379413" indent="-379413"/>
            <a:r>
              <a:rPr lang="pt-BR" altLang="en-US" dirty="0" smtClean="0"/>
              <a:t>Melhora do processo de tomada de decisão</a:t>
            </a:r>
          </a:p>
          <a:p>
            <a:pPr marL="379413" indent="-379413"/>
            <a:endParaRPr lang="pt-BR" altLang="en-US" dirty="0"/>
          </a:p>
          <a:p>
            <a:pPr marL="379413" indent="-379413"/>
            <a:r>
              <a:rPr lang="pt-BR" altLang="en-US" dirty="0"/>
              <a:t>Restabelecimento das condições normais de funcionamento o mais rápido possível</a:t>
            </a:r>
          </a:p>
          <a:p>
            <a:pPr marL="379413" indent="-379413"/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41115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Como fazê-lo funcionar?</a:t>
            </a:r>
            <a:endParaRPr lang="pt-BR" altLang="en-US" dirty="0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339" y="1557338"/>
            <a:ext cx="8297008" cy="4319587"/>
          </a:xfrm>
        </p:spPr>
        <p:txBody>
          <a:bodyPr>
            <a:normAutofit/>
          </a:bodyPr>
          <a:lstStyle/>
          <a:p>
            <a:r>
              <a:rPr lang="pt-BR" altLang="en-US" dirty="0"/>
              <a:t>Mantenha-o simples e prático</a:t>
            </a:r>
          </a:p>
          <a:p>
            <a:endParaRPr lang="pt-BR" altLang="en-US" dirty="0"/>
          </a:p>
          <a:p>
            <a:r>
              <a:rPr lang="pt-BR" altLang="en-US" dirty="0" smtClean="0"/>
              <a:t>Envolva a alta gerencia e outros funcionários</a:t>
            </a:r>
            <a:endParaRPr lang="pt-BR" altLang="en-US" dirty="0"/>
          </a:p>
          <a:p>
            <a:endParaRPr lang="pt-BR" altLang="en-US" dirty="0"/>
          </a:p>
          <a:p>
            <a:r>
              <a:rPr lang="pt-BR" altLang="en-US" dirty="0" smtClean="0"/>
              <a:t>Desenvolva </a:t>
            </a:r>
            <a:r>
              <a:rPr lang="pt-BR" altLang="en-US" dirty="0"/>
              <a:t>abordagem coerente</a:t>
            </a:r>
          </a:p>
          <a:p>
            <a:endParaRPr lang="pt-BR" altLang="en-US" dirty="0"/>
          </a:p>
          <a:p>
            <a:r>
              <a:rPr lang="pt-BR" altLang="en-US" dirty="0" smtClean="0"/>
              <a:t>Teste-o </a:t>
            </a:r>
            <a:r>
              <a:rPr lang="pt-BR" altLang="en-US" dirty="0"/>
              <a:t>e </a:t>
            </a:r>
            <a:r>
              <a:rPr lang="pt-BR" altLang="en-US" dirty="0" smtClean="0"/>
              <a:t>valide-o </a:t>
            </a:r>
            <a:r>
              <a:rPr lang="pt-BR" altLang="en-US" dirty="0"/>
              <a:t>regularmente</a:t>
            </a:r>
          </a:p>
          <a:p>
            <a:endParaRPr lang="pt-BR" altLang="en-US" dirty="0"/>
          </a:p>
          <a:p>
            <a:r>
              <a:rPr lang="pt-BR" altLang="en-US" dirty="0" smtClean="0"/>
              <a:t>Mantenha </a:t>
            </a:r>
            <a:r>
              <a:rPr lang="pt-BR" altLang="en-US" dirty="0"/>
              <a:t>e </a:t>
            </a:r>
            <a:r>
              <a:rPr lang="pt-BR" altLang="en-US" dirty="0" smtClean="0"/>
              <a:t>revise-o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143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Saiba onde os processos críticos </a:t>
            </a:r>
            <a:r>
              <a:rPr lang="pt-BR" dirty="0" smtClean="0"/>
              <a:t>estão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Saiba o que </a:t>
            </a:r>
            <a:r>
              <a:rPr lang="pt-BR" dirty="0" smtClean="0"/>
              <a:t>fazer </a:t>
            </a:r>
            <a:r>
              <a:rPr lang="pt-BR" dirty="0"/>
              <a:t>se algo acontecer (crise e recuperação)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Validar e </a:t>
            </a:r>
            <a:r>
              <a:rPr lang="pt-BR" dirty="0" smtClean="0"/>
              <a:t>testar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Entender o lado 'soft'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FD63F6-8A7E-4905-A8B4-4819D2DDD395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1403492" cy="145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76B3-D89E-49E4-B9DB-3871345EE0D9}" type="slidenum">
              <a:rPr lang="de-CH" altLang="en-US"/>
              <a:pPr/>
              <a:t>16</a:t>
            </a:fld>
            <a:endParaRPr lang="de-CH" altLang="en-US"/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502627" y="228600"/>
            <a:ext cx="8317523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1pPr>
            <a:lvl2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2pPr>
            <a:lvl3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3pPr>
            <a:lvl4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4pPr>
            <a:lvl5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9pPr>
          </a:lstStyle>
          <a:p>
            <a:r>
              <a:rPr lang="pt-BR" altLang="en-US" sz="2400" dirty="0" smtClean="0">
                <a:latin typeface="Frutiger 55 Roman" panose="020B0503030504020204" pitchFamily="34" charset="0"/>
              </a:rPr>
              <a:t>Construindo </a:t>
            </a:r>
            <a:r>
              <a:rPr lang="pt-BR" altLang="en-US" sz="2400" dirty="0">
                <a:latin typeface="Frutiger 55 Roman" panose="020B0503030504020204" pitchFamily="34" charset="0"/>
              </a:rPr>
              <a:t>um Plano de Continuidade de Negócios</a:t>
            </a:r>
            <a:endParaRPr lang="en-GB" altLang="en-US" sz="2400" b="0" dirty="0">
              <a:latin typeface="Frutiger 55 Roman" panose="020B0503030504020204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1722744" y="980729"/>
            <a:ext cx="5688632" cy="4914546"/>
            <a:chOff x="1722744" y="980729"/>
            <a:chExt cx="5688632" cy="4914546"/>
          </a:xfrm>
        </p:grpSpPr>
        <p:sp>
          <p:nvSpPr>
            <p:cNvPr id="2" name="Triângulo isósceles 1"/>
            <p:cNvSpPr/>
            <p:nvPr/>
          </p:nvSpPr>
          <p:spPr bwMode="auto">
            <a:xfrm>
              <a:off x="1722744" y="980729"/>
              <a:ext cx="5688632" cy="4896544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3999134" y="1989138"/>
              <a:ext cx="1152698" cy="0"/>
            </a:xfrm>
            <a:prstGeom prst="line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ector reto 7"/>
            <p:cNvCxnSpPr/>
            <p:nvPr/>
          </p:nvCxnSpPr>
          <p:spPr bwMode="auto">
            <a:xfrm flipH="1">
              <a:off x="3450936" y="2924175"/>
              <a:ext cx="2232844" cy="0"/>
            </a:xfrm>
            <a:prstGeom prst="line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ector reto 9"/>
            <p:cNvCxnSpPr/>
            <p:nvPr/>
          </p:nvCxnSpPr>
          <p:spPr bwMode="auto">
            <a:xfrm flipH="1">
              <a:off x="2874872" y="3933825"/>
              <a:ext cx="3385170" cy="0"/>
            </a:xfrm>
            <a:prstGeom prst="line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ector reto 14"/>
            <p:cNvCxnSpPr/>
            <p:nvPr/>
          </p:nvCxnSpPr>
          <p:spPr bwMode="auto">
            <a:xfrm flipH="1">
              <a:off x="2298808" y="4868863"/>
              <a:ext cx="4535909" cy="0"/>
            </a:xfrm>
            <a:prstGeom prst="line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CaixaDeTexto 15"/>
            <p:cNvSpPr txBox="1"/>
            <p:nvPr/>
          </p:nvSpPr>
          <p:spPr>
            <a:xfrm>
              <a:off x="4122075" y="1651749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sz="1600" b="1" dirty="0" smtClean="0"/>
                <a:t>Política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707904" y="2060848"/>
              <a:ext cx="17118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 smtClean="0"/>
                <a:t>BIA</a:t>
              </a:r>
            </a:p>
            <a:p>
              <a:pPr algn="ctr"/>
              <a:r>
                <a:rPr lang="pt-BR" sz="1600" dirty="0" smtClean="0"/>
                <a:t>Prioridades</a:t>
              </a:r>
              <a:endParaRPr lang="pt-BR" sz="1600" dirty="0"/>
            </a:p>
            <a:p>
              <a:pPr algn="ctr"/>
              <a:r>
                <a:rPr lang="pt-BR" sz="1600" dirty="0" smtClean="0"/>
                <a:t>/ Ameaças / RTO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616278" y="3030051"/>
              <a:ext cx="18950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 smtClean="0"/>
                <a:t>Estratégia</a:t>
              </a:r>
            </a:p>
            <a:p>
              <a:pPr algn="ctr"/>
              <a:r>
                <a:rPr lang="pt-BR" sz="1600" dirty="0" smtClean="0"/>
                <a:t>Analise, cenários</a:t>
              </a:r>
            </a:p>
            <a:p>
              <a:pPr algn="ctr"/>
              <a:r>
                <a:rPr lang="pt-BR" sz="1600" dirty="0" smtClean="0"/>
                <a:t>Plano de correção</a:t>
              </a:r>
            </a:p>
          </p:txBody>
        </p:sp>
        <p:cxnSp>
          <p:nvCxnSpPr>
            <p:cNvPr id="18" name="Conector reto 17"/>
            <p:cNvCxnSpPr/>
            <p:nvPr/>
          </p:nvCxnSpPr>
          <p:spPr bwMode="auto">
            <a:xfrm flipV="1">
              <a:off x="4563061" y="3933825"/>
              <a:ext cx="0" cy="935038"/>
            </a:xfrm>
            <a:prstGeom prst="line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CaixaDeTexto 22"/>
            <p:cNvSpPr txBox="1"/>
            <p:nvPr/>
          </p:nvSpPr>
          <p:spPr>
            <a:xfrm>
              <a:off x="2983267" y="3985845"/>
              <a:ext cx="11448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 smtClean="0"/>
                <a:t>Incidente</a:t>
              </a:r>
            </a:p>
            <a:p>
              <a:pPr algn="r"/>
              <a:r>
                <a:rPr lang="pt-BR" sz="1200" dirty="0" smtClean="0"/>
                <a:t>Convocação</a:t>
              </a:r>
            </a:p>
            <a:p>
              <a:pPr algn="r"/>
              <a:r>
                <a:rPr lang="pt-BR" sz="1200" dirty="0" smtClean="0"/>
                <a:t>Localização</a:t>
              </a:r>
            </a:p>
            <a:p>
              <a:pPr algn="r"/>
              <a:r>
                <a:rPr lang="pt-BR" sz="1200" dirty="0" smtClean="0"/>
                <a:t>Comunicação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4569977" y="3976608"/>
              <a:ext cx="187423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/>
                <a:t>Planos específicos</a:t>
              </a:r>
            </a:p>
            <a:p>
              <a:r>
                <a:rPr lang="pt-BR" sz="1200" dirty="0" smtClean="0"/>
                <a:t>Implementação</a:t>
              </a:r>
            </a:p>
            <a:p>
              <a:r>
                <a:rPr lang="pt-BR" sz="1200" dirty="0" smtClean="0"/>
                <a:t>&lt;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r>
                <a:rPr lang="pt-BR" sz="1200" dirty="0" smtClean="0"/>
                <a:t> hrs</a:t>
              </a:r>
            </a:p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 – 48</a:t>
              </a:r>
              <a:r>
                <a:rPr lang="pt-BR" sz="1200" dirty="0" smtClean="0"/>
                <a:t> hrs</a:t>
              </a:r>
            </a:p>
          </p:txBody>
        </p:sp>
        <p:cxnSp>
          <p:nvCxnSpPr>
            <p:cNvPr id="22" name="Conector reto 21"/>
            <p:cNvCxnSpPr/>
            <p:nvPr/>
          </p:nvCxnSpPr>
          <p:spPr bwMode="auto">
            <a:xfrm flipV="1">
              <a:off x="3616278" y="4878397"/>
              <a:ext cx="0" cy="998876"/>
            </a:xfrm>
            <a:prstGeom prst="line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ector reto 26"/>
            <p:cNvCxnSpPr/>
            <p:nvPr/>
          </p:nvCxnSpPr>
          <p:spPr bwMode="auto">
            <a:xfrm flipV="1">
              <a:off x="5436096" y="4869160"/>
              <a:ext cx="0" cy="998876"/>
            </a:xfrm>
            <a:prstGeom prst="line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CaixaDeTexto 27"/>
            <p:cNvSpPr txBox="1"/>
            <p:nvPr/>
          </p:nvSpPr>
          <p:spPr>
            <a:xfrm>
              <a:off x="2048054" y="4941168"/>
              <a:ext cx="144385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 b="1" dirty="0" smtClean="0"/>
                <a:t>Teste</a:t>
              </a:r>
            </a:p>
            <a:p>
              <a:pPr algn="r"/>
              <a:endParaRPr lang="pt-BR" sz="1200" dirty="0" smtClean="0"/>
            </a:p>
            <a:p>
              <a:pPr algn="r"/>
              <a:r>
                <a:rPr lang="pt-BR" sz="1600" b="1" dirty="0" smtClean="0"/>
                <a:t>Treinamento</a:t>
              </a:r>
              <a:r>
                <a:rPr lang="pt-BR" sz="1200" b="1" dirty="0" smtClean="0"/>
                <a:t> </a:t>
              </a:r>
            </a:p>
            <a:p>
              <a:pPr algn="r"/>
              <a:r>
                <a:rPr lang="pt-BR" sz="1200" dirty="0" smtClean="0"/>
                <a:t>Conscientização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713058" y="4941168"/>
              <a:ext cx="172515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 smtClean="0"/>
                <a:t>Treinamento Sr</a:t>
              </a:r>
            </a:p>
            <a:p>
              <a:pPr algn="ctr"/>
              <a:r>
                <a:rPr lang="pt-BR" sz="1200" dirty="0" smtClean="0"/>
                <a:t>Conscientização</a:t>
              </a:r>
            </a:p>
            <a:p>
              <a:pPr algn="ctr"/>
              <a:r>
                <a:rPr lang="pt-BR" sz="1200" dirty="0" smtClean="0"/>
                <a:t>Definição prioridades</a:t>
              </a:r>
            </a:p>
            <a:p>
              <a:pPr algn="ctr"/>
              <a:r>
                <a:rPr lang="pt-BR" sz="1200" dirty="0" smtClean="0"/>
                <a:t>Desenvolvimento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754088" y="4941168"/>
              <a:ext cx="811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 smtClean="0"/>
                <a:t>Exame</a:t>
              </a:r>
            </a:p>
            <a:p>
              <a:pPr algn="ctr"/>
              <a:r>
                <a:rPr lang="pt-BR" sz="1600" b="1" dirty="0" smtClean="0"/>
                <a:t>Saúde</a:t>
              </a:r>
              <a:endParaRPr lang="pt-BR" sz="16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5327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52413"/>
            <a:ext cx="6694487" cy="1008062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/>
              <a:t>Estrutura de Planejamento Típica</a:t>
            </a:r>
            <a:endParaRPr lang="pt-BR" sz="2400" dirty="0" smtClean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accent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2" name="Flowchart: Document 1"/>
          <p:cNvSpPr/>
          <p:nvPr/>
        </p:nvSpPr>
        <p:spPr bwMode="auto">
          <a:xfrm>
            <a:off x="2933700" y="1281113"/>
            <a:ext cx="1296988" cy="682625"/>
          </a:xfrm>
          <a:prstGeom prst="flowChartDocument">
            <a:avLst/>
          </a:prstGeom>
          <a:solidFill>
            <a:schemeClr val="bg2">
              <a:lumMod val="60000"/>
              <a:lumOff val="40000"/>
            </a:schemeClr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r>
              <a:rPr lang="pt-BR" sz="1000" b="1" dirty="0" smtClean="0"/>
              <a:t>Política de Continuidade do Negócio</a:t>
            </a:r>
            <a:endParaRPr lang="pt-BR" sz="1000" b="1" dirty="0"/>
          </a:p>
        </p:txBody>
      </p:sp>
      <p:sp>
        <p:nvSpPr>
          <p:cNvPr id="7" name="Flowchart: Document 6"/>
          <p:cNvSpPr/>
          <p:nvPr/>
        </p:nvSpPr>
        <p:spPr bwMode="auto">
          <a:xfrm>
            <a:off x="4625975" y="1281113"/>
            <a:ext cx="1295400" cy="682625"/>
          </a:xfrm>
          <a:prstGeom prst="flowChartDocument">
            <a:avLst/>
          </a:prstGeom>
          <a:solidFill>
            <a:schemeClr val="bg2">
              <a:lumMod val="60000"/>
              <a:lumOff val="40000"/>
            </a:schemeClr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r>
              <a:rPr lang="pt-BR" sz="1000" b="1" dirty="0" smtClean="0"/>
              <a:t>Guidelines de Gestão de Crises</a:t>
            </a:r>
            <a:endParaRPr lang="pt-BR" sz="1000" b="1" dirty="0"/>
          </a:p>
        </p:txBody>
      </p:sp>
      <p:sp>
        <p:nvSpPr>
          <p:cNvPr id="8" name="Flowchart: Document 7"/>
          <p:cNvSpPr/>
          <p:nvPr/>
        </p:nvSpPr>
        <p:spPr bwMode="auto">
          <a:xfrm>
            <a:off x="3733800" y="2068513"/>
            <a:ext cx="1296988" cy="831850"/>
          </a:xfrm>
          <a:prstGeom prst="flowChartDocument">
            <a:avLst/>
          </a:prstGeom>
          <a:solidFill>
            <a:schemeClr val="bg2">
              <a:lumMod val="60000"/>
              <a:lumOff val="40000"/>
            </a:schemeClr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r>
              <a:rPr lang="pt-BR" sz="1000" b="1" dirty="0" smtClean="0"/>
              <a:t>Plano para gerenciamento de incidentes corporativo</a:t>
            </a:r>
            <a:endParaRPr lang="pt-BR" sz="1000" b="1" dirty="0"/>
          </a:p>
        </p:txBody>
      </p:sp>
      <p:sp>
        <p:nvSpPr>
          <p:cNvPr id="11272" name="Flowchart: Document 8"/>
          <p:cNvSpPr>
            <a:spLocks noChangeArrowheads="1"/>
          </p:cNvSpPr>
          <p:nvPr/>
        </p:nvSpPr>
        <p:spPr bwMode="auto">
          <a:xfrm>
            <a:off x="2286000" y="3152775"/>
            <a:ext cx="1295400" cy="703263"/>
          </a:xfrm>
          <a:prstGeom prst="flowChartDocument">
            <a:avLst/>
          </a:prstGeom>
          <a:solidFill>
            <a:schemeClr val="bg2"/>
          </a:solidFill>
          <a:ln w="19050" cap="rnd" algn="ctr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36000" rIns="36000" anchor="ctr"/>
          <a:lstStyle/>
          <a:p>
            <a:r>
              <a:rPr lang="pt-BR" sz="1050" dirty="0" smtClean="0"/>
              <a:t>TI Plano de recuperação de desastres</a:t>
            </a:r>
            <a:endParaRPr lang="pt-BR" sz="1050" dirty="0"/>
          </a:p>
        </p:txBody>
      </p:sp>
      <p:sp>
        <p:nvSpPr>
          <p:cNvPr id="11273" name="Flowchart: Document 9"/>
          <p:cNvSpPr>
            <a:spLocks noChangeArrowheads="1"/>
          </p:cNvSpPr>
          <p:nvPr/>
        </p:nvSpPr>
        <p:spPr bwMode="auto">
          <a:xfrm>
            <a:off x="3802063" y="3152775"/>
            <a:ext cx="1296987" cy="774700"/>
          </a:xfrm>
          <a:prstGeom prst="flowChartDocument">
            <a:avLst/>
          </a:prstGeom>
          <a:solidFill>
            <a:schemeClr val="bg2"/>
          </a:solidFill>
          <a:ln w="19050" cap="rnd" algn="ctr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36000" rIns="36000" anchor="ctr"/>
          <a:lstStyle/>
          <a:p>
            <a:r>
              <a:rPr lang="pt-BR" sz="1050" dirty="0" smtClean="0"/>
              <a:t>Plano de gestão de Incidentes </a:t>
            </a:r>
          </a:p>
          <a:p>
            <a:r>
              <a:rPr lang="pt-BR" sz="1050" dirty="0" smtClean="0"/>
              <a:t>e.g. Pandemias</a:t>
            </a:r>
            <a:endParaRPr lang="pt-BR" sz="1050" dirty="0"/>
          </a:p>
        </p:txBody>
      </p:sp>
      <p:sp>
        <p:nvSpPr>
          <p:cNvPr id="11" name="Flowchart: Document 10"/>
          <p:cNvSpPr/>
          <p:nvPr/>
        </p:nvSpPr>
        <p:spPr bwMode="auto">
          <a:xfrm>
            <a:off x="5256213" y="3152775"/>
            <a:ext cx="1296987" cy="785813"/>
          </a:xfrm>
          <a:prstGeom prst="flowChartDocument">
            <a:avLst/>
          </a:prstGeom>
          <a:solidFill>
            <a:schemeClr val="bg2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r>
              <a:rPr lang="pt-BR" sz="1000" dirty="0" smtClean="0"/>
              <a:t>Planos de Contingencia Departamentais (caso necessário)</a:t>
            </a:r>
            <a:endParaRPr lang="pt-BR" sz="1000" dirty="0"/>
          </a:p>
        </p:txBody>
      </p:sp>
      <p:sp>
        <p:nvSpPr>
          <p:cNvPr id="12" name="Flowchart: Document 11"/>
          <p:cNvSpPr/>
          <p:nvPr/>
        </p:nvSpPr>
        <p:spPr bwMode="auto">
          <a:xfrm>
            <a:off x="3802063" y="4422775"/>
            <a:ext cx="1296987" cy="827088"/>
          </a:xfrm>
          <a:prstGeom prst="flowChartDocument">
            <a:avLst/>
          </a:prstGeom>
          <a:solidFill>
            <a:schemeClr val="accent6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r>
              <a:rPr lang="pt-BR" sz="1000" dirty="0" smtClean="0">
                <a:solidFill>
                  <a:schemeClr val="tx2"/>
                </a:solidFill>
              </a:rPr>
              <a:t>Plano de Contingencia (Recuperação)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13" name="Flowchart: Document 12"/>
          <p:cNvSpPr/>
          <p:nvPr/>
        </p:nvSpPr>
        <p:spPr bwMode="auto">
          <a:xfrm>
            <a:off x="2268538" y="5095875"/>
            <a:ext cx="1295400" cy="936625"/>
          </a:xfrm>
          <a:prstGeom prst="flowChartDocument">
            <a:avLst/>
          </a:prstGeom>
          <a:solidFill>
            <a:schemeClr val="accent6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r>
              <a:rPr lang="pt-BR" sz="1000" dirty="0" smtClean="0">
                <a:solidFill>
                  <a:schemeClr val="tx2"/>
                </a:solidFill>
              </a:rPr>
              <a:t>Plano de Resposta a Emergência (evacuação)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14" name="Flowchart: Document 13"/>
          <p:cNvSpPr/>
          <p:nvPr/>
        </p:nvSpPr>
        <p:spPr bwMode="auto">
          <a:xfrm>
            <a:off x="5238750" y="5095875"/>
            <a:ext cx="1296988" cy="936625"/>
          </a:xfrm>
          <a:prstGeom prst="flowChartDocument">
            <a:avLst/>
          </a:prstGeom>
          <a:solidFill>
            <a:schemeClr val="accent6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1278" name="Rounded Rectangle 2"/>
          <p:cNvSpPr>
            <a:spLocks noChangeArrowheads="1"/>
          </p:cNvSpPr>
          <p:nvPr/>
        </p:nvSpPr>
        <p:spPr bwMode="auto">
          <a:xfrm>
            <a:off x="1098550" y="1377950"/>
            <a:ext cx="1081088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200" b="1" dirty="0" smtClean="0"/>
              <a:t>Global</a:t>
            </a:r>
          </a:p>
          <a:p>
            <a:r>
              <a:rPr lang="pt-BR" sz="1200" dirty="0" smtClean="0"/>
              <a:t>Grupo</a:t>
            </a:r>
            <a:endParaRPr lang="pt-BR" sz="1200" dirty="0"/>
          </a:p>
        </p:txBody>
      </p:sp>
      <p:sp>
        <p:nvSpPr>
          <p:cNvPr id="11279" name="Rounded Rectangle 15"/>
          <p:cNvSpPr>
            <a:spLocks noChangeArrowheads="1"/>
          </p:cNvSpPr>
          <p:nvPr/>
        </p:nvSpPr>
        <p:spPr bwMode="auto">
          <a:xfrm>
            <a:off x="1098550" y="3287713"/>
            <a:ext cx="1081088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000" b="1" dirty="0" smtClean="0"/>
              <a:t>Região / país</a:t>
            </a:r>
          </a:p>
          <a:p>
            <a:r>
              <a:rPr lang="pt-BR" sz="1000" dirty="0" smtClean="0"/>
              <a:t>Divisão / </a:t>
            </a:r>
          </a:p>
          <a:p>
            <a:r>
              <a:rPr lang="pt-BR" sz="1000" dirty="0" smtClean="0"/>
              <a:t>empresa</a:t>
            </a:r>
            <a:endParaRPr lang="pt-BR" sz="1000" dirty="0"/>
          </a:p>
        </p:txBody>
      </p:sp>
      <p:sp>
        <p:nvSpPr>
          <p:cNvPr id="11280" name="Rounded Rectangle 16"/>
          <p:cNvSpPr>
            <a:spLocks noChangeArrowheads="1"/>
          </p:cNvSpPr>
          <p:nvPr/>
        </p:nvSpPr>
        <p:spPr bwMode="auto">
          <a:xfrm>
            <a:off x="1098550" y="5249863"/>
            <a:ext cx="1081088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000" b="1" dirty="0" smtClean="0"/>
              <a:t>Local</a:t>
            </a:r>
          </a:p>
          <a:p>
            <a:r>
              <a:rPr lang="pt-BR" sz="1000" dirty="0" smtClean="0"/>
              <a:t>Planta / </a:t>
            </a:r>
          </a:p>
          <a:p>
            <a:r>
              <a:rPr lang="pt-BR" sz="1000" dirty="0" smtClean="0"/>
              <a:t>unidade</a:t>
            </a:r>
            <a:endParaRPr lang="pt-BR" sz="1000" dirty="0"/>
          </a:p>
        </p:txBody>
      </p:sp>
      <p:sp>
        <p:nvSpPr>
          <p:cNvPr id="18" name="Flowchart: Document 17"/>
          <p:cNvSpPr/>
          <p:nvPr/>
        </p:nvSpPr>
        <p:spPr bwMode="auto">
          <a:xfrm>
            <a:off x="5391150" y="5248275"/>
            <a:ext cx="1296988" cy="936625"/>
          </a:xfrm>
          <a:prstGeom prst="flowChartDocument">
            <a:avLst/>
          </a:prstGeom>
          <a:solidFill>
            <a:schemeClr val="accent6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9" name="Flowchart: Document 18"/>
          <p:cNvSpPr/>
          <p:nvPr/>
        </p:nvSpPr>
        <p:spPr bwMode="auto">
          <a:xfrm>
            <a:off x="5543550" y="5400675"/>
            <a:ext cx="1296988" cy="936625"/>
          </a:xfrm>
          <a:prstGeom prst="flowChartDocument">
            <a:avLst/>
          </a:prstGeom>
          <a:solidFill>
            <a:schemeClr val="accent6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0" name="Flowchart: Document 19"/>
          <p:cNvSpPr/>
          <p:nvPr/>
        </p:nvSpPr>
        <p:spPr bwMode="auto">
          <a:xfrm>
            <a:off x="5695950" y="5553075"/>
            <a:ext cx="1296988" cy="936625"/>
          </a:xfrm>
          <a:prstGeom prst="flowChartDocument">
            <a:avLst/>
          </a:prstGeom>
          <a:solidFill>
            <a:schemeClr val="accent6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>
              <a:defRPr/>
            </a:pPr>
            <a:r>
              <a:rPr lang="pt-BR" sz="1000" dirty="0" smtClean="0">
                <a:solidFill>
                  <a:schemeClr val="tx2"/>
                </a:solidFill>
              </a:rPr>
              <a:t>Ameaças específicas ex. Inundação, Retirada de Produto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5" name="Bent-Up Arrow 4"/>
          <p:cNvSpPr/>
          <p:nvPr/>
        </p:nvSpPr>
        <p:spPr bwMode="auto">
          <a:xfrm rot="10800000">
            <a:off x="2895600" y="4616450"/>
            <a:ext cx="446088" cy="360363"/>
          </a:xfrm>
          <a:prstGeom prst="bentUpArrow">
            <a:avLst/>
          </a:prstGeom>
          <a:solidFill>
            <a:schemeClr val="accent6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1000" dirty="0"/>
          </a:p>
        </p:txBody>
      </p:sp>
      <p:sp>
        <p:nvSpPr>
          <p:cNvPr id="22" name="Bent-Up Arrow 21"/>
          <p:cNvSpPr/>
          <p:nvPr/>
        </p:nvSpPr>
        <p:spPr bwMode="auto">
          <a:xfrm rot="10800000" flipH="1">
            <a:off x="5446713" y="4589463"/>
            <a:ext cx="441325" cy="360362"/>
          </a:xfrm>
          <a:prstGeom prst="bentUpArrow">
            <a:avLst/>
          </a:prstGeom>
          <a:solidFill>
            <a:schemeClr val="accent6"/>
          </a:solidFill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1000" dirty="0"/>
          </a:p>
        </p:txBody>
      </p:sp>
      <p:cxnSp>
        <p:nvCxnSpPr>
          <p:cNvPr id="11286" name="Straight Connector 14"/>
          <p:cNvCxnSpPr>
            <a:cxnSpLocks noChangeShapeType="1"/>
          </p:cNvCxnSpPr>
          <p:nvPr/>
        </p:nvCxnSpPr>
        <p:spPr bwMode="auto">
          <a:xfrm>
            <a:off x="1844675" y="2997200"/>
            <a:ext cx="5148263" cy="0"/>
          </a:xfrm>
          <a:prstGeom prst="line">
            <a:avLst/>
          </a:prstGeom>
          <a:noFill/>
          <a:ln w="19050" cap="rnd" algn="ctr">
            <a:solidFill>
              <a:schemeClr val="accent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7" name="Straight Connector 24"/>
          <p:cNvCxnSpPr>
            <a:cxnSpLocks noChangeShapeType="1"/>
          </p:cNvCxnSpPr>
          <p:nvPr/>
        </p:nvCxnSpPr>
        <p:spPr bwMode="auto">
          <a:xfrm>
            <a:off x="1844675" y="4257675"/>
            <a:ext cx="5148263" cy="0"/>
          </a:xfrm>
          <a:prstGeom prst="line">
            <a:avLst/>
          </a:prstGeom>
          <a:noFill/>
          <a:ln w="19050" cap="rnd" algn="ctr">
            <a:solidFill>
              <a:schemeClr val="accent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87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BCM ‘Exame de Saúde’ da sua empresa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FD63F6-8A7E-4905-A8B4-4819D2DDD39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6632048" y="1430338"/>
            <a:ext cx="2511952" cy="1998662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Char char="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06450" indent="-265113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3pPr>
            <a:lvl4pPr marL="1073150" indent="-265113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4pPr>
            <a:lvl5pPr marL="13604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5pPr>
            <a:lvl6pPr marL="16144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1800" baseline="0">
                <a:solidFill>
                  <a:schemeClr val="tx1"/>
                </a:solidFill>
                <a:latin typeface="+mj-lt"/>
              </a:defRPr>
            </a:lvl6pPr>
            <a:lvl7pPr marL="18811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1800" baseline="0">
                <a:solidFill>
                  <a:schemeClr val="tx1"/>
                </a:solidFill>
                <a:latin typeface="+mj-lt"/>
              </a:defRPr>
            </a:lvl7pPr>
            <a:lvl8pPr marL="21605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1600" baseline="0">
                <a:solidFill>
                  <a:schemeClr val="tx1"/>
                </a:solidFill>
                <a:latin typeface="+mj-lt"/>
              </a:defRPr>
            </a:lvl8pPr>
            <a:lvl9pPr marL="24272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1600" baseline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pt-BR" kern="0" dirty="0" smtClean="0"/>
              <a:t>Alto nível</a:t>
            </a:r>
          </a:p>
          <a:p>
            <a:r>
              <a:rPr lang="pt-BR" kern="0" dirty="0" smtClean="0"/>
              <a:t>Gap analysis</a:t>
            </a:r>
          </a:p>
          <a:p>
            <a:r>
              <a:rPr lang="pt-BR" kern="0" dirty="0" smtClean="0"/>
              <a:t>Áreas de melhoria</a:t>
            </a:r>
          </a:p>
          <a:p>
            <a:r>
              <a:rPr lang="pt-BR" kern="0" dirty="0" smtClean="0"/>
              <a:t>Benchmarking</a:t>
            </a:r>
            <a:endParaRPr lang="pt-BR" kern="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79512" y="1124744"/>
            <a:ext cx="6452536" cy="4680520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8" y="1268760"/>
            <a:ext cx="5566168" cy="434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3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Avaliação do </a:t>
            </a:r>
            <a:r>
              <a:rPr lang="en-GB" dirty="0"/>
              <a:t>I</a:t>
            </a:r>
            <a:r>
              <a:rPr lang="en-GB" dirty="0" smtClean="0"/>
              <a:t>mpacto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FD63F6-8A7E-4905-A8B4-4819D2DDD395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236296" y="3855513"/>
            <a:ext cx="1584177" cy="2597823"/>
            <a:chOff x="3673361" y="3369024"/>
            <a:chExt cx="1584177" cy="2597823"/>
          </a:xfrm>
        </p:grpSpPr>
        <p:sp>
          <p:nvSpPr>
            <p:cNvPr id="8" name="Rounded Rectangle 7"/>
            <p:cNvSpPr/>
            <p:nvPr/>
          </p:nvSpPr>
          <p:spPr>
            <a:xfrm>
              <a:off x="3673361" y="3369024"/>
              <a:ext cx="1584177" cy="608445"/>
            </a:xfrm>
            <a:prstGeom prst="roundRect">
              <a:avLst/>
            </a:prstGeom>
            <a:solidFill>
              <a:srgbClr val="F69C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Avaliação do Impacto</a:t>
              </a:r>
              <a:endParaRPr lang="pt-BR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73361" y="4032150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Estratégias de Recuperação</a:t>
              </a:r>
              <a:endParaRPr lang="pt-BR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73361" y="4695276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Capacidade Comprovada</a:t>
              </a:r>
              <a:endParaRPr lang="pt-BR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673361" y="5358402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Cultura do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Negócio</a:t>
              </a:r>
              <a:endParaRPr lang="pt-BR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4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864" y="1124744"/>
            <a:ext cx="8841136" cy="54006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Introdução à Resiliência de Negócio</a:t>
            </a:r>
          </a:p>
          <a:p>
            <a:pPr lvl="2"/>
            <a:r>
              <a:rPr lang="pt-BR" sz="1600" dirty="0"/>
              <a:t>O que é isso</a:t>
            </a:r>
          </a:p>
          <a:p>
            <a:pPr lvl="2"/>
            <a:r>
              <a:rPr lang="pt-BR" sz="1600" dirty="0"/>
              <a:t>Por que é </a:t>
            </a:r>
            <a:r>
              <a:rPr lang="pt-BR" sz="1600" dirty="0" smtClean="0"/>
              <a:t>importante</a:t>
            </a:r>
            <a:endParaRPr lang="pt-BR" sz="1600" dirty="0"/>
          </a:p>
          <a:p>
            <a:pPr lvl="2"/>
            <a:r>
              <a:rPr lang="pt-BR" sz="1600" dirty="0"/>
              <a:t>Por que é relevante para </a:t>
            </a:r>
            <a:r>
              <a:rPr lang="pt-BR" sz="1600" dirty="0" smtClean="0"/>
              <a:t>sua empresa</a:t>
            </a:r>
            <a:endParaRPr lang="pt-BR" sz="1600" dirty="0"/>
          </a:p>
          <a:p>
            <a:pPr lvl="2"/>
            <a:r>
              <a:rPr lang="pt-BR" sz="1600" dirty="0"/>
              <a:t>Por que é relevante para </a:t>
            </a:r>
            <a:r>
              <a:rPr lang="pt-BR" sz="1600" dirty="0" smtClean="0"/>
              <a:t>nós</a:t>
            </a:r>
          </a:p>
          <a:p>
            <a:pPr lvl="2"/>
            <a:endParaRPr lang="pt-BR" sz="1600" dirty="0" smtClean="0"/>
          </a:p>
          <a:p>
            <a:pPr marL="265113" lvl="2">
              <a:buSzPct val="120000"/>
              <a:buFont typeface="Symbol" pitchFamily="18" charset="2"/>
              <a:buChar char=""/>
            </a:pPr>
            <a:r>
              <a:rPr lang="pt-BR" dirty="0">
                <a:latin typeface="+mn-lt"/>
                <a:ea typeface="+mn-ea"/>
                <a:cs typeface="+mn-cs"/>
              </a:rPr>
              <a:t>Aprendizado de Sinistros envolvendo BCM</a:t>
            </a:r>
          </a:p>
          <a:p>
            <a:pPr lvl="2"/>
            <a:r>
              <a:rPr lang="pt-BR" sz="1600" dirty="0" smtClean="0"/>
              <a:t>Experiência de sinistros – (pesquisa de eventos com componente grande de LC)</a:t>
            </a:r>
          </a:p>
          <a:p>
            <a:pPr lvl="2"/>
            <a:r>
              <a:rPr lang="pt-BR" sz="1600" dirty="0" smtClean="0"/>
              <a:t>Aprendizado sobre “o que é BOM” (quatro elementos chave) – como medir a Resiliência</a:t>
            </a:r>
          </a:p>
          <a:p>
            <a:pPr lvl="2"/>
            <a:endParaRPr lang="pt-BR" sz="1600" dirty="0" smtClean="0"/>
          </a:p>
          <a:p>
            <a:r>
              <a:rPr lang="pt-BR" dirty="0" smtClean="0"/>
              <a:t>Introdução aos passos básicos de BCM</a:t>
            </a:r>
          </a:p>
          <a:p>
            <a:pPr lvl="2"/>
            <a:r>
              <a:rPr lang="pt-BR" sz="1600" dirty="0"/>
              <a:t>Introduzir os quatro elementos-chave em detalhe</a:t>
            </a:r>
          </a:p>
          <a:p>
            <a:pPr lvl="3"/>
            <a:r>
              <a:rPr lang="pt-BR" sz="1600" dirty="0"/>
              <a:t>Avaliação </a:t>
            </a:r>
            <a:r>
              <a:rPr lang="pt-BR" sz="1600" dirty="0" smtClean="0"/>
              <a:t>do impacto</a:t>
            </a:r>
            <a:endParaRPr lang="pt-BR" sz="1600" dirty="0"/>
          </a:p>
          <a:p>
            <a:pPr lvl="3"/>
            <a:r>
              <a:rPr lang="pt-BR" sz="1600" dirty="0" smtClean="0"/>
              <a:t>Estratégias </a:t>
            </a:r>
            <a:r>
              <a:rPr lang="pt-BR" sz="1600" dirty="0"/>
              <a:t>de recuperação</a:t>
            </a:r>
          </a:p>
          <a:p>
            <a:pPr lvl="3"/>
            <a:r>
              <a:rPr lang="pt-BR" sz="1600" dirty="0" smtClean="0"/>
              <a:t>Capacidade comprovada</a:t>
            </a:r>
            <a:endParaRPr lang="pt-BR" sz="1600" dirty="0"/>
          </a:p>
          <a:p>
            <a:pPr lvl="3"/>
            <a:r>
              <a:rPr lang="pt-BR" sz="1600" dirty="0"/>
              <a:t>"Cultura </a:t>
            </a:r>
            <a:r>
              <a:rPr lang="pt-BR" sz="1600" dirty="0" smtClean="0"/>
              <a:t>do negócio ‘</a:t>
            </a:r>
          </a:p>
          <a:p>
            <a:pPr lvl="3"/>
            <a:endParaRPr lang="pt-BR" dirty="0" smtClean="0"/>
          </a:p>
          <a:p>
            <a:r>
              <a:rPr lang="pt-BR" dirty="0" smtClean="0"/>
              <a:t>Como a Zurich pode ajudar os seus clientes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FD63F6-8A7E-4905-A8B4-4819D2DDD39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Onde esta o valor?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1B7A7D-6BAF-4059-91EB-6DAE81A939C4}" type="slidenum">
              <a:rPr lang="en-GB" smtClean="0"/>
              <a:pPr/>
              <a:t>20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251675" y="3212976"/>
            <a:ext cx="2880320" cy="736848"/>
            <a:chOff x="611560" y="1628800"/>
            <a:chExt cx="2880320" cy="73684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11560" y="1628800"/>
              <a:ext cx="1152128" cy="21602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latin typeface="Frutiger 55 Roman" pitchFamily="34" charset="0"/>
                </a:rPr>
                <a:t>Loca</a:t>
              </a:r>
              <a:r>
                <a:rPr lang="en-GB" sz="1100" dirty="0">
                  <a:latin typeface="Frutiger 55 Roman" pitchFamily="34" charset="0"/>
                </a:rPr>
                <a:t>l</a:t>
              </a:r>
              <a:r>
                <a:rPr lang="en-GB" sz="1100" dirty="0" smtClean="0">
                  <a:latin typeface="Frutiger 55 Roman" pitchFamily="34" charset="0"/>
                </a:rPr>
                <a:t> 1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11560" y="1889212"/>
              <a:ext cx="1152128" cy="21602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latin typeface="Frutiger 55 Roman" pitchFamily="34" charset="0"/>
                </a:rPr>
                <a:t>Local 2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11560" y="2149624"/>
              <a:ext cx="1152128" cy="21602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latin typeface="Frutiger 55 Roman" pitchFamily="34" charset="0"/>
                </a:rPr>
                <a:t>Local 3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30" name="Right Arrow 29"/>
            <p:cNvSpPr/>
            <p:nvPr/>
          </p:nvSpPr>
          <p:spPr bwMode="auto">
            <a:xfrm>
              <a:off x="1907704" y="1686709"/>
              <a:ext cx="1224136" cy="10801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25" name="Cube 24"/>
            <p:cNvSpPr/>
            <p:nvPr/>
          </p:nvSpPr>
          <p:spPr bwMode="auto">
            <a:xfrm>
              <a:off x="3322326" y="1664804"/>
              <a:ext cx="167553" cy="144016"/>
            </a:xfrm>
            <a:prstGeom prst="cube">
              <a:avLst/>
            </a:prstGeom>
            <a:solidFill>
              <a:srgbClr val="F69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1909705" y="1940891"/>
              <a:ext cx="1224136" cy="10801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33" name="Cube 32"/>
            <p:cNvSpPr/>
            <p:nvPr/>
          </p:nvSpPr>
          <p:spPr bwMode="auto">
            <a:xfrm>
              <a:off x="3324327" y="1918986"/>
              <a:ext cx="167553" cy="144016"/>
            </a:xfrm>
            <a:prstGeom prst="cube">
              <a:avLst/>
            </a:prstGeom>
            <a:solidFill>
              <a:srgbClr val="F69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>
              <a:off x="1907704" y="2190368"/>
              <a:ext cx="1224136" cy="10801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35" name="Cube 34"/>
            <p:cNvSpPr/>
            <p:nvPr/>
          </p:nvSpPr>
          <p:spPr bwMode="auto">
            <a:xfrm>
              <a:off x="3322326" y="2168463"/>
              <a:ext cx="167553" cy="144016"/>
            </a:xfrm>
            <a:prstGeom prst="cube">
              <a:avLst/>
            </a:prstGeom>
            <a:solidFill>
              <a:srgbClr val="F69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378546" y="1196752"/>
            <a:ext cx="37133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Ponto de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Operações paralelas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Limitada interdependência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Resiliência Inerente?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Redundância / respaldo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Grupo / tomada decisões estratégicas</a:t>
            </a:r>
            <a:endParaRPr lang="pt-BR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29373" y="4920720"/>
            <a:ext cx="3523155" cy="593566"/>
            <a:chOff x="589258" y="3336544"/>
            <a:chExt cx="3523155" cy="593566"/>
          </a:xfrm>
        </p:grpSpPr>
        <p:sp>
          <p:nvSpPr>
            <p:cNvPr id="36" name="Rectangle 35"/>
            <p:cNvSpPr/>
            <p:nvPr/>
          </p:nvSpPr>
          <p:spPr bwMode="auto">
            <a:xfrm>
              <a:off x="589258" y="3336544"/>
              <a:ext cx="864096" cy="21602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latin typeface="Frutiger 55 Roman" pitchFamily="34" charset="0"/>
                </a:rPr>
                <a:t>Local 1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89258" y="3715938"/>
              <a:ext cx="864096" cy="21417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latin typeface="Frutiger 55 Roman" pitchFamily="34" charset="0"/>
                </a:rPr>
                <a:t>Local 2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389118" y="3514013"/>
              <a:ext cx="864096" cy="21602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latin typeface="Frutiger 55 Roman" pitchFamily="34" charset="0"/>
                </a:rPr>
                <a:t>Local 3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 rot="495996">
              <a:off x="1496904" y="3460007"/>
              <a:ext cx="794089" cy="10801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 rot="20913005">
              <a:off x="1496084" y="3689892"/>
              <a:ext cx="794089" cy="10801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3322326" y="3552568"/>
              <a:ext cx="432048" cy="10801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44" name="Cube 43"/>
            <p:cNvSpPr/>
            <p:nvPr/>
          </p:nvSpPr>
          <p:spPr bwMode="auto">
            <a:xfrm>
              <a:off x="3944860" y="3530663"/>
              <a:ext cx="167553" cy="144016"/>
            </a:xfrm>
            <a:prstGeom prst="cube">
              <a:avLst/>
            </a:prstGeom>
            <a:solidFill>
              <a:srgbClr val="F69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378546" y="3140968"/>
            <a:ext cx="3729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Ponto de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Algumas </a:t>
            </a:r>
            <a:r>
              <a:rPr lang="pt-BR" sz="1600" dirty="0"/>
              <a:t>ligações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Resiliência </a:t>
            </a:r>
            <a:r>
              <a:rPr lang="pt-BR" sz="1600" dirty="0"/>
              <a:t>dependente de gargalos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Importância de </a:t>
            </a:r>
            <a:r>
              <a:rPr lang="pt-BR" sz="1600" dirty="0" smtClean="0"/>
              <a:t>alternativas</a:t>
            </a:r>
            <a:endParaRPr lang="en-GB" sz="1600" dirty="0"/>
          </a:p>
        </p:txBody>
      </p:sp>
      <p:sp>
        <p:nvSpPr>
          <p:cNvPr id="42" name="Rectangle 41"/>
          <p:cNvSpPr/>
          <p:nvPr/>
        </p:nvSpPr>
        <p:spPr>
          <a:xfrm>
            <a:off x="5356492" y="4725144"/>
            <a:ext cx="3729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Outras considerações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Níveis de interdependência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Número de locais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Complexidade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Nível de aumento de custo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Mudanças</a:t>
            </a:r>
            <a:endParaRPr lang="pt-BR" sz="16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971600" y="1268760"/>
            <a:ext cx="3311626" cy="1513576"/>
            <a:chOff x="1118985" y="4723736"/>
            <a:chExt cx="3311626" cy="1513576"/>
          </a:xfrm>
        </p:grpSpPr>
        <p:sp>
          <p:nvSpPr>
            <p:cNvPr id="2" name="Rectangle 1"/>
            <p:cNvSpPr/>
            <p:nvPr/>
          </p:nvSpPr>
          <p:spPr bwMode="auto">
            <a:xfrm>
              <a:off x="1467699" y="4725144"/>
              <a:ext cx="2566750" cy="151216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562699" y="5341762"/>
              <a:ext cx="432048" cy="243319"/>
            </a:xfrm>
            <a:prstGeom prst="roundRect">
              <a:avLst/>
            </a:prstGeom>
            <a:solidFill>
              <a:srgbClr val="EA63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2093305" y="5341762"/>
              <a:ext cx="432048" cy="243319"/>
            </a:xfrm>
            <a:prstGeom prst="roundRect">
              <a:avLst/>
            </a:prstGeom>
            <a:solidFill>
              <a:srgbClr val="EA63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2616297" y="5228365"/>
              <a:ext cx="432048" cy="243319"/>
            </a:xfrm>
            <a:prstGeom prst="roundRect">
              <a:avLst/>
            </a:prstGeom>
            <a:solidFill>
              <a:srgbClr val="EA63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2627784" y="5505035"/>
              <a:ext cx="432048" cy="243319"/>
            </a:xfrm>
            <a:prstGeom prst="roundRect">
              <a:avLst/>
            </a:prstGeom>
            <a:solidFill>
              <a:srgbClr val="EA63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3213660" y="4975186"/>
              <a:ext cx="432048" cy="243319"/>
            </a:xfrm>
            <a:prstGeom prst="roundRect">
              <a:avLst/>
            </a:prstGeom>
            <a:solidFill>
              <a:srgbClr val="EA63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3233896" y="5748354"/>
              <a:ext cx="432048" cy="243319"/>
            </a:xfrm>
            <a:prstGeom prst="roundRect">
              <a:avLst/>
            </a:prstGeom>
            <a:solidFill>
              <a:srgbClr val="EA63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53" name="Cube 52"/>
            <p:cNvSpPr/>
            <p:nvPr/>
          </p:nvSpPr>
          <p:spPr bwMode="auto">
            <a:xfrm>
              <a:off x="3756375" y="5301208"/>
              <a:ext cx="167553" cy="144016"/>
            </a:xfrm>
            <a:prstGeom prst="cube">
              <a:avLst/>
            </a:prstGeom>
            <a:solidFill>
              <a:srgbClr val="F69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7" idx="3"/>
            </p:cNvCxnSpPr>
            <p:nvPr/>
          </p:nvCxnSpPr>
          <p:spPr bwMode="auto">
            <a:xfrm flipV="1">
              <a:off x="1994747" y="5463421"/>
              <a:ext cx="98558" cy="1"/>
            </a:xfrm>
            <a:prstGeom prst="straightConnector1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28" idx="3"/>
              <a:endCxn id="49" idx="1"/>
            </p:cNvCxnSpPr>
            <p:nvPr/>
          </p:nvCxnSpPr>
          <p:spPr bwMode="auto">
            <a:xfrm flipV="1">
              <a:off x="2525353" y="5350025"/>
              <a:ext cx="90944" cy="113397"/>
            </a:xfrm>
            <a:prstGeom prst="straightConnector1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28" idx="3"/>
              <a:endCxn id="50" idx="1"/>
            </p:cNvCxnSpPr>
            <p:nvPr/>
          </p:nvCxnSpPr>
          <p:spPr bwMode="auto">
            <a:xfrm>
              <a:off x="2525353" y="5463422"/>
              <a:ext cx="102431" cy="163273"/>
            </a:xfrm>
            <a:prstGeom prst="straightConnector1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49" idx="3"/>
              <a:endCxn id="51" idx="1"/>
            </p:cNvCxnSpPr>
            <p:nvPr/>
          </p:nvCxnSpPr>
          <p:spPr bwMode="auto">
            <a:xfrm flipV="1">
              <a:off x="3048345" y="5096846"/>
              <a:ext cx="165315" cy="253179"/>
            </a:xfrm>
            <a:prstGeom prst="straightConnector1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50" idx="3"/>
              <a:endCxn id="51" idx="1"/>
            </p:cNvCxnSpPr>
            <p:nvPr/>
          </p:nvCxnSpPr>
          <p:spPr bwMode="auto">
            <a:xfrm flipV="1">
              <a:off x="3059832" y="5096846"/>
              <a:ext cx="153828" cy="529849"/>
            </a:xfrm>
            <a:prstGeom prst="straightConnector1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>
              <a:stCxn id="50" idx="3"/>
              <a:endCxn id="52" idx="1"/>
            </p:cNvCxnSpPr>
            <p:nvPr/>
          </p:nvCxnSpPr>
          <p:spPr bwMode="auto">
            <a:xfrm>
              <a:off x="3059832" y="5626695"/>
              <a:ext cx="174064" cy="243319"/>
            </a:xfrm>
            <a:prstGeom prst="straightConnector1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Cube 54"/>
            <p:cNvSpPr/>
            <p:nvPr/>
          </p:nvSpPr>
          <p:spPr bwMode="auto">
            <a:xfrm>
              <a:off x="3756375" y="5589240"/>
              <a:ext cx="167553" cy="144016"/>
            </a:xfrm>
            <a:prstGeom prst="cube">
              <a:avLst/>
            </a:prstGeom>
            <a:solidFill>
              <a:srgbClr val="F69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cxnSp>
          <p:nvCxnSpPr>
            <p:cNvPr id="57" name="Straight Arrow Connector 56"/>
            <p:cNvCxnSpPr>
              <a:stCxn id="51" idx="3"/>
            </p:cNvCxnSpPr>
            <p:nvPr/>
          </p:nvCxnSpPr>
          <p:spPr bwMode="auto">
            <a:xfrm>
              <a:off x="3645708" y="5096846"/>
              <a:ext cx="110667" cy="204362"/>
            </a:xfrm>
            <a:prstGeom prst="straightConnector1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 bwMode="auto">
            <a:xfrm flipV="1">
              <a:off x="3665944" y="5748354"/>
              <a:ext cx="90431" cy="121660"/>
            </a:xfrm>
            <a:prstGeom prst="straightConnector1">
              <a:avLst/>
            </a:prstGeom>
            <a:solidFill>
              <a:schemeClr val="folHlink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467699" y="4723736"/>
              <a:ext cx="864096" cy="21602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latin typeface="Frutiger 55 Roman" pitchFamily="34" charset="0"/>
                </a:rPr>
                <a:t>Local 1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61" name="Right Arrow 60"/>
            <p:cNvSpPr/>
            <p:nvPr/>
          </p:nvSpPr>
          <p:spPr bwMode="auto">
            <a:xfrm>
              <a:off x="1118985" y="5395829"/>
              <a:ext cx="243608" cy="15735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62" name="Right Arrow 61"/>
            <p:cNvSpPr/>
            <p:nvPr/>
          </p:nvSpPr>
          <p:spPr bwMode="auto">
            <a:xfrm>
              <a:off x="4187003" y="5387704"/>
              <a:ext cx="243608" cy="157354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5496" y="2996952"/>
            <a:ext cx="5095152" cy="2736304"/>
            <a:chOff x="107504" y="1412776"/>
            <a:chExt cx="5095152" cy="273630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107504" y="2691668"/>
              <a:ext cx="864096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latin typeface="Frutiger 55 Roman" pitchFamily="34" charset="0"/>
                </a:rPr>
                <a:t>Fornecedor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 rot="19413782">
              <a:off x="972732" y="2434778"/>
              <a:ext cx="273154" cy="119515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 rot="2492579">
              <a:off x="969214" y="3016243"/>
              <a:ext cx="273154" cy="119515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338560" y="2668118"/>
              <a:ext cx="864096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latin typeface="Frutiger 55 Roman" pitchFamily="34" charset="0"/>
                </a:rPr>
                <a:t>Cliente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47" name="Right Arrow 46"/>
            <p:cNvSpPr/>
            <p:nvPr/>
          </p:nvSpPr>
          <p:spPr bwMode="auto">
            <a:xfrm rot="16200000">
              <a:off x="4620567" y="3160657"/>
              <a:ext cx="273154" cy="119515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48" name="Right Arrow 47"/>
            <p:cNvSpPr/>
            <p:nvPr/>
          </p:nvSpPr>
          <p:spPr bwMode="auto">
            <a:xfrm rot="2492579">
              <a:off x="4221562" y="2424424"/>
              <a:ext cx="273154" cy="119515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1118985" y="1412776"/>
              <a:ext cx="3131488" cy="2736304"/>
            </a:xfrm>
            <a:prstGeom prst="roundRect">
              <a:avLst/>
            </a:prstGeom>
            <a:noFill/>
            <a:ln w="9525" cap="flat" cmpd="sng" algn="ctr">
              <a:solidFill>
                <a:srgbClr val="A89F96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Frutiger 55 Roman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1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Análise de Impacto nos Negócios (BIA).</a:t>
            </a:r>
            <a:r>
              <a:rPr lang="pt-BR" altLang="en-US" b="0" dirty="0" smtClean="0"/>
              <a:t/>
            </a:r>
            <a:br>
              <a:rPr lang="pt-BR" altLang="en-US" b="0" dirty="0" smtClean="0"/>
            </a:br>
            <a:r>
              <a:rPr lang="pt-BR" altLang="en-US" sz="2000" b="0" dirty="0" smtClean="0"/>
              <a:t>Atividades críticas</a:t>
            </a:r>
            <a:endParaRPr lang="pt-BR" altLang="en-US" b="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04610"/>
              </p:ext>
            </p:extLst>
          </p:nvPr>
        </p:nvGraphicFramePr>
        <p:xfrm>
          <a:off x="683568" y="1700808"/>
          <a:ext cx="7704855" cy="333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864096"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Crítica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Potencial impacto de</a:t>
                      </a:r>
                      <a:r>
                        <a:rPr lang="pt-BR" baseline="0" dirty="0" smtClean="0"/>
                        <a:t> perda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Meta de Recuperação (RTO)</a:t>
                      </a:r>
                      <a:endParaRPr lang="pt-BR" dirty="0"/>
                    </a:p>
                  </a:txBody>
                  <a:tcPr/>
                </a:tc>
              </a:tr>
              <a:tr h="629137">
                <a:tc>
                  <a:txBody>
                    <a:bodyPr/>
                    <a:lstStyle/>
                    <a:p>
                      <a:r>
                        <a:rPr lang="pt-BR" dirty="0" smtClean="0"/>
                        <a:t>Pintura (cabine)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Impossibilidade</a:t>
                      </a:r>
                      <a:r>
                        <a:rPr lang="pt-BR" baseline="0" dirty="0" smtClean="0"/>
                        <a:t> de acabamento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 semanas</a:t>
                      </a:r>
                      <a:endParaRPr lang="pt-BR" dirty="0"/>
                    </a:p>
                  </a:txBody>
                  <a:tcPr/>
                </a:tc>
              </a:tr>
              <a:tr h="6291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Reposição</a:t>
                      </a:r>
                      <a:r>
                        <a:rPr lang="pt-BR" baseline="0" dirty="0" smtClean="0"/>
                        <a:t> equipamento 9 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Terceirização</a:t>
                      </a:r>
                      <a:endParaRPr lang="pt-BR" dirty="0"/>
                    </a:p>
                  </a:txBody>
                  <a:tcPr/>
                </a:tc>
              </a:tr>
              <a:tr h="6291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Falta</a:t>
                      </a:r>
                      <a:r>
                        <a:rPr lang="pt-BR" baseline="0" dirty="0" smtClean="0"/>
                        <a:t> de entrega</a:t>
                      </a:r>
                      <a:r>
                        <a:rPr lang="pt-BR" dirty="0" smtClean="0"/>
                        <a:t>,</a:t>
                      </a:r>
                      <a:r>
                        <a:rPr lang="pt-BR" baseline="0" dirty="0" smtClean="0"/>
                        <a:t> cancelamento contratos, diminuição da receita 60%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Custo adicional produção 12%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2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FFE35-4CD0-42D7-8215-3690D445CE18}" type="slidenum">
              <a:rPr lang="de-CH" altLang="en-US"/>
              <a:pPr/>
              <a:t>22</a:t>
            </a:fld>
            <a:endParaRPr lang="de-CH" altLang="en-US"/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299778" y="368281"/>
            <a:ext cx="882047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1pPr>
            <a:lvl2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2pPr>
            <a:lvl3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3pPr>
            <a:lvl4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4pPr>
            <a:lvl5pPr algn="l">
              <a:lnSpc>
                <a:spcPct val="90000"/>
              </a:lnSpc>
              <a:defRPr sz="2800" b="1">
                <a:solidFill>
                  <a:srgbClr val="000066"/>
                </a:solidFill>
                <a:latin typeface="Frutiger 45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9pPr>
          </a:lstStyle>
          <a:p>
            <a:r>
              <a:rPr lang="pt-BR" altLang="en-US" sz="2400" dirty="0"/>
              <a:t>Análise de Impacto nos Negócios (BIA). </a:t>
            </a:r>
            <a:endParaRPr lang="pt-BR" altLang="en-US" sz="2400" dirty="0" smtClean="0"/>
          </a:p>
          <a:p>
            <a:r>
              <a:rPr lang="pt-BR" altLang="en-US" sz="2400" b="0" dirty="0">
                <a:latin typeface="Frutiger 55 Roman" panose="020B0503030504020204" pitchFamily="34" charset="0"/>
              </a:rPr>
              <a:t>Priorizar os principais processos e atividades críticas</a:t>
            </a:r>
            <a:endParaRPr lang="en-GB" altLang="en-US" sz="2400" b="0" dirty="0">
              <a:latin typeface="Frutiger 55 Roman" panose="020B0503030504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79406"/>
              </p:ext>
            </p:extLst>
          </p:nvPr>
        </p:nvGraphicFramePr>
        <p:xfrm>
          <a:off x="1043608" y="1772816"/>
          <a:ext cx="7056787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572"/>
                <a:gridCol w="1542694"/>
                <a:gridCol w="1008112"/>
                <a:gridCol w="1008112"/>
                <a:gridCol w="1008112"/>
                <a:gridCol w="1656185"/>
              </a:tblGrid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e</a:t>
                      </a:r>
                    </a:p>
                    <a:p>
                      <a:pPr algn="ctr"/>
                      <a:r>
                        <a:rPr lang="pt-BR" dirty="0" smtClean="0"/>
                        <a:t>c</a:t>
                      </a:r>
                    </a:p>
                    <a:p>
                      <a:pPr algn="ctr"/>
                      <a:r>
                        <a:rPr lang="pt-BR" dirty="0" smtClean="0"/>
                        <a:t>u</a:t>
                      </a:r>
                    </a:p>
                    <a:p>
                      <a:pPr algn="ctr"/>
                      <a:r>
                        <a:rPr lang="pt-BR" dirty="0" smtClean="0"/>
                        <a:t>p</a:t>
                      </a:r>
                    </a:p>
                    <a:p>
                      <a:pPr algn="ctr"/>
                      <a:r>
                        <a:rPr lang="pt-BR" dirty="0" smtClean="0"/>
                        <a:t>e</a:t>
                      </a:r>
                    </a:p>
                    <a:p>
                      <a:pPr algn="ctr"/>
                      <a:r>
                        <a:rPr lang="pt-BR" dirty="0" smtClean="0"/>
                        <a:t>r</a:t>
                      </a:r>
                    </a:p>
                    <a:p>
                      <a:pPr algn="ctr"/>
                      <a:r>
                        <a:rPr lang="pt-BR" dirty="0" smtClean="0"/>
                        <a:t>a</a:t>
                      </a:r>
                    </a:p>
                    <a:p>
                      <a:pPr algn="ctr"/>
                      <a:r>
                        <a:rPr lang="pt-BR" dirty="0" smtClean="0"/>
                        <a:t>ç</a:t>
                      </a:r>
                    </a:p>
                    <a:p>
                      <a:pPr algn="ctr"/>
                      <a:r>
                        <a:rPr lang="pt-BR" dirty="0" smtClean="0"/>
                        <a:t>ã</a:t>
                      </a:r>
                    </a:p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 24 hs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>
                    <a:solidFill>
                      <a:srgbClr val="F69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2-3 dias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>
                    <a:solidFill>
                      <a:srgbClr val="F69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69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 1 semana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69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69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1-2 semanas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69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69C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&gt;2 semanas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69C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Catastrófico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Impacto</a:t>
                      </a:r>
                      <a:r>
                        <a:rPr lang="pt-BR" baseline="0" dirty="0" smtClean="0"/>
                        <a:t> potencial de interrupção da atividade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93700" y="182563"/>
            <a:ext cx="6842125" cy="10223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Exemplo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>Que </a:t>
            </a:r>
            <a:r>
              <a:rPr lang="pt-BR" sz="1800" dirty="0" smtClean="0">
                <a:solidFill>
                  <a:schemeClr val="tx1"/>
                </a:solidFill>
              </a:rPr>
              <a:t>atividades </a:t>
            </a:r>
            <a:r>
              <a:rPr lang="pt-BR" sz="1800" dirty="0">
                <a:solidFill>
                  <a:schemeClr val="tx1"/>
                </a:solidFill>
              </a:rPr>
              <a:t>são mais urgentes?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555776" y="1215032"/>
            <a:ext cx="3311525" cy="5094288"/>
          </a:xfrm>
        </p:spPr>
        <p:txBody>
          <a:bodyPr/>
          <a:lstStyle/>
          <a:p>
            <a:pPr marL="282575" lvl="2">
              <a:spcAft>
                <a:spcPts val="200"/>
              </a:spcAft>
              <a:defRPr/>
            </a:pPr>
            <a:r>
              <a:rPr lang="pt-BR" sz="1200" dirty="0" smtClean="0">
                <a:latin typeface="+mn-lt"/>
              </a:rPr>
              <a:t>Operações comerciais</a:t>
            </a:r>
            <a:endParaRPr lang="pt-BR" sz="1200" dirty="0">
              <a:latin typeface="+mn-lt"/>
            </a:endParaRP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 smtClean="0">
                <a:latin typeface="+mn-lt"/>
              </a:rPr>
              <a:t>Instalação </a:t>
            </a:r>
            <a:r>
              <a:rPr lang="pt-BR" sz="1200" dirty="0">
                <a:latin typeface="+mn-lt"/>
              </a:rPr>
              <a:t>de produção</a:t>
            </a: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>
                <a:latin typeface="+mn-lt"/>
              </a:rPr>
              <a:t>Cumprindo grandes contratos</a:t>
            </a: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>
                <a:latin typeface="+mn-lt"/>
              </a:rPr>
              <a:t>Cadeia de fornecimento </a:t>
            </a:r>
            <a:r>
              <a:rPr lang="pt-BR" sz="1200" dirty="0" smtClean="0">
                <a:latin typeface="+mn-lt"/>
              </a:rPr>
              <a:t>(entrada)</a:t>
            </a:r>
            <a:endParaRPr lang="pt-BR" sz="1200" dirty="0">
              <a:latin typeface="+mn-lt"/>
            </a:endParaRP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>
                <a:latin typeface="+mn-lt"/>
              </a:rPr>
              <a:t>Rede de distribuição interna - logística</a:t>
            </a:r>
            <a:endParaRPr lang="en-GB" sz="1200" dirty="0" smtClean="0">
              <a:latin typeface="+mn-lt"/>
            </a:endParaRPr>
          </a:p>
          <a:p>
            <a:pPr marL="282575" lvl="2">
              <a:spcAft>
                <a:spcPts val="200"/>
              </a:spcAft>
              <a:defRPr/>
            </a:pPr>
            <a:endParaRPr lang="en-GB" sz="1200" dirty="0" smtClean="0">
              <a:latin typeface="+mn-lt"/>
            </a:endParaRPr>
          </a:p>
          <a:p>
            <a:pPr marL="282575" lvl="2">
              <a:spcAft>
                <a:spcPts val="200"/>
              </a:spcAft>
              <a:defRPr/>
            </a:pPr>
            <a:endParaRPr lang="en-GB" sz="1200" dirty="0" smtClean="0">
              <a:latin typeface="+mn-lt"/>
            </a:endParaRP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>
                <a:latin typeface="+mn-lt"/>
              </a:rPr>
              <a:t>Serviços jurídicos / consultoria</a:t>
            </a: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>
                <a:latin typeface="+mn-lt"/>
              </a:rPr>
              <a:t>Controle de qualidade</a:t>
            </a: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>
                <a:latin typeface="+mn-lt"/>
              </a:rPr>
              <a:t>Suporte de TI</a:t>
            </a: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>
                <a:latin typeface="+mn-lt"/>
              </a:rPr>
              <a:t>Compra / contratação</a:t>
            </a: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 smtClean="0">
                <a:latin typeface="+mn-lt"/>
              </a:rPr>
              <a:t>Utilidades</a:t>
            </a:r>
            <a:endParaRPr lang="pt-BR" sz="1200" dirty="0">
              <a:latin typeface="+mn-lt"/>
            </a:endParaRPr>
          </a:p>
          <a:p>
            <a:pPr marL="282575" lvl="2">
              <a:spcAft>
                <a:spcPts val="200"/>
              </a:spcAft>
              <a:defRPr/>
            </a:pPr>
            <a:r>
              <a:rPr lang="pt-BR" sz="1200" dirty="0">
                <a:latin typeface="+mn-lt"/>
              </a:rPr>
              <a:t>Armazém / Centro de </a:t>
            </a:r>
            <a:r>
              <a:rPr lang="pt-BR" sz="1200" dirty="0" smtClean="0">
                <a:latin typeface="+mn-lt"/>
              </a:rPr>
              <a:t>Distribuição</a:t>
            </a:r>
          </a:p>
          <a:p>
            <a:pPr marL="282575" lvl="2">
              <a:spcAft>
                <a:spcPts val="200"/>
              </a:spcAft>
              <a:defRPr/>
            </a:pPr>
            <a:endParaRPr lang="pt-BR" sz="1200" dirty="0">
              <a:latin typeface="+mn-lt"/>
            </a:endParaRPr>
          </a:p>
          <a:p>
            <a:pPr marL="282575" lvl="2">
              <a:spcAft>
                <a:spcPts val="200"/>
              </a:spcAft>
              <a:defRPr/>
            </a:pPr>
            <a:endParaRPr lang="en-GB" sz="1200" dirty="0" smtClean="0">
              <a:latin typeface="+mn-lt"/>
            </a:endParaRPr>
          </a:p>
          <a:p>
            <a:pPr marL="282575" lvl="2">
              <a:spcBef>
                <a:spcPct val="0"/>
              </a:spcBef>
              <a:spcAft>
                <a:spcPts val="200"/>
              </a:spcAft>
              <a:buSzTx/>
              <a:defRPr/>
            </a:pPr>
            <a:r>
              <a:rPr lang="pt-BR" sz="1200" dirty="0" smtClean="0">
                <a:latin typeface="+mn-lt"/>
              </a:rPr>
              <a:t>Equipes </a:t>
            </a:r>
            <a:r>
              <a:rPr lang="pt-BR" sz="1200" dirty="0">
                <a:latin typeface="+mn-lt"/>
              </a:rPr>
              <a:t>de vendas</a:t>
            </a:r>
          </a:p>
          <a:p>
            <a:pPr marL="282575" lvl="2">
              <a:spcBef>
                <a:spcPct val="0"/>
              </a:spcBef>
              <a:spcAft>
                <a:spcPts val="200"/>
              </a:spcAft>
              <a:buSzTx/>
              <a:defRPr/>
            </a:pPr>
            <a:r>
              <a:rPr lang="pt-BR" sz="1200" dirty="0">
                <a:latin typeface="+mn-lt"/>
              </a:rPr>
              <a:t>Serviços de Crédito</a:t>
            </a:r>
          </a:p>
          <a:p>
            <a:pPr marL="282575" lvl="2">
              <a:spcBef>
                <a:spcPct val="0"/>
              </a:spcBef>
              <a:spcAft>
                <a:spcPts val="200"/>
              </a:spcAft>
              <a:buSzTx/>
              <a:defRPr/>
            </a:pPr>
            <a:r>
              <a:rPr lang="pt-BR" sz="1200" dirty="0" smtClean="0">
                <a:latin typeface="+mn-lt"/>
              </a:rPr>
              <a:t>Equipe </a:t>
            </a:r>
            <a:r>
              <a:rPr lang="pt-BR" sz="1200" dirty="0">
                <a:latin typeface="+mn-lt"/>
              </a:rPr>
              <a:t>de comunicação</a:t>
            </a:r>
          </a:p>
          <a:p>
            <a:pPr marL="282575" lvl="2">
              <a:spcBef>
                <a:spcPct val="0"/>
              </a:spcBef>
              <a:spcAft>
                <a:spcPts val="200"/>
              </a:spcAft>
              <a:buSzTx/>
              <a:defRPr/>
            </a:pPr>
            <a:r>
              <a:rPr lang="pt-BR" sz="1200" dirty="0" smtClean="0">
                <a:latin typeface="+mn-lt"/>
              </a:rPr>
              <a:t>Equipe RH</a:t>
            </a:r>
            <a:endParaRPr lang="en-GB" sz="1200" dirty="0" smtClean="0">
              <a:latin typeface="+mn-lt"/>
            </a:endParaRPr>
          </a:p>
          <a:p>
            <a:pPr marL="60325" lvl="2" indent="0">
              <a:spcBef>
                <a:spcPct val="0"/>
              </a:spcBef>
              <a:spcAft>
                <a:spcPts val="200"/>
              </a:spcAft>
              <a:buSzTx/>
              <a:buFont typeface="Frutiger 45 Light" pitchFamily="34" charset="0"/>
              <a:buNone/>
              <a:defRPr/>
            </a:pPr>
            <a:endParaRPr lang="en-GB" sz="1200" dirty="0" smtClean="0">
              <a:latin typeface="+mn-lt"/>
            </a:endParaRPr>
          </a:p>
          <a:p>
            <a:pPr marL="282575" lvl="2">
              <a:spcBef>
                <a:spcPct val="0"/>
              </a:spcBef>
              <a:spcAft>
                <a:spcPts val="200"/>
              </a:spcAft>
              <a:buSzTx/>
              <a:defRPr/>
            </a:pPr>
            <a:r>
              <a:rPr lang="pt-BR" sz="1200" dirty="0">
                <a:latin typeface="+mn-lt"/>
              </a:rPr>
              <a:t>Relatório financeiro</a:t>
            </a:r>
          </a:p>
          <a:p>
            <a:pPr marL="282575" lvl="2">
              <a:spcBef>
                <a:spcPct val="0"/>
              </a:spcBef>
              <a:spcAft>
                <a:spcPts val="200"/>
              </a:spcAft>
              <a:buSzTx/>
              <a:defRPr/>
            </a:pPr>
            <a:r>
              <a:rPr lang="pt-BR" sz="1200" dirty="0" smtClean="0">
                <a:latin typeface="+mn-lt"/>
              </a:rPr>
              <a:t>Folha </a:t>
            </a:r>
            <a:r>
              <a:rPr lang="pt-BR" sz="1200" dirty="0">
                <a:latin typeface="+mn-lt"/>
              </a:rPr>
              <a:t>de pagamentos</a:t>
            </a:r>
          </a:p>
          <a:p>
            <a:pPr marL="282575" lvl="2">
              <a:spcBef>
                <a:spcPct val="0"/>
              </a:spcBef>
              <a:spcAft>
                <a:spcPts val="200"/>
              </a:spcAft>
              <a:buSzTx/>
              <a:defRPr/>
            </a:pPr>
            <a:r>
              <a:rPr lang="pt-BR" sz="1200" dirty="0" smtClean="0">
                <a:latin typeface="+mn-lt"/>
              </a:rPr>
              <a:t>Cobrança</a:t>
            </a:r>
            <a:endParaRPr lang="en-GB" sz="1400" dirty="0" smtClean="0"/>
          </a:p>
          <a:p>
            <a:pPr marL="0" indent="0">
              <a:defRPr/>
            </a:pPr>
            <a:endParaRPr lang="en-GB" sz="1400" dirty="0" smtClean="0"/>
          </a:p>
        </p:txBody>
      </p:sp>
      <p:sp>
        <p:nvSpPr>
          <p:cNvPr id="6" name="Up-Down Arrow 5"/>
          <p:cNvSpPr/>
          <p:nvPr/>
        </p:nvSpPr>
        <p:spPr>
          <a:xfrm>
            <a:off x="5652120" y="1339751"/>
            <a:ext cx="1368152" cy="4681537"/>
          </a:xfrm>
          <a:prstGeom prst="upDown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508104" y="765076"/>
            <a:ext cx="3456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/>
            <a:r>
              <a:rPr lang="pt-BR" sz="2000" dirty="0" smtClean="0">
                <a:latin typeface="+mn-lt"/>
              </a:rPr>
              <a:t>Prioridades de Recuperação</a:t>
            </a:r>
            <a:endParaRPr lang="pt-BR" sz="2000" dirty="0">
              <a:latin typeface="+mn-lt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5814467" y="1989038"/>
            <a:ext cx="1027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rgbClr val="FFFFFF"/>
                </a:solidFill>
                <a:latin typeface="+mn-lt"/>
              </a:rPr>
              <a:t>Horas</a:t>
            </a:r>
            <a:endParaRPr lang="en-GB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5814467" y="3470176"/>
            <a:ext cx="1027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rgbClr val="FFFFFF"/>
                </a:solidFill>
                <a:latin typeface="+mn-lt"/>
              </a:rPr>
              <a:t>Dias</a:t>
            </a:r>
            <a:endParaRPr lang="en-GB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5742459" y="5256496"/>
            <a:ext cx="1205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solidFill>
                  <a:srgbClr val="FFFFFF"/>
                </a:solidFill>
                <a:latin typeface="+mn-lt"/>
              </a:rPr>
              <a:t>Semanas</a:t>
            </a:r>
            <a:endParaRPr lang="pt-BR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6121797" y="2636738"/>
            <a:ext cx="431800" cy="7921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6121797" y="4148038"/>
            <a:ext cx="431800" cy="7921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515938" y="1196975"/>
            <a:ext cx="1895822" cy="10445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&lt; 4 </a:t>
            </a:r>
            <a:r>
              <a:rPr lang="en-GB" sz="1600" dirty="0" smtClean="0">
                <a:solidFill>
                  <a:srgbClr val="FFFFFF"/>
                </a:solidFill>
              </a:rPr>
              <a:t>hr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515938" y="2493963"/>
            <a:ext cx="1895822" cy="1547812"/>
          </a:xfrm>
          <a:prstGeom prst="rightArrowCallout">
            <a:avLst>
              <a:gd name="adj1" fmla="val 7875"/>
              <a:gd name="adj2" fmla="val 7281"/>
              <a:gd name="adj3" fmla="val 6296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4&gt;24 </a:t>
            </a:r>
            <a:r>
              <a:rPr lang="en-GB" sz="1600" dirty="0" smtClean="0">
                <a:solidFill>
                  <a:srgbClr val="FFFFFF"/>
                </a:solidFill>
              </a:rPr>
              <a:t>hr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515938" y="4184650"/>
            <a:ext cx="1895822" cy="973138"/>
          </a:xfrm>
          <a:prstGeom prst="rightArrowCallout">
            <a:avLst>
              <a:gd name="adj1" fmla="val 14766"/>
              <a:gd name="adj2" fmla="val 16387"/>
              <a:gd name="adj3" fmla="val 17617"/>
              <a:gd name="adj4" fmla="val 75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24&gt;48 </a:t>
            </a:r>
            <a:r>
              <a:rPr lang="en-GB" sz="1600" dirty="0" smtClean="0">
                <a:solidFill>
                  <a:srgbClr val="FFFFFF"/>
                </a:solidFill>
              </a:rPr>
              <a:t>hr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8" name="Right Arrow Callout 17"/>
          <p:cNvSpPr/>
          <p:nvPr/>
        </p:nvSpPr>
        <p:spPr>
          <a:xfrm>
            <a:off x="522288" y="5319713"/>
            <a:ext cx="1895822" cy="865187"/>
          </a:xfrm>
          <a:prstGeom prst="rightArrowCallout">
            <a:avLst>
              <a:gd name="adj1" fmla="val 14766"/>
              <a:gd name="adj2" fmla="val 16387"/>
              <a:gd name="adj3" fmla="val 17617"/>
              <a:gd name="adj4" fmla="val 75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1&gt;2 </a:t>
            </a:r>
            <a:r>
              <a:rPr lang="en-GB" sz="1600" dirty="0" smtClean="0">
                <a:solidFill>
                  <a:srgbClr val="FFFFFF"/>
                </a:solidFill>
              </a:rPr>
              <a:t>semanas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20272" y="1216542"/>
            <a:ext cx="1060237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15900" algn="l"/>
                <a:tab pos="431800" algn="l"/>
                <a:tab pos="648335" algn="l"/>
                <a:tab pos="1511935" algn="l"/>
                <a:tab pos="2376170" algn="l"/>
              </a:tabLst>
            </a:pPr>
            <a:r>
              <a:rPr lang="en-GB" sz="1600" u="sng" dirty="0" smtClean="0"/>
              <a:t>RTO</a:t>
            </a:r>
            <a:endParaRPr lang="en-GB" sz="1600" u="sng" dirty="0">
              <a:latin typeface="AGaramond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7855" y="1189840"/>
            <a:ext cx="106614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15900" algn="l"/>
                <a:tab pos="431800" algn="l"/>
                <a:tab pos="648335" algn="l"/>
                <a:tab pos="1511935" algn="l"/>
                <a:tab pos="2376170" algn="l"/>
              </a:tabLst>
            </a:pPr>
            <a:r>
              <a:rPr lang="pt-BR" sz="1100" u="sng" dirty="0" smtClean="0"/>
              <a:t>Período máximo tolerável de interrupção</a:t>
            </a:r>
            <a:endParaRPr lang="pt-BR" sz="1100" u="sng" dirty="0">
              <a:latin typeface="AGaramond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467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recuperação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FD63F6-8A7E-4905-A8B4-4819D2DDD395}" type="slidenum">
              <a:rPr lang="en-GB" smtClean="0"/>
              <a:pPr/>
              <a:t>24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236296" y="3861048"/>
            <a:ext cx="1584177" cy="2597823"/>
            <a:chOff x="3673361" y="3369024"/>
            <a:chExt cx="1584177" cy="2597823"/>
          </a:xfrm>
        </p:grpSpPr>
        <p:sp>
          <p:nvSpPr>
            <p:cNvPr id="7" name="Rounded Rectangle 6"/>
            <p:cNvSpPr/>
            <p:nvPr/>
          </p:nvSpPr>
          <p:spPr>
            <a:xfrm>
              <a:off x="3673361" y="3369024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Avaliação do Impacto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73361" y="4032150"/>
              <a:ext cx="1584177" cy="608445"/>
            </a:xfrm>
            <a:prstGeom prst="roundRect">
              <a:avLst/>
            </a:prstGeom>
            <a:solidFill>
              <a:srgbClr val="F69C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Estratégias de Recuperação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73361" y="4695276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Capacidade Comprovada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73361" y="5358402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Cultura do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Negócio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2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Planos de cenários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Genéricos o específicos? </a:t>
            </a:r>
          </a:p>
          <a:p>
            <a:endParaRPr lang="pt-BR" dirty="0" smtClean="0"/>
          </a:p>
          <a:p>
            <a:r>
              <a:rPr lang="pt-BR" dirty="0" smtClean="0"/>
              <a:t>Considere a “velocidade </a:t>
            </a:r>
          </a:p>
          <a:p>
            <a:pPr marL="0" indent="0">
              <a:buNone/>
            </a:pPr>
            <a:r>
              <a:rPr lang="pt-BR" dirty="0" smtClean="0"/>
              <a:t>   dos riscos”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02B78-8A59-4777-8259-7217A9DDD9BC}" type="slidenum">
              <a:rPr lang="de-CH" smtClean="0">
                <a:latin typeface="Frutiger 55 Roman"/>
              </a:rPr>
              <a:pPr/>
              <a:t>25</a:t>
            </a:fld>
            <a:endParaRPr lang="de-CH">
              <a:latin typeface="Frutiger 55 Roman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913383"/>
            <a:ext cx="1371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04" y="3926369"/>
            <a:ext cx="1381125" cy="82867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5476093"/>
            <a:ext cx="1371600" cy="83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76898"/>
            <a:ext cx="1369033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1756"/>
            <a:ext cx="1378894" cy="1034171"/>
          </a:xfrm>
          <a:prstGeom prst="rect">
            <a:avLst/>
          </a:prstGeom>
        </p:spPr>
      </p:pic>
      <p:pic>
        <p:nvPicPr>
          <p:cNvPr id="10" name="Content Placeholder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46" y="3284983"/>
            <a:ext cx="1310280" cy="10351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20" descr="http://ts4.mm.bing.net/th?id=H.4505202596447551&amp;pid=1.7&amp;w=206&amp;h=151&amp;c=7&amp;rs=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29200"/>
            <a:ext cx="1378894" cy="10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68960"/>
            <a:ext cx="142875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26" y="4918868"/>
            <a:ext cx="728399" cy="11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F2A43-E2A3-408A-B8F3-EC02BB529E40}" type="slidenum">
              <a:rPr lang="de-CH" altLang="en-US"/>
              <a:pPr/>
              <a:t>26</a:t>
            </a:fld>
            <a:endParaRPr lang="de-CH" alt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Estratégias de recuperação</a:t>
            </a:r>
            <a:endParaRPr lang="pt-BR" altLang="en-US" dirty="0">
              <a:solidFill>
                <a:srgbClr val="E80024"/>
              </a:solidFill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989" y="1341438"/>
            <a:ext cx="4188069" cy="4043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en-US" sz="1800" b="1" u="sng" dirty="0" smtClean="0"/>
              <a:t>Opções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pt-BR" altLang="en-US" sz="1800" dirty="0" smtClean="0"/>
          </a:p>
          <a:p>
            <a:pPr marL="0" indent="0">
              <a:lnSpc>
                <a:spcPct val="90000"/>
              </a:lnSpc>
            </a:pPr>
            <a:r>
              <a:rPr lang="pt-BR" altLang="en-US" sz="1800" dirty="0" smtClean="0"/>
              <a:t> Fazer nada</a:t>
            </a:r>
          </a:p>
          <a:p>
            <a:pPr marL="0" indent="0">
              <a:lnSpc>
                <a:spcPct val="90000"/>
              </a:lnSpc>
            </a:pPr>
            <a:endParaRPr lang="pt-BR" altLang="en-US" sz="1800" dirty="0" smtClean="0"/>
          </a:p>
          <a:p>
            <a:pPr marL="0" indent="0">
              <a:lnSpc>
                <a:spcPct val="90000"/>
              </a:lnSpc>
            </a:pPr>
            <a:r>
              <a:rPr lang="pt-BR" altLang="en-US" sz="1800" dirty="0" smtClean="0"/>
              <a:t> Localização</a:t>
            </a:r>
          </a:p>
          <a:p>
            <a:pPr marL="0" indent="0">
              <a:lnSpc>
                <a:spcPct val="90000"/>
              </a:lnSpc>
            </a:pPr>
            <a:endParaRPr lang="pt-BR" altLang="en-US" sz="1800" dirty="0" smtClean="0"/>
          </a:p>
          <a:p>
            <a:pPr marL="0" indent="0">
              <a:lnSpc>
                <a:spcPct val="90000"/>
              </a:lnSpc>
            </a:pPr>
            <a:r>
              <a:rPr lang="pt-BR" altLang="en-US" sz="1800" dirty="0" smtClean="0"/>
              <a:t> Outro local disponível</a:t>
            </a:r>
          </a:p>
          <a:p>
            <a:pPr marL="0" indent="0">
              <a:lnSpc>
                <a:spcPct val="90000"/>
              </a:lnSpc>
            </a:pPr>
            <a:endParaRPr lang="pt-BR" altLang="en-US" sz="1800" dirty="0" smtClean="0"/>
          </a:p>
          <a:p>
            <a:pPr marL="0" indent="0">
              <a:lnSpc>
                <a:spcPct val="90000"/>
              </a:lnSpc>
            </a:pPr>
            <a:r>
              <a:rPr lang="pt-BR" altLang="en-US" sz="1800" dirty="0" smtClean="0"/>
              <a:t> Acordos de reciprocidade</a:t>
            </a:r>
          </a:p>
          <a:p>
            <a:pPr marL="0" indent="0">
              <a:lnSpc>
                <a:spcPct val="90000"/>
              </a:lnSpc>
            </a:pPr>
            <a:endParaRPr lang="pt-BR" altLang="en-US" sz="1800" dirty="0" smtClean="0"/>
          </a:p>
          <a:p>
            <a:pPr marL="0" indent="0">
              <a:lnSpc>
                <a:spcPct val="90000"/>
              </a:lnSpc>
            </a:pPr>
            <a:r>
              <a:rPr lang="pt-BR" altLang="en-US" sz="1800" dirty="0" smtClean="0"/>
              <a:t> Serviço de terceiros (móvel, dedicado, pré-fabricado, etc.)</a:t>
            </a:r>
          </a:p>
          <a:p>
            <a:pPr marL="0" indent="0">
              <a:lnSpc>
                <a:spcPct val="90000"/>
              </a:lnSpc>
            </a:pPr>
            <a:endParaRPr lang="pt-BR" altLang="en-US" sz="1800" dirty="0" smtClean="0"/>
          </a:p>
          <a:p>
            <a:pPr marL="0" indent="0">
              <a:lnSpc>
                <a:spcPct val="90000"/>
              </a:lnSpc>
            </a:pPr>
            <a:r>
              <a:rPr lang="pt-BR" altLang="en-US" sz="1800" dirty="0" smtClean="0"/>
              <a:t> Trabalho remoto</a:t>
            </a:r>
            <a:endParaRPr lang="pt-BR" altLang="en-US" sz="1800" dirty="0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4639408" y="1412875"/>
            <a:ext cx="432508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9413" indent="-379413" algn="l">
              <a:spcBef>
                <a:spcPct val="20000"/>
              </a:spcBef>
              <a:buClr>
                <a:srgbClr val="003399"/>
              </a:buClr>
              <a:buBlip>
                <a:blip r:embed="rId3"/>
              </a:buBlip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60413" indent="-379413" algn="l">
              <a:spcBef>
                <a:spcPct val="20000"/>
              </a:spcBef>
              <a:buClr>
                <a:srgbClr val="608CC8"/>
              </a:buClr>
              <a:buBlip>
                <a:blip r:embed="rId3"/>
              </a:buBlip>
              <a:defRPr sz="1600">
                <a:solidFill>
                  <a:schemeClr val="tx1"/>
                </a:solidFill>
                <a:latin typeface="Frutiger 55 Roman" pitchFamily="34" charset="0"/>
              </a:defRPr>
            </a:lvl2pPr>
            <a:lvl3pPr marL="1069975" indent="-307975" algn="l">
              <a:spcBef>
                <a:spcPct val="20000"/>
              </a:spcBef>
              <a:buClr>
                <a:schemeClr val="tx1"/>
              </a:buClr>
              <a:buSzPct val="120000"/>
              <a:buFont typeface="Frutiger 45 Light" pitchFamily="34" charset="0"/>
              <a:buChar char="–"/>
              <a:defRPr sz="1600">
                <a:solidFill>
                  <a:schemeClr val="tx1"/>
                </a:solidFill>
                <a:latin typeface="Frutiger 45 Light" pitchFamily="34" charset="0"/>
              </a:defRPr>
            </a:lvl3pPr>
            <a:lvl4pPr marL="1376363" indent="-304800" algn="l">
              <a:spcBef>
                <a:spcPct val="20000"/>
              </a:spcBef>
              <a:buClr>
                <a:schemeClr val="tx1"/>
              </a:buClr>
              <a:buSzPct val="120000"/>
              <a:buFont typeface="Frutiger 45 Light" pitchFamily="34" charset="0"/>
              <a:buChar char="–"/>
              <a:defRPr sz="1400">
                <a:solidFill>
                  <a:schemeClr val="tx1"/>
                </a:solidFill>
                <a:latin typeface="Frutiger 45 Light" pitchFamily="34" charset="0"/>
              </a:defRPr>
            </a:lvl4pPr>
            <a:lvl5pPr marL="1647825" indent="-304800" algn="l">
              <a:spcBef>
                <a:spcPct val="20000"/>
              </a:spcBef>
              <a:buClr>
                <a:schemeClr val="tx1"/>
              </a:buClr>
              <a:buSzPct val="120000"/>
              <a:buFont typeface="Frutiger 45 Light" pitchFamily="34" charset="0"/>
              <a:buChar char="–"/>
              <a:defRPr sz="1200">
                <a:solidFill>
                  <a:schemeClr val="tx1"/>
                </a:solidFill>
                <a:latin typeface="Frutiger 45 Light" pitchFamily="34" charset="0"/>
              </a:defRPr>
            </a:lvl5pPr>
            <a:lvl6pPr marL="2105025" indent="-304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Frutiger 45 Light" pitchFamily="34" charset="0"/>
              <a:buChar char="–"/>
              <a:defRPr sz="1200">
                <a:solidFill>
                  <a:schemeClr val="tx1"/>
                </a:solidFill>
                <a:latin typeface="Frutiger 45 Light" pitchFamily="34" charset="0"/>
              </a:defRPr>
            </a:lvl6pPr>
            <a:lvl7pPr marL="2562225" indent="-304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Frutiger 45 Light" pitchFamily="34" charset="0"/>
              <a:buChar char="–"/>
              <a:defRPr sz="1200">
                <a:solidFill>
                  <a:schemeClr val="tx1"/>
                </a:solidFill>
                <a:latin typeface="Frutiger 45 Light" pitchFamily="34" charset="0"/>
              </a:defRPr>
            </a:lvl7pPr>
            <a:lvl8pPr marL="3019425" indent="-304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Frutiger 45 Light" pitchFamily="34" charset="0"/>
              <a:buChar char="–"/>
              <a:defRPr sz="1200">
                <a:solidFill>
                  <a:schemeClr val="tx1"/>
                </a:solidFill>
                <a:latin typeface="Frutiger 45 Light" pitchFamily="34" charset="0"/>
              </a:defRPr>
            </a:lvl8pPr>
            <a:lvl9pPr marL="3476625" indent="-304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Frutiger 45 Light" pitchFamily="34" charset="0"/>
              <a:buChar char="–"/>
              <a:defRPr sz="12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buFontTx/>
              <a:buNone/>
            </a:pPr>
            <a:r>
              <a:rPr lang="pt-BR" altLang="en-US" b="1" u="sng" dirty="0" smtClean="0"/>
              <a:t>Indo adiante</a:t>
            </a:r>
          </a:p>
          <a:p>
            <a:endParaRPr lang="pt-BR" altLang="en-US" dirty="0" smtClean="0"/>
          </a:p>
          <a:p>
            <a:pPr>
              <a:buFontTx/>
              <a:buAutoNum type="arabicPeriod"/>
            </a:pPr>
            <a:r>
              <a:rPr lang="pt-BR" altLang="en-US" dirty="0" smtClean="0"/>
              <a:t>Reconhecer a opção preferencial para cada uma das principais ameaças.</a:t>
            </a:r>
          </a:p>
          <a:p>
            <a:pPr>
              <a:buFontTx/>
              <a:buAutoNum type="arabicPeriod"/>
            </a:pPr>
            <a:endParaRPr lang="pt-BR" altLang="en-US" dirty="0" smtClean="0"/>
          </a:p>
          <a:p>
            <a:pPr>
              <a:buFontTx/>
              <a:buAutoNum type="arabicPeriod"/>
            </a:pPr>
            <a:r>
              <a:rPr lang="pt-BR" altLang="en-US" dirty="0" smtClean="0"/>
              <a:t>Entenda o estado da opção preferida</a:t>
            </a:r>
          </a:p>
          <a:p>
            <a:pPr>
              <a:buFontTx/>
              <a:buAutoNum type="arabicPeriod"/>
            </a:pPr>
            <a:endParaRPr lang="pt-BR" altLang="en-US" dirty="0" smtClean="0"/>
          </a:p>
          <a:p>
            <a:pPr>
              <a:buFontTx/>
              <a:buAutoNum type="arabicPeriod"/>
            </a:pPr>
            <a:r>
              <a:rPr lang="pt-BR" altLang="en-US" dirty="0" smtClean="0"/>
              <a:t>Tenha um plano para garantir que as estratégias podem funcionar</a:t>
            </a:r>
          </a:p>
          <a:p>
            <a:pPr>
              <a:buFontTx/>
              <a:buNone/>
            </a:pPr>
            <a:endParaRPr lang="pt-BR" altLang="en-US" dirty="0"/>
          </a:p>
        </p:txBody>
      </p:sp>
      <p:sp>
        <p:nvSpPr>
          <p:cNvPr id="264204" name="AutoShape 12"/>
          <p:cNvSpPr>
            <a:spLocks/>
          </p:cNvSpPr>
          <p:nvPr/>
        </p:nvSpPr>
        <p:spPr bwMode="auto">
          <a:xfrm>
            <a:off x="4306766" y="1412876"/>
            <a:ext cx="199292" cy="4824413"/>
          </a:xfrm>
          <a:prstGeom prst="rightBrace">
            <a:avLst>
              <a:gd name="adj1" fmla="val 1862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9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 que procurar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052736"/>
            <a:ext cx="7848872" cy="404336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Para cada opção:</a:t>
            </a:r>
          </a:p>
          <a:p>
            <a:r>
              <a:rPr lang="pt-BR" dirty="0" smtClean="0"/>
              <a:t>Fortalezas e </a:t>
            </a:r>
            <a:r>
              <a:rPr lang="pt-BR" dirty="0"/>
              <a:t>F</a:t>
            </a:r>
            <a:r>
              <a:rPr lang="pt-BR" dirty="0" smtClean="0"/>
              <a:t>raquezas</a:t>
            </a:r>
          </a:p>
          <a:p>
            <a:r>
              <a:rPr lang="pt-BR" dirty="0" smtClean="0"/>
              <a:t>Custo (alto, meio, baixo) </a:t>
            </a:r>
          </a:p>
          <a:p>
            <a:r>
              <a:rPr lang="pt-BR" dirty="0"/>
              <a:t>Facilidade de implementação (fácil, moderado, difícil)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39EF1-2B2A-4880-B884-0465C7157AF8}" type="slidenum">
              <a:rPr lang="de-CH" altLang="en-US" smtClean="0"/>
              <a:pPr/>
              <a:t>27</a:t>
            </a:fld>
            <a:endParaRPr lang="de-CH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4346"/>
              </p:ext>
            </p:extLst>
          </p:nvPr>
        </p:nvGraphicFramePr>
        <p:xfrm>
          <a:off x="611560" y="3212976"/>
          <a:ext cx="8064896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3384630"/>
                <a:gridCol w="2736050"/>
              </a:tblGrid>
              <a:tr h="628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Estratégico</a:t>
                      </a:r>
                      <a:endParaRPr lang="pt-BR" sz="1000" noProof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 noProof="0" dirty="0" smtClean="0">
                          <a:effectLst/>
                        </a:rPr>
                        <a:t> </a:t>
                      </a:r>
                      <a:endParaRPr lang="pt-BR" sz="1000" b="1" kern="0" noProof="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Ações requeridas</a:t>
                      </a: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Escala de tempo e responsabilidade</a:t>
                      </a: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 </a:t>
                      </a:r>
                      <a:endParaRPr lang="pt-BR" sz="1000" noProof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 </a:t>
                      </a: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 </a:t>
                      </a: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 </a:t>
                      </a: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 </a:t>
                      </a:r>
                      <a:endParaRPr lang="pt-BR" sz="1000" noProof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 </a:t>
                      </a: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 </a:t>
                      </a: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noProof="0" dirty="0" smtClean="0">
                          <a:effectLst/>
                        </a:rPr>
                        <a:t> </a:t>
                      </a:r>
                      <a:endParaRPr lang="pt-BR" sz="1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4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>
                <a:ea typeface="ＭＳ Ｐゴシック" pitchFamily="34" charset="-128"/>
              </a:rPr>
              <a:t>Recuperação do negócio</a:t>
            </a:r>
            <a:br>
              <a:rPr lang="pt-BR" altLang="en-US" dirty="0" smtClean="0">
                <a:ea typeface="ＭＳ Ｐゴシック" pitchFamily="34" charset="-128"/>
              </a:rPr>
            </a:br>
            <a:r>
              <a:rPr lang="pt-BR" altLang="en-US" sz="1500" dirty="0" smtClean="0">
                <a:ea typeface="ＭＳ Ｐゴシック" pitchFamily="34" charset="-128"/>
              </a:rPr>
              <a:t>Foco: </a:t>
            </a:r>
            <a:r>
              <a:rPr lang="pt-BR" altLang="en-US" sz="1500" b="0" dirty="0" smtClean="0">
                <a:ea typeface="ＭＳ Ｐゴシック" pitchFamily="34" charset="-128"/>
              </a:rPr>
              <a:t>identificar </a:t>
            </a:r>
            <a:r>
              <a:rPr lang="pt-BR" altLang="en-US" sz="1500" b="0" dirty="0">
                <a:ea typeface="ＭＳ Ｐゴシック" pitchFamily="34" charset="-128"/>
              </a:rPr>
              <a:t>atividades que </a:t>
            </a:r>
            <a:r>
              <a:rPr lang="pt-BR" altLang="en-US" sz="1500" b="0" dirty="0" smtClean="0">
                <a:ea typeface="ＭＳ Ｐゴシック" pitchFamily="34" charset="-128"/>
              </a:rPr>
              <a:t>exigem arranjos </a:t>
            </a:r>
            <a:r>
              <a:rPr lang="pt-BR" altLang="en-US" sz="1500" b="0" dirty="0">
                <a:ea typeface="ＭＳ Ｐゴシック" pitchFamily="34" charset="-128"/>
              </a:rPr>
              <a:t>de longo prazo para restaurar a produção depois de um incidente grave</a:t>
            </a:r>
            <a:endParaRPr lang="pt-BR" altLang="en-US" sz="1500" b="0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5127318-6555-46ED-879D-391008CF33C8}" type="slidenum">
              <a:rPr lang="de-CH" altLang="nl-NL" smtClean="0">
                <a:latin typeface="Frutiger 45 Light" pitchFamily="34" charset="0"/>
                <a:ea typeface="ＭＳ Ｐゴシック" pitchFamily="3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de-CH" altLang="nl-NL" dirty="0" smtClean="0">
              <a:latin typeface="Frutiger 45 Light" pitchFamily="34" charset="0"/>
              <a:ea typeface="ＭＳ Ｐゴシック" pitchFamily="3" charset="-128"/>
            </a:endParaRPr>
          </a:p>
        </p:txBody>
      </p:sp>
      <p:sp>
        <p:nvSpPr>
          <p:cNvPr id="50189" name="TextBox 8"/>
          <p:cNvSpPr txBox="1">
            <a:spLocks noChangeArrowheads="1"/>
          </p:cNvSpPr>
          <p:nvPr/>
        </p:nvSpPr>
        <p:spPr bwMode="auto">
          <a:xfrm rot="-1414343">
            <a:off x="4156763" y="2735101"/>
            <a:ext cx="1096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Char char=""/>
              <a:defRPr sz="20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/>
              <a:t>Example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08782"/>
              </p:ext>
            </p:extLst>
          </p:nvPr>
        </p:nvGraphicFramePr>
        <p:xfrm>
          <a:off x="323527" y="1358240"/>
          <a:ext cx="8496944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/>
                <a:gridCol w="1296144"/>
                <a:gridCol w="1224136"/>
                <a:gridCol w="1152128"/>
                <a:gridCol w="1177310"/>
                <a:gridCol w="1270961"/>
              </a:tblGrid>
              <a:tr h="370840"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Fornecedor Principal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Fornecedor Alternativo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Inventario mínimo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Tempo</a:t>
                      </a:r>
                      <a:r>
                        <a:rPr lang="pt-BR" sz="1400" baseline="0" noProof="0" dirty="0" smtClean="0"/>
                        <a:t> de entrega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Contrato (capacidade)</a:t>
                      </a:r>
                      <a:endParaRPr lang="pt-BR" sz="1400" noProof="0" dirty="0"/>
                    </a:p>
                  </a:txBody>
                  <a:tcPr/>
                </a:tc>
              </a:tr>
              <a:tr h="289704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Matérias Primas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72936">
                <a:tc>
                  <a:txBody>
                    <a:bodyPr/>
                    <a:lstStyle/>
                    <a:p>
                      <a:r>
                        <a:rPr lang="pt-BR" sz="1400" baseline="0" noProof="0" dirty="0" smtClean="0"/>
                        <a:t>Produtos Intermediários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56168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Produtos Acabados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39400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Utilidades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Controle Processo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77872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Equipamento</a:t>
                      </a:r>
                      <a:r>
                        <a:rPr lang="pt-BR" sz="1400" baseline="0" noProof="0" dirty="0" smtClean="0"/>
                        <a:t>s-chave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61104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Instrumentação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44336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Embalagens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27568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Transporte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82808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Desenhos,</a:t>
                      </a:r>
                      <a:r>
                        <a:rPr lang="pt-BR" sz="1400" baseline="0" noProof="0" dirty="0" smtClean="0"/>
                        <a:t> especificações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  <a:tr h="266040">
                <a:tc>
                  <a:txBody>
                    <a:bodyPr/>
                    <a:lstStyle/>
                    <a:p>
                      <a:r>
                        <a:rPr lang="pt-BR" sz="1400" noProof="0" dirty="0" smtClean="0"/>
                        <a:t>TI, software</a:t>
                      </a:r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23528" y="530120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1500" dirty="0" smtClean="0">
                <a:ea typeface="ＭＳ Ｐゴシック" pitchFamily="34" charset="-128"/>
              </a:rPr>
              <a:t>Outros assuntos a identificar: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 smtClean="0">
                <a:ea typeface="ＭＳ Ｐゴシック" pitchFamily="34" charset="-128"/>
              </a:rPr>
              <a:t>Pessoas-chave, número mínimo de funcionários/supervisores,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 smtClean="0">
                <a:ea typeface="ＭＳ Ｐゴシック" pitchFamily="34" charset="-128"/>
              </a:rPr>
              <a:t>Interrupção da cadeia logística, alternativas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 smtClean="0">
                <a:ea typeface="ＭＳ Ｐゴシック" pitchFamily="34" charset="-128"/>
              </a:rPr>
              <a:t>Obrigações legais, limites permissões de operação 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1821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Capacidade Provada / Comprovada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FD63F6-8A7E-4905-A8B4-4819D2DDD395}" type="slidenum">
              <a:rPr lang="en-GB" smtClean="0"/>
              <a:pPr/>
              <a:t>29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308304" y="3861048"/>
            <a:ext cx="1584177" cy="2597823"/>
            <a:chOff x="3673361" y="3369024"/>
            <a:chExt cx="1584177" cy="2597823"/>
          </a:xfrm>
        </p:grpSpPr>
        <p:sp>
          <p:nvSpPr>
            <p:cNvPr id="7" name="Rounded Rectangle 6"/>
            <p:cNvSpPr/>
            <p:nvPr/>
          </p:nvSpPr>
          <p:spPr>
            <a:xfrm>
              <a:off x="3673361" y="3369024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Avaliação do Impacto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73361" y="4032150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Estratégias de Recuperação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73361" y="4695276"/>
              <a:ext cx="1584177" cy="608445"/>
            </a:xfrm>
            <a:prstGeom prst="roundRect">
              <a:avLst/>
            </a:prstGeom>
            <a:solidFill>
              <a:srgbClr val="F69C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Capacidade Comprovada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73361" y="5358402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Cultura do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Negócio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2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roup 287"/>
          <p:cNvGrpSpPr/>
          <p:nvPr/>
        </p:nvGrpSpPr>
        <p:grpSpPr>
          <a:xfrm>
            <a:off x="107504" y="3933056"/>
            <a:ext cx="5457957" cy="2257447"/>
            <a:chOff x="513995" y="3498761"/>
            <a:chExt cx="7561708" cy="2624725"/>
          </a:xfrm>
        </p:grpSpPr>
        <p:pic>
          <p:nvPicPr>
            <p:cNvPr id="28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0" t="83" r="7820" b="3180"/>
            <a:stretch/>
          </p:blipFill>
          <p:spPr bwMode="auto">
            <a:xfrm>
              <a:off x="513995" y="3501007"/>
              <a:ext cx="7561708" cy="262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0" name="Rectangle 289"/>
            <p:cNvSpPr/>
            <p:nvPr/>
          </p:nvSpPr>
          <p:spPr bwMode="auto">
            <a:xfrm>
              <a:off x="877946" y="3498761"/>
              <a:ext cx="4437333" cy="9291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66"/>
                </a:solidFill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6156854" y="3501008"/>
              <a:ext cx="313641" cy="3084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66"/>
                </a:solidFill>
              </a:endParaRPr>
            </a:p>
          </p:txBody>
        </p:sp>
      </p:grpSp>
      <p:sp>
        <p:nvSpPr>
          <p:cNvPr id="285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6999288" algn="r"/>
              </a:tabLst>
            </a:pPr>
            <a:r>
              <a:rPr lang="pt-BR" dirty="0" smtClean="0">
                <a:solidFill>
                  <a:schemeClr val="tx1"/>
                </a:solidFill>
                <a:latin typeface="+mn-lt"/>
              </a:rPr>
              <a:t>Por que é importante para sua empresa?</a:t>
            </a:r>
            <a:br>
              <a:rPr lang="pt-BR" dirty="0" smtClean="0">
                <a:solidFill>
                  <a:schemeClr val="tx1"/>
                </a:solidFill>
                <a:latin typeface="+mn-lt"/>
              </a:rPr>
            </a:b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A globalização mudou a nossa economia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Zurich Approach on BI &amp; Interconnectivity Risks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51EA9C-FD40-47EF-A543-F4EBFADDDA10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grpSp>
        <p:nvGrpSpPr>
          <p:cNvPr id="5" name="Group 4"/>
          <p:cNvGrpSpPr/>
          <p:nvPr/>
        </p:nvGrpSpPr>
        <p:grpSpPr>
          <a:xfrm>
            <a:off x="4231877" y="1133139"/>
            <a:ext cx="4427984" cy="2296415"/>
            <a:chOff x="4252913" y="1566863"/>
            <a:chExt cx="4891087" cy="2989262"/>
          </a:xfrm>
        </p:grpSpPr>
        <p:pic>
          <p:nvPicPr>
            <p:cNvPr id="226488" name="Picture 3" descr="cbi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91"/>
            <a:stretch/>
          </p:blipFill>
          <p:spPr bwMode="auto">
            <a:xfrm>
              <a:off x="4252913" y="1566863"/>
              <a:ext cx="4891087" cy="2989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489" name="Group 21"/>
            <p:cNvGrpSpPr>
              <a:grpSpLocks noChangeAspect="1"/>
            </p:cNvGrpSpPr>
            <p:nvPr/>
          </p:nvGrpSpPr>
          <p:grpSpPr bwMode="auto">
            <a:xfrm>
              <a:off x="5057893" y="2748711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589" name="Group 22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95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2187"/>
                  <a:ext cx="882" cy="253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96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446" y="2238"/>
                  <a:ext cx="0" cy="20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97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671" y="2238"/>
                  <a:ext cx="0" cy="20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98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2887" y="2238"/>
                  <a:ext cx="0" cy="202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90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2516" y="1912"/>
                <a:ext cx="200" cy="191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91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2832" y="1912"/>
                <a:ext cx="19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92" name="Group 29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93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8" y="1484"/>
                  <a:ext cx="78" cy="723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94" name="Line 3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5" y="1484"/>
                  <a:ext cx="107" cy="73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490" name="Group 32"/>
            <p:cNvGrpSpPr>
              <a:grpSpLocks noChangeAspect="1"/>
            </p:cNvGrpSpPr>
            <p:nvPr/>
          </p:nvGrpSpPr>
          <p:grpSpPr bwMode="auto">
            <a:xfrm>
              <a:off x="5536781" y="2509173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579" name="Group 33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85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237" y="2226"/>
                  <a:ext cx="882" cy="213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8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254"/>
                  <a:ext cx="0" cy="185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8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673" y="2254"/>
                  <a:ext cx="0" cy="185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8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889" y="2254"/>
                  <a:ext cx="0" cy="185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80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2518" y="1917"/>
                <a:ext cx="200" cy="185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81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2833" y="1917"/>
                <a:ext cx="19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82" name="Group 40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8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31" y="1492"/>
                  <a:ext cx="78" cy="7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84" name="Line 4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8" y="1488"/>
                  <a:ext cx="165" cy="727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491" name="Group 43"/>
            <p:cNvGrpSpPr>
              <a:grpSpLocks noChangeAspect="1"/>
            </p:cNvGrpSpPr>
            <p:nvPr/>
          </p:nvGrpSpPr>
          <p:grpSpPr bwMode="auto">
            <a:xfrm>
              <a:off x="6608226" y="2269637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569" name="Group 44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75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238" y="2225"/>
                  <a:ext cx="882" cy="208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76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7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674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78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889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70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2518" y="1916"/>
                <a:ext cx="200" cy="185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71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2834" y="1916"/>
                <a:ext cx="19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72" name="Group 51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73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32" y="1492"/>
                  <a:ext cx="136" cy="7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74" name="Line 5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77" y="1487"/>
                  <a:ext cx="107" cy="727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492" name="Group 54"/>
            <p:cNvGrpSpPr>
              <a:grpSpLocks noChangeAspect="1"/>
            </p:cNvGrpSpPr>
            <p:nvPr/>
          </p:nvGrpSpPr>
          <p:grpSpPr bwMode="auto">
            <a:xfrm>
              <a:off x="8272223" y="2600237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559" name="Group 55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6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237" y="2224"/>
                  <a:ext cx="882" cy="219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66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2447" y="2252"/>
                  <a:ext cx="0" cy="19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67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2673" y="2252"/>
                  <a:ext cx="0" cy="19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68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2888" y="2252"/>
                  <a:ext cx="0" cy="19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60" name="AutoShape 60"/>
              <p:cNvSpPr>
                <a:spLocks noChangeAspect="1" noChangeArrowheads="1"/>
              </p:cNvSpPr>
              <p:nvPr/>
            </p:nvSpPr>
            <p:spPr bwMode="auto">
              <a:xfrm>
                <a:off x="2517" y="1915"/>
                <a:ext cx="200" cy="191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61" name="AutoShape 61"/>
              <p:cNvSpPr>
                <a:spLocks noChangeAspect="1" noChangeArrowheads="1"/>
              </p:cNvSpPr>
              <p:nvPr/>
            </p:nvSpPr>
            <p:spPr bwMode="auto">
              <a:xfrm>
                <a:off x="2833" y="1915"/>
                <a:ext cx="19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62" name="Group 62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63" name="Line 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30" y="1491"/>
                  <a:ext cx="78" cy="74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64" name="Line 6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7" y="1486"/>
                  <a:ext cx="165" cy="73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493" name="Group 65"/>
            <p:cNvGrpSpPr>
              <a:grpSpLocks noChangeAspect="1"/>
            </p:cNvGrpSpPr>
            <p:nvPr/>
          </p:nvGrpSpPr>
          <p:grpSpPr bwMode="auto">
            <a:xfrm>
              <a:off x="8449245" y="3560365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549" name="Group 66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55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234" y="2225"/>
                  <a:ext cx="882" cy="208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56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2445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57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2670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58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2885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50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2515" y="1916"/>
                <a:ext cx="200" cy="185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51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2830" y="1916"/>
                <a:ext cx="16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52" name="Group 73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53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5" y="1491"/>
                  <a:ext cx="78" cy="7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54" name="Line 7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2" y="1487"/>
                  <a:ext cx="107" cy="727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494" name="Group 76"/>
            <p:cNvGrpSpPr>
              <a:grpSpLocks noChangeAspect="1"/>
            </p:cNvGrpSpPr>
            <p:nvPr/>
          </p:nvGrpSpPr>
          <p:grpSpPr bwMode="auto">
            <a:xfrm>
              <a:off x="6882142" y="3487117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539" name="Group 77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45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5" y="2226"/>
                  <a:ext cx="882" cy="213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46" name="Line 79"/>
                <p:cNvSpPr>
                  <a:spLocks noChangeAspect="1" noChangeShapeType="1"/>
                </p:cNvSpPr>
                <p:nvPr/>
              </p:nvSpPr>
              <p:spPr bwMode="auto">
                <a:xfrm>
                  <a:off x="2445" y="2254"/>
                  <a:ext cx="0" cy="185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47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2671" y="2254"/>
                  <a:ext cx="0" cy="185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48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2886" y="2254"/>
                  <a:ext cx="0" cy="185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40" name="AutoShape 82"/>
              <p:cNvSpPr>
                <a:spLocks noChangeAspect="1" noChangeArrowheads="1"/>
              </p:cNvSpPr>
              <p:nvPr/>
            </p:nvSpPr>
            <p:spPr bwMode="auto">
              <a:xfrm>
                <a:off x="2515" y="1917"/>
                <a:ext cx="200" cy="185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41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831" y="1917"/>
                <a:ext cx="19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42" name="Group 84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43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6" y="1492"/>
                  <a:ext cx="78" cy="7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44" name="Line 8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4" y="1488"/>
                  <a:ext cx="107" cy="727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495" name="Group 87"/>
            <p:cNvGrpSpPr>
              <a:grpSpLocks noChangeAspect="1"/>
            </p:cNvGrpSpPr>
            <p:nvPr/>
          </p:nvGrpSpPr>
          <p:grpSpPr bwMode="auto">
            <a:xfrm>
              <a:off x="6008217" y="3568283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529" name="Group 88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35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2237" y="2225"/>
                  <a:ext cx="882" cy="208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36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37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2673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38" name="Line 92"/>
                <p:cNvSpPr>
                  <a:spLocks noChangeAspect="1" noChangeShapeType="1"/>
                </p:cNvSpPr>
                <p:nvPr/>
              </p:nvSpPr>
              <p:spPr bwMode="auto">
                <a:xfrm>
                  <a:off x="2889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30" name="AutoShape 93"/>
              <p:cNvSpPr>
                <a:spLocks noChangeAspect="1" noChangeArrowheads="1"/>
              </p:cNvSpPr>
              <p:nvPr/>
            </p:nvSpPr>
            <p:spPr bwMode="auto">
              <a:xfrm>
                <a:off x="2518" y="1916"/>
                <a:ext cx="200" cy="185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31" name="AutoShape 94"/>
              <p:cNvSpPr>
                <a:spLocks noChangeAspect="1" noChangeArrowheads="1"/>
              </p:cNvSpPr>
              <p:nvPr/>
            </p:nvSpPr>
            <p:spPr bwMode="auto">
              <a:xfrm>
                <a:off x="2834" y="1916"/>
                <a:ext cx="19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32" name="Group 95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33" name="Line 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31" y="1491"/>
                  <a:ext cx="78" cy="7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34" name="Line 9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77" y="1487"/>
                  <a:ext cx="107" cy="727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496" name="Group 98"/>
            <p:cNvGrpSpPr>
              <a:grpSpLocks noChangeAspect="1"/>
            </p:cNvGrpSpPr>
            <p:nvPr/>
          </p:nvGrpSpPr>
          <p:grpSpPr bwMode="auto">
            <a:xfrm>
              <a:off x="7923772" y="2505214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519" name="Group 99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25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2234" y="2223"/>
                  <a:ext cx="882" cy="219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26" name="Line 101"/>
                <p:cNvSpPr>
                  <a:spLocks noChangeAspect="1" noChangeShapeType="1"/>
                </p:cNvSpPr>
                <p:nvPr/>
              </p:nvSpPr>
              <p:spPr bwMode="auto">
                <a:xfrm>
                  <a:off x="2445" y="2251"/>
                  <a:ext cx="0" cy="19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27" name="Line 102"/>
                <p:cNvSpPr>
                  <a:spLocks noChangeAspect="1" noChangeShapeType="1"/>
                </p:cNvSpPr>
                <p:nvPr/>
              </p:nvSpPr>
              <p:spPr bwMode="auto">
                <a:xfrm>
                  <a:off x="2670" y="2251"/>
                  <a:ext cx="0" cy="19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28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2885" y="2251"/>
                  <a:ext cx="0" cy="19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20" name="AutoShape 104"/>
              <p:cNvSpPr>
                <a:spLocks noChangeAspect="1" noChangeArrowheads="1"/>
              </p:cNvSpPr>
              <p:nvPr/>
            </p:nvSpPr>
            <p:spPr bwMode="auto">
              <a:xfrm>
                <a:off x="2515" y="1914"/>
                <a:ext cx="200" cy="191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21" name="AutoShape 105"/>
              <p:cNvSpPr>
                <a:spLocks noChangeAspect="1" noChangeArrowheads="1"/>
              </p:cNvSpPr>
              <p:nvPr/>
            </p:nvSpPr>
            <p:spPr bwMode="auto">
              <a:xfrm>
                <a:off x="2830" y="1914"/>
                <a:ext cx="16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22" name="Group 106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23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5" y="1490"/>
                  <a:ext cx="78" cy="71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24" name="Line 10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2" y="1486"/>
                  <a:ext cx="107" cy="73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497" name="Group 109"/>
            <p:cNvGrpSpPr>
              <a:grpSpLocks noChangeAspect="1"/>
            </p:cNvGrpSpPr>
            <p:nvPr/>
          </p:nvGrpSpPr>
          <p:grpSpPr bwMode="auto">
            <a:xfrm>
              <a:off x="6947361" y="2487398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509" name="Group 110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15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2235" y="2224"/>
                  <a:ext cx="882" cy="219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16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2445" y="2252"/>
                  <a:ext cx="0" cy="19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17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2670" y="2252"/>
                  <a:ext cx="0" cy="19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18" name="Line 114"/>
                <p:cNvSpPr>
                  <a:spLocks noChangeAspect="1" noChangeShapeType="1"/>
                </p:cNvSpPr>
                <p:nvPr/>
              </p:nvSpPr>
              <p:spPr bwMode="auto">
                <a:xfrm>
                  <a:off x="2886" y="2252"/>
                  <a:ext cx="0" cy="19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10" name="AutoShape 115"/>
              <p:cNvSpPr>
                <a:spLocks noChangeAspect="1" noChangeArrowheads="1"/>
              </p:cNvSpPr>
              <p:nvPr/>
            </p:nvSpPr>
            <p:spPr bwMode="auto">
              <a:xfrm>
                <a:off x="2515" y="1915"/>
                <a:ext cx="200" cy="191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11" name="AutoShape 116"/>
              <p:cNvSpPr>
                <a:spLocks noChangeAspect="1" noChangeArrowheads="1"/>
              </p:cNvSpPr>
              <p:nvPr/>
            </p:nvSpPr>
            <p:spPr bwMode="auto">
              <a:xfrm>
                <a:off x="2831" y="1915"/>
                <a:ext cx="19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12" name="Group 117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13" name="Line 1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6" y="1491"/>
                  <a:ext cx="78" cy="74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14" name="Line 11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3" y="1487"/>
                  <a:ext cx="107" cy="757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498" name="Group 120"/>
            <p:cNvGrpSpPr>
              <a:grpSpLocks noChangeAspect="1"/>
            </p:cNvGrpSpPr>
            <p:nvPr/>
          </p:nvGrpSpPr>
          <p:grpSpPr bwMode="auto">
            <a:xfrm>
              <a:off x="7992716" y="2958553"/>
              <a:ext cx="279507" cy="334560"/>
              <a:chOff x="2236" y="1257"/>
              <a:chExt cx="882" cy="1184"/>
            </a:xfrm>
            <a:solidFill>
              <a:schemeClr val="bg1"/>
            </a:solidFill>
          </p:grpSpPr>
          <p:grpSp>
            <p:nvGrpSpPr>
              <p:cNvPr id="226499" name="Group 121"/>
              <p:cNvGrpSpPr>
                <a:grpSpLocks noChangeAspect="1"/>
              </p:cNvGrpSpPr>
              <p:nvPr/>
            </p:nvGrpSpPr>
            <p:grpSpPr bwMode="auto">
              <a:xfrm>
                <a:off x="2236" y="2224"/>
                <a:ext cx="882" cy="217"/>
                <a:chOff x="2236" y="2224"/>
                <a:chExt cx="882" cy="217"/>
              </a:xfrm>
              <a:grpFill/>
            </p:grpSpPr>
            <p:sp>
              <p:nvSpPr>
                <p:cNvPr id="226505" name="Rectangle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237" y="2225"/>
                  <a:ext cx="882" cy="208"/>
                </a:xfrm>
                <a:prstGeom prst="rect">
                  <a:avLst/>
                </a:prstGeom>
                <a:grp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66"/>
                    </a:solidFill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26506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2447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07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2673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08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2888" y="2253"/>
                  <a:ext cx="0" cy="1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500" name="AutoShape 126"/>
              <p:cNvSpPr>
                <a:spLocks noChangeAspect="1" noChangeArrowheads="1"/>
              </p:cNvSpPr>
              <p:nvPr/>
            </p:nvSpPr>
            <p:spPr bwMode="auto">
              <a:xfrm>
                <a:off x="2518" y="1916"/>
                <a:ext cx="200" cy="185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6501" name="AutoShape 127"/>
              <p:cNvSpPr>
                <a:spLocks noChangeAspect="1" noChangeArrowheads="1"/>
              </p:cNvSpPr>
              <p:nvPr/>
            </p:nvSpPr>
            <p:spPr bwMode="auto">
              <a:xfrm>
                <a:off x="2833" y="1916"/>
                <a:ext cx="195" cy="197"/>
              </a:xfrm>
              <a:prstGeom prst="rtTriangle">
                <a:avLst/>
              </a:prstGeom>
              <a:grp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66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226502" name="Group 128"/>
              <p:cNvGrpSpPr>
                <a:grpSpLocks noChangeAspect="1"/>
              </p:cNvGrpSpPr>
              <p:nvPr/>
            </p:nvGrpSpPr>
            <p:grpSpPr bwMode="auto">
              <a:xfrm>
                <a:off x="2256" y="1257"/>
                <a:ext cx="93" cy="958"/>
                <a:chOff x="2238" y="1486"/>
                <a:chExt cx="180" cy="729"/>
              </a:xfrm>
              <a:grpFill/>
            </p:grpSpPr>
            <p:sp>
              <p:nvSpPr>
                <p:cNvPr id="226503" name="Line 1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30" y="1492"/>
                  <a:ext cx="78" cy="714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504" name="Line 13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18" y="1487"/>
                  <a:ext cx="165" cy="727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66"/>
                    </a:solidFill>
                  </a:endParaRPr>
                </a:p>
              </p:txBody>
            </p:sp>
          </p:grpSp>
        </p:grpSp>
      </p:grpSp>
      <p:sp>
        <p:nvSpPr>
          <p:cNvPr id="226308" name="Rectangle 216"/>
          <p:cNvSpPr>
            <a:spLocks noChangeArrowheads="1"/>
          </p:cNvSpPr>
          <p:nvPr/>
        </p:nvSpPr>
        <p:spPr bwMode="auto">
          <a:xfrm>
            <a:off x="4733230" y="3334011"/>
            <a:ext cx="4159250" cy="5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5EB7E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5EB7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algn="ctr" fontAlgn="base">
              <a:spcAft>
                <a:spcPct val="0"/>
              </a:spcAft>
              <a:buClr>
                <a:srgbClr val="A4B314"/>
              </a:buClr>
            </a:pPr>
            <a:r>
              <a:rPr lang="pt-BR" sz="1600" b="1" dirty="0" smtClean="0">
                <a:solidFill>
                  <a:srgbClr val="000066"/>
                </a:solidFill>
                <a:ea typeface="ＭＳ Ｐゴシック"/>
                <a:cs typeface="ＭＳ Ｐゴシック"/>
              </a:rPr>
              <a:t>Hoje: Cadeias de suprimentos globais</a:t>
            </a:r>
          </a:p>
          <a:p>
            <a:pPr marL="342900" indent="-342900" algn="ctr" fontAlgn="base">
              <a:spcAft>
                <a:spcPct val="0"/>
              </a:spcAft>
              <a:buClr>
                <a:srgbClr val="A4B314"/>
              </a:buClr>
            </a:pPr>
            <a:r>
              <a:rPr lang="pt-BR" sz="1600" dirty="0" smtClean="0">
                <a:solidFill>
                  <a:srgbClr val="000066"/>
                </a:solidFill>
                <a:ea typeface="ＭＳ Ｐゴシック"/>
                <a:cs typeface="ＭＳ Ｐゴシック"/>
              </a:rPr>
              <a:t>com back up limitado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29004" y="1413685"/>
            <a:ext cx="2650965" cy="1564523"/>
            <a:chOff x="344784" y="2081603"/>
            <a:chExt cx="3909173" cy="2184514"/>
          </a:xfrm>
        </p:grpSpPr>
        <p:pic>
          <p:nvPicPr>
            <p:cNvPr id="295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" r="1872"/>
            <a:stretch/>
          </p:blipFill>
          <p:spPr bwMode="auto">
            <a:xfrm>
              <a:off x="1239191" y="2081603"/>
              <a:ext cx="1943584" cy="180203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098800" y="3045651"/>
              <a:ext cx="561531" cy="913450"/>
              <a:chOff x="3098800" y="2501900"/>
              <a:chExt cx="561531" cy="913450"/>
            </a:xfrm>
          </p:grpSpPr>
          <p:sp>
            <p:nvSpPr>
              <p:cNvPr id="226317" name="Freeform 190"/>
              <p:cNvSpPr>
                <a:spLocks/>
              </p:cNvSpPr>
              <p:nvPr/>
            </p:nvSpPr>
            <p:spPr bwMode="auto">
              <a:xfrm>
                <a:off x="3114675" y="2894013"/>
                <a:ext cx="247650" cy="368300"/>
              </a:xfrm>
              <a:custGeom>
                <a:avLst/>
                <a:gdLst>
                  <a:gd name="T0" fmla="*/ 0 w 562"/>
                  <a:gd name="T1" fmla="*/ 2147483647 h 735"/>
                  <a:gd name="T2" fmla="*/ 2147483647 w 562"/>
                  <a:gd name="T3" fmla="*/ 2147483647 h 735"/>
                  <a:gd name="T4" fmla="*/ 2147483647 w 562"/>
                  <a:gd name="T5" fmla="*/ 2147483647 h 735"/>
                  <a:gd name="T6" fmla="*/ 2147483647 w 562"/>
                  <a:gd name="T7" fmla="*/ 2147483647 h 735"/>
                  <a:gd name="T8" fmla="*/ 2147483647 w 562"/>
                  <a:gd name="T9" fmla="*/ 2147483647 h 735"/>
                  <a:gd name="T10" fmla="*/ 2147483647 w 562"/>
                  <a:gd name="T11" fmla="*/ 2147483647 h 735"/>
                  <a:gd name="T12" fmla="*/ 2147483647 w 562"/>
                  <a:gd name="T13" fmla="*/ 2147483647 h 735"/>
                  <a:gd name="T14" fmla="*/ 2147483647 w 562"/>
                  <a:gd name="T15" fmla="*/ 0 h 735"/>
                  <a:gd name="T16" fmla="*/ 2147483647 w 562"/>
                  <a:gd name="T17" fmla="*/ 2147483647 h 735"/>
                  <a:gd name="T18" fmla="*/ 2147483647 w 562"/>
                  <a:gd name="T19" fmla="*/ 2147483647 h 735"/>
                  <a:gd name="T20" fmla="*/ 2147483647 w 562"/>
                  <a:gd name="T21" fmla="*/ 2147483647 h 735"/>
                  <a:gd name="T22" fmla="*/ 2147483647 w 562"/>
                  <a:gd name="T23" fmla="*/ 2147483647 h 735"/>
                  <a:gd name="T24" fmla="*/ 2147483647 w 562"/>
                  <a:gd name="T25" fmla="*/ 2147483647 h 735"/>
                  <a:gd name="T26" fmla="*/ 2147483647 w 562"/>
                  <a:gd name="T27" fmla="*/ 2147483647 h 735"/>
                  <a:gd name="T28" fmla="*/ 2147483647 w 562"/>
                  <a:gd name="T29" fmla="*/ 2147483647 h 735"/>
                  <a:gd name="T30" fmla="*/ 2147483647 w 562"/>
                  <a:gd name="T31" fmla="*/ 2147483647 h 735"/>
                  <a:gd name="T32" fmla="*/ 2147483647 w 562"/>
                  <a:gd name="T33" fmla="*/ 2147483647 h 735"/>
                  <a:gd name="T34" fmla="*/ 2147483647 w 562"/>
                  <a:gd name="T35" fmla="*/ 2147483647 h 735"/>
                  <a:gd name="T36" fmla="*/ 2147483647 w 562"/>
                  <a:gd name="T37" fmla="*/ 2147483647 h 735"/>
                  <a:gd name="T38" fmla="*/ 2147483647 w 562"/>
                  <a:gd name="T39" fmla="*/ 2147483647 h 735"/>
                  <a:gd name="T40" fmla="*/ 2147483647 w 562"/>
                  <a:gd name="T41" fmla="*/ 2147483647 h 735"/>
                  <a:gd name="T42" fmla="*/ 2147483647 w 562"/>
                  <a:gd name="T43" fmla="*/ 2147483647 h 735"/>
                  <a:gd name="T44" fmla="*/ 2147483647 w 562"/>
                  <a:gd name="T45" fmla="*/ 2147483647 h 735"/>
                  <a:gd name="T46" fmla="*/ 2147483647 w 562"/>
                  <a:gd name="T47" fmla="*/ 2147483647 h 735"/>
                  <a:gd name="T48" fmla="*/ 2147483647 w 562"/>
                  <a:gd name="T49" fmla="*/ 2147483647 h 735"/>
                  <a:gd name="T50" fmla="*/ 2147483647 w 562"/>
                  <a:gd name="T51" fmla="*/ 2147483647 h 735"/>
                  <a:gd name="T52" fmla="*/ 2147483647 w 562"/>
                  <a:gd name="T53" fmla="*/ 2147483647 h 735"/>
                  <a:gd name="T54" fmla="*/ 2147483647 w 562"/>
                  <a:gd name="T55" fmla="*/ 2147483647 h 735"/>
                  <a:gd name="T56" fmla="*/ 2147483647 w 562"/>
                  <a:gd name="T57" fmla="*/ 2147483647 h 735"/>
                  <a:gd name="T58" fmla="*/ 2147483647 w 562"/>
                  <a:gd name="T59" fmla="*/ 2147483647 h 735"/>
                  <a:gd name="T60" fmla="*/ 2147483647 w 562"/>
                  <a:gd name="T61" fmla="*/ 2147483647 h 735"/>
                  <a:gd name="T62" fmla="*/ 2147483647 w 562"/>
                  <a:gd name="T63" fmla="*/ 2147483647 h 735"/>
                  <a:gd name="T64" fmla="*/ 2147483647 w 562"/>
                  <a:gd name="T65" fmla="*/ 2147483647 h 735"/>
                  <a:gd name="T66" fmla="*/ 2147483647 w 562"/>
                  <a:gd name="T67" fmla="*/ 2147483647 h 735"/>
                  <a:gd name="T68" fmla="*/ 2147483647 w 562"/>
                  <a:gd name="T69" fmla="*/ 2147483647 h 735"/>
                  <a:gd name="T70" fmla="*/ 2147483647 w 562"/>
                  <a:gd name="T71" fmla="*/ 2147483647 h 735"/>
                  <a:gd name="T72" fmla="*/ 2147483647 w 562"/>
                  <a:gd name="T73" fmla="*/ 2147483647 h 735"/>
                  <a:gd name="T74" fmla="*/ 2147483647 w 562"/>
                  <a:gd name="T75" fmla="*/ 2147483647 h 735"/>
                  <a:gd name="T76" fmla="*/ 2147483647 w 562"/>
                  <a:gd name="T77" fmla="*/ 2147483647 h 735"/>
                  <a:gd name="T78" fmla="*/ 2147483647 w 562"/>
                  <a:gd name="T79" fmla="*/ 2147483647 h 735"/>
                  <a:gd name="T80" fmla="*/ 2147483647 w 562"/>
                  <a:gd name="T81" fmla="*/ 2147483647 h 735"/>
                  <a:gd name="T82" fmla="*/ 2147483647 w 562"/>
                  <a:gd name="T83" fmla="*/ 2147483647 h 735"/>
                  <a:gd name="T84" fmla="*/ 2147483647 w 562"/>
                  <a:gd name="T85" fmla="*/ 2147483647 h 735"/>
                  <a:gd name="T86" fmla="*/ 2147483647 w 562"/>
                  <a:gd name="T87" fmla="*/ 2147483647 h 735"/>
                  <a:gd name="T88" fmla="*/ 2147483647 w 562"/>
                  <a:gd name="T89" fmla="*/ 2147483647 h 735"/>
                  <a:gd name="T90" fmla="*/ 2147483647 w 562"/>
                  <a:gd name="T91" fmla="*/ 2147483647 h 735"/>
                  <a:gd name="T92" fmla="*/ 2147483647 w 562"/>
                  <a:gd name="T93" fmla="*/ 2147483647 h 735"/>
                  <a:gd name="T94" fmla="*/ 2147483647 w 562"/>
                  <a:gd name="T95" fmla="*/ 2147483647 h 735"/>
                  <a:gd name="T96" fmla="*/ 2147483647 w 562"/>
                  <a:gd name="T97" fmla="*/ 2147483647 h 735"/>
                  <a:gd name="T98" fmla="*/ 2147483647 w 562"/>
                  <a:gd name="T99" fmla="*/ 2147483647 h 735"/>
                  <a:gd name="T100" fmla="*/ 2147483647 w 562"/>
                  <a:gd name="T101" fmla="*/ 2147483647 h 735"/>
                  <a:gd name="T102" fmla="*/ 2147483647 w 562"/>
                  <a:gd name="T103" fmla="*/ 2147483647 h 735"/>
                  <a:gd name="T104" fmla="*/ 2147483647 w 562"/>
                  <a:gd name="T105" fmla="*/ 2147483647 h 7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62" h="735">
                    <a:moveTo>
                      <a:pt x="2" y="95"/>
                    </a:moveTo>
                    <a:lnTo>
                      <a:pt x="2" y="93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2" y="63"/>
                    </a:lnTo>
                    <a:lnTo>
                      <a:pt x="2" y="58"/>
                    </a:lnTo>
                    <a:lnTo>
                      <a:pt x="4" y="53"/>
                    </a:lnTo>
                    <a:lnTo>
                      <a:pt x="5" y="47"/>
                    </a:lnTo>
                    <a:lnTo>
                      <a:pt x="8" y="42"/>
                    </a:lnTo>
                    <a:lnTo>
                      <a:pt x="9" y="37"/>
                    </a:lnTo>
                    <a:lnTo>
                      <a:pt x="12" y="34"/>
                    </a:lnTo>
                    <a:lnTo>
                      <a:pt x="15" y="29"/>
                    </a:lnTo>
                    <a:lnTo>
                      <a:pt x="20" y="27"/>
                    </a:lnTo>
                    <a:lnTo>
                      <a:pt x="25" y="23"/>
                    </a:lnTo>
                    <a:lnTo>
                      <a:pt x="31" y="19"/>
                    </a:lnTo>
                    <a:lnTo>
                      <a:pt x="33" y="17"/>
                    </a:lnTo>
                    <a:lnTo>
                      <a:pt x="37" y="16"/>
                    </a:lnTo>
                    <a:lnTo>
                      <a:pt x="40" y="14"/>
                    </a:lnTo>
                    <a:lnTo>
                      <a:pt x="44" y="13"/>
                    </a:lnTo>
                    <a:lnTo>
                      <a:pt x="48" y="11"/>
                    </a:lnTo>
                    <a:lnTo>
                      <a:pt x="51" y="10"/>
                    </a:lnTo>
                    <a:lnTo>
                      <a:pt x="55" y="8"/>
                    </a:lnTo>
                    <a:lnTo>
                      <a:pt x="59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1" y="5"/>
                    </a:lnTo>
                    <a:lnTo>
                      <a:pt x="74" y="3"/>
                    </a:lnTo>
                    <a:lnTo>
                      <a:pt x="78" y="2"/>
                    </a:lnTo>
                    <a:lnTo>
                      <a:pt x="83" y="2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1"/>
                    </a:lnTo>
                    <a:lnTo>
                      <a:pt x="120" y="1"/>
                    </a:lnTo>
                    <a:lnTo>
                      <a:pt x="124" y="1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70" y="1"/>
                    </a:lnTo>
                    <a:lnTo>
                      <a:pt x="176" y="1"/>
                    </a:lnTo>
                    <a:lnTo>
                      <a:pt x="182" y="1"/>
                    </a:lnTo>
                    <a:lnTo>
                      <a:pt x="190" y="1"/>
                    </a:lnTo>
                    <a:lnTo>
                      <a:pt x="196" y="1"/>
                    </a:lnTo>
                    <a:lnTo>
                      <a:pt x="203" y="1"/>
                    </a:lnTo>
                    <a:lnTo>
                      <a:pt x="210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2" y="1"/>
                    </a:lnTo>
                    <a:lnTo>
                      <a:pt x="239" y="1"/>
                    </a:lnTo>
                    <a:lnTo>
                      <a:pt x="248" y="2"/>
                    </a:lnTo>
                    <a:lnTo>
                      <a:pt x="255" y="2"/>
                    </a:lnTo>
                    <a:lnTo>
                      <a:pt x="264" y="2"/>
                    </a:lnTo>
                    <a:lnTo>
                      <a:pt x="271" y="2"/>
                    </a:lnTo>
                    <a:lnTo>
                      <a:pt x="279" y="3"/>
                    </a:lnTo>
                    <a:lnTo>
                      <a:pt x="288" y="3"/>
                    </a:lnTo>
                    <a:lnTo>
                      <a:pt x="296" y="3"/>
                    </a:lnTo>
                    <a:lnTo>
                      <a:pt x="305" y="5"/>
                    </a:lnTo>
                    <a:lnTo>
                      <a:pt x="313" y="5"/>
                    </a:lnTo>
                    <a:lnTo>
                      <a:pt x="321" y="5"/>
                    </a:lnTo>
                    <a:lnTo>
                      <a:pt x="329" y="6"/>
                    </a:lnTo>
                    <a:lnTo>
                      <a:pt x="338" y="6"/>
                    </a:lnTo>
                    <a:lnTo>
                      <a:pt x="346" y="7"/>
                    </a:lnTo>
                    <a:lnTo>
                      <a:pt x="353" y="7"/>
                    </a:lnTo>
                    <a:lnTo>
                      <a:pt x="362" y="8"/>
                    </a:lnTo>
                    <a:lnTo>
                      <a:pt x="369" y="8"/>
                    </a:lnTo>
                    <a:lnTo>
                      <a:pt x="378" y="10"/>
                    </a:lnTo>
                    <a:lnTo>
                      <a:pt x="385" y="11"/>
                    </a:lnTo>
                    <a:lnTo>
                      <a:pt x="392" y="12"/>
                    </a:lnTo>
                    <a:lnTo>
                      <a:pt x="399" y="12"/>
                    </a:lnTo>
                    <a:lnTo>
                      <a:pt x="408" y="13"/>
                    </a:lnTo>
                    <a:lnTo>
                      <a:pt x="415" y="14"/>
                    </a:lnTo>
                    <a:lnTo>
                      <a:pt x="423" y="16"/>
                    </a:lnTo>
                    <a:lnTo>
                      <a:pt x="429" y="18"/>
                    </a:lnTo>
                    <a:lnTo>
                      <a:pt x="436" y="19"/>
                    </a:lnTo>
                    <a:lnTo>
                      <a:pt x="442" y="20"/>
                    </a:lnTo>
                    <a:lnTo>
                      <a:pt x="448" y="22"/>
                    </a:lnTo>
                    <a:lnTo>
                      <a:pt x="454" y="24"/>
                    </a:lnTo>
                    <a:lnTo>
                      <a:pt x="460" y="25"/>
                    </a:lnTo>
                    <a:lnTo>
                      <a:pt x="465" y="28"/>
                    </a:lnTo>
                    <a:lnTo>
                      <a:pt x="470" y="29"/>
                    </a:lnTo>
                    <a:lnTo>
                      <a:pt x="475" y="31"/>
                    </a:lnTo>
                    <a:lnTo>
                      <a:pt x="481" y="33"/>
                    </a:lnTo>
                    <a:lnTo>
                      <a:pt x="484" y="35"/>
                    </a:lnTo>
                    <a:lnTo>
                      <a:pt x="488" y="37"/>
                    </a:lnTo>
                    <a:lnTo>
                      <a:pt x="492" y="40"/>
                    </a:lnTo>
                    <a:lnTo>
                      <a:pt x="495" y="42"/>
                    </a:lnTo>
                    <a:lnTo>
                      <a:pt x="500" y="47"/>
                    </a:lnTo>
                    <a:lnTo>
                      <a:pt x="505" y="54"/>
                    </a:lnTo>
                    <a:lnTo>
                      <a:pt x="505" y="57"/>
                    </a:lnTo>
                    <a:lnTo>
                      <a:pt x="506" y="61"/>
                    </a:lnTo>
                    <a:lnTo>
                      <a:pt x="507" y="64"/>
                    </a:lnTo>
                    <a:lnTo>
                      <a:pt x="509" y="68"/>
                    </a:lnTo>
                    <a:lnTo>
                      <a:pt x="510" y="71"/>
                    </a:lnTo>
                    <a:lnTo>
                      <a:pt x="511" y="75"/>
                    </a:lnTo>
                    <a:lnTo>
                      <a:pt x="512" y="79"/>
                    </a:lnTo>
                    <a:lnTo>
                      <a:pt x="514" y="85"/>
                    </a:lnTo>
                    <a:lnTo>
                      <a:pt x="514" y="88"/>
                    </a:lnTo>
                    <a:lnTo>
                      <a:pt x="515" y="93"/>
                    </a:lnTo>
                    <a:lnTo>
                      <a:pt x="515" y="99"/>
                    </a:lnTo>
                    <a:lnTo>
                      <a:pt x="516" y="104"/>
                    </a:lnTo>
                    <a:lnTo>
                      <a:pt x="516" y="110"/>
                    </a:lnTo>
                    <a:lnTo>
                      <a:pt x="517" y="115"/>
                    </a:lnTo>
                    <a:lnTo>
                      <a:pt x="517" y="121"/>
                    </a:lnTo>
                    <a:lnTo>
                      <a:pt x="518" y="127"/>
                    </a:lnTo>
                    <a:lnTo>
                      <a:pt x="518" y="133"/>
                    </a:lnTo>
                    <a:lnTo>
                      <a:pt x="518" y="140"/>
                    </a:lnTo>
                    <a:lnTo>
                      <a:pt x="518" y="146"/>
                    </a:lnTo>
                    <a:lnTo>
                      <a:pt x="518" y="152"/>
                    </a:lnTo>
                    <a:lnTo>
                      <a:pt x="518" y="158"/>
                    </a:lnTo>
                    <a:lnTo>
                      <a:pt x="518" y="165"/>
                    </a:lnTo>
                    <a:lnTo>
                      <a:pt x="518" y="171"/>
                    </a:lnTo>
                    <a:lnTo>
                      <a:pt x="520" y="178"/>
                    </a:lnTo>
                    <a:lnTo>
                      <a:pt x="520" y="184"/>
                    </a:lnTo>
                    <a:lnTo>
                      <a:pt x="520" y="191"/>
                    </a:lnTo>
                    <a:lnTo>
                      <a:pt x="520" y="197"/>
                    </a:lnTo>
                    <a:lnTo>
                      <a:pt x="520" y="204"/>
                    </a:lnTo>
                    <a:lnTo>
                      <a:pt x="520" y="211"/>
                    </a:lnTo>
                    <a:lnTo>
                      <a:pt x="520" y="219"/>
                    </a:lnTo>
                    <a:lnTo>
                      <a:pt x="520" y="225"/>
                    </a:lnTo>
                    <a:lnTo>
                      <a:pt x="520" y="232"/>
                    </a:lnTo>
                    <a:lnTo>
                      <a:pt x="518" y="238"/>
                    </a:lnTo>
                    <a:lnTo>
                      <a:pt x="518" y="244"/>
                    </a:lnTo>
                    <a:lnTo>
                      <a:pt x="518" y="251"/>
                    </a:lnTo>
                    <a:lnTo>
                      <a:pt x="518" y="257"/>
                    </a:lnTo>
                    <a:lnTo>
                      <a:pt x="517" y="263"/>
                    </a:lnTo>
                    <a:lnTo>
                      <a:pt x="517" y="271"/>
                    </a:lnTo>
                    <a:lnTo>
                      <a:pt x="517" y="277"/>
                    </a:lnTo>
                    <a:lnTo>
                      <a:pt x="517" y="283"/>
                    </a:lnTo>
                    <a:lnTo>
                      <a:pt x="517" y="289"/>
                    </a:lnTo>
                    <a:lnTo>
                      <a:pt x="517" y="295"/>
                    </a:lnTo>
                    <a:lnTo>
                      <a:pt x="517" y="301"/>
                    </a:lnTo>
                    <a:lnTo>
                      <a:pt x="517" y="307"/>
                    </a:lnTo>
                    <a:lnTo>
                      <a:pt x="517" y="313"/>
                    </a:lnTo>
                    <a:lnTo>
                      <a:pt x="517" y="318"/>
                    </a:lnTo>
                    <a:lnTo>
                      <a:pt x="517" y="323"/>
                    </a:lnTo>
                    <a:lnTo>
                      <a:pt x="517" y="329"/>
                    </a:lnTo>
                    <a:lnTo>
                      <a:pt x="517" y="334"/>
                    </a:lnTo>
                    <a:lnTo>
                      <a:pt x="517" y="339"/>
                    </a:lnTo>
                    <a:lnTo>
                      <a:pt x="517" y="344"/>
                    </a:lnTo>
                    <a:lnTo>
                      <a:pt x="517" y="349"/>
                    </a:lnTo>
                    <a:lnTo>
                      <a:pt x="517" y="352"/>
                    </a:lnTo>
                    <a:lnTo>
                      <a:pt x="517" y="357"/>
                    </a:lnTo>
                    <a:lnTo>
                      <a:pt x="517" y="359"/>
                    </a:lnTo>
                    <a:lnTo>
                      <a:pt x="517" y="364"/>
                    </a:lnTo>
                    <a:lnTo>
                      <a:pt x="517" y="367"/>
                    </a:lnTo>
                    <a:lnTo>
                      <a:pt x="517" y="370"/>
                    </a:lnTo>
                    <a:lnTo>
                      <a:pt x="518" y="373"/>
                    </a:lnTo>
                    <a:lnTo>
                      <a:pt x="518" y="376"/>
                    </a:lnTo>
                    <a:lnTo>
                      <a:pt x="520" y="381"/>
                    </a:lnTo>
                    <a:lnTo>
                      <a:pt x="521" y="385"/>
                    </a:lnTo>
                    <a:lnTo>
                      <a:pt x="523" y="390"/>
                    </a:lnTo>
                    <a:lnTo>
                      <a:pt x="526" y="395"/>
                    </a:lnTo>
                    <a:lnTo>
                      <a:pt x="529" y="397"/>
                    </a:lnTo>
                    <a:lnTo>
                      <a:pt x="533" y="402"/>
                    </a:lnTo>
                    <a:lnTo>
                      <a:pt x="535" y="404"/>
                    </a:lnTo>
                    <a:lnTo>
                      <a:pt x="539" y="408"/>
                    </a:lnTo>
                    <a:lnTo>
                      <a:pt x="543" y="410"/>
                    </a:lnTo>
                    <a:lnTo>
                      <a:pt x="546" y="414"/>
                    </a:lnTo>
                    <a:lnTo>
                      <a:pt x="549" y="418"/>
                    </a:lnTo>
                    <a:lnTo>
                      <a:pt x="551" y="421"/>
                    </a:lnTo>
                    <a:lnTo>
                      <a:pt x="554" y="425"/>
                    </a:lnTo>
                    <a:lnTo>
                      <a:pt x="557" y="430"/>
                    </a:lnTo>
                    <a:lnTo>
                      <a:pt x="557" y="431"/>
                    </a:lnTo>
                    <a:lnTo>
                      <a:pt x="558" y="435"/>
                    </a:lnTo>
                    <a:lnTo>
                      <a:pt x="558" y="437"/>
                    </a:lnTo>
                    <a:lnTo>
                      <a:pt x="560" y="441"/>
                    </a:lnTo>
                    <a:lnTo>
                      <a:pt x="561" y="443"/>
                    </a:lnTo>
                    <a:lnTo>
                      <a:pt x="561" y="447"/>
                    </a:lnTo>
                    <a:lnTo>
                      <a:pt x="561" y="451"/>
                    </a:lnTo>
                    <a:lnTo>
                      <a:pt x="562" y="455"/>
                    </a:lnTo>
                    <a:lnTo>
                      <a:pt x="561" y="459"/>
                    </a:lnTo>
                    <a:lnTo>
                      <a:pt x="561" y="465"/>
                    </a:lnTo>
                    <a:lnTo>
                      <a:pt x="561" y="470"/>
                    </a:lnTo>
                    <a:lnTo>
                      <a:pt x="561" y="477"/>
                    </a:lnTo>
                    <a:lnTo>
                      <a:pt x="561" y="480"/>
                    </a:lnTo>
                    <a:lnTo>
                      <a:pt x="561" y="482"/>
                    </a:lnTo>
                    <a:lnTo>
                      <a:pt x="561" y="486"/>
                    </a:lnTo>
                    <a:lnTo>
                      <a:pt x="561" y="489"/>
                    </a:lnTo>
                    <a:lnTo>
                      <a:pt x="561" y="493"/>
                    </a:lnTo>
                    <a:lnTo>
                      <a:pt x="561" y="497"/>
                    </a:lnTo>
                    <a:lnTo>
                      <a:pt x="561" y="500"/>
                    </a:lnTo>
                    <a:lnTo>
                      <a:pt x="561" y="505"/>
                    </a:lnTo>
                    <a:lnTo>
                      <a:pt x="561" y="509"/>
                    </a:lnTo>
                    <a:lnTo>
                      <a:pt x="561" y="513"/>
                    </a:lnTo>
                    <a:lnTo>
                      <a:pt x="561" y="516"/>
                    </a:lnTo>
                    <a:lnTo>
                      <a:pt x="561" y="521"/>
                    </a:lnTo>
                    <a:lnTo>
                      <a:pt x="561" y="523"/>
                    </a:lnTo>
                    <a:lnTo>
                      <a:pt x="561" y="528"/>
                    </a:lnTo>
                    <a:lnTo>
                      <a:pt x="561" y="532"/>
                    </a:lnTo>
                    <a:lnTo>
                      <a:pt x="561" y="537"/>
                    </a:lnTo>
                    <a:lnTo>
                      <a:pt x="560" y="540"/>
                    </a:lnTo>
                    <a:lnTo>
                      <a:pt x="560" y="545"/>
                    </a:lnTo>
                    <a:lnTo>
                      <a:pt x="560" y="550"/>
                    </a:lnTo>
                    <a:lnTo>
                      <a:pt x="560" y="555"/>
                    </a:lnTo>
                    <a:lnTo>
                      <a:pt x="560" y="559"/>
                    </a:lnTo>
                    <a:lnTo>
                      <a:pt x="560" y="564"/>
                    </a:lnTo>
                    <a:lnTo>
                      <a:pt x="560" y="567"/>
                    </a:lnTo>
                    <a:lnTo>
                      <a:pt x="560" y="572"/>
                    </a:lnTo>
                    <a:lnTo>
                      <a:pt x="560" y="576"/>
                    </a:lnTo>
                    <a:lnTo>
                      <a:pt x="560" y="581"/>
                    </a:lnTo>
                    <a:lnTo>
                      <a:pt x="558" y="584"/>
                    </a:lnTo>
                    <a:lnTo>
                      <a:pt x="558" y="589"/>
                    </a:lnTo>
                    <a:lnTo>
                      <a:pt x="558" y="594"/>
                    </a:lnTo>
                    <a:lnTo>
                      <a:pt x="558" y="598"/>
                    </a:lnTo>
                    <a:lnTo>
                      <a:pt x="557" y="602"/>
                    </a:lnTo>
                    <a:lnTo>
                      <a:pt x="557" y="606"/>
                    </a:lnTo>
                    <a:lnTo>
                      <a:pt x="557" y="610"/>
                    </a:lnTo>
                    <a:lnTo>
                      <a:pt x="557" y="615"/>
                    </a:lnTo>
                    <a:lnTo>
                      <a:pt x="556" y="618"/>
                    </a:lnTo>
                    <a:lnTo>
                      <a:pt x="556" y="623"/>
                    </a:lnTo>
                    <a:lnTo>
                      <a:pt x="556" y="627"/>
                    </a:lnTo>
                    <a:lnTo>
                      <a:pt x="556" y="632"/>
                    </a:lnTo>
                    <a:lnTo>
                      <a:pt x="556" y="635"/>
                    </a:lnTo>
                    <a:lnTo>
                      <a:pt x="556" y="640"/>
                    </a:lnTo>
                    <a:lnTo>
                      <a:pt x="555" y="644"/>
                    </a:lnTo>
                    <a:lnTo>
                      <a:pt x="555" y="646"/>
                    </a:lnTo>
                    <a:lnTo>
                      <a:pt x="554" y="650"/>
                    </a:lnTo>
                    <a:lnTo>
                      <a:pt x="554" y="653"/>
                    </a:lnTo>
                    <a:lnTo>
                      <a:pt x="554" y="657"/>
                    </a:lnTo>
                    <a:lnTo>
                      <a:pt x="552" y="661"/>
                    </a:lnTo>
                    <a:lnTo>
                      <a:pt x="552" y="664"/>
                    </a:lnTo>
                    <a:lnTo>
                      <a:pt x="552" y="668"/>
                    </a:lnTo>
                    <a:lnTo>
                      <a:pt x="551" y="673"/>
                    </a:lnTo>
                    <a:lnTo>
                      <a:pt x="550" y="679"/>
                    </a:lnTo>
                    <a:lnTo>
                      <a:pt x="549" y="684"/>
                    </a:lnTo>
                    <a:lnTo>
                      <a:pt x="549" y="689"/>
                    </a:lnTo>
                    <a:lnTo>
                      <a:pt x="546" y="692"/>
                    </a:lnTo>
                    <a:lnTo>
                      <a:pt x="545" y="696"/>
                    </a:lnTo>
                    <a:lnTo>
                      <a:pt x="543" y="700"/>
                    </a:lnTo>
                    <a:lnTo>
                      <a:pt x="540" y="703"/>
                    </a:lnTo>
                    <a:lnTo>
                      <a:pt x="537" y="707"/>
                    </a:lnTo>
                    <a:lnTo>
                      <a:pt x="535" y="709"/>
                    </a:lnTo>
                    <a:lnTo>
                      <a:pt x="532" y="712"/>
                    </a:lnTo>
                    <a:lnTo>
                      <a:pt x="529" y="715"/>
                    </a:lnTo>
                    <a:lnTo>
                      <a:pt x="526" y="717"/>
                    </a:lnTo>
                    <a:lnTo>
                      <a:pt x="522" y="719"/>
                    </a:lnTo>
                    <a:lnTo>
                      <a:pt x="518" y="722"/>
                    </a:lnTo>
                    <a:lnTo>
                      <a:pt x="515" y="723"/>
                    </a:lnTo>
                    <a:lnTo>
                      <a:pt x="510" y="724"/>
                    </a:lnTo>
                    <a:lnTo>
                      <a:pt x="506" y="726"/>
                    </a:lnTo>
                    <a:lnTo>
                      <a:pt x="503" y="726"/>
                    </a:lnTo>
                    <a:lnTo>
                      <a:pt x="499" y="729"/>
                    </a:lnTo>
                    <a:lnTo>
                      <a:pt x="495" y="729"/>
                    </a:lnTo>
                    <a:lnTo>
                      <a:pt x="492" y="730"/>
                    </a:lnTo>
                    <a:lnTo>
                      <a:pt x="488" y="730"/>
                    </a:lnTo>
                    <a:lnTo>
                      <a:pt x="484" y="731"/>
                    </a:lnTo>
                    <a:lnTo>
                      <a:pt x="478" y="732"/>
                    </a:lnTo>
                    <a:lnTo>
                      <a:pt x="472" y="734"/>
                    </a:lnTo>
                    <a:lnTo>
                      <a:pt x="467" y="734"/>
                    </a:lnTo>
                    <a:lnTo>
                      <a:pt x="464" y="734"/>
                    </a:lnTo>
                    <a:lnTo>
                      <a:pt x="461" y="734"/>
                    </a:lnTo>
                    <a:lnTo>
                      <a:pt x="461" y="735"/>
                    </a:lnTo>
                    <a:lnTo>
                      <a:pt x="2" y="95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18" name="Freeform 191"/>
              <p:cNvSpPr>
                <a:spLocks/>
              </p:cNvSpPr>
              <p:nvPr/>
            </p:nvSpPr>
            <p:spPr bwMode="auto">
              <a:xfrm>
                <a:off x="3127375" y="2887662"/>
                <a:ext cx="228600" cy="385762"/>
              </a:xfrm>
              <a:custGeom>
                <a:avLst/>
                <a:gdLst>
                  <a:gd name="T0" fmla="*/ 2147483647 w 526"/>
                  <a:gd name="T1" fmla="*/ 2147483647 h 768"/>
                  <a:gd name="T2" fmla="*/ 2147483647 w 526"/>
                  <a:gd name="T3" fmla="*/ 2147483647 h 768"/>
                  <a:gd name="T4" fmla="*/ 2147483647 w 526"/>
                  <a:gd name="T5" fmla="*/ 2147483647 h 768"/>
                  <a:gd name="T6" fmla="*/ 2147483647 w 526"/>
                  <a:gd name="T7" fmla="*/ 2147483647 h 768"/>
                  <a:gd name="T8" fmla="*/ 2147483647 w 526"/>
                  <a:gd name="T9" fmla="*/ 2147483647 h 768"/>
                  <a:gd name="T10" fmla="*/ 2147483647 w 526"/>
                  <a:gd name="T11" fmla="*/ 2147483647 h 768"/>
                  <a:gd name="T12" fmla="*/ 2147483647 w 526"/>
                  <a:gd name="T13" fmla="*/ 2147483647 h 768"/>
                  <a:gd name="T14" fmla="*/ 2147483647 w 526"/>
                  <a:gd name="T15" fmla="*/ 2147483647 h 768"/>
                  <a:gd name="T16" fmla="*/ 2147483647 w 526"/>
                  <a:gd name="T17" fmla="*/ 2147483647 h 768"/>
                  <a:gd name="T18" fmla="*/ 2147483647 w 526"/>
                  <a:gd name="T19" fmla="*/ 2147483647 h 768"/>
                  <a:gd name="T20" fmla="*/ 2147483647 w 526"/>
                  <a:gd name="T21" fmla="*/ 2147483647 h 768"/>
                  <a:gd name="T22" fmla="*/ 2147483647 w 526"/>
                  <a:gd name="T23" fmla="*/ 2147483647 h 768"/>
                  <a:gd name="T24" fmla="*/ 2147483647 w 526"/>
                  <a:gd name="T25" fmla="*/ 2147483647 h 768"/>
                  <a:gd name="T26" fmla="*/ 2147483647 w 526"/>
                  <a:gd name="T27" fmla="*/ 2147483647 h 768"/>
                  <a:gd name="T28" fmla="*/ 2147483647 w 526"/>
                  <a:gd name="T29" fmla="*/ 2147483647 h 768"/>
                  <a:gd name="T30" fmla="*/ 2147483647 w 526"/>
                  <a:gd name="T31" fmla="*/ 2147483647 h 768"/>
                  <a:gd name="T32" fmla="*/ 2147483647 w 526"/>
                  <a:gd name="T33" fmla="*/ 2147483647 h 768"/>
                  <a:gd name="T34" fmla="*/ 2147483647 w 526"/>
                  <a:gd name="T35" fmla="*/ 2147483647 h 768"/>
                  <a:gd name="T36" fmla="*/ 2147483647 w 526"/>
                  <a:gd name="T37" fmla="*/ 2147483647 h 768"/>
                  <a:gd name="T38" fmla="*/ 2147483647 w 526"/>
                  <a:gd name="T39" fmla="*/ 2147483647 h 768"/>
                  <a:gd name="T40" fmla="*/ 2147483647 w 526"/>
                  <a:gd name="T41" fmla="*/ 2147483647 h 768"/>
                  <a:gd name="T42" fmla="*/ 2147483647 w 526"/>
                  <a:gd name="T43" fmla="*/ 2147483647 h 768"/>
                  <a:gd name="T44" fmla="*/ 2147483647 w 526"/>
                  <a:gd name="T45" fmla="*/ 2147483647 h 768"/>
                  <a:gd name="T46" fmla="*/ 2147483647 w 526"/>
                  <a:gd name="T47" fmla="*/ 0 h 768"/>
                  <a:gd name="T48" fmla="*/ 2147483647 w 526"/>
                  <a:gd name="T49" fmla="*/ 2147483647 h 768"/>
                  <a:gd name="T50" fmla="*/ 2147483647 w 526"/>
                  <a:gd name="T51" fmla="*/ 2147483647 h 768"/>
                  <a:gd name="T52" fmla="*/ 2147483647 w 526"/>
                  <a:gd name="T53" fmla="*/ 2147483647 h 768"/>
                  <a:gd name="T54" fmla="*/ 2147483647 w 526"/>
                  <a:gd name="T55" fmla="*/ 2147483647 h 768"/>
                  <a:gd name="T56" fmla="*/ 2147483647 w 526"/>
                  <a:gd name="T57" fmla="*/ 2147483647 h 768"/>
                  <a:gd name="T58" fmla="*/ 2147483647 w 526"/>
                  <a:gd name="T59" fmla="*/ 2147483647 h 768"/>
                  <a:gd name="T60" fmla="*/ 2147483647 w 526"/>
                  <a:gd name="T61" fmla="*/ 2147483647 h 768"/>
                  <a:gd name="T62" fmla="*/ 2147483647 w 526"/>
                  <a:gd name="T63" fmla="*/ 2147483647 h 768"/>
                  <a:gd name="T64" fmla="*/ 2147483647 w 526"/>
                  <a:gd name="T65" fmla="*/ 2147483647 h 768"/>
                  <a:gd name="T66" fmla="*/ 2147483647 w 526"/>
                  <a:gd name="T67" fmla="*/ 2147483647 h 768"/>
                  <a:gd name="T68" fmla="*/ 2147483647 w 526"/>
                  <a:gd name="T69" fmla="*/ 2147483647 h 768"/>
                  <a:gd name="T70" fmla="*/ 2147483647 w 526"/>
                  <a:gd name="T71" fmla="*/ 2147483647 h 768"/>
                  <a:gd name="T72" fmla="*/ 2147483647 w 526"/>
                  <a:gd name="T73" fmla="*/ 2147483647 h 768"/>
                  <a:gd name="T74" fmla="*/ 2147483647 w 526"/>
                  <a:gd name="T75" fmla="*/ 2147483647 h 768"/>
                  <a:gd name="T76" fmla="*/ 2147483647 w 526"/>
                  <a:gd name="T77" fmla="*/ 2147483647 h 768"/>
                  <a:gd name="T78" fmla="*/ 2147483647 w 526"/>
                  <a:gd name="T79" fmla="*/ 2147483647 h 768"/>
                  <a:gd name="T80" fmla="*/ 2147483647 w 526"/>
                  <a:gd name="T81" fmla="*/ 2147483647 h 768"/>
                  <a:gd name="T82" fmla="*/ 2147483647 w 526"/>
                  <a:gd name="T83" fmla="*/ 2147483647 h 768"/>
                  <a:gd name="T84" fmla="*/ 2147483647 w 526"/>
                  <a:gd name="T85" fmla="*/ 2147483647 h 768"/>
                  <a:gd name="T86" fmla="*/ 2147483647 w 526"/>
                  <a:gd name="T87" fmla="*/ 2147483647 h 768"/>
                  <a:gd name="T88" fmla="*/ 2147483647 w 526"/>
                  <a:gd name="T89" fmla="*/ 2147483647 h 768"/>
                  <a:gd name="T90" fmla="*/ 2147483647 w 526"/>
                  <a:gd name="T91" fmla="*/ 2147483647 h 768"/>
                  <a:gd name="T92" fmla="*/ 2147483647 w 526"/>
                  <a:gd name="T93" fmla="*/ 2147483647 h 768"/>
                  <a:gd name="T94" fmla="*/ 2147483647 w 526"/>
                  <a:gd name="T95" fmla="*/ 2147483647 h 768"/>
                  <a:gd name="T96" fmla="*/ 2147483647 w 526"/>
                  <a:gd name="T97" fmla="*/ 2147483647 h 768"/>
                  <a:gd name="T98" fmla="*/ 2147483647 w 526"/>
                  <a:gd name="T99" fmla="*/ 2147483647 h 768"/>
                  <a:gd name="T100" fmla="*/ 2147483647 w 526"/>
                  <a:gd name="T101" fmla="*/ 2147483647 h 768"/>
                  <a:gd name="T102" fmla="*/ 2147483647 w 526"/>
                  <a:gd name="T103" fmla="*/ 2147483647 h 768"/>
                  <a:gd name="T104" fmla="*/ 2147483647 w 526"/>
                  <a:gd name="T105" fmla="*/ 2147483647 h 768"/>
                  <a:gd name="T106" fmla="*/ 2147483647 w 526"/>
                  <a:gd name="T107" fmla="*/ 2147483647 h 768"/>
                  <a:gd name="T108" fmla="*/ 2147483647 w 526"/>
                  <a:gd name="T109" fmla="*/ 2147483647 h 768"/>
                  <a:gd name="T110" fmla="*/ 2147483647 w 526"/>
                  <a:gd name="T111" fmla="*/ 2147483647 h 768"/>
                  <a:gd name="T112" fmla="*/ 2147483647 w 526"/>
                  <a:gd name="T113" fmla="*/ 2147483647 h 768"/>
                  <a:gd name="T114" fmla="*/ 2147483647 w 526"/>
                  <a:gd name="T115" fmla="*/ 2147483647 h 768"/>
                  <a:gd name="T116" fmla="*/ 2147483647 w 526"/>
                  <a:gd name="T117" fmla="*/ 2147483647 h 768"/>
                  <a:gd name="T118" fmla="*/ 2147483647 w 526"/>
                  <a:gd name="T119" fmla="*/ 2147483647 h 768"/>
                  <a:gd name="T120" fmla="*/ 2147483647 w 526"/>
                  <a:gd name="T121" fmla="*/ 2147483647 h 768"/>
                  <a:gd name="T122" fmla="*/ 2147483647 w 526"/>
                  <a:gd name="T123" fmla="*/ 2147483647 h 7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6" h="768">
                    <a:moveTo>
                      <a:pt x="484" y="756"/>
                    </a:moveTo>
                    <a:lnTo>
                      <a:pt x="486" y="753"/>
                    </a:lnTo>
                    <a:lnTo>
                      <a:pt x="488" y="748"/>
                    </a:lnTo>
                    <a:lnTo>
                      <a:pt x="490" y="745"/>
                    </a:lnTo>
                    <a:lnTo>
                      <a:pt x="493" y="741"/>
                    </a:lnTo>
                    <a:lnTo>
                      <a:pt x="496" y="737"/>
                    </a:lnTo>
                    <a:lnTo>
                      <a:pt x="500" y="733"/>
                    </a:lnTo>
                    <a:lnTo>
                      <a:pt x="503" y="728"/>
                    </a:lnTo>
                    <a:lnTo>
                      <a:pt x="505" y="722"/>
                    </a:lnTo>
                    <a:lnTo>
                      <a:pt x="507" y="717"/>
                    </a:lnTo>
                    <a:lnTo>
                      <a:pt x="510" y="712"/>
                    </a:lnTo>
                    <a:lnTo>
                      <a:pt x="512" y="706"/>
                    </a:lnTo>
                    <a:lnTo>
                      <a:pt x="515" y="701"/>
                    </a:lnTo>
                    <a:lnTo>
                      <a:pt x="516" y="696"/>
                    </a:lnTo>
                    <a:lnTo>
                      <a:pt x="517" y="694"/>
                    </a:lnTo>
                    <a:lnTo>
                      <a:pt x="517" y="690"/>
                    </a:lnTo>
                    <a:lnTo>
                      <a:pt x="517" y="686"/>
                    </a:lnTo>
                    <a:lnTo>
                      <a:pt x="518" y="680"/>
                    </a:lnTo>
                    <a:lnTo>
                      <a:pt x="518" y="674"/>
                    </a:lnTo>
                    <a:lnTo>
                      <a:pt x="518" y="671"/>
                    </a:lnTo>
                    <a:lnTo>
                      <a:pt x="518" y="667"/>
                    </a:lnTo>
                    <a:lnTo>
                      <a:pt x="518" y="663"/>
                    </a:lnTo>
                    <a:lnTo>
                      <a:pt x="520" y="660"/>
                    </a:lnTo>
                    <a:lnTo>
                      <a:pt x="520" y="655"/>
                    </a:lnTo>
                    <a:lnTo>
                      <a:pt x="520" y="651"/>
                    </a:lnTo>
                    <a:lnTo>
                      <a:pt x="520" y="646"/>
                    </a:lnTo>
                    <a:lnTo>
                      <a:pt x="521" y="641"/>
                    </a:lnTo>
                    <a:lnTo>
                      <a:pt x="521" y="637"/>
                    </a:lnTo>
                    <a:lnTo>
                      <a:pt x="521" y="630"/>
                    </a:lnTo>
                    <a:lnTo>
                      <a:pt x="521" y="626"/>
                    </a:lnTo>
                    <a:lnTo>
                      <a:pt x="521" y="621"/>
                    </a:lnTo>
                    <a:lnTo>
                      <a:pt x="521" y="615"/>
                    </a:lnTo>
                    <a:lnTo>
                      <a:pt x="522" y="610"/>
                    </a:lnTo>
                    <a:lnTo>
                      <a:pt x="522" y="604"/>
                    </a:lnTo>
                    <a:lnTo>
                      <a:pt x="522" y="598"/>
                    </a:lnTo>
                    <a:lnTo>
                      <a:pt x="522" y="592"/>
                    </a:lnTo>
                    <a:lnTo>
                      <a:pt x="522" y="586"/>
                    </a:lnTo>
                    <a:lnTo>
                      <a:pt x="522" y="579"/>
                    </a:lnTo>
                    <a:lnTo>
                      <a:pt x="523" y="575"/>
                    </a:lnTo>
                    <a:lnTo>
                      <a:pt x="523" y="568"/>
                    </a:lnTo>
                    <a:lnTo>
                      <a:pt x="523" y="562"/>
                    </a:lnTo>
                    <a:lnTo>
                      <a:pt x="523" y="556"/>
                    </a:lnTo>
                    <a:lnTo>
                      <a:pt x="524" y="550"/>
                    </a:lnTo>
                    <a:lnTo>
                      <a:pt x="524" y="544"/>
                    </a:lnTo>
                    <a:lnTo>
                      <a:pt x="524" y="538"/>
                    </a:lnTo>
                    <a:lnTo>
                      <a:pt x="524" y="532"/>
                    </a:lnTo>
                    <a:lnTo>
                      <a:pt x="524" y="526"/>
                    </a:lnTo>
                    <a:lnTo>
                      <a:pt x="524" y="520"/>
                    </a:lnTo>
                    <a:lnTo>
                      <a:pt x="524" y="514"/>
                    </a:lnTo>
                    <a:lnTo>
                      <a:pt x="524" y="508"/>
                    </a:lnTo>
                    <a:lnTo>
                      <a:pt x="524" y="502"/>
                    </a:lnTo>
                    <a:lnTo>
                      <a:pt x="524" y="496"/>
                    </a:lnTo>
                    <a:lnTo>
                      <a:pt x="524" y="491"/>
                    </a:lnTo>
                    <a:lnTo>
                      <a:pt x="524" y="486"/>
                    </a:lnTo>
                    <a:lnTo>
                      <a:pt x="524" y="480"/>
                    </a:lnTo>
                    <a:lnTo>
                      <a:pt x="524" y="475"/>
                    </a:lnTo>
                    <a:lnTo>
                      <a:pt x="524" y="469"/>
                    </a:lnTo>
                    <a:lnTo>
                      <a:pt x="524" y="464"/>
                    </a:lnTo>
                    <a:lnTo>
                      <a:pt x="526" y="460"/>
                    </a:lnTo>
                    <a:lnTo>
                      <a:pt x="526" y="454"/>
                    </a:lnTo>
                    <a:lnTo>
                      <a:pt x="526" y="451"/>
                    </a:lnTo>
                    <a:lnTo>
                      <a:pt x="526" y="447"/>
                    </a:lnTo>
                    <a:lnTo>
                      <a:pt x="526" y="443"/>
                    </a:lnTo>
                    <a:lnTo>
                      <a:pt x="526" y="438"/>
                    </a:lnTo>
                    <a:lnTo>
                      <a:pt x="526" y="435"/>
                    </a:lnTo>
                    <a:lnTo>
                      <a:pt x="526" y="431"/>
                    </a:lnTo>
                    <a:lnTo>
                      <a:pt x="526" y="429"/>
                    </a:lnTo>
                    <a:lnTo>
                      <a:pt x="524" y="423"/>
                    </a:lnTo>
                    <a:lnTo>
                      <a:pt x="524" y="419"/>
                    </a:lnTo>
                    <a:lnTo>
                      <a:pt x="523" y="415"/>
                    </a:lnTo>
                    <a:lnTo>
                      <a:pt x="523" y="414"/>
                    </a:lnTo>
                    <a:lnTo>
                      <a:pt x="520" y="409"/>
                    </a:lnTo>
                    <a:lnTo>
                      <a:pt x="516" y="407"/>
                    </a:lnTo>
                    <a:lnTo>
                      <a:pt x="511" y="404"/>
                    </a:lnTo>
                    <a:lnTo>
                      <a:pt x="507" y="402"/>
                    </a:lnTo>
                    <a:lnTo>
                      <a:pt x="503" y="398"/>
                    </a:lnTo>
                    <a:lnTo>
                      <a:pt x="499" y="394"/>
                    </a:lnTo>
                    <a:lnTo>
                      <a:pt x="498" y="389"/>
                    </a:lnTo>
                    <a:lnTo>
                      <a:pt x="496" y="385"/>
                    </a:lnTo>
                    <a:lnTo>
                      <a:pt x="496" y="379"/>
                    </a:lnTo>
                    <a:lnTo>
                      <a:pt x="496" y="373"/>
                    </a:lnTo>
                    <a:lnTo>
                      <a:pt x="496" y="369"/>
                    </a:lnTo>
                    <a:lnTo>
                      <a:pt x="496" y="363"/>
                    </a:lnTo>
                    <a:lnTo>
                      <a:pt x="496" y="360"/>
                    </a:lnTo>
                    <a:lnTo>
                      <a:pt x="496" y="356"/>
                    </a:lnTo>
                    <a:lnTo>
                      <a:pt x="496" y="352"/>
                    </a:lnTo>
                    <a:lnTo>
                      <a:pt x="496" y="349"/>
                    </a:lnTo>
                    <a:lnTo>
                      <a:pt x="496" y="344"/>
                    </a:lnTo>
                    <a:lnTo>
                      <a:pt x="496" y="339"/>
                    </a:lnTo>
                    <a:lnTo>
                      <a:pt x="496" y="334"/>
                    </a:lnTo>
                    <a:lnTo>
                      <a:pt x="496" y="329"/>
                    </a:lnTo>
                    <a:lnTo>
                      <a:pt x="496" y="324"/>
                    </a:lnTo>
                    <a:lnTo>
                      <a:pt x="498" y="318"/>
                    </a:lnTo>
                    <a:lnTo>
                      <a:pt x="498" y="313"/>
                    </a:lnTo>
                    <a:lnTo>
                      <a:pt x="499" y="307"/>
                    </a:lnTo>
                    <a:lnTo>
                      <a:pt x="499" y="301"/>
                    </a:lnTo>
                    <a:lnTo>
                      <a:pt x="499" y="295"/>
                    </a:lnTo>
                    <a:lnTo>
                      <a:pt x="499" y="289"/>
                    </a:lnTo>
                    <a:lnTo>
                      <a:pt x="499" y="283"/>
                    </a:lnTo>
                    <a:lnTo>
                      <a:pt x="499" y="276"/>
                    </a:lnTo>
                    <a:lnTo>
                      <a:pt x="500" y="270"/>
                    </a:lnTo>
                    <a:lnTo>
                      <a:pt x="500" y="262"/>
                    </a:lnTo>
                    <a:lnTo>
                      <a:pt x="500" y="256"/>
                    </a:lnTo>
                    <a:lnTo>
                      <a:pt x="500" y="249"/>
                    </a:lnTo>
                    <a:lnTo>
                      <a:pt x="501" y="242"/>
                    </a:lnTo>
                    <a:lnTo>
                      <a:pt x="501" y="234"/>
                    </a:lnTo>
                    <a:lnTo>
                      <a:pt x="501" y="228"/>
                    </a:lnTo>
                    <a:lnTo>
                      <a:pt x="501" y="221"/>
                    </a:lnTo>
                    <a:lnTo>
                      <a:pt x="503" y="214"/>
                    </a:lnTo>
                    <a:lnTo>
                      <a:pt x="503" y="206"/>
                    </a:lnTo>
                    <a:lnTo>
                      <a:pt x="504" y="200"/>
                    </a:lnTo>
                    <a:lnTo>
                      <a:pt x="504" y="193"/>
                    </a:lnTo>
                    <a:lnTo>
                      <a:pt x="504" y="186"/>
                    </a:lnTo>
                    <a:lnTo>
                      <a:pt x="504" y="178"/>
                    </a:lnTo>
                    <a:lnTo>
                      <a:pt x="504" y="171"/>
                    </a:lnTo>
                    <a:lnTo>
                      <a:pt x="504" y="164"/>
                    </a:lnTo>
                    <a:lnTo>
                      <a:pt x="504" y="157"/>
                    </a:lnTo>
                    <a:lnTo>
                      <a:pt x="504" y="151"/>
                    </a:lnTo>
                    <a:lnTo>
                      <a:pt x="505" y="143"/>
                    </a:lnTo>
                    <a:lnTo>
                      <a:pt x="505" y="136"/>
                    </a:lnTo>
                    <a:lnTo>
                      <a:pt x="505" y="130"/>
                    </a:lnTo>
                    <a:lnTo>
                      <a:pt x="505" y="123"/>
                    </a:lnTo>
                    <a:lnTo>
                      <a:pt x="505" y="118"/>
                    </a:lnTo>
                    <a:lnTo>
                      <a:pt x="505" y="110"/>
                    </a:lnTo>
                    <a:lnTo>
                      <a:pt x="505" y="104"/>
                    </a:lnTo>
                    <a:lnTo>
                      <a:pt x="505" y="99"/>
                    </a:lnTo>
                    <a:lnTo>
                      <a:pt x="505" y="93"/>
                    </a:lnTo>
                    <a:lnTo>
                      <a:pt x="505" y="87"/>
                    </a:lnTo>
                    <a:lnTo>
                      <a:pt x="505" y="82"/>
                    </a:lnTo>
                    <a:lnTo>
                      <a:pt x="505" y="78"/>
                    </a:lnTo>
                    <a:lnTo>
                      <a:pt x="505" y="73"/>
                    </a:lnTo>
                    <a:lnTo>
                      <a:pt x="504" y="68"/>
                    </a:lnTo>
                    <a:lnTo>
                      <a:pt x="504" y="64"/>
                    </a:lnTo>
                    <a:lnTo>
                      <a:pt x="504" y="61"/>
                    </a:lnTo>
                    <a:lnTo>
                      <a:pt x="504" y="57"/>
                    </a:lnTo>
                    <a:lnTo>
                      <a:pt x="504" y="52"/>
                    </a:lnTo>
                    <a:lnTo>
                      <a:pt x="503" y="50"/>
                    </a:lnTo>
                    <a:lnTo>
                      <a:pt x="503" y="46"/>
                    </a:lnTo>
                    <a:lnTo>
                      <a:pt x="503" y="44"/>
                    </a:lnTo>
                    <a:lnTo>
                      <a:pt x="501" y="40"/>
                    </a:lnTo>
                    <a:lnTo>
                      <a:pt x="501" y="38"/>
                    </a:lnTo>
                    <a:lnTo>
                      <a:pt x="498" y="35"/>
                    </a:lnTo>
                    <a:lnTo>
                      <a:pt x="494" y="33"/>
                    </a:lnTo>
                    <a:lnTo>
                      <a:pt x="490" y="31"/>
                    </a:lnTo>
                    <a:lnTo>
                      <a:pt x="487" y="30"/>
                    </a:lnTo>
                    <a:lnTo>
                      <a:pt x="483" y="29"/>
                    </a:lnTo>
                    <a:lnTo>
                      <a:pt x="478" y="29"/>
                    </a:lnTo>
                    <a:lnTo>
                      <a:pt x="473" y="28"/>
                    </a:lnTo>
                    <a:lnTo>
                      <a:pt x="469" y="27"/>
                    </a:lnTo>
                    <a:lnTo>
                      <a:pt x="462" y="25"/>
                    </a:lnTo>
                    <a:lnTo>
                      <a:pt x="458" y="25"/>
                    </a:lnTo>
                    <a:lnTo>
                      <a:pt x="450" y="24"/>
                    </a:lnTo>
                    <a:lnTo>
                      <a:pt x="444" y="23"/>
                    </a:lnTo>
                    <a:lnTo>
                      <a:pt x="437" y="22"/>
                    </a:lnTo>
                    <a:lnTo>
                      <a:pt x="431" y="22"/>
                    </a:lnTo>
                    <a:lnTo>
                      <a:pt x="422" y="21"/>
                    </a:lnTo>
                    <a:lnTo>
                      <a:pt x="414" y="19"/>
                    </a:lnTo>
                    <a:lnTo>
                      <a:pt x="407" y="18"/>
                    </a:lnTo>
                    <a:lnTo>
                      <a:pt x="398" y="18"/>
                    </a:lnTo>
                    <a:lnTo>
                      <a:pt x="390" y="17"/>
                    </a:lnTo>
                    <a:lnTo>
                      <a:pt x="381" y="16"/>
                    </a:lnTo>
                    <a:lnTo>
                      <a:pt x="373" y="14"/>
                    </a:lnTo>
                    <a:lnTo>
                      <a:pt x="364" y="14"/>
                    </a:lnTo>
                    <a:lnTo>
                      <a:pt x="355" y="13"/>
                    </a:lnTo>
                    <a:lnTo>
                      <a:pt x="346" y="12"/>
                    </a:lnTo>
                    <a:lnTo>
                      <a:pt x="336" y="12"/>
                    </a:lnTo>
                    <a:lnTo>
                      <a:pt x="327" y="11"/>
                    </a:lnTo>
                    <a:lnTo>
                      <a:pt x="317" y="11"/>
                    </a:lnTo>
                    <a:lnTo>
                      <a:pt x="308" y="10"/>
                    </a:lnTo>
                    <a:lnTo>
                      <a:pt x="297" y="10"/>
                    </a:lnTo>
                    <a:lnTo>
                      <a:pt x="289" y="10"/>
                    </a:lnTo>
                    <a:lnTo>
                      <a:pt x="279" y="8"/>
                    </a:lnTo>
                    <a:lnTo>
                      <a:pt x="270" y="7"/>
                    </a:lnTo>
                    <a:lnTo>
                      <a:pt x="259" y="7"/>
                    </a:lnTo>
                    <a:lnTo>
                      <a:pt x="249" y="6"/>
                    </a:lnTo>
                    <a:lnTo>
                      <a:pt x="240" y="6"/>
                    </a:lnTo>
                    <a:lnTo>
                      <a:pt x="231" y="5"/>
                    </a:lnTo>
                    <a:lnTo>
                      <a:pt x="221" y="5"/>
                    </a:lnTo>
                    <a:lnTo>
                      <a:pt x="211" y="5"/>
                    </a:lnTo>
                    <a:lnTo>
                      <a:pt x="203" y="4"/>
                    </a:lnTo>
                    <a:lnTo>
                      <a:pt x="193" y="4"/>
                    </a:lnTo>
                    <a:lnTo>
                      <a:pt x="185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9" y="2"/>
                    </a:lnTo>
                    <a:lnTo>
                      <a:pt x="151" y="2"/>
                    </a:lnTo>
                    <a:lnTo>
                      <a:pt x="143" y="2"/>
                    </a:lnTo>
                    <a:lnTo>
                      <a:pt x="135" y="1"/>
                    </a:lnTo>
                    <a:lnTo>
                      <a:pt x="129" y="1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8" y="1"/>
                    </a:lnTo>
                    <a:lnTo>
                      <a:pt x="65" y="2"/>
                    </a:lnTo>
                    <a:lnTo>
                      <a:pt x="58" y="2"/>
                    </a:lnTo>
                    <a:lnTo>
                      <a:pt x="52" y="4"/>
                    </a:lnTo>
                    <a:lnTo>
                      <a:pt x="46" y="5"/>
                    </a:lnTo>
                    <a:lnTo>
                      <a:pt x="40" y="7"/>
                    </a:lnTo>
                    <a:lnTo>
                      <a:pt x="33" y="8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17" y="17"/>
                    </a:lnTo>
                    <a:lnTo>
                      <a:pt x="12" y="19"/>
                    </a:lnTo>
                    <a:lnTo>
                      <a:pt x="7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3" y="33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11" y="35"/>
                    </a:lnTo>
                    <a:lnTo>
                      <a:pt x="15" y="34"/>
                    </a:lnTo>
                    <a:lnTo>
                      <a:pt x="18" y="34"/>
                    </a:lnTo>
                    <a:lnTo>
                      <a:pt x="22" y="33"/>
                    </a:lnTo>
                    <a:lnTo>
                      <a:pt x="26" y="31"/>
                    </a:lnTo>
                    <a:lnTo>
                      <a:pt x="31" y="30"/>
                    </a:lnTo>
                    <a:lnTo>
                      <a:pt x="34" y="29"/>
                    </a:lnTo>
                    <a:lnTo>
                      <a:pt x="38" y="28"/>
                    </a:lnTo>
                    <a:lnTo>
                      <a:pt x="41" y="27"/>
                    </a:lnTo>
                    <a:lnTo>
                      <a:pt x="45" y="24"/>
                    </a:lnTo>
                    <a:lnTo>
                      <a:pt x="49" y="23"/>
                    </a:lnTo>
                    <a:lnTo>
                      <a:pt x="52" y="22"/>
                    </a:lnTo>
                    <a:lnTo>
                      <a:pt x="56" y="21"/>
                    </a:lnTo>
                    <a:lnTo>
                      <a:pt x="57" y="19"/>
                    </a:lnTo>
                    <a:lnTo>
                      <a:pt x="61" y="19"/>
                    </a:lnTo>
                    <a:lnTo>
                      <a:pt x="62" y="19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73" y="19"/>
                    </a:lnTo>
                    <a:lnTo>
                      <a:pt x="77" y="19"/>
                    </a:lnTo>
                    <a:lnTo>
                      <a:pt x="81" y="19"/>
                    </a:lnTo>
                    <a:lnTo>
                      <a:pt x="85" y="19"/>
                    </a:lnTo>
                    <a:lnTo>
                      <a:pt x="91" y="19"/>
                    </a:lnTo>
                    <a:lnTo>
                      <a:pt x="96" y="19"/>
                    </a:lnTo>
                    <a:lnTo>
                      <a:pt x="102" y="21"/>
                    </a:lnTo>
                    <a:lnTo>
                      <a:pt x="107" y="21"/>
                    </a:lnTo>
                    <a:lnTo>
                      <a:pt x="114" y="21"/>
                    </a:lnTo>
                    <a:lnTo>
                      <a:pt x="122" y="22"/>
                    </a:lnTo>
                    <a:lnTo>
                      <a:pt x="129" y="23"/>
                    </a:lnTo>
                    <a:lnTo>
                      <a:pt x="135" y="23"/>
                    </a:lnTo>
                    <a:lnTo>
                      <a:pt x="142" y="23"/>
                    </a:lnTo>
                    <a:lnTo>
                      <a:pt x="149" y="24"/>
                    </a:lnTo>
                    <a:lnTo>
                      <a:pt x="158" y="24"/>
                    </a:lnTo>
                    <a:lnTo>
                      <a:pt x="165" y="25"/>
                    </a:lnTo>
                    <a:lnTo>
                      <a:pt x="174" y="25"/>
                    </a:lnTo>
                    <a:lnTo>
                      <a:pt x="183" y="27"/>
                    </a:lnTo>
                    <a:lnTo>
                      <a:pt x="192" y="28"/>
                    </a:lnTo>
                    <a:lnTo>
                      <a:pt x="200" y="28"/>
                    </a:lnTo>
                    <a:lnTo>
                      <a:pt x="209" y="29"/>
                    </a:lnTo>
                    <a:lnTo>
                      <a:pt x="219" y="30"/>
                    </a:lnTo>
                    <a:lnTo>
                      <a:pt x="227" y="31"/>
                    </a:lnTo>
                    <a:lnTo>
                      <a:pt x="237" y="31"/>
                    </a:lnTo>
                    <a:lnTo>
                      <a:pt x="245" y="33"/>
                    </a:lnTo>
                    <a:lnTo>
                      <a:pt x="255" y="34"/>
                    </a:lnTo>
                    <a:lnTo>
                      <a:pt x="265" y="35"/>
                    </a:lnTo>
                    <a:lnTo>
                      <a:pt x="274" y="35"/>
                    </a:lnTo>
                    <a:lnTo>
                      <a:pt x="283" y="36"/>
                    </a:lnTo>
                    <a:lnTo>
                      <a:pt x="291" y="38"/>
                    </a:lnTo>
                    <a:lnTo>
                      <a:pt x="301" y="39"/>
                    </a:lnTo>
                    <a:lnTo>
                      <a:pt x="310" y="39"/>
                    </a:lnTo>
                    <a:lnTo>
                      <a:pt x="318" y="40"/>
                    </a:lnTo>
                    <a:lnTo>
                      <a:pt x="328" y="40"/>
                    </a:lnTo>
                    <a:lnTo>
                      <a:pt x="336" y="42"/>
                    </a:lnTo>
                    <a:lnTo>
                      <a:pt x="345" y="44"/>
                    </a:lnTo>
                    <a:lnTo>
                      <a:pt x="353" y="44"/>
                    </a:lnTo>
                    <a:lnTo>
                      <a:pt x="362" y="45"/>
                    </a:lnTo>
                    <a:lnTo>
                      <a:pt x="370" y="46"/>
                    </a:lnTo>
                    <a:lnTo>
                      <a:pt x="378" y="46"/>
                    </a:lnTo>
                    <a:lnTo>
                      <a:pt x="386" y="48"/>
                    </a:lnTo>
                    <a:lnTo>
                      <a:pt x="392" y="48"/>
                    </a:lnTo>
                    <a:lnTo>
                      <a:pt x="401" y="51"/>
                    </a:lnTo>
                    <a:lnTo>
                      <a:pt x="407" y="51"/>
                    </a:lnTo>
                    <a:lnTo>
                      <a:pt x="414" y="52"/>
                    </a:lnTo>
                    <a:lnTo>
                      <a:pt x="420" y="53"/>
                    </a:lnTo>
                    <a:lnTo>
                      <a:pt x="426" y="55"/>
                    </a:lnTo>
                    <a:lnTo>
                      <a:pt x="432" y="55"/>
                    </a:lnTo>
                    <a:lnTo>
                      <a:pt x="437" y="56"/>
                    </a:lnTo>
                    <a:lnTo>
                      <a:pt x="442" y="57"/>
                    </a:lnTo>
                    <a:lnTo>
                      <a:pt x="447" y="58"/>
                    </a:lnTo>
                    <a:lnTo>
                      <a:pt x="450" y="58"/>
                    </a:lnTo>
                    <a:lnTo>
                      <a:pt x="454" y="59"/>
                    </a:lnTo>
                    <a:lnTo>
                      <a:pt x="456" y="61"/>
                    </a:lnTo>
                    <a:lnTo>
                      <a:pt x="460" y="62"/>
                    </a:lnTo>
                    <a:lnTo>
                      <a:pt x="464" y="63"/>
                    </a:lnTo>
                    <a:lnTo>
                      <a:pt x="466" y="65"/>
                    </a:lnTo>
                    <a:lnTo>
                      <a:pt x="467" y="70"/>
                    </a:lnTo>
                    <a:lnTo>
                      <a:pt x="464" y="78"/>
                    </a:lnTo>
                    <a:lnTo>
                      <a:pt x="460" y="81"/>
                    </a:lnTo>
                    <a:lnTo>
                      <a:pt x="456" y="84"/>
                    </a:lnTo>
                    <a:lnTo>
                      <a:pt x="453" y="87"/>
                    </a:lnTo>
                    <a:lnTo>
                      <a:pt x="449" y="91"/>
                    </a:lnTo>
                    <a:lnTo>
                      <a:pt x="446" y="95"/>
                    </a:lnTo>
                    <a:lnTo>
                      <a:pt x="442" y="98"/>
                    </a:lnTo>
                    <a:lnTo>
                      <a:pt x="439" y="101"/>
                    </a:lnTo>
                    <a:lnTo>
                      <a:pt x="438" y="104"/>
                    </a:lnTo>
                    <a:lnTo>
                      <a:pt x="437" y="107"/>
                    </a:lnTo>
                    <a:lnTo>
                      <a:pt x="437" y="109"/>
                    </a:lnTo>
                    <a:lnTo>
                      <a:pt x="439" y="112"/>
                    </a:lnTo>
                    <a:lnTo>
                      <a:pt x="443" y="113"/>
                    </a:lnTo>
                    <a:lnTo>
                      <a:pt x="447" y="113"/>
                    </a:lnTo>
                    <a:lnTo>
                      <a:pt x="452" y="113"/>
                    </a:lnTo>
                    <a:lnTo>
                      <a:pt x="455" y="112"/>
                    </a:lnTo>
                    <a:lnTo>
                      <a:pt x="459" y="110"/>
                    </a:lnTo>
                    <a:lnTo>
                      <a:pt x="461" y="107"/>
                    </a:lnTo>
                    <a:lnTo>
                      <a:pt x="465" y="104"/>
                    </a:lnTo>
                    <a:lnTo>
                      <a:pt x="469" y="101"/>
                    </a:lnTo>
                    <a:lnTo>
                      <a:pt x="471" y="98"/>
                    </a:lnTo>
                    <a:lnTo>
                      <a:pt x="476" y="92"/>
                    </a:lnTo>
                    <a:lnTo>
                      <a:pt x="479" y="89"/>
                    </a:lnTo>
                    <a:lnTo>
                      <a:pt x="482" y="89"/>
                    </a:lnTo>
                    <a:lnTo>
                      <a:pt x="483" y="89"/>
                    </a:lnTo>
                    <a:lnTo>
                      <a:pt x="486" y="91"/>
                    </a:lnTo>
                    <a:lnTo>
                      <a:pt x="487" y="95"/>
                    </a:lnTo>
                    <a:lnTo>
                      <a:pt x="487" y="97"/>
                    </a:lnTo>
                    <a:lnTo>
                      <a:pt x="487" y="101"/>
                    </a:lnTo>
                    <a:lnTo>
                      <a:pt x="487" y="106"/>
                    </a:lnTo>
                    <a:lnTo>
                      <a:pt x="488" y="113"/>
                    </a:lnTo>
                    <a:lnTo>
                      <a:pt x="488" y="115"/>
                    </a:lnTo>
                    <a:lnTo>
                      <a:pt x="488" y="119"/>
                    </a:lnTo>
                    <a:lnTo>
                      <a:pt x="488" y="123"/>
                    </a:lnTo>
                    <a:lnTo>
                      <a:pt x="488" y="127"/>
                    </a:lnTo>
                    <a:lnTo>
                      <a:pt x="488" y="131"/>
                    </a:lnTo>
                    <a:lnTo>
                      <a:pt x="488" y="136"/>
                    </a:lnTo>
                    <a:lnTo>
                      <a:pt x="488" y="141"/>
                    </a:lnTo>
                    <a:lnTo>
                      <a:pt x="488" y="147"/>
                    </a:lnTo>
                    <a:lnTo>
                      <a:pt x="487" y="152"/>
                    </a:lnTo>
                    <a:lnTo>
                      <a:pt x="487" y="157"/>
                    </a:lnTo>
                    <a:lnTo>
                      <a:pt x="487" y="161"/>
                    </a:lnTo>
                    <a:lnTo>
                      <a:pt x="487" y="166"/>
                    </a:lnTo>
                    <a:lnTo>
                      <a:pt x="486" y="172"/>
                    </a:lnTo>
                    <a:lnTo>
                      <a:pt x="486" y="177"/>
                    </a:lnTo>
                    <a:lnTo>
                      <a:pt x="486" y="183"/>
                    </a:lnTo>
                    <a:lnTo>
                      <a:pt x="486" y="191"/>
                    </a:lnTo>
                    <a:lnTo>
                      <a:pt x="484" y="195"/>
                    </a:lnTo>
                    <a:lnTo>
                      <a:pt x="484" y="202"/>
                    </a:lnTo>
                    <a:lnTo>
                      <a:pt x="484" y="208"/>
                    </a:lnTo>
                    <a:lnTo>
                      <a:pt x="484" y="214"/>
                    </a:lnTo>
                    <a:lnTo>
                      <a:pt x="483" y="220"/>
                    </a:lnTo>
                    <a:lnTo>
                      <a:pt x="483" y="227"/>
                    </a:lnTo>
                    <a:lnTo>
                      <a:pt x="483" y="233"/>
                    </a:lnTo>
                    <a:lnTo>
                      <a:pt x="483" y="239"/>
                    </a:lnTo>
                    <a:lnTo>
                      <a:pt x="483" y="245"/>
                    </a:lnTo>
                    <a:lnTo>
                      <a:pt x="482" y="251"/>
                    </a:lnTo>
                    <a:lnTo>
                      <a:pt x="482" y="256"/>
                    </a:lnTo>
                    <a:lnTo>
                      <a:pt x="482" y="264"/>
                    </a:lnTo>
                    <a:lnTo>
                      <a:pt x="481" y="270"/>
                    </a:lnTo>
                    <a:lnTo>
                      <a:pt x="481" y="276"/>
                    </a:lnTo>
                    <a:lnTo>
                      <a:pt x="481" y="282"/>
                    </a:lnTo>
                    <a:lnTo>
                      <a:pt x="481" y="288"/>
                    </a:lnTo>
                    <a:lnTo>
                      <a:pt x="479" y="293"/>
                    </a:lnTo>
                    <a:lnTo>
                      <a:pt x="479" y="299"/>
                    </a:lnTo>
                    <a:lnTo>
                      <a:pt x="478" y="305"/>
                    </a:lnTo>
                    <a:lnTo>
                      <a:pt x="478" y="311"/>
                    </a:lnTo>
                    <a:lnTo>
                      <a:pt x="478" y="316"/>
                    </a:lnTo>
                    <a:lnTo>
                      <a:pt x="477" y="322"/>
                    </a:lnTo>
                    <a:lnTo>
                      <a:pt x="477" y="327"/>
                    </a:lnTo>
                    <a:lnTo>
                      <a:pt x="477" y="332"/>
                    </a:lnTo>
                    <a:lnTo>
                      <a:pt x="477" y="336"/>
                    </a:lnTo>
                    <a:lnTo>
                      <a:pt x="476" y="341"/>
                    </a:lnTo>
                    <a:lnTo>
                      <a:pt x="476" y="345"/>
                    </a:lnTo>
                    <a:lnTo>
                      <a:pt x="476" y="350"/>
                    </a:lnTo>
                    <a:lnTo>
                      <a:pt x="475" y="353"/>
                    </a:lnTo>
                    <a:lnTo>
                      <a:pt x="475" y="358"/>
                    </a:lnTo>
                    <a:lnTo>
                      <a:pt x="475" y="362"/>
                    </a:lnTo>
                    <a:lnTo>
                      <a:pt x="475" y="366"/>
                    </a:lnTo>
                    <a:lnTo>
                      <a:pt x="475" y="372"/>
                    </a:lnTo>
                    <a:lnTo>
                      <a:pt x="473" y="377"/>
                    </a:lnTo>
                    <a:lnTo>
                      <a:pt x="473" y="380"/>
                    </a:lnTo>
                    <a:lnTo>
                      <a:pt x="473" y="384"/>
                    </a:lnTo>
                    <a:lnTo>
                      <a:pt x="472" y="387"/>
                    </a:lnTo>
                    <a:lnTo>
                      <a:pt x="471" y="392"/>
                    </a:lnTo>
                    <a:lnTo>
                      <a:pt x="469" y="398"/>
                    </a:lnTo>
                    <a:lnTo>
                      <a:pt x="466" y="403"/>
                    </a:lnTo>
                    <a:lnTo>
                      <a:pt x="464" y="408"/>
                    </a:lnTo>
                    <a:lnTo>
                      <a:pt x="460" y="414"/>
                    </a:lnTo>
                    <a:lnTo>
                      <a:pt x="458" y="419"/>
                    </a:lnTo>
                    <a:lnTo>
                      <a:pt x="455" y="425"/>
                    </a:lnTo>
                    <a:lnTo>
                      <a:pt x="453" y="429"/>
                    </a:lnTo>
                    <a:lnTo>
                      <a:pt x="450" y="434"/>
                    </a:lnTo>
                    <a:lnTo>
                      <a:pt x="449" y="438"/>
                    </a:lnTo>
                    <a:lnTo>
                      <a:pt x="449" y="442"/>
                    </a:lnTo>
                    <a:lnTo>
                      <a:pt x="449" y="446"/>
                    </a:lnTo>
                    <a:lnTo>
                      <a:pt x="450" y="448"/>
                    </a:lnTo>
                    <a:lnTo>
                      <a:pt x="453" y="449"/>
                    </a:lnTo>
                    <a:lnTo>
                      <a:pt x="458" y="452"/>
                    </a:lnTo>
                    <a:lnTo>
                      <a:pt x="461" y="452"/>
                    </a:lnTo>
                    <a:lnTo>
                      <a:pt x="465" y="451"/>
                    </a:lnTo>
                    <a:lnTo>
                      <a:pt x="469" y="448"/>
                    </a:lnTo>
                    <a:lnTo>
                      <a:pt x="472" y="448"/>
                    </a:lnTo>
                    <a:lnTo>
                      <a:pt x="476" y="445"/>
                    </a:lnTo>
                    <a:lnTo>
                      <a:pt x="479" y="443"/>
                    </a:lnTo>
                    <a:lnTo>
                      <a:pt x="482" y="440"/>
                    </a:lnTo>
                    <a:lnTo>
                      <a:pt x="486" y="438"/>
                    </a:lnTo>
                    <a:lnTo>
                      <a:pt x="490" y="434"/>
                    </a:lnTo>
                    <a:lnTo>
                      <a:pt x="496" y="430"/>
                    </a:lnTo>
                    <a:lnTo>
                      <a:pt x="500" y="430"/>
                    </a:lnTo>
                    <a:lnTo>
                      <a:pt x="504" y="434"/>
                    </a:lnTo>
                    <a:lnTo>
                      <a:pt x="504" y="435"/>
                    </a:lnTo>
                    <a:lnTo>
                      <a:pt x="505" y="437"/>
                    </a:lnTo>
                    <a:lnTo>
                      <a:pt x="505" y="441"/>
                    </a:lnTo>
                    <a:lnTo>
                      <a:pt x="505" y="446"/>
                    </a:lnTo>
                    <a:lnTo>
                      <a:pt x="505" y="449"/>
                    </a:lnTo>
                    <a:lnTo>
                      <a:pt x="505" y="455"/>
                    </a:lnTo>
                    <a:lnTo>
                      <a:pt x="505" y="459"/>
                    </a:lnTo>
                    <a:lnTo>
                      <a:pt x="505" y="463"/>
                    </a:lnTo>
                    <a:lnTo>
                      <a:pt x="505" y="466"/>
                    </a:lnTo>
                    <a:lnTo>
                      <a:pt x="506" y="470"/>
                    </a:lnTo>
                    <a:lnTo>
                      <a:pt x="505" y="474"/>
                    </a:lnTo>
                    <a:lnTo>
                      <a:pt x="505" y="477"/>
                    </a:lnTo>
                    <a:lnTo>
                      <a:pt x="505" y="481"/>
                    </a:lnTo>
                    <a:lnTo>
                      <a:pt x="505" y="485"/>
                    </a:lnTo>
                    <a:lnTo>
                      <a:pt x="505" y="488"/>
                    </a:lnTo>
                    <a:lnTo>
                      <a:pt x="505" y="492"/>
                    </a:lnTo>
                    <a:lnTo>
                      <a:pt x="505" y="497"/>
                    </a:lnTo>
                    <a:lnTo>
                      <a:pt x="505" y="502"/>
                    </a:lnTo>
                    <a:lnTo>
                      <a:pt x="505" y="505"/>
                    </a:lnTo>
                    <a:lnTo>
                      <a:pt x="505" y="510"/>
                    </a:lnTo>
                    <a:lnTo>
                      <a:pt x="505" y="515"/>
                    </a:lnTo>
                    <a:lnTo>
                      <a:pt x="505" y="520"/>
                    </a:lnTo>
                    <a:lnTo>
                      <a:pt x="505" y="524"/>
                    </a:lnTo>
                    <a:lnTo>
                      <a:pt x="505" y="530"/>
                    </a:lnTo>
                    <a:lnTo>
                      <a:pt x="505" y="533"/>
                    </a:lnTo>
                    <a:lnTo>
                      <a:pt x="505" y="538"/>
                    </a:lnTo>
                    <a:lnTo>
                      <a:pt x="505" y="543"/>
                    </a:lnTo>
                    <a:lnTo>
                      <a:pt x="505" y="548"/>
                    </a:lnTo>
                    <a:lnTo>
                      <a:pt x="505" y="551"/>
                    </a:lnTo>
                    <a:lnTo>
                      <a:pt x="505" y="556"/>
                    </a:lnTo>
                    <a:lnTo>
                      <a:pt x="505" y="561"/>
                    </a:lnTo>
                    <a:lnTo>
                      <a:pt x="505" y="566"/>
                    </a:lnTo>
                    <a:lnTo>
                      <a:pt x="505" y="571"/>
                    </a:lnTo>
                    <a:lnTo>
                      <a:pt x="505" y="575"/>
                    </a:lnTo>
                    <a:lnTo>
                      <a:pt x="504" y="579"/>
                    </a:lnTo>
                    <a:lnTo>
                      <a:pt x="504" y="583"/>
                    </a:lnTo>
                    <a:lnTo>
                      <a:pt x="504" y="588"/>
                    </a:lnTo>
                    <a:lnTo>
                      <a:pt x="504" y="593"/>
                    </a:lnTo>
                    <a:lnTo>
                      <a:pt x="504" y="596"/>
                    </a:lnTo>
                    <a:lnTo>
                      <a:pt x="504" y="600"/>
                    </a:lnTo>
                    <a:lnTo>
                      <a:pt x="504" y="605"/>
                    </a:lnTo>
                    <a:lnTo>
                      <a:pt x="504" y="609"/>
                    </a:lnTo>
                    <a:lnTo>
                      <a:pt x="503" y="611"/>
                    </a:lnTo>
                    <a:lnTo>
                      <a:pt x="503" y="615"/>
                    </a:lnTo>
                    <a:lnTo>
                      <a:pt x="503" y="618"/>
                    </a:lnTo>
                    <a:lnTo>
                      <a:pt x="503" y="622"/>
                    </a:lnTo>
                    <a:lnTo>
                      <a:pt x="501" y="626"/>
                    </a:lnTo>
                    <a:lnTo>
                      <a:pt x="501" y="629"/>
                    </a:lnTo>
                    <a:lnTo>
                      <a:pt x="501" y="632"/>
                    </a:lnTo>
                    <a:lnTo>
                      <a:pt x="501" y="635"/>
                    </a:lnTo>
                    <a:lnTo>
                      <a:pt x="501" y="640"/>
                    </a:lnTo>
                    <a:lnTo>
                      <a:pt x="501" y="644"/>
                    </a:lnTo>
                    <a:lnTo>
                      <a:pt x="501" y="647"/>
                    </a:lnTo>
                    <a:lnTo>
                      <a:pt x="501" y="651"/>
                    </a:lnTo>
                    <a:lnTo>
                      <a:pt x="499" y="655"/>
                    </a:lnTo>
                    <a:lnTo>
                      <a:pt x="498" y="660"/>
                    </a:lnTo>
                    <a:lnTo>
                      <a:pt x="496" y="662"/>
                    </a:lnTo>
                    <a:lnTo>
                      <a:pt x="495" y="666"/>
                    </a:lnTo>
                    <a:lnTo>
                      <a:pt x="494" y="669"/>
                    </a:lnTo>
                    <a:lnTo>
                      <a:pt x="494" y="673"/>
                    </a:lnTo>
                    <a:lnTo>
                      <a:pt x="492" y="675"/>
                    </a:lnTo>
                    <a:lnTo>
                      <a:pt x="490" y="679"/>
                    </a:lnTo>
                    <a:lnTo>
                      <a:pt x="489" y="683"/>
                    </a:lnTo>
                    <a:lnTo>
                      <a:pt x="488" y="686"/>
                    </a:lnTo>
                    <a:lnTo>
                      <a:pt x="487" y="690"/>
                    </a:lnTo>
                    <a:lnTo>
                      <a:pt x="486" y="694"/>
                    </a:lnTo>
                    <a:lnTo>
                      <a:pt x="484" y="697"/>
                    </a:lnTo>
                    <a:lnTo>
                      <a:pt x="483" y="701"/>
                    </a:lnTo>
                    <a:lnTo>
                      <a:pt x="482" y="705"/>
                    </a:lnTo>
                    <a:lnTo>
                      <a:pt x="479" y="708"/>
                    </a:lnTo>
                    <a:lnTo>
                      <a:pt x="478" y="712"/>
                    </a:lnTo>
                    <a:lnTo>
                      <a:pt x="477" y="716"/>
                    </a:lnTo>
                    <a:lnTo>
                      <a:pt x="476" y="719"/>
                    </a:lnTo>
                    <a:lnTo>
                      <a:pt x="475" y="723"/>
                    </a:lnTo>
                    <a:lnTo>
                      <a:pt x="473" y="726"/>
                    </a:lnTo>
                    <a:lnTo>
                      <a:pt x="472" y="730"/>
                    </a:lnTo>
                    <a:lnTo>
                      <a:pt x="471" y="736"/>
                    </a:lnTo>
                    <a:lnTo>
                      <a:pt x="469" y="742"/>
                    </a:lnTo>
                    <a:lnTo>
                      <a:pt x="467" y="747"/>
                    </a:lnTo>
                    <a:lnTo>
                      <a:pt x="466" y="753"/>
                    </a:lnTo>
                    <a:lnTo>
                      <a:pt x="465" y="756"/>
                    </a:lnTo>
                    <a:lnTo>
                      <a:pt x="465" y="759"/>
                    </a:lnTo>
                    <a:lnTo>
                      <a:pt x="465" y="763"/>
                    </a:lnTo>
                    <a:lnTo>
                      <a:pt x="466" y="765"/>
                    </a:lnTo>
                    <a:lnTo>
                      <a:pt x="467" y="768"/>
                    </a:lnTo>
                    <a:lnTo>
                      <a:pt x="470" y="768"/>
                    </a:lnTo>
                    <a:lnTo>
                      <a:pt x="472" y="767"/>
                    </a:lnTo>
                    <a:lnTo>
                      <a:pt x="476" y="764"/>
                    </a:lnTo>
                    <a:lnTo>
                      <a:pt x="479" y="760"/>
                    </a:lnTo>
                    <a:lnTo>
                      <a:pt x="484" y="756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19" name="Freeform 192"/>
              <p:cNvSpPr>
                <a:spLocks/>
              </p:cNvSpPr>
              <p:nvPr/>
            </p:nvSpPr>
            <p:spPr bwMode="auto">
              <a:xfrm>
                <a:off x="3105150" y="2913063"/>
                <a:ext cx="234950" cy="382587"/>
              </a:xfrm>
              <a:custGeom>
                <a:avLst/>
                <a:gdLst>
                  <a:gd name="T0" fmla="*/ 2147483647 w 537"/>
                  <a:gd name="T1" fmla="*/ 2147483647 h 764"/>
                  <a:gd name="T2" fmla="*/ 2147483647 w 537"/>
                  <a:gd name="T3" fmla="*/ 2147483647 h 764"/>
                  <a:gd name="T4" fmla="*/ 2147483647 w 537"/>
                  <a:gd name="T5" fmla="*/ 2147483647 h 764"/>
                  <a:gd name="T6" fmla="*/ 2147483647 w 537"/>
                  <a:gd name="T7" fmla="*/ 2147483647 h 764"/>
                  <a:gd name="T8" fmla="*/ 2147483647 w 537"/>
                  <a:gd name="T9" fmla="*/ 2147483647 h 764"/>
                  <a:gd name="T10" fmla="*/ 2147483647 w 537"/>
                  <a:gd name="T11" fmla="*/ 2147483647 h 764"/>
                  <a:gd name="T12" fmla="*/ 2147483647 w 537"/>
                  <a:gd name="T13" fmla="*/ 2147483647 h 764"/>
                  <a:gd name="T14" fmla="*/ 0 w 537"/>
                  <a:gd name="T15" fmla="*/ 2147483647 h 764"/>
                  <a:gd name="T16" fmla="*/ 0 w 537"/>
                  <a:gd name="T17" fmla="*/ 2147483647 h 764"/>
                  <a:gd name="T18" fmla="*/ 0 w 537"/>
                  <a:gd name="T19" fmla="*/ 2147483647 h 764"/>
                  <a:gd name="T20" fmla="*/ 0 w 537"/>
                  <a:gd name="T21" fmla="*/ 2147483647 h 764"/>
                  <a:gd name="T22" fmla="*/ 2147483647 w 537"/>
                  <a:gd name="T23" fmla="*/ 2147483647 h 764"/>
                  <a:gd name="T24" fmla="*/ 2147483647 w 537"/>
                  <a:gd name="T25" fmla="*/ 2147483647 h 764"/>
                  <a:gd name="T26" fmla="*/ 2147483647 w 537"/>
                  <a:gd name="T27" fmla="*/ 2147483647 h 764"/>
                  <a:gd name="T28" fmla="*/ 2147483647 w 537"/>
                  <a:gd name="T29" fmla="*/ 2147483647 h 764"/>
                  <a:gd name="T30" fmla="*/ 2147483647 w 537"/>
                  <a:gd name="T31" fmla="*/ 2147483647 h 764"/>
                  <a:gd name="T32" fmla="*/ 2147483647 w 537"/>
                  <a:gd name="T33" fmla="*/ 2147483647 h 764"/>
                  <a:gd name="T34" fmla="*/ 2147483647 w 537"/>
                  <a:gd name="T35" fmla="*/ 2147483647 h 764"/>
                  <a:gd name="T36" fmla="*/ 2147483647 w 537"/>
                  <a:gd name="T37" fmla="*/ 2147483647 h 764"/>
                  <a:gd name="T38" fmla="*/ 2147483647 w 537"/>
                  <a:gd name="T39" fmla="*/ 2147483647 h 764"/>
                  <a:gd name="T40" fmla="*/ 2147483647 w 537"/>
                  <a:gd name="T41" fmla="*/ 2147483647 h 764"/>
                  <a:gd name="T42" fmla="*/ 2147483647 w 537"/>
                  <a:gd name="T43" fmla="*/ 2147483647 h 764"/>
                  <a:gd name="T44" fmla="*/ 2147483647 w 537"/>
                  <a:gd name="T45" fmla="*/ 2147483647 h 764"/>
                  <a:gd name="T46" fmla="*/ 2147483647 w 537"/>
                  <a:gd name="T47" fmla="*/ 2147483647 h 764"/>
                  <a:gd name="T48" fmla="*/ 2147483647 w 537"/>
                  <a:gd name="T49" fmla="*/ 2147483647 h 764"/>
                  <a:gd name="T50" fmla="*/ 2147483647 w 537"/>
                  <a:gd name="T51" fmla="*/ 2147483647 h 764"/>
                  <a:gd name="T52" fmla="*/ 2147483647 w 537"/>
                  <a:gd name="T53" fmla="*/ 2147483647 h 764"/>
                  <a:gd name="T54" fmla="*/ 2147483647 w 537"/>
                  <a:gd name="T55" fmla="*/ 2147483647 h 764"/>
                  <a:gd name="T56" fmla="*/ 2147483647 w 537"/>
                  <a:gd name="T57" fmla="*/ 2147483647 h 764"/>
                  <a:gd name="T58" fmla="*/ 2147483647 w 537"/>
                  <a:gd name="T59" fmla="*/ 2147483647 h 764"/>
                  <a:gd name="T60" fmla="*/ 2147483647 w 537"/>
                  <a:gd name="T61" fmla="*/ 2147483647 h 764"/>
                  <a:gd name="T62" fmla="*/ 2147483647 w 537"/>
                  <a:gd name="T63" fmla="*/ 2147483647 h 764"/>
                  <a:gd name="T64" fmla="*/ 2147483647 w 537"/>
                  <a:gd name="T65" fmla="*/ 2147483647 h 764"/>
                  <a:gd name="T66" fmla="*/ 2147483647 w 537"/>
                  <a:gd name="T67" fmla="*/ 2147483647 h 764"/>
                  <a:gd name="T68" fmla="*/ 2147483647 w 537"/>
                  <a:gd name="T69" fmla="*/ 2147483647 h 764"/>
                  <a:gd name="T70" fmla="*/ 2147483647 w 537"/>
                  <a:gd name="T71" fmla="*/ 2147483647 h 764"/>
                  <a:gd name="T72" fmla="*/ 2147483647 w 537"/>
                  <a:gd name="T73" fmla="*/ 2147483647 h 764"/>
                  <a:gd name="T74" fmla="*/ 2147483647 w 537"/>
                  <a:gd name="T75" fmla="*/ 2147483647 h 764"/>
                  <a:gd name="T76" fmla="*/ 2147483647 w 537"/>
                  <a:gd name="T77" fmla="*/ 2147483647 h 764"/>
                  <a:gd name="T78" fmla="*/ 2147483647 w 537"/>
                  <a:gd name="T79" fmla="*/ 2147483647 h 764"/>
                  <a:gd name="T80" fmla="*/ 2147483647 w 537"/>
                  <a:gd name="T81" fmla="*/ 2147483647 h 764"/>
                  <a:gd name="T82" fmla="*/ 2147483647 w 537"/>
                  <a:gd name="T83" fmla="*/ 2147483647 h 764"/>
                  <a:gd name="T84" fmla="*/ 2147483647 w 537"/>
                  <a:gd name="T85" fmla="*/ 2147483647 h 764"/>
                  <a:gd name="T86" fmla="*/ 2147483647 w 537"/>
                  <a:gd name="T87" fmla="*/ 2147483647 h 764"/>
                  <a:gd name="T88" fmla="*/ 2147483647 w 537"/>
                  <a:gd name="T89" fmla="*/ 2147483647 h 764"/>
                  <a:gd name="T90" fmla="*/ 2147483647 w 537"/>
                  <a:gd name="T91" fmla="*/ 2147483647 h 764"/>
                  <a:gd name="T92" fmla="*/ 2147483647 w 537"/>
                  <a:gd name="T93" fmla="*/ 2147483647 h 764"/>
                  <a:gd name="T94" fmla="*/ 2147483647 w 537"/>
                  <a:gd name="T95" fmla="*/ 2147483647 h 764"/>
                  <a:gd name="T96" fmla="*/ 2147483647 w 537"/>
                  <a:gd name="T97" fmla="*/ 2147483647 h 764"/>
                  <a:gd name="T98" fmla="*/ 2147483647 w 537"/>
                  <a:gd name="T99" fmla="*/ 2147483647 h 764"/>
                  <a:gd name="T100" fmla="*/ 2147483647 w 537"/>
                  <a:gd name="T101" fmla="*/ 2147483647 h 764"/>
                  <a:gd name="T102" fmla="*/ 2147483647 w 537"/>
                  <a:gd name="T103" fmla="*/ 2147483647 h 764"/>
                  <a:gd name="T104" fmla="*/ 2147483647 w 537"/>
                  <a:gd name="T105" fmla="*/ 2147483647 h 764"/>
                  <a:gd name="T106" fmla="*/ 2147483647 w 537"/>
                  <a:gd name="T107" fmla="*/ 2147483647 h 764"/>
                  <a:gd name="T108" fmla="*/ 2147483647 w 537"/>
                  <a:gd name="T109" fmla="*/ 2147483647 h 764"/>
                  <a:gd name="T110" fmla="*/ 2147483647 w 537"/>
                  <a:gd name="T111" fmla="*/ 2147483647 h 764"/>
                  <a:gd name="T112" fmla="*/ 2147483647 w 537"/>
                  <a:gd name="T113" fmla="*/ 2147483647 h 764"/>
                  <a:gd name="T114" fmla="*/ 2147483647 w 537"/>
                  <a:gd name="T115" fmla="*/ 2147483647 h 764"/>
                  <a:gd name="T116" fmla="*/ 2147483647 w 537"/>
                  <a:gd name="T117" fmla="*/ 2147483647 h 764"/>
                  <a:gd name="T118" fmla="*/ 2147483647 w 537"/>
                  <a:gd name="T119" fmla="*/ 2147483647 h 764"/>
                  <a:gd name="T120" fmla="*/ 2147483647 w 537"/>
                  <a:gd name="T121" fmla="*/ 2147483647 h 764"/>
                  <a:gd name="T122" fmla="*/ 2147483647 w 537"/>
                  <a:gd name="T123" fmla="*/ 2147483647 h 764"/>
                  <a:gd name="T124" fmla="*/ 2147483647 w 537"/>
                  <a:gd name="T125" fmla="*/ 2147483647 h 7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37" h="764">
                    <a:moveTo>
                      <a:pt x="86" y="732"/>
                    </a:moveTo>
                    <a:lnTo>
                      <a:pt x="85" y="732"/>
                    </a:lnTo>
                    <a:lnTo>
                      <a:pt x="83" y="732"/>
                    </a:lnTo>
                    <a:lnTo>
                      <a:pt x="80" y="732"/>
                    </a:lnTo>
                    <a:lnTo>
                      <a:pt x="75" y="732"/>
                    </a:lnTo>
                    <a:lnTo>
                      <a:pt x="70" y="732"/>
                    </a:lnTo>
                    <a:lnTo>
                      <a:pt x="64" y="732"/>
                    </a:lnTo>
                    <a:lnTo>
                      <a:pt x="59" y="732"/>
                    </a:lnTo>
                    <a:lnTo>
                      <a:pt x="53" y="732"/>
                    </a:lnTo>
                    <a:lnTo>
                      <a:pt x="49" y="730"/>
                    </a:lnTo>
                    <a:lnTo>
                      <a:pt x="46" y="730"/>
                    </a:lnTo>
                    <a:lnTo>
                      <a:pt x="42" y="729"/>
                    </a:lnTo>
                    <a:lnTo>
                      <a:pt x="38" y="729"/>
                    </a:lnTo>
                    <a:lnTo>
                      <a:pt x="32" y="727"/>
                    </a:lnTo>
                    <a:lnTo>
                      <a:pt x="28" y="726"/>
                    </a:lnTo>
                    <a:lnTo>
                      <a:pt x="23" y="722"/>
                    </a:lnTo>
                    <a:lnTo>
                      <a:pt x="18" y="718"/>
                    </a:lnTo>
                    <a:lnTo>
                      <a:pt x="14" y="713"/>
                    </a:lnTo>
                    <a:lnTo>
                      <a:pt x="13" y="709"/>
                    </a:lnTo>
                    <a:lnTo>
                      <a:pt x="12" y="706"/>
                    </a:lnTo>
                    <a:lnTo>
                      <a:pt x="11" y="705"/>
                    </a:lnTo>
                    <a:lnTo>
                      <a:pt x="11" y="701"/>
                    </a:lnTo>
                    <a:lnTo>
                      <a:pt x="11" y="699"/>
                    </a:lnTo>
                    <a:lnTo>
                      <a:pt x="9" y="695"/>
                    </a:lnTo>
                    <a:lnTo>
                      <a:pt x="9" y="692"/>
                    </a:lnTo>
                    <a:lnTo>
                      <a:pt x="8" y="687"/>
                    </a:lnTo>
                    <a:lnTo>
                      <a:pt x="8" y="683"/>
                    </a:lnTo>
                    <a:lnTo>
                      <a:pt x="8" y="678"/>
                    </a:lnTo>
                    <a:lnTo>
                      <a:pt x="7" y="672"/>
                    </a:lnTo>
                    <a:lnTo>
                      <a:pt x="7" y="667"/>
                    </a:lnTo>
                    <a:lnTo>
                      <a:pt x="7" y="661"/>
                    </a:lnTo>
                    <a:lnTo>
                      <a:pt x="6" y="655"/>
                    </a:lnTo>
                    <a:lnTo>
                      <a:pt x="6" y="649"/>
                    </a:lnTo>
                    <a:lnTo>
                      <a:pt x="6" y="643"/>
                    </a:lnTo>
                    <a:lnTo>
                      <a:pt x="6" y="636"/>
                    </a:lnTo>
                    <a:lnTo>
                      <a:pt x="5" y="628"/>
                    </a:lnTo>
                    <a:lnTo>
                      <a:pt x="5" y="621"/>
                    </a:lnTo>
                    <a:lnTo>
                      <a:pt x="3" y="613"/>
                    </a:lnTo>
                    <a:lnTo>
                      <a:pt x="3" y="605"/>
                    </a:lnTo>
                    <a:lnTo>
                      <a:pt x="3" y="597"/>
                    </a:lnTo>
                    <a:lnTo>
                      <a:pt x="3" y="590"/>
                    </a:lnTo>
                    <a:lnTo>
                      <a:pt x="3" y="581"/>
                    </a:lnTo>
                    <a:lnTo>
                      <a:pt x="3" y="573"/>
                    </a:lnTo>
                    <a:lnTo>
                      <a:pt x="2" y="564"/>
                    </a:lnTo>
                    <a:lnTo>
                      <a:pt x="2" y="556"/>
                    </a:lnTo>
                    <a:lnTo>
                      <a:pt x="2" y="547"/>
                    </a:lnTo>
                    <a:lnTo>
                      <a:pt x="2" y="539"/>
                    </a:lnTo>
                    <a:lnTo>
                      <a:pt x="2" y="529"/>
                    </a:lnTo>
                    <a:lnTo>
                      <a:pt x="2" y="520"/>
                    </a:lnTo>
                    <a:lnTo>
                      <a:pt x="2" y="512"/>
                    </a:lnTo>
                    <a:lnTo>
                      <a:pt x="2" y="503"/>
                    </a:lnTo>
                    <a:lnTo>
                      <a:pt x="1" y="494"/>
                    </a:lnTo>
                    <a:lnTo>
                      <a:pt x="1" y="485"/>
                    </a:lnTo>
                    <a:lnTo>
                      <a:pt x="1" y="475"/>
                    </a:lnTo>
                    <a:lnTo>
                      <a:pt x="1" y="467"/>
                    </a:lnTo>
                    <a:lnTo>
                      <a:pt x="0" y="457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0" y="432"/>
                    </a:lnTo>
                    <a:lnTo>
                      <a:pt x="0" y="423"/>
                    </a:lnTo>
                    <a:lnTo>
                      <a:pt x="0" y="415"/>
                    </a:lnTo>
                    <a:lnTo>
                      <a:pt x="0" y="406"/>
                    </a:lnTo>
                    <a:lnTo>
                      <a:pt x="0" y="399"/>
                    </a:lnTo>
                    <a:lnTo>
                      <a:pt x="0" y="390"/>
                    </a:lnTo>
                    <a:lnTo>
                      <a:pt x="0" y="383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61"/>
                    </a:lnTo>
                    <a:lnTo>
                      <a:pt x="0" y="354"/>
                    </a:lnTo>
                    <a:lnTo>
                      <a:pt x="0" y="347"/>
                    </a:lnTo>
                    <a:lnTo>
                      <a:pt x="0" y="340"/>
                    </a:lnTo>
                    <a:lnTo>
                      <a:pt x="0" y="334"/>
                    </a:lnTo>
                    <a:lnTo>
                      <a:pt x="0" y="328"/>
                    </a:lnTo>
                    <a:lnTo>
                      <a:pt x="0" y="323"/>
                    </a:lnTo>
                    <a:lnTo>
                      <a:pt x="0" y="319"/>
                    </a:lnTo>
                    <a:lnTo>
                      <a:pt x="0" y="314"/>
                    </a:lnTo>
                    <a:lnTo>
                      <a:pt x="0" y="309"/>
                    </a:lnTo>
                    <a:lnTo>
                      <a:pt x="0" y="305"/>
                    </a:lnTo>
                    <a:lnTo>
                      <a:pt x="1" y="302"/>
                    </a:lnTo>
                    <a:lnTo>
                      <a:pt x="1" y="295"/>
                    </a:lnTo>
                    <a:lnTo>
                      <a:pt x="2" y="292"/>
                    </a:lnTo>
                    <a:lnTo>
                      <a:pt x="2" y="287"/>
                    </a:lnTo>
                    <a:lnTo>
                      <a:pt x="2" y="282"/>
                    </a:lnTo>
                    <a:lnTo>
                      <a:pt x="2" y="280"/>
                    </a:lnTo>
                    <a:lnTo>
                      <a:pt x="2" y="277"/>
                    </a:lnTo>
                    <a:lnTo>
                      <a:pt x="2" y="274"/>
                    </a:lnTo>
                    <a:lnTo>
                      <a:pt x="3" y="270"/>
                    </a:lnTo>
                    <a:lnTo>
                      <a:pt x="3" y="266"/>
                    </a:lnTo>
                    <a:lnTo>
                      <a:pt x="3" y="263"/>
                    </a:lnTo>
                    <a:lnTo>
                      <a:pt x="3" y="259"/>
                    </a:lnTo>
                    <a:lnTo>
                      <a:pt x="3" y="255"/>
                    </a:lnTo>
                    <a:lnTo>
                      <a:pt x="3" y="251"/>
                    </a:lnTo>
                    <a:lnTo>
                      <a:pt x="5" y="247"/>
                    </a:lnTo>
                    <a:lnTo>
                      <a:pt x="5" y="242"/>
                    </a:lnTo>
                    <a:lnTo>
                      <a:pt x="5" y="238"/>
                    </a:lnTo>
                    <a:lnTo>
                      <a:pt x="5" y="234"/>
                    </a:lnTo>
                    <a:lnTo>
                      <a:pt x="5" y="229"/>
                    </a:lnTo>
                    <a:lnTo>
                      <a:pt x="6" y="224"/>
                    </a:lnTo>
                    <a:lnTo>
                      <a:pt x="6" y="219"/>
                    </a:lnTo>
                    <a:lnTo>
                      <a:pt x="6" y="213"/>
                    </a:lnTo>
                    <a:lnTo>
                      <a:pt x="6" y="208"/>
                    </a:lnTo>
                    <a:lnTo>
                      <a:pt x="7" y="203"/>
                    </a:lnTo>
                    <a:lnTo>
                      <a:pt x="7" y="198"/>
                    </a:lnTo>
                    <a:lnTo>
                      <a:pt x="7" y="193"/>
                    </a:lnTo>
                    <a:lnTo>
                      <a:pt x="8" y="189"/>
                    </a:lnTo>
                    <a:lnTo>
                      <a:pt x="8" y="183"/>
                    </a:lnTo>
                    <a:lnTo>
                      <a:pt x="9" y="178"/>
                    </a:lnTo>
                    <a:lnTo>
                      <a:pt x="9" y="172"/>
                    </a:lnTo>
                    <a:lnTo>
                      <a:pt x="9" y="167"/>
                    </a:lnTo>
                    <a:lnTo>
                      <a:pt x="11" y="161"/>
                    </a:lnTo>
                    <a:lnTo>
                      <a:pt x="11" y="156"/>
                    </a:lnTo>
                    <a:lnTo>
                      <a:pt x="11" y="151"/>
                    </a:lnTo>
                    <a:lnTo>
                      <a:pt x="11" y="146"/>
                    </a:lnTo>
                    <a:lnTo>
                      <a:pt x="12" y="140"/>
                    </a:lnTo>
                    <a:lnTo>
                      <a:pt x="12" y="135"/>
                    </a:lnTo>
                    <a:lnTo>
                      <a:pt x="12" y="129"/>
                    </a:lnTo>
                    <a:lnTo>
                      <a:pt x="13" y="124"/>
                    </a:lnTo>
                    <a:lnTo>
                      <a:pt x="13" y="119"/>
                    </a:lnTo>
                    <a:lnTo>
                      <a:pt x="14" y="114"/>
                    </a:lnTo>
                    <a:lnTo>
                      <a:pt x="14" y="108"/>
                    </a:lnTo>
                    <a:lnTo>
                      <a:pt x="14" y="104"/>
                    </a:lnTo>
                    <a:lnTo>
                      <a:pt x="15" y="99"/>
                    </a:lnTo>
                    <a:lnTo>
                      <a:pt x="15" y="95"/>
                    </a:lnTo>
                    <a:lnTo>
                      <a:pt x="15" y="89"/>
                    </a:lnTo>
                    <a:lnTo>
                      <a:pt x="17" y="85"/>
                    </a:lnTo>
                    <a:lnTo>
                      <a:pt x="17" y="80"/>
                    </a:lnTo>
                    <a:lnTo>
                      <a:pt x="18" y="77"/>
                    </a:lnTo>
                    <a:lnTo>
                      <a:pt x="18" y="73"/>
                    </a:lnTo>
                    <a:lnTo>
                      <a:pt x="18" y="68"/>
                    </a:lnTo>
                    <a:lnTo>
                      <a:pt x="19" y="65"/>
                    </a:lnTo>
                    <a:lnTo>
                      <a:pt x="19" y="61"/>
                    </a:lnTo>
                    <a:lnTo>
                      <a:pt x="19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2" y="49"/>
                    </a:lnTo>
                    <a:lnTo>
                      <a:pt x="23" y="43"/>
                    </a:lnTo>
                    <a:lnTo>
                      <a:pt x="24" y="38"/>
                    </a:lnTo>
                    <a:lnTo>
                      <a:pt x="24" y="35"/>
                    </a:lnTo>
                    <a:lnTo>
                      <a:pt x="26" y="33"/>
                    </a:lnTo>
                    <a:lnTo>
                      <a:pt x="28" y="28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8" y="21"/>
                    </a:lnTo>
                    <a:lnTo>
                      <a:pt x="42" y="20"/>
                    </a:lnTo>
                    <a:lnTo>
                      <a:pt x="47" y="17"/>
                    </a:lnTo>
                    <a:lnTo>
                      <a:pt x="51" y="16"/>
                    </a:lnTo>
                    <a:lnTo>
                      <a:pt x="55" y="14"/>
                    </a:lnTo>
                    <a:lnTo>
                      <a:pt x="60" y="12"/>
                    </a:lnTo>
                    <a:lnTo>
                      <a:pt x="66" y="11"/>
                    </a:lnTo>
                    <a:lnTo>
                      <a:pt x="71" y="10"/>
                    </a:lnTo>
                    <a:lnTo>
                      <a:pt x="76" y="9"/>
                    </a:lnTo>
                    <a:lnTo>
                      <a:pt x="82" y="8"/>
                    </a:lnTo>
                    <a:lnTo>
                      <a:pt x="88" y="8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5" y="3"/>
                    </a:lnTo>
                    <a:lnTo>
                      <a:pt x="121" y="1"/>
                    </a:lnTo>
                    <a:lnTo>
                      <a:pt x="126" y="1"/>
                    </a:lnTo>
                    <a:lnTo>
                      <a:pt x="132" y="1"/>
                    </a:lnTo>
                    <a:lnTo>
                      <a:pt x="137" y="1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50" y="1"/>
                    </a:lnTo>
                    <a:lnTo>
                      <a:pt x="154" y="1"/>
                    </a:lnTo>
                    <a:lnTo>
                      <a:pt x="159" y="1"/>
                    </a:lnTo>
                    <a:lnTo>
                      <a:pt x="162" y="1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4" y="3"/>
                    </a:lnTo>
                    <a:lnTo>
                      <a:pt x="177" y="3"/>
                    </a:lnTo>
                    <a:lnTo>
                      <a:pt x="180" y="3"/>
                    </a:lnTo>
                    <a:lnTo>
                      <a:pt x="183" y="3"/>
                    </a:lnTo>
                    <a:lnTo>
                      <a:pt x="188" y="3"/>
                    </a:lnTo>
                    <a:lnTo>
                      <a:pt x="191" y="3"/>
                    </a:lnTo>
                    <a:lnTo>
                      <a:pt x="196" y="3"/>
                    </a:lnTo>
                    <a:lnTo>
                      <a:pt x="201" y="3"/>
                    </a:lnTo>
                    <a:lnTo>
                      <a:pt x="207" y="3"/>
                    </a:lnTo>
                    <a:lnTo>
                      <a:pt x="212" y="3"/>
                    </a:lnTo>
                    <a:lnTo>
                      <a:pt x="218" y="3"/>
                    </a:lnTo>
                    <a:lnTo>
                      <a:pt x="224" y="3"/>
                    </a:lnTo>
                    <a:lnTo>
                      <a:pt x="230" y="3"/>
                    </a:lnTo>
                    <a:lnTo>
                      <a:pt x="236" y="3"/>
                    </a:lnTo>
                    <a:lnTo>
                      <a:pt x="242" y="3"/>
                    </a:lnTo>
                    <a:lnTo>
                      <a:pt x="250" y="3"/>
                    </a:lnTo>
                    <a:lnTo>
                      <a:pt x="257" y="3"/>
                    </a:lnTo>
                    <a:lnTo>
                      <a:pt x="263" y="3"/>
                    </a:lnTo>
                    <a:lnTo>
                      <a:pt x="270" y="3"/>
                    </a:lnTo>
                    <a:lnTo>
                      <a:pt x="278" y="3"/>
                    </a:lnTo>
                    <a:lnTo>
                      <a:pt x="285" y="3"/>
                    </a:lnTo>
                    <a:lnTo>
                      <a:pt x="292" y="3"/>
                    </a:lnTo>
                    <a:lnTo>
                      <a:pt x="299" y="3"/>
                    </a:lnTo>
                    <a:lnTo>
                      <a:pt x="307" y="3"/>
                    </a:lnTo>
                    <a:lnTo>
                      <a:pt x="315" y="4"/>
                    </a:lnTo>
                    <a:lnTo>
                      <a:pt x="322" y="4"/>
                    </a:lnTo>
                    <a:lnTo>
                      <a:pt x="330" y="4"/>
                    </a:lnTo>
                    <a:lnTo>
                      <a:pt x="337" y="5"/>
                    </a:lnTo>
                    <a:lnTo>
                      <a:pt x="345" y="6"/>
                    </a:lnTo>
                    <a:lnTo>
                      <a:pt x="353" y="6"/>
                    </a:lnTo>
                    <a:lnTo>
                      <a:pt x="361" y="6"/>
                    </a:lnTo>
                    <a:lnTo>
                      <a:pt x="367" y="8"/>
                    </a:lnTo>
                    <a:lnTo>
                      <a:pt x="376" y="8"/>
                    </a:lnTo>
                    <a:lnTo>
                      <a:pt x="383" y="8"/>
                    </a:lnTo>
                    <a:lnTo>
                      <a:pt x="390" y="9"/>
                    </a:lnTo>
                    <a:lnTo>
                      <a:pt x="398" y="10"/>
                    </a:lnTo>
                    <a:lnTo>
                      <a:pt x="405" y="11"/>
                    </a:lnTo>
                    <a:lnTo>
                      <a:pt x="411" y="11"/>
                    </a:lnTo>
                    <a:lnTo>
                      <a:pt x="418" y="12"/>
                    </a:lnTo>
                    <a:lnTo>
                      <a:pt x="426" y="14"/>
                    </a:lnTo>
                    <a:lnTo>
                      <a:pt x="433" y="15"/>
                    </a:lnTo>
                    <a:lnTo>
                      <a:pt x="439" y="16"/>
                    </a:lnTo>
                    <a:lnTo>
                      <a:pt x="445" y="17"/>
                    </a:lnTo>
                    <a:lnTo>
                      <a:pt x="451" y="20"/>
                    </a:lnTo>
                    <a:lnTo>
                      <a:pt x="457" y="21"/>
                    </a:lnTo>
                    <a:lnTo>
                      <a:pt x="463" y="22"/>
                    </a:lnTo>
                    <a:lnTo>
                      <a:pt x="468" y="25"/>
                    </a:lnTo>
                    <a:lnTo>
                      <a:pt x="473" y="26"/>
                    </a:lnTo>
                    <a:lnTo>
                      <a:pt x="479" y="28"/>
                    </a:lnTo>
                    <a:lnTo>
                      <a:pt x="483" y="29"/>
                    </a:lnTo>
                    <a:lnTo>
                      <a:pt x="487" y="32"/>
                    </a:lnTo>
                    <a:lnTo>
                      <a:pt x="491" y="34"/>
                    </a:lnTo>
                    <a:lnTo>
                      <a:pt x="496" y="35"/>
                    </a:lnTo>
                    <a:lnTo>
                      <a:pt x="498" y="38"/>
                    </a:lnTo>
                    <a:lnTo>
                      <a:pt x="502" y="40"/>
                    </a:lnTo>
                    <a:lnTo>
                      <a:pt x="504" y="43"/>
                    </a:lnTo>
                    <a:lnTo>
                      <a:pt x="508" y="46"/>
                    </a:lnTo>
                    <a:lnTo>
                      <a:pt x="509" y="49"/>
                    </a:lnTo>
                    <a:lnTo>
                      <a:pt x="512" y="51"/>
                    </a:lnTo>
                    <a:lnTo>
                      <a:pt x="513" y="55"/>
                    </a:lnTo>
                    <a:lnTo>
                      <a:pt x="514" y="59"/>
                    </a:lnTo>
                    <a:lnTo>
                      <a:pt x="514" y="62"/>
                    </a:lnTo>
                    <a:lnTo>
                      <a:pt x="515" y="66"/>
                    </a:lnTo>
                    <a:lnTo>
                      <a:pt x="515" y="70"/>
                    </a:lnTo>
                    <a:lnTo>
                      <a:pt x="517" y="73"/>
                    </a:lnTo>
                    <a:lnTo>
                      <a:pt x="517" y="76"/>
                    </a:lnTo>
                    <a:lnTo>
                      <a:pt x="517" y="80"/>
                    </a:lnTo>
                    <a:lnTo>
                      <a:pt x="517" y="85"/>
                    </a:lnTo>
                    <a:lnTo>
                      <a:pt x="518" y="90"/>
                    </a:lnTo>
                    <a:lnTo>
                      <a:pt x="518" y="95"/>
                    </a:lnTo>
                    <a:lnTo>
                      <a:pt x="518" y="100"/>
                    </a:lnTo>
                    <a:lnTo>
                      <a:pt x="519" y="105"/>
                    </a:lnTo>
                    <a:lnTo>
                      <a:pt x="519" y="111"/>
                    </a:lnTo>
                    <a:lnTo>
                      <a:pt x="519" y="116"/>
                    </a:lnTo>
                    <a:lnTo>
                      <a:pt x="519" y="121"/>
                    </a:lnTo>
                    <a:lnTo>
                      <a:pt x="519" y="127"/>
                    </a:lnTo>
                    <a:lnTo>
                      <a:pt x="520" y="133"/>
                    </a:lnTo>
                    <a:lnTo>
                      <a:pt x="520" y="139"/>
                    </a:lnTo>
                    <a:lnTo>
                      <a:pt x="520" y="145"/>
                    </a:lnTo>
                    <a:lnTo>
                      <a:pt x="520" y="151"/>
                    </a:lnTo>
                    <a:lnTo>
                      <a:pt x="520" y="157"/>
                    </a:lnTo>
                    <a:lnTo>
                      <a:pt x="520" y="163"/>
                    </a:lnTo>
                    <a:lnTo>
                      <a:pt x="520" y="169"/>
                    </a:lnTo>
                    <a:lnTo>
                      <a:pt x="520" y="175"/>
                    </a:lnTo>
                    <a:lnTo>
                      <a:pt x="520" y="183"/>
                    </a:lnTo>
                    <a:lnTo>
                      <a:pt x="520" y="189"/>
                    </a:lnTo>
                    <a:lnTo>
                      <a:pt x="520" y="195"/>
                    </a:lnTo>
                    <a:lnTo>
                      <a:pt x="520" y="202"/>
                    </a:lnTo>
                    <a:lnTo>
                      <a:pt x="520" y="208"/>
                    </a:lnTo>
                    <a:lnTo>
                      <a:pt x="520" y="214"/>
                    </a:lnTo>
                    <a:lnTo>
                      <a:pt x="520" y="221"/>
                    </a:lnTo>
                    <a:lnTo>
                      <a:pt x="520" y="227"/>
                    </a:lnTo>
                    <a:lnTo>
                      <a:pt x="520" y="235"/>
                    </a:lnTo>
                    <a:lnTo>
                      <a:pt x="519" y="240"/>
                    </a:lnTo>
                    <a:lnTo>
                      <a:pt x="519" y="246"/>
                    </a:lnTo>
                    <a:lnTo>
                      <a:pt x="519" y="252"/>
                    </a:lnTo>
                    <a:lnTo>
                      <a:pt x="519" y="259"/>
                    </a:lnTo>
                    <a:lnTo>
                      <a:pt x="519" y="265"/>
                    </a:lnTo>
                    <a:lnTo>
                      <a:pt x="518" y="271"/>
                    </a:lnTo>
                    <a:lnTo>
                      <a:pt x="518" y="277"/>
                    </a:lnTo>
                    <a:lnTo>
                      <a:pt x="518" y="283"/>
                    </a:lnTo>
                    <a:lnTo>
                      <a:pt x="517" y="289"/>
                    </a:lnTo>
                    <a:lnTo>
                      <a:pt x="517" y="295"/>
                    </a:lnTo>
                    <a:lnTo>
                      <a:pt x="517" y="300"/>
                    </a:lnTo>
                    <a:lnTo>
                      <a:pt x="517" y="306"/>
                    </a:lnTo>
                    <a:lnTo>
                      <a:pt x="517" y="313"/>
                    </a:lnTo>
                    <a:lnTo>
                      <a:pt x="515" y="317"/>
                    </a:lnTo>
                    <a:lnTo>
                      <a:pt x="515" y="322"/>
                    </a:lnTo>
                    <a:lnTo>
                      <a:pt x="515" y="328"/>
                    </a:lnTo>
                    <a:lnTo>
                      <a:pt x="515" y="332"/>
                    </a:lnTo>
                    <a:lnTo>
                      <a:pt x="514" y="337"/>
                    </a:lnTo>
                    <a:lnTo>
                      <a:pt x="514" y="342"/>
                    </a:lnTo>
                    <a:lnTo>
                      <a:pt x="514" y="347"/>
                    </a:lnTo>
                    <a:lnTo>
                      <a:pt x="513" y="350"/>
                    </a:lnTo>
                    <a:lnTo>
                      <a:pt x="513" y="354"/>
                    </a:lnTo>
                    <a:lnTo>
                      <a:pt x="512" y="357"/>
                    </a:lnTo>
                    <a:lnTo>
                      <a:pt x="512" y="361"/>
                    </a:lnTo>
                    <a:lnTo>
                      <a:pt x="512" y="365"/>
                    </a:lnTo>
                    <a:lnTo>
                      <a:pt x="510" y="367"/>
                    </a:lnTo>
                    <a:lnTo>
                      <a:pt x="510" y="371"/>
                    </a:lnTo>
                    <a:lnTo>
                      <a:pt x="510" y="373"/>
                    </a:lnTo>
                    <a:lnTo>
                      <a:pt x="509" y="378"/>
                    </a:lnTo>
                    <a:lnTo>
                      <a:pt x="508" y="382"/>
                    </a:lnTo>
                    <a:lnTo>
                      <a:pt x="506" y="388"/>
                    </a:lnTo>
                    <a:lnTo>
                      <a:pt x="506" y="394"/>
                    </a:lnTo>
                    <a:lnTo>
                      <a:pt x="506" y="396"/>
                    </a:lnTo>
                    <a:lnTo>
                      <a:pt x="506" y="400"/>
                    </a:lnTo>
                    <a:lnTo>
                      <a:pt x="506" y="404"/>
                    </a:lnTo>
                    <a:lnTo>
                      <a:pt x="507" y="407"/>
                    </a:lnTo>
                    <a:lnTo>
                      <a:pt x="507" y="410"/>
                    </a:lnTo>
                    <a:lnTo>
                      <a:pt x="508" y="413"/>
                    </a:lnTo>
                    <a:lnTo>
                      <a:pt x="509" y="417"/>
                    </a:lnTo>
                    <a:lnTo>
                      <a:pt x="510" y="421"/>
                    </a:lnTo>
                    <a:lnTo>
                      <a:pt x="512" y="424"/>
                    </a:lnTo>
                    <a:lnTo>
                      <a:pt x="513" y="429"/>
                    </a:lnTo>
                    <a:lnTo>
                      <a:pt x="514" y="433"/>
                    </a:lnTo>
                    <a:lnTo>
                      <a:pt x="517" y="438"/>
                    </a:lnTo>
                    <a:lnTo>
                      <a:pt x="517" y="441"/>
                    </a:lnTo>
                    <a:lnTo>
                      <a:pt x="519" y="445"/>
                    </a:lnTo>
                    <a:lnTo>
                      <a:pt x="519" y="449"/>
                    </a:lnTo>
                    <a:lnTo>
                      <a:pt x="521" y="452"/>
                    </a:lnTo>
                    <a:lnTo>
                      <a:pt x="523" y="457"/>
                    </a:lnTo>
                    <a:lnTo>
                      <a:pt x="524" y="461"/>
                    </a:lnTo>
                    <a:lnTo>
                      <a:pt x="525" y="466"/>
                    </a:lnTo>
                    <a:lnTo>
                      <a:pt x="526" y="470"/>
                    </a:lnTo>
                    <a:lnTo>
                      <a:pt x="527" y="474"/>
                    </a:lnTo>
                    <a:lnTo>
                      <a:pt x="529" y="479"/>
                    </a:lnTo>
                    <a:lnTo>
                      <a:pt x="529" y="483"/>
                    </a:lnTo>
                    <a:lnTo>
                      <a:pt x="530" y="487"/>
                    </a:lnTo>
                    <a:lnTo>
                      <a:pt x="531" y="491"/>
                    </a:lnTo>
                    <a:lnTo>
                      <a:pt x="531" y="496"/>
                    </a:lnTo>
                    <a:lnTo>
                      <a:pt x="531" y="501"/>
                    </a:lnTo>
                    <a:lnTo>
                      <a:pt x="532" y="506"/>
                    </a:lnTo>
                    <a:lnTo>
                      <a:pt x="532" y="511"/>
                    </a:lnTo>
                    <a:lnTo>
                      <a:pt x="532" y="517"/>
                    </a:lnTo>
                    <a:lnTo>
                      <a:pt x="532" y="519"/>
                    </a:lnTo>
                    <a:lnTo>
                      <a:pt x="532" y="523"/>
                    </a:lnTo>
                    <a:lnTo>
                      <a:pt x="532" y="526"/>
                    </a:lnTo>
                    <a:lnTo>
                      <a:pt x="532" y="530"/>
                    </a:lnTo>
                    <a:lnTo>
                      <a:pt x="532" y="534"/>
                    </a:lnTo>
                    <a:lnTo>
                      <a:pt x="532" y="537"/>
                    </a:lnTo>
                    <a:lnTo>
                      <a:pt x="532" y="541"/>
                    </a:lnTo>
                    <a:lnTo>
                      <a:pt x="534" y="546"/>
                    </a:lnTo>
                    <a:lnTo>
                      <a:pt x="534" y="551"/>
                    </a:lnTo>
                    <a:lnTo>
                      <a:pt x="534" y="556"/>
                    </a:lnTo>
                    <a:lnTo>
                      <a:pt x="534" y="559"/>
                    </a:lnTo>
                    <a:lnTo>
                      <a:pt x="535" y="564"/>
                    </a:lnTo>
                    <a:lnTo>
                      <a:pt x="535" y="569"/>
                    </a:lnTo>
                    <a:lnTo>
                      <a:pt x="535" y="574"/>
                    </a:lnTo>
                    <a:lnTo>
                      <a:pt x="535" y="579"/>
                    </a:lnTo>
                    <a:lnTo>
                      <a:pt x="535" y="583"/>
                    </a:lnTo>
                    <a:lnTo>
                      <a:pt x="535" y="588"/>
                    </a:lnTo>
                    <a:lnTo>
                      <a:pt x="535" y="593"/>
                    </a:lnTo>
                    <a:lnTo>
                      <a:pt x="535" y="599"/>
                    </a:lnTo>
                    <a:lnTo>
                      <a:pt x="536" y="604"/>
                    </a:lnTo>
                    <a:lnTo>
                      <a:pt x="536" y="609"/>
                    </a:lnTo>
                    <a:lnTo>
                      <a:pt x="536" y="614"/>
                    </a:lnTo>
                    <a:lnTo>
                      <a:pt x="536" y="620"/>
                    </a:lnTo>
                    <a:lnTo>
                      <a:pt x="536" y="625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6" y="642"/>
                    </a:lnTo>
                    <a:lnTo>
                      <a:pt x="537" y="647"/>
                    </a:lnTo>
                    <a:lnTo>
                      <a:pt x="536" y="652"/>
                    </a:lnTo>
                    <a:lnTo>
                      <a:pt x="536" y="656"/>
                    </a:lnTo>
                    <a:lnTo>
                      <a:pt x="536" y="661"/>
                    </a:lnTo>
                    <a:lnTo>
                      <a:pt x="536" y="666"/>
                    </a:lnTo>
                    <a:lnTo>
                      <a:pt x="535" y="671"/>
                    </a:lnTo>
                    <a:lnTo>
                      <a:pt x="535" y="677"/>
                    </a:lnTo>
                    <a:lnTo>
                      <a:pt x="535" y="682"/>
                    </a:lnTo>
                    <a:lnTo>
                      <a:pt x="535" y="687"/>
                    </a:lnTo>
                    <a:lnTo>
                      <a:pt x="534" y="690"/>
                    </a:lnTo>
                    <a:lnTo>
                      <a:pt x="534" y="695"/>
                    </a:lnTo>
                    <a:lnTo>
                      <a:pt x="532" y="700"/>
                    </a:lnTo>
                    <a:lnTo>
                      <a:pt x="532" y="705"/>
                    </a:lnTo>
                    <a:lnTo>
                      <a:pt x="531" y="709"/>
                    </a:lnTo>
                    <a:lnTo>
                      <a:pt x="531" y="713"/>
                    </a:lnTo>
                    <a:lnTo>
                      <a:pt x="530" y="717"/>
                    </a:lnTo>
                    <a:lnTo>
                      <a:pt x="530" y="722"/>
                    </a:lnTo>
                    <a:lnTo>
                      <a:pt x="529" y="726"/>
                    </a:lnTo>
                    <a:lnTo>
                      <a:pt x="527" y="729"/>
                    </a:lnTo>
                    <a:lnTo>
                      <a:pt x="526" y="732"/>
                    </a:lnTo>
                    <a:lnTo>
                      <a:pt x="525" y="735"/>
                    </a:lnTo>
                    <a:lnTo>
                      <a:pt x="523" y="741"/>
                    </a:lnTo>
                    <a:lnTo>
                      <a:pt x="520" y="747"/>
                    </a:lnTo>
                    <a:lnTo>
                      <a:pt x="517" y="752"/>
                    </a:lnTo>
                    <a:lnTo>
                      <a:pt x="513" y="756"/>
                    </a:lnTo>
                    <a:lnTo>
                      <a:pt x="509" y="760"/>
                    </a:lnTo>
                    <a:lnTo>
                      <a:pt x="506" y="762"/>
                    </a:lnTo>
                    <a:lnTo>
                      <a:pt x="502" y="762"/>
                    </a:lnTo>
                    <a:lnTo>
                      <a:pt x="498" y="762"/>
                    </a:lnTo>
                    <a:lnTo>
                      <a:pt x="495" y="763"/>
                    </a:lnTo>
                    <a:lnTo>
                      <a:pt x="491" y="763"/>
                    </a:lnTo>
                    <a:lnTo>
                      <a:pt x="486" y="763"/>
                    </a:lnTo>
                    <a:lnTo>
                      <a:pt x="481" y="763"/>
                    </a:lnTo>
                    <a:lnTo>
                      <a:pt x="477" y="763"/>
                    </a:lnTo>
                    <a:lnTo>
                      <a:pt x="472" y="764"/>
                    </a:lnTo>
                    <a:lnTo>
                      <a:pt x="466" y="764"/>
                    </a:lnTo>
                    <a:lnTo>
                      <a:pt x="460" y="764"/>
                    </a:lnTo>
                    <a:lnTo>
                      <a:pt x="452" y="764"/>
                    </a:lnTo>
                    <a:lnTo>
                      <a:pt x="446" y="764"/>
                    </a:lnTo>
                    <a:lnTo>
                      <a:pt x="440" y="763"/>
                    </a:lnTo>
                    <a:lnTo>
                      <a:pt x="433" y="763"/>
                    </a:lnTo>
                    <a:lnTo>
                      <a:pt x="424" y="763"/>
                    </a:lnTo>
                    <a:lnTo>
                      <a:pt x="417" y="763"/>
                    </a:lnTo>
                    <a:lnTo>
                      <a:pt x="409" y="762"/>
                    </a:lnTo>
                    <a:lnTo>
                      <a:pt x="401" y="762"/>
                    </a:lnTo>
                    <a:lnTo>
                      <a:pt x="393" y="761"/>
                    </a:lnTo>
                    <a:lnTo>
                      <a:pt x="384" y="761"/>
                    </a:lnTo>
                    <a:lnTo>
                      <a:pt x="375" y="760"/>
                    </a:lnTo>
                    <a:lnTo>
                      <a:pt x="366" y="760"/>
                    </a:lnTo>
                    <a:lnTo>
                      <a:pt x="358" y="758"/>
                    </a:lnTo>
                    <a:lnTo>
                      <a:pt x="349" y="758"/>
                    </a:lnTo>
                    <a:lnTo>
                      <a:pt x="339" y="757"/>
                    </a:lnTo>
                    <a:lnTo>
                      <a:pt x="331" y="756"/>
                    </a:lnTo>
                    <a:lnTo>
                      <a:pt x="321" y="756"/>
                    </a:lnTo>
                    <a:lnTo>
                      <a:pt x="313" y="755"/>
                    </a:lnTo>
                    <a:lnTo>
                      <a:pt x="303" y="754"/>
                    </a:lnTo>
                    <a:lnTo>
                      <a:pt x="293" y="754"/>
                    </a:lnTo>
                    <a:lnTo>
                      <a:pt x="285" y="752"/>
                    </a:lnTo>
                    <a:lnTo>
                      <a:pt x="276" y="752"/>
                    </a:lnTo>
                    <a:lnTo>
                      <a:pt x="267" y="751"/>
                    </a:lnTo>
                    <a:lnTo>
                      <a:pt x="257" y="750"/>
                    </a:lnTo>
                    <a:lnTo>
                      <a:pt x="248" y="749"/>
                    </a:lnTo>
                    <a:lnTo>
                      <a:pt x="239" y="747"/>
                    </a:lnTo>
                    <a:lnTo>
                      <a:pt x="230" y="746"/>
                    </a:lnTo>
                    <a:lnTo>
                      <a:pt x="220" y="746"/>
                    </a:lnTo>
                    <a:lnTo>
                      <a:pt x="213" y="745"/>
                    </a:lnTo>
                    <a:lnTo>
                      <a:pt x="205" y="744"/>
                    </a:lnTo>
                    <a:lnTo>
                      <a:pt x="195" y="743"/>
                    </a:lnTo>
                    <a:lnTo>
                      <a:pt x="188" y="743"/>
                    </a:lnTo>
                    <a:lnTo>
                      <a:pt x="179" y="741"/>
                    </a:lnTo>
                    <a:lnTo>
                      <a:pt x="172" y="740"/>
                    </a:lnTo>
                    <a:lnTo>
                      <a:pt x="165" y="739"/>
                    </a:lnTo>
                    <a:lnTo>
                      <a:pt x="157" y="739"/>
                    </a:lnTo>
                    <a:lnTo>
                      <a:pt x="150" y="738"/>
                    </a:lnTo>
                    <a:lnTo>
                      <a:pt x="144" y="738"/>
                    </a:lnTo>
                    <a:lnTo>
                      <a:pt x="137" y="737"/>
                    </a:lnTo>
                    <a:lnTo>
                      <a:pt x="131" y="737"/>
                    </a:lnTo>
                    <a:lnTo>
                      <a:pt x="125" y="735"/>
                    </a:lnTo>
                    <a:lnTo>
                      <a:pt x="120" y="734"/>
                    </a:lnTo>
                    <a:lnTo>
                      <a:pt x="114" y="734"/>
                    </a:lnTo>
                    <a:lnTo>
                      <a:pt x="109" y="733"/>
                    </a:lnTo>
                    <a:lnTo>
                      <a:pt x="105" y="733"/>
                    </a:lnTo>
                    <a:lnTo>
                      <a:pt x="102" y="733"/>
                    </a:lnTo>
                    <a:lnTo>
                      <a:pt x="98" y="732"/>
                    </a:lnTo>
                    <a:lnTo>
                      <a:pt x="94" y="732"/>
                    </a:lnTo>
                    <a:lnTo>
                      <a:pt x="92" y="732"/>
                    </a:lnTo>
                    <a:lnTo>
                      <a:pt x="89" y="732"/>
                    </a:lnTo>
                    <a:lnTo>
                      <a:pt x="87" y="732"/>
                    </a:lnTo>
                    <a:lnTo>
                      <a:pt x="86" y="732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20" name="Freeform 193"/>
              <p:cNvSpPr>
                <a:spLocks/>
              </p:cNvSpPr>
              <p:nvPr/>
            </p:nvSpPr>
            <p:spPr bwMode="auto">
              <a:xfrm>
                <a:off x="3121025" y="2940049"/>
                <a:ext cx="182563" cy="144463"/>
              </a:xfrm>
              <a:custGeom>
                <a:avLst/>
                <a:gdLst>
                  <a:gd name="T0" fmla="*/ 2147483647 w 415"/>
                  <a:gd name="T1" fmla="*/ 2147483647 h 286"/>
                  <a:gd name="T2" fmla="*/ 2147483647 w 415"/>
                  <a:gd name="T3" fmla="*/ 2147483647 h 286"/>
                  <a:gd name="T4" fmla="*/ 2147483647 w 415"/>
                  <a:gd name="T5" fmla="*/ 2147483647 h 286"/>
                  <a:gd name="T6" fmla="*/ 2147483647 w 415"/>
                  <a:gd name="T7" fmla="*/ 2147483647 h 286"/>
                  <a:gd name="T8" fmla="*/ 2147483647 w 415"/>
                  <a:gd name="T9" fmla="*/ 2147483647 h 286"/>
                  <a:gd name="T10" fmla="*/ 2147483647 w 415"/>
                  <a:gd name="T11" fmla="*/ 2147483647 h 286"/>
                  <a:gd name="T12" fmla="*/ 2147483647 w 415"/>
                  <a:gd name="T13" fmla="*/ 2147483647 h 286"/>
                  <a:gd name="T14" fmla="*/ 2147483647 w 415"/>
                  <a:gd name="T15" fmla="*/ 2147483647 h 286"/>
                  <a:gd name="T16" fmla="*/ 2147483647 w 415"/>
                  <a:gd name="T17" fmla="*/ 2147483647 h 286"/>
                  <a:gd name="T18" fmla="*/ 2147483647 w 415"/>
                  <a:gd name="T19" fmla="*/ 2147483647 h 286"/>
                  <a:gd name="T20" fmla="*/ 2147483647 w 415"/>
                  <a:gd name="T21" fmla="*/ 2147483647 h 286"/>
                  <a:gd name="T22" fmla="*/ 2147483647 w 415"/>
                  <a:gd name="T23" fmla="*/ 2147483647 h 286"/>
                  <a:gd name="T24" fmla="*/ 2147483647 w 415"/>
                  <a:gd name="T25" fmla="*/ 2147483647 h 286"/>
                  <a:gd name="T26" fmla="*/ 2147483647 w 415"/>
                  <a:gd name="T27" fmla="*/ 2147483647 h 286"/>
                  <a:gd name="T28" fmla="*/ 2147483647 w 415"/>
                  <a:gd name="T29" fmla="*/ 2147483647 h 286"/>
                  <a:gd name="T30" fmla="*/ 2147483647 w 415"/>
                  <a:gd name="T31" fmla="*/ 2147483647 h 286"/>
                  <a:gd name="T32" fmla="*/ 2147483647 w 415"/>
                  <a:gd name="T33" fmla="*/ 2147483647 h 286"/>
                  <a:gd name="T34" fmla="*/ 2147483647 w 415"/>
                  <a:gd name="T35" fmla="*/ 2147483647 h 286"/>
                  <a:gd name="T36" fmla="*/ 2147483647 w 415"/>
                  <a:gd name="T37" fmla="*/ 2147483647 h 286"/>
                  <a:gd name="T38" fmla="*/ 2147483647 w 415"/>
                  <a:gd name="T39" fmla="*/ 2147483647 h 286"/>
                  <a:gd name="T40" fmla="*/ 2147483647 w 415"/>
                  <a:gd name="T41" fmla="*/ 2147483647 h 286"/>
                  <a:gd name="T42" fmla="*/ 2147483647 w 415"/>
                  <a:gd name="T43" fmla="*/ 2147483647 h 286"/>
                  <a:gd name="T44" fmla="*/ 2147483647 w 415"/>
                  <a:gd name="T45" fmla="*/ 2147483647 h 286"/>
                  <a:gd name="T46" fmla="*/ 2147483647 w 415"/>
                  <a:gd name="T47" fmla="*/ 2147483647 h 286"/>
                  <a:gd name="T48" fmla="*/ 2147483647 w 415"/>
                  <a:gd name="T49" fmla="*/ 2147483647 h 286"/>
                  <a:gd name="T50" fmla="*/ 2147483647 w 415"/>
                  <a:gd name="T51" fmla="*/ 2147483647 h 286"/>
                  <a:gd name="T52" fmla="*/ 2147483647 w 415"/>
                  <a:gd name="T53" fmla="*/ 2147483647 h 286"/>
                  <a:gd name="T54" fmla="*/ 2147483647 w 415"/>
                  <a:gd name="T55" fmla="*/ 2147483647 h 286"/>
                  <a:gd name="T56" fmla="*/ 2147483647 w 415"/>
                  <a:gd name="T57" fmla="*/ 2147483647 h 286"/>
                  <a:gd name="T58" fmla="*/ 2147483647 w 415"/>
                  <a:gd name="T59" fmla="*/ 2147483647 h 286"/>
                  <a:gd name="T60" fmla="*/ 2147483647 w 415"/>
                  <a:gd name="T61" fmla="*/ 2147483647 h 286"/>
                  <a:gd name="T62" fmla="*/ 2147483647 w 415"/>
                  <a:gd name="T63" fmla="*/ 2147483647 h 286"/>
                  <a:gd name="T64" fmla="*/ 2147483647 w 415"/>
                  <a:gd name="T65" fmla="*/ 2147483647 h 286"/>
                  <a:gd name="T66" fmla="*/ 2147483647 w 415"/>
                  <a:gd name="T67" fmla="*/ 2147483647 h 286"/>
                  <a:gd name="T68" fmla="*/ 2147483647 w 415"/>
                  <a:gd name="T69" fmla="*/ 2147483647 h 286"/>
                  <a:gd name="T70" fmla="*/ 2147483647 w 415"/>
                  <a:gd name="T71" fmla="*/ 2147483647 h 286"/>
                  <a:gd name="T72" fmla="*/ 2147483647 w 415"/>
                  <a:gd name="T73" fmla="*/ 2147483647 h 286"/>
                  <a:gd name="T74" fmla="*/ 2147483647 w 415"/>
                  <a:gd name="T75" fmla="*/ 2147483647 h 286"/>
                  <a:gd name="T76" fmla="*/ 2147483647 w 415"/>
                  <a:gd name="T77" fmla="*/ 2147483647 h 286"/>
                  <a:gd name="T78" fmla="*/ 2147483647 w 415"/>
                  <a:gd name="T79" fmla="*/ 2147483647 h 286"/>
                  <a:gd name="T80" fmla="*/ 2147483647 w 415"/>
                  <a:gd name="T81" fmla="*/ 2147483647 h 286"/>
                  <a:gd name="T82" fmla="*/ 2147483647 w 415"/>
                  <a:gd name="T83" fmla="*/ 2147483647 h 286"/>
                  <a:gd name="T84" fmla="*/ 2147483647 w 415"/>
                  <a:gd name="T85" fmla="*/ 2147483647 h 286"/>
                  <a:gd name="T86" fmla="*/ 2147483647 w 415"/>
                  <a:gd name="T87" fmla="*/ 2147483647 h 286"/>
                  <a:gd name="T88" fmla="*/ 2147483647 w 415"/>
                  <a:gd name="T89" fmla="*/ 2147483647 h 286"/>
                  <a:gd name="T90" fmla="*/ 2147483647 w 415"/>
                  <a:gd name="T91" fmla="*/ 2147483647 h 286"/>
                  <a:gd name="T92" fmla="*/ 2147483647 w 415"/>
                  <a:gd name="T93" fmla="*/ 2147483647 h 286"/>
                  <a:gd name="T94" fmla="*/ 2147483647 w 415"/>
                  <a:gd name="T95" fmla="*/ 2147483647 h 286"/>
                  <a:gd name="T96" fmla="*/ 2147483647 w 415"/>
                  <a:gd name="T97" fmla="*/ 2147483647 h 286"/>
                  <a:gd name="T98" fmla="*/ 2147483647 w 415"/>
                  <a:gd name="T99" fmla="*/ 2147483647 h 286"/>
                  <a:gd name="T100" fmla="*/ 2147483647 w 415"/>
                  <a:gd name="T101" fmla="*/ 2147483647 h 286"/>
                  <a:gd name="T102" fmla="*/ 2147483647 w 415"/>
                  <a:gd name="T103" fmla="*/ 2147483647 h 286"/>
                  <a:gd name="T104" fmla="*/ 2147483647 w 415"/>
                  <a:gd name="T105" fmla="*/ 2147483647 h 286"/>
                  <a:gd name="T106" fmla="*/ 2147483647 w 415"/>
                  <a:gd name="T107" fmla="*/ 2147483647 h 286"/>
                  <a:gd name="T108" fmla="*/ 2147483647 w 415"/>
                  <a:gd name="T109" fmla="*/ 2147483647 h 286"/>
                  <a:gd name="T110" fmla="*/ 2147483647 w 415"/>
                  <a:gd name="T111" fmla="*/ 2147483647 h 286"/>
                  <a:gd name="T112" fmla="*/ 2147483647 w 415"/>
                  <a:gd name="T113" fmla="*/ 2147483647 h 286"/>
                  <a:gd name="T114" fmla="*/ 2147483647 w 415"/>
                  <a:gd name="T115" fmla="*/ 2147483647 h 286"/>
                  <a:gd name="T116" fmla="*/ 2147483647 w 415"/>
                  <a:gd name="T117" fmla="*/ 2147483647 h 286"/>
                  <a:gd name="T118" fmla="*/ 0 w 415"/>
                  <a:gd name="T119" fmla="*/ 2147483647 h 2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15" h="286">
                    <a:moveTo>
                      <a:pt x="10" y="266"/>
                    </a:moveTo>
                    <a:lnTo>
                      <a:pt x="11" y="265"/>
                    </a:lnTo>
                    <a:lnTo>
                      <a:pt x="16" y="263"/>
                    </a:lnTo>
                    <a:lnTo>
                      <a:pt x="19" y="260"/>
                    </a:lnTo>
                    <a:lnTo>
                      <a:pt x="24" y="258"/>
                    </a:lnTo>
                    <a:lnTo>
                      <a:pt x="29" y="254"/>
                    </a:lnTo>
                    <a:lnTo>
                      <a:pt x="35" y="252"/>
                    </a:lnTo>
                    <a:lnTo>
                      <a:pt x="38" y="250"/>
                    </a:lnTo>
                    <a:lnTo>
                      <a:pt x="41" y="248"/>
                    </a:lnTo>
                    <a:lnTo>
                      <a:pt x="45" y="247"/>
                    </a:lnTo>
                    <a:lnTo>
                      <a:pt x="49" y="244"/>
                    </a:lnTo>
                    <a:lnTo>
                      <a:pt x="51" y="242"/>
                    </a:lnTo>
                    <a:lnTo>
                      <a:pt x="55" y="241"/>
                    </a:lnTo>
                    <a:lnTo>
                      <a:pt x="58" y="238"/>
                    </a:lnTo>
                    <a:lnTo>
                      <a:pt x="63" y="237"/>
                    </a:lnTo>
                    <a:lnTo>
                      <a:pt x="67" y="235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78" y="227"/>
                    </a:lnTo>
                    <a:lnTo>
                      <a:pt x="81" y="226"/>
                    </a:lnTo>
                    <a:lnTo>
                      <a:pt x="86" y="224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16"/>
                    </a:lnTo>
                    <a:lnTo>
                      <a:pt x="102" y="214"/>
                    </a:lnTo>
                    <a:lnTo>
                      <a:pt x="106" y="212"/>
                    </a:lnTo>
                    <a:lnTo>
                      <a:pt x="109" y="209"/>
                    </a:lnTo>
                    <a:lnTo>
                      <a:pt x="113" y="207"/>
                    </a:lnTo>
                    <a:lnTo>
                      <a:pt x="118" y="204"/>
                    </a:lnTo>
                    <a:lnTo>
                      <a:pt x="121" y="202"/>
                    </a:lnTo>
                    <a:lnTo>
                      <a:pt x="126" y="199"/>
                    </a:lnTo>
                    <a:lnTo>
                      <a:pt x="130" y="197"/>
                    </a:lnTo>
                    <a:lnTo>
                      <a:pt x="134" y="195"/>
                    </a:lnTo>
                    <a:lnTo>
                      <a:pt x="137" y="192"/>
                    </a:lnTo>
                    <a:lnTo>
                      <a:pt x="141" y="190"/>
                    </a:lnTo>
                    <a:lnTo>
                      <a:pt x="143" y="187"/>
                    </a:lnTo>
                    <a:lnTo>
                      <a:pt x="147" y="186"/>
                    </a:lnTo>
                    <a:lnTo>
                      <a:pt x="151" y="184"/>
                    </a:lnTo>
                    <a:lnTo>
                      <a:pt x="154" y="182"/>
                    </a:lnTo>
                    <a:lnTo>
                      <a:pt x="159" y="178"/>
                    </a:lnTo>
                    <a:lnTo>
                      <a:pt x="165" y="173"/>
                    </a:lnTo>
                    <a:lnTo>
                      <a:pt x="170" y="169"/>
                    </a:lnTo>
                    <a:lnTo>
                      <a:pt x="175" y="165"/>
                    </a:lnTo>
                    <a:lnTo>
                      <a:pt x="177" y="162"/>
                    </a:lnTo>
                    <a:lnTo>
                      <a:pt x="181" y="158"/>
                    </a:lnTo>
                    <a:lnTo>
                      <a:pt x="182" y="154"/>
                    </a:lnTo>
                    <a:lnTo>
                      <a:pt x="183" y="153"/>
                    </a:lnTo>
                    <a:lnTo>
                      <a:pt x="183" y="150"/>
                    </a:lnTo>
                    <a:lnTo>
                      <a:pt x="182" y="146"/>
                    </a:lnTo>
                    <a:lnTo>
                      <a:pt x="181" y="142"/>
                    </a:lnTo>
                    <a:lnTo>
                      <a:pt x="180" y="140"/>
                    </a:lnTo>
                    <a:lnTo>
                      <a:pt x="175" y="135"/>
                    </a:lnTo>
                    <a:lnTo>
                      <a:pt x="171" y="130"/>
                    </a:lnTo>
                    <a:lnTo>
                      <a:pt x="168" y="125"/>
                    </a:lnTo>
                    <a:lnTo>
                      <a:pt x="163" y="120"/>
                    </a:lnTo>
                    <a:lnTo>
                      <a:pt x="157" y="114"/>
                    </a:lnTo>
                    <a:lnTo>
                      <a:pt x="151" y="109"/>
                    </a:lnTo>
                    <a:lnTo>
                      <a:pt x="144" y="103"/>
                    </a:lnTo>
                    <a:lnTo>
                      <a:pt x="138" y="99"/>
                    </a:lnTo>
                    <a:lnTo>
                      <a:pt x="135" y="95"/>
                    </a:lnTo>
                    <a:lnTo>
                      <a:pt x="131" y="92"/>
                    </a:lnTo>
                    <a:lnTo>
                      <a:pt x="127" y="89"/>
                    </a:lnTo>
                    <a:lnTo>
                      <a:pt x="124" y="86"/>
                    </a:lnTo>
                    <a:lnTo>
                      <a:pt x="120" y="84"/>
                    </a:lnTo>
                    <a:lnTo>
                      <a:pt x="117" y="80"/>
                    </a:lnTo>
                    <a:lnTo>
                      <a:pt x="113" y="78"/>
                    </a:lnTo>
                    <a:lnTo>
                      <a:pt x="110" y="75"/>
                    </a:lnTo>
                    <a:lnTo>
                      <a:pt x="107" y="72"/>
                    </a:lnTo>
                    <a:lnTo>
                      <a:pt x="103" y="68"/>
                    </a:lnTo>
                    <a:lnTo>
                      <a:pt x="100" y="66"/>
                    </a:lnTo>
                    <a:lnTo>
                      <a:pt x="96" y="63"/>
                    </a:lnTo>
                    <a:lnTo>
                      <a:pt x="92" y="60"/>
                    </a:lnTo>
                    <a:lnTo>
                      <a:pt x="89" y="57"/>
                    </a:lnTo>
                    <a:lnTo>
                      <a:pt x="85" y="54"/>
                    </a:lnTo>
                    <a:lnTo>
                      <a:pt x="83" y="51"/>
                    </a:lnTo>
                    <a:lnTo>
                      <a:pt x="79" y="49"/>
                    </a:lnTo>
                    <a:lnTo>
                      <a:pt x="75" y="46"/>
                    </a:lnTo>
                    <a:lnTo>
                      <a:pt x="72" y="43"/>
                    </a:lnTo>
                    <a:lnTo>
                      <a:pt x="69" y="40"/>
                    </a:lnTo>
                    <a:lnTo>
                      <a:pt x="63" y="35"/>
                    </a:lnTo>
                    <a:lnTo>
                      <a:pt x="58" y="31"/>
                    </a:lnTo>
                    <a:lnTo>
                      <a:pt x="53" y="24"/>
                    </a:lnTo>
                    <a:lnTo>
                      <a:pt x="49" y="21"/>
                    </a:lnTo>
                    <a:lnTo>
                      <a:pt x="45" y="17"/>
                    </a:lnTo>
                    <a:lnTo>
                      <a:pt x="43" y="14"/>
                    </a:lnTo>
                    <a:lnTo>
                      <a:pt x="40" y="10"/>
                    </a:lnTo>
                    <a:lnTo>
                      <a:pt x="39" y="7"/>
                    </a:lnTo>
                    <a:lnTo>
                      <a:pt x="38" y="5"/>
                    </a:lnTo>
                    <a:lnTo>
                      <a:pt x="39" y="3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9" y="3"/>
                    </a:lnTo>
                    <a:lnTo>
                      <a:pt x="52" y="4"/>
                    </a:lnTo>
                    <a:lnTo>
                      <a:pt x="56" y="7"/>
                    </a:lnTo>
                    <a:lnTo>
                      <a:pt x="61" y="10"/>
                    </a:lnTo>
                    <a:lnTo>
                      <a:pt x="67" y="15"/>
                    </a:lnTo>
                    <a:lnTo>
                      <a:pt x="72" y="18"/>
                    </a:lnTo>
                    <a:lnTo>
                      <a:pt x="78" y="23"/>
                    </a:lnTo>
                    <a:lnTo>
                      <a:pt x="80" y="24"/>
                    </a:lnTo>
                    <a:lnTo>
                      <a:pt x="84" y="28"/>
                    </a:lnTo>
                    <a:lnTo>
                      <a:pt x="87" y="31"/>
                    </a:lnTo>
                    <a:lnTo>
                      <a:pt x="91" y="33"/>
                    </a:lnTo>
                    <a:lnTo>
                      <a:pt x="93" y="35"/>
                    </a:lnTo>
                    <a:lnTo>
                      <a:pt x="97" y="39"/>
                    </a:lnTo>
                    <a:lnTo>
                      <a:pt x="101" y="41"/>
                    </a:lnTo>
                    <a:lnTo>
                      <a:pt x="104" y="45"/>
                    </a:lnTo>
                    <a:lnTo>
                      <a:pt x="108" y="49"/>
                    </a:lnTo>
                    <a:lnTo>
                      <a:pt x="112" y="51"/>
                    </a:lnTo>
                    <a:lnTo>
                      <a:pt x="115" y="55"/>
                    </a:lnTo>
                    <a:lnTo>
                      <a:pt x="119" y="58"/>
                    </a:lnTo>
                    <a:lnTo>
                      <a:pt x="123" y="61"/>
                    </a:lnTo>
                    <a:lnTo>
                      <a:pt x="126" y="63"/>
                    </a:lnTo>
                    <a:lnTo>
                      <a:pt x="130" y="67"/>
                    </a:lnTo>
                    <a:lnTo>
                      <a:pt x="134" y="69"/>
                    </a:lnTo>
                    <a:lnTo>
                      <a:pt x="137" y="73"/>
                    </a:lnTo>
                    <a:lnTo>
                      <a:pt x="141" y="75"/>
                    </a:lnTo>
                    <a:lnTo>
                      <a:pt x="144" y="79"/>
                    </a:lnTo>
                    <a:lnTo>
                      <a:pt x="148" y="83"/>
                    </a:lnTo>
                    <a:lnTo>
                      <a:pt x="151" y="85"/>
                    </a:lnTo>
                    <a:lnTo>
                      <a:pt x="154" y="89"/>
                    </a:lnTo>
                    <a:lnTo>
                      <a:pt x="158" y="91"/>
                    </a:lnTo>
                    <a:lnTo>
                      <a:pt x="161" y="95"/>
                    </a:lnTo>
                    <a:lnTo>
                      <a:pt x="165" y="97"/>
                    </a:lnTo>
                    <a:lnTo>
                      <a:pt x="169" y="100"/>
                    </a:lnTo>
                    <a:lnTo>
                      <a:pt x="172" y="102"/>
                    </a:lnTo>
                    <a:lnTo>
                      <a:pt x="176" y="105"/>
                    </a:lnTo>
                    <a:lnTo>
                      <a:pt x="182" y="109"/>
                    </a:lnTo>
                    <a:lnTo>
                      <a:pt x="188" y="113"/>
                    </a:lnTo>
                    <a:lnTo>
                      <a:pt x="193" y="117"/>
                    </a:lnTo>
                    <a:lnTo>
                      <a:pt x="199" y="120"/>
                    </a:lnTo>
                    <a:lnTo>
                      <a:pt x="204" y="123"/>
                    </a:lnTo>
                    <a:lnTo>
                      <a:pt x="209" y="125"/>
                    </a:lnTo>
                    <a:lnTo>
                      <a:pt x="212" y="127"/>
                    </a:lnTo>
                    <a:lnTo>
                      <a:pt x="217" y="128"/>
                    </a:lnTo>
                    <a:lnTo>
                      <a:pt x="220" y="127"/>
                    </a:lnTo>
                    <a:lnTo>
                      <a:pt x="223" y="125"/>
                    </a:lnTo>
                    <a:lnTo>
                      <a:pt x="228" y="124"/>
                    </a:lnTo>
                    <a:lnTo>
                      <a:pt x="234" y="122"/>
                    </a:lnTo>
                    <a:lnTo>
                      <a:pt x="239" y="119"/>
                    </a:lnTo>
                    <a:lnTo>
                      <a:pt x="246" y="116"/>
                    </a:lnTo>
                    <a:lnTo>
                      <a:pt x="250" y="114"/>
                    </a:lnTo>
                    <a:lnTo>
                      <a:pt x="254" y="112"/>
                    </a:lnTo>
                    <a:lnTo>
                      <a:pt x="257" y="111"/>
                    </a:lnTo>
                    <a:lnTo>
                      <a:pt x="260" y="108"/>
                    </a:lnTo>
                    <a:lnTo>
                      <a:pt x="263" y="106"/>
                    </a:lnTo>
                    <a:lnTo>
                      <a:pt x="267" y="103"/>
                    </a:lnTo>
                    <a:lnTo>
                      <a:pt x="271" y="102"/>
                    </a:lnTo>
                    <a:lnTo>
                      <a:pt x="274" y="100"/>
                    </a:lnTo>
                    <a:lnTo>
                      <a:pt x="278" y="97"/>
                    </a:lnTo>
                    <a:lnTo>
                      <a:pt x="283" y="95"/>
                    </a:lnTo>
                    <a:lnTo>
                      <a:pt x="286" y="92"/>
                    </a:lnTo>
                    <a:lnTo>
                      <a:pt x="291" y="90"/>
                    </a:lnTo>
                    <a:lnTo>
                      <a:pt x="294" y="88"/>
                    </a:lnTo>
                    <a:lnTo>
                      <a:pt x="299" y="85"/>
                    </a:lnTo>
                    <a:lnTo>
                      <a:pt x="302" y="83"/>
                    </a:lnTo>
                    <a:lnTo>
                      <a:pt x="307" y="80"/>
                    </a:lnTo>
                    <a:lnTo>
                      <a:pt x="311" y="77"/>
                    </a:lnTo>
                    <a:lnTo>
                      <a:pt x="314" y="75"/>
                    </a:lnTo>
                    <a:lnTo>
                      <a:pt x="319" y="72"/>
                    </a:lnTo>
                    <a:lnTo>
                      <a:pt x="324" y="71"/>
                    </a:lnTo>
                    <a:lnTo>
                      <a:pt x="328" y="67"/>
                    </a:lnTo>
                    <a:lnTo>
                      <a:pt x="331" y="65"/>
                    </a:lnTo>
                    <a:lnTo>
                      <a:pt x="335" y="63"/>
                    </a:lnTo>
                    <a:lnTo>
                      <a:pt x="339" y="60"/>
                    </a:lnTo>
                    <a:lnTo>
                      <a:pt x="342" y="58"/>
                    </a:lnTo>
                    <a:lnTo>
                      <a:pt x="347" y="56"/>
                    </a:lnTo>
                    <a:lnTo>
                      <a:pt x="351" y="54"/>
                    </a:lnTo>
                    <a:lnTo>
                      <a:pt x="354" y="51"/>
                    </a:lnTo>
                    <a:lnTo>
                      <a:pt x="358" y="49"/>
                    </a:lnTo>
                    <a:lnTo>
                      <a:pt x="362" y="48"/>
                    </a:lnTo>
                    <a:lnTo>
                      <a:pt x="365" y="45"/>
                    </a:lnTo>
                    <a:lnTo>
                      <a:pt x="369" y="44"/>
                    </a:lnTo>
                    <a:lnTo>
                      <a:pt x="371" y="41"/>
                    </a:lnTo>
                    <a:lnTo>
                      <a:pt x="375" y="40"/>
                    </a:lnTo>
                    <a:lnTo>
                      <a:pt x="379" y="39"/>
                    </a:lnTo>
                    <a:lnTo>
                      <a:pt x="382" y="38"/>
                    </a:lnTo>
                    <a:lnTo>
                      <a:pt x="388" y="35"/>
                    </a:lnTo>
                    <a:lnTo>
                      <a:pt x="394" y="33"/>
                    </a:lnTo>
                    <a:lnTo>
                      <a:pt x="399" y="32"/>
                    </a:lnTo>
                    <a:lnTo>
                      <a:pt x="404" y="32"/>
                    </a:lnTo>
                    <a:lnTo>
                      <a:pt x="407" y="32"/>
                    </a:lnTo>
                    <a:lnTo>
                      <a:pt x="410" y="32"/>
                    </a:lnTo>
                    <a:lnTo>
                      <a:pt x="413" y="34"/>
                    </a:lnTo>
                    <a:lnTo>
                      <a:pt x="415" y="37"/>
                    </a:lnTo>
                    <a:lnTo>
                      <a:pt x="415" y="39"/>
                    </a:lnTo>
                    <a:lnTo>
                      <a:pt x="414" y="43"/>
                    </a:lnTo>
                    <a:lnTo>
                      <a:pt x="413" y="46"/>
                    </a:lnTo>
                    <a:lnTo>
                      <a:pt x="410" y="50"/>
                    </a:lnTo>
                    <a:lnTo>
                      <a:pt x="407" y="54"/>
                    </a:lnTo>
                    <a:lnTo>
                      <a:pt x="402" y="57"/>
                    </a:lnTo>
                    <a:lnTo>
                      <a:pt x="396" y="61"/>
                    </a:lnTo>
                    <a:lnTo>
                      <a:pt x="391" y="66"/>
                    </a:lnTo>
                    <a:lnTo>
                      <a:pt x="387" y="67"/>
                    </a:lnTo>
                    <a:lnTo>
                      <a:pt x="383" y="69"/>
                    </a:lnTo>
                    <a:lnTo>
                      <a:pt x="380" y="71"/>
                    </a:lnTo>
                    <a:lnTo>
                      <a:pt x="376" y="73"/>
                    </a:lnTo>
                    <a:lnTo>
                      <a:pt x="371" y="75"/>
                    </a:lnTo>
                    <a:lnTo>
                      <a:pt x="368" y="78"/>
                    </a:lnTo>
                    <a:lnTo>
                      <a:pt x="364" y="80"/>
                    </a:lnTo>
                    <a:lnTo>
                      <a:pt x="360" y="83"/>
                    </a:lnTo>
                    <a:lnTo>
                      <a:pt x="356" y="84"/>
                    </a:lnTo>
                    <a:lnTo>
                      <a:pt x="352" y="86"/>
                    </a:lnTo>
                    <a:lnTo>
                      <a:pt x="347" y="89"/>
                    </a:lnTo>
                    <a:lnTo>
                      <a:pt x="343" y="92"/>
                    </a:lnTo>
                    <a:lnTo>
                      <a:pt x="339" y="94"/>
                    </a:lnTo>
                    <a:lnTo>
                      <a:pt x="335" y="96"/>
                    </a:lnTo>
                    <a:lnTo>
                      <a:pt x="330" y="99"/>
                    </a:lnTo>
                    <a:lnTo>
                      <a:pt x="326" y="102"/>
                    </a:lnTo>
                    <a:lnTo>
                      <a:pt x="322" y="103"/>
                    </a:lnTo>
                    <a:lnTo>
                      <a:pt x="318" y="106"/>
                    </a:lnTo>
                    <a:lnTo>
                      <a:pt x="313" y="107"/>
                    </a:lnTo>
                    <a:lnTo>
                      <a:pt x="308" y="109"/>
                    </a:lnTo>
                    <a:lnTo>
                      <a:pt x="303" y="112"/>
                    </a:lnTo>
                    <a:lnTo>
                      <a:pt x="300" y="114"/>
                    </a:lnTo>
                    <a:lnTo>
                      <a:pt x="295" y="117"/>
                    </a:lnTo>
                    <a:lnTo>
                      <a:pt x="291" y="119"/>
                    </a:lnTo>
                    <a:lnTo>
                      <a:pt x="286" y="120"/>
                    </a:lnTo>
                    <a:lnTo>
                      <a:pt x="283" y="123"/>
                    </a:lnTo>
                    <a:lnTo>
                      <a:pt x="279" y="125"/>
                    </a:lnTo>
                    <a:lnTo>
                      <a:pt x="275" y="128"/>
                    </a:lnTo>
                    <a:lnTo>
                      <a:pt x="271" y="129"/>
                    </a:lnTo>
                    <a:lnTo>
                      <a:pt x="267" y="131"/>
                    </a:lnTo>
                    <a:lnTo>
                      <a:pt x="265" y="134"/>
                    </a:lnTo>
                    <a:lnTo>
                      <a:pt x="261" y="136"/>
                    </a:lnTo>
                    <a:lnTo>
                      <a:pt x="255" y="140"/>
                    </a:lnTo>
                    <a:lnTo>
                      <a:pt x="250" y="142"/>
                    </a:lnTo>
                    <a:lnTo>
                      <a:pt x="245" y="146"/>
                    </a:lnTo>
                    <a:lnTo>
                      <a:pt x="242" y="150"/>
                    </a:lnTo>
                    <a:lnTo>
                      <a:pt x="238" y="156"/>
                    </a:lnTo>
                    <a:lnTo>
                      <a:pt x="238" y="161"/>
                    </a:lnTo>
                    <a:lnTo>
                      <a:pt x="239" y="163"/>
                    </a:lnTo>
                    <a:lnTo>
                      <a:pt x="242" y="165"/>
                    </a:lnTo>
                    <a:lnTo>
                      <a:pt x="245" y="168"/>
                    </a:lnTo>
                    <a:lnTo>
                      <a:pt x="249" y="171"/>
                    </a:lnTo>
                    <a:lnTo>
                      <a:pt x="252" y="175"/>
                    </a:lnTo>
                    <a:lnTo>
                      <a:pt x="257" y="179"/>
                    </a:lnTo>
                    <a:lnTo>
                      <a:pt x="263" y="182"/>
                    </a:lnTo>
                    <a:lnTo>
                      <a:pt x="269" y="187"/>
                    </a:lnTo>
                    <a:lnTo>
                      <a:pt x="275" y="191"/>
                    </a:lnTo>
                    <a:lnTo>
                      <a:pt x="282" y="196"/>
                    </a:lnTo>
                    <a:lnTo>
                      <a:pt x="285" y="198"/>
                    </a:lnTo>
                    <a:lnTo>
                      <a:pt x="289" y="201"/>
                    </a:lnTo>
                    <a:lnTo>
                      <a:pt x="292" y="203"/>
                    </a:lnTo>
                    <a:lnTo>
                      <a:pt x="296" y="205"/>
                    </a:lnTo>
                    <a:lnTo>
                      <a:pt x="300" y="208"/>
                    </a:lnTo>
                    <a:lnTo>
                      <a:pt x="303" y="210"/>
                    </a:lnTo>
                    <a:lnTo>
                      <a:pt x="307" y="213"/>
                    </a:lnTo>
                    <a:lnTo>
                      <a:pt x="311" y="216"/>
                    </a:lnTo>
                    <a:lnTo>
                      <a:pt x="314" y="219"/>
                    </a:lnTo>
                    <a:lnTo>
                      <a:pt x="318" y="221"/>
                    </a:lnTo>
                    <a:lnTo>
                      <a:pt x="322" y="224"/>
                    </a:lnTo>
                    <a:lnTo>
                      <a:pt x="325" y="226"/>
                    </a:lnTo>
                    <a:lnTo>
                      <a:pt x="329" y="229"/>
                    </a:lnTo>
                    <a:lnTo>
                      <a:pt x="331" y="231"/>
                    </a:lnTo>
                    <a:lnTo>
                      <a:pt x="335" y="233"/>
                    </a:lnTo>
                    <a:lnTo>
                      <a:pt x="339" y="236"/>
                    </a:lnTo>
                    <a:lnTo>
                      <a:pt x="342" y="238"/>
                    </a:lnTo>
                    <a:lnTo>
                      <a:pt x="346" y="241"/>
                    </a:lnTo>
                    <a:lnTo>
                      <a:pt x="348" y="243"/>
                    </a:lnTo>
                    <a:lnTo>
                      <a:pt x="352" y="246"/>
                    </a:lnTo>
                    <a:lnTo>
                      <a:pt x="358" y="250"/>
                    </a:lnTo>
                    <a:lnTo>
                      <a:pt x="364" y="255"/>
                    </a:lnTo>
                    <a:lnTo>
                      <a:pt x="368" y="259"/>
                    </a:lnTo>
                    <a:lnTo>
                      <a:pt x="374" y="264"/>
                    </a:lnTo>
                    <a:lnTo>
                      <a:pt x="377" y="266"/>
                    </a:lnTo>
                    <a:lnTo>
                      <a:pt x="381" y="270"/>
                    </a:lnTo>
                    <a:lnTo>
                      <a:pt x="383" y="274"/>
                    </a:lnTo>
                    <a:lnTo>
                      <a:pt x="386" y="277"/>
                    </a:lnTo>
                    <a:lnTo>
                      <a:pt x="387" y="282"/>
                    </a:lnTo>
                    <a:lnTo>
                      <a:pt x="385" y="286"/>
                    </a:lnTo>
                    <a:lnTo>
                      <a:pt x="382" y="286"/>
                    </a:lnTo>
                    <a:lnTo>
                      <a:pt x="379" y="286"/>
                    </a:lnTo>
                    <a:lnTo>
                      <a:pt x="375" y="284"/>
                    </a:lnTo>
                    <a:lnTo>
                      <a:pt x="370" y="283"/>
                    </a:lnTo>
                    <a:lnTo>
                      <a:pt x="365" y="281"/>
                    </a:lnTo>
                    <a:lnTo>
                      <a:pt x="360" y="278"/>
                    </a:lnTo>
                    <a:lnTo>
                      <a:pt x="356" y="276"/>
                    </a:lnTo>
                    <a:lnTo>
                      <a:pt x="350" y="274"/>
                    </a:lnTo>
                    <a:lnTo>
                      <a:pt x="343" y="269"/>
                    </a:lnTo>
                    <a:lnTo>
                      <a:pt x="337" y="265"/>
                    </a:lnTo>
                    <a:lnTo>
                      <a:pt x="334" y="263"/>
                    </a:lnTo>
                    <a:lnTo>
                      <a:pt x="330" y="261"/>
                    </a:lnTo>
                    <a:lnTo>
                      <a:pt x="326" y="259"/>
                    </a:lnTo>
                    <a:lnTo>
                      <a:pt x="324" y="257"/>
                    </a:lnTo>
                    <a:lnTo>
                      <a:pt x="320" y="254"/>
                    </a:lnTo>
                    <a:lnTo>
                      <a:pt x="317" y="252"/>
                    </a:lnTo>
                    <a:lnTo>
                      <a:pt x="313" y="249"/>
                    </a:lnTo>
                    <a:lnTo>
                      <a:pt x="309" y="247"/>
                    </a:lnTo>
                    <a:lnTo>
                      <a:pt x="306" y="244"/>
                    </a:lnTo>
                    <a:lnTo>
                      <a:pt x="302" y="242"/>
                    </a:lnTo>
                    <a:lnTo>
                      <a:pt x="299" y="239"/>
                    </a:lnTo>
                    <a:lnTo>
                      <a:pt x="295" y="237"/>
                    </a:lnTo>
                    <a:lnTo>
                      <a:pt x="292" y="235"/>
                    </a:lnTo>
                    <a:lnTo>
                      <a:pt x="289" y="232"/>
                    </a:lnTo>
                    <a:lnTo>
                      <a:pt x="285" y="229"/>
                    </a:lnTo>
                    <a:lnTo>
                      <a:pt x="282" y="226"/>
                    </a:lnTo>
                    <a:lnTo>
                      <a:pt x="278" y="224"/>
                    </a:lnTo>
                    <a:lnTo>
                      <a:pt x="274" y="222"/>
                    </a:lnTo>
                    <a:lnTo>
                      <a:pt x="271" y="219"/>
                    </a:lnTo>
                    <a:lnTo>
                      <a:pt x="267" y="218"/>
                    </a:lnTo>
                    <a:lnTo>
                      <a:pt x="263" y="215"/>
                    </a:lnTo>
                    <a:lnTo>
                      <a:pt x="260" y="213"/>
                    </a:lnTo>
                    <a:lnTo>
                      <a:pt x="256" y="210"/>
                    </a:lnTo>
                    <a:lnTo>
                      <a:pt x="254" y="208"/>
                    </a:lnTo>
                    <a:lnTo>
                      <a:pt x="246" y="204"/>
                    </a:lnTo>
                    <a:lnTo>
                      <a:pt x="242" y="201"/>
                    </a:lnTo>
                    <a:lnTo>
                      <a:pt x="235" y="197"/>
                    </a:lnTo>
                    <a:lnTo>
                      <a:pt x="229" y="195"/>
                    </a:lnTo>
                    <a:lnTo>
                      <a:pt x="225" y="191"/>
                    </a:lnTo>
                    <a:lnTo>
                      <a:pt x="221" y="190"/>
                    </a:lnTo>
                    <a:lnTo>
                      <a:pt x="216" y="187"/>
                    </a:lnTo>
                    <a:lnTo>
                      <a:pt x="212" y="187"/>
                    </a:lnTo>
                    <a:lnTo>
                      <a:pt x="210" y="186"/>
                    </a:lnTo>
                    <a:lnTo>
                      <a:pt x="208" y="187"/>
                    </a:lnTo>
                    <a:lnTo>
                      <a:pt x="205" y="187"/>
                    </a:lnTo>
                    <a:lnTo>
                      <a:pt x="201" y="188"/>
                    </a:lnTo>
                    <a:lnTo>
                      <a:pt x="198" y="191"/>
                    </a:lnTo>
                    <a:lnTo>
                      <a:pt x="194" y="192"/>
                    </a:lnTo>
                    <a:lnTo>
                      <a:pt x="189" y="195"/>
                    </a:lnTo>
                    <a:lnTo>
                      <a:pt x="186" y="197"/>
                    </a:lnTo>
                    <a:lnTo>
                      <a:pt x="181" y="199"/>
                    </a:lnTo>
                    <a:lnTo>
                      <a:pt x="176" y="203"/>
                    </a:lnTo>
                    <a:lnTo>
                      <a:pt x="170" y="205"/>
                    </a:lnTo>
                    <a:lnTo>
                      <a:pt x="165" y="209"/>
                    </a:lnTo>
                    <a:lnTo>
                      <a:pt x="159" y="212"/>
                    </a:lnTo>
                    <a:lnTo>
                      <a:pt x="153" y="215"/>
                    </a:lnTo>
                    <a:lnTo>
                      <a:pt x="146" y="219"/>
                    </a:lnTo>
                    <a:lnTo>
                      <a:pt x="141" y="222"/>
                    </a:lnTo>
                    <a:lnTo>
                      <a:pt x="135" y="226"/>
                    </a:lnTo>
                    <a:lnTo>
                      <a:pt x="129" y="230"/>
                    </a:lnTo>
                    <a:lnTo>
                      <a:pt x="121" y="233"/>
                    </a:lnTo>
                    <a:lnTo>
                      <a:pt x="115" y="237"/>
                    </a:lnTo>
                    <a:lnTo>
                      <a:pt x="109" y="241"/>
                    </a:lnTo>
                    <a:lnTo>
                      <a:pt x="104" y="244"/>
                    </a:lnTo>
                    <a:lnTo>
                      <a:pt x="98" y="248"/>
                    </a:lnTo>
                    <a:lnTo>
                      <a:pt x="92" y="252"/>
                    </a:lnTo>
                    <a:lnTo>
                      <a:pt x="86" y="254"/>
                    </a:lnTo>
                    <a:lnTo>
                      <a:pt x="81" y="258"/>
                    </a:lnTo>
                    <a:lnTo>
                      <a:pt x="77" y="260"/>
                    </a:lnTo>
                    <a:lnTo>
                      <a:pt x="72" y="263"/>
                    </a:lnTo>
                    <a:lnTo>
                      <a:pt x="68" y="265"/>
                    </a:lnTo>
                    <a:lnTo>
                      <a:pt x="64" y="267"/>
                    </a:lnTo>
                    <a:lnTo>
                      <a:pt x="61" y="269"/>
                    </a:lnTo>
                    <a:lnTo>
                      <a:pt x="57" y="271"/>
                    </a:lnTo>
                    <a:lnTo>
                      <a:pt x="55" y="272"/>
                    </a:lnTo>
                    <a:lnTo>
                      <a:pt x="53" y="274"/>
                    </a:lnTo>
                    <a:lnTo>
                      <a:pt x="49" y="274"/>
                    </a:lnTo>
                    <a:lnTo>
                      <a:pt x="44" y="275"/>
                    </a:lnTo>
                    <a:lnTo>
                      <a:pt x="38" y="276"/>
                    </a:lnTo>
                    <a:lnTo>
                      <a:pt x="33" y="277"/>
                    </a:lnTo>
                    <a:lnTo>
                      <a:pt x="28" y="277"/>
                    </a:lnTo>
                    <a:lnTo>
                      <a:pt x="22" y="277"/>
                    </a:lnTo>
                    <a:lnTo>
                      <a:pt x="17" y="277"/>
                    </a:lnTo>
                    <a:lnTo>
                      <a:pt x="12" y="278"/>
                    </a:lnTo>
                    <a:lnTo>
                      <a:pt x="7" y="277"/>
                    </a:lnTo>
                    <a:lnTo>
                      <a:pt x="5" y="276"/>
                    </a:lnTo>
                    <a:lnTo>
                      <a:pt x="1" y="275"/>
                    </a:lnTo>
                    <a:lnTo>
                      <a:pt x="0" y="274"/>
                    </a:lnTo>
                    <a:lnTo>
                      <a:pt x="0" y="272"/>
                    </a:lnTo>
                    <a:lnTo>
                      <a:pt x="1" y="270"/>
                    </a:lnTo>
                    <a:lnTo>
                      <a:pt x="4" y="267"/>
                    </a:ln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21" name="Freeform 194"/>
              <p:cNvSpPr>
                <a:spLocks/>
              </p:cNvSpPr>
              <p:nvPr/>
            </p:nvSpPr>
            <p:spPr bwMode="auto">
              <a:xfrm>
                <a:off x="3101975" y="3108325"/>
                <a:ext cx="212725" cy="165101"/>
              </a:xfrm>
              <a:custGeom>
                <a:avLst/>
                <a:gdLst>
                  <a:gd name="T0" fmla="*/ 0 w 484"/>
                  <a:gd name="T1" fmla="*/ 2147483647 h 324"/>
                  <a:gd name="T2" fmla="*/ 0 w 484"/>
                  <a:gd name="T3" fmla="*/ 2147483647 h 324"/>
                  <a:gd name="T4" fmla="*/ 0 w 484"/>
                  <a:gd name="T5" fmla="*/ 2147483647 h 324"/>
                  <a:gd name="T6" fmla="*/ 0 w 484"/>
                  <a:gd name="T7" fmla="*/ 2147483647 h 324"/>
                  <a:gd name="T8" fmla="*/ 0 w 484"/>
                  <a:gd name="T9" fmla="*/ 2147483647 h 324"/>
                  <a:gd name="T10" fmla="*/ 2147483647 w 484"/>
                  <a:gd name="T11" fmla="*/ 2147483647 h 324"/>
                  <a:gd name="T12" fmla="*/ 2147483647 w 484"/>
                  <a:gd name="T13" fmla="*/ 2147483647 h 324"/>
                  <a:gd name="T14" fmla="*/ 2147483647 w 484"/>
                  <a:gd name="T15" fmla="*/ 2147483647 h 324"/>
                  <a:gd name="T16" fmla="*/ 2147483647 w 484"/>
                  <a:gd name="T17" fmla="*/ 2147483647 h 324"/>
                  <a:gd name="T18" fmla="*/ 2147483647 w 484"/>
                  <a:gd name="T19" fmla="*/ 2147483647 h 324"/>
                  <a:gd name="T20" fmla="*/ 2147483647 w 484"/>
                  <a:gd name="T21" fmla="*/ 2147483647 h 324"/>
                  <a:gd name="T22" fmla="*/ 2147483647 w 484"/>
                  <a:gd name="T23" fmla="*/ 2147483647 h 324"/>
                  <a:gd name="T24" fmla="*/ 2147483647 w 484"/>
                  <a:gd name="T25" fmla="*/ 2147483647 h 324"/>
                  <a:gd name="T26" fmla="*/ 2147483647 w 484"/>
                  <a:gd name="T27" fmla="*/ 2147483647 h 324"/>
                  <a:gd name="T28" fmla="*/ 2147483647 w 484"/>
                  <a:gd name="T29" fmla="*/ 2147483647 h 324"/>
                  <a:gd name="T30" fmla="*/ 2147483647 w 484"/>
                  <a:gd name="T31" fmla="*/ 2147483647 h 324"/>
                  <a:gd name="T32" fmla="*/ 2147483647 w 484"/>
                  <a:gd name="T33" fmla="*/ 2147483647 h 324"/>
                  <a:gd name="T34" fmla="*/ 2147483647 w 484"/>
                  <a:gd name="T35" fmla="*/ 2147483647 h 324"/>
                  <a:gd name="T36" fmla="*/ 2147483647 w 484"/>
                  <a:gd name="T37" fmla="*/ 2147483647 h 324"/>
                  <a:gd name="T38" fmla="*/ 2147483647 w 484"/>
                  <a:gd name="T39" fmla="*/ 2147483647 h 324"/>
                  <a:gd name="T40" fmla="*/ 2147483647 w 484"/>
                  <a:gd name="T41" fmla="*/ 2147483647 h 324"/>
                  <a:gd name="T42" fmla="*/ 2147483647 w 484"/>
                  <a:gd name="T43" fmla="*/ 2147483647 h 324"/>
                  <a:gd name="T44" fmla="*/ 2147483647 w 484"/>
                  <a:gd name="T45" fmla="*/ 2147483647 h 324"/>
                  <a:gd name="T46" fmla="*/ 2147483647 w 484"/>
                  <a:gd name="T47" fmla="*/ 2147483647 h 324"/>
                  <a:gd name="T48" fmla="*/ 2147483647 w 484"/>
                  <a:gd name="T49" fmla="*/ 2147483647 h 324"/>
                  <a:gd name="T50" fmla="*/ 2147483647 w 484"/>
                  <a:gd name="T51" fmla="*/ 2147483647 h 324"/>
                  <a:gd name="T52" fmla="*/ 2147483647 w 484"/>
                  <a:gd name="T53" fmla="*/ 2147483647 h 324"/>
                  <a:gd name="T54" fmla="*/ 2147483647 w 484"/>
                  <a:gd name="T55" fmla="*/ 2147483647 h 324"/>
                  <a:gd name="T56" fmla="*/ 2147483647 w 484"/>
                  <a:gd name="T57" fmla="*/ 2147483647 h 324"/>
                  <a:gd name="T58" fmla="*/ 2147483647 w 484"/>
                  <a:gd name="T59" fmla="*/ 2147483647 h 324"/>
                  <a:gd name="T60" fmla="*/ 2147483647 w 484"/>
                  <a:gd name="T61" fmla="*/ 2147483647 h 324"/>
                  <a:gd name="T62" fmla="*/ 2147483647 w 484"/>
                  <a:gd name="T63" fmla="*/ 2147483647 h 324"/>
                  <a:gd name="T64" fmla="*/ 2147483647 w 484"/>
                  <a:gd name="T65" fmla="*/ 2147483647 h 324"/>
                  <a:gd name="T66" fmla="*/ 2147483647 w 484"/>
                  <a:gd name="T67" fmla="*/ 2147483647 h 324"/>
                  <a:gd name="T68" fmla="*/ 2147483647 w 484"/>
                  <a:gd name="T69" fmla="*/ 2147483647 h 324"/>
                  <a:gd name="T70" fmla="*/ 2147483647 w 484"/>
                  <a:gd name="T71" fmla="*/ 2147483647 h 324"/>
                  <a:gd name="T72" fmla="*/ 2147483647 w 484"/>
                  <a:gd name="T73" fmla="*/ 2147483647 h 324"/>
                  <a:gd name="T74" fmla="*/ 2147483647 w 484"/>
                  <a:gd name="T75" fmla="*/ 2147483647 h 324"/>
                  <a:gd name="T76" fmla="*/ 2147483647 w 484"/>
                  <a:gd name="T77" fmla="*/ 2147483647 h 324"/>
                  <a:gd name="T78" fmla="*/ 2147483647 w 484"/>
                  <a:gd name="T79" fmla="*/ 2147483647 h 324"/>
                  <a:gd name="T80" fmla="*/ 2147483647 w 484"/>
                  <a:gd name="T81" fmla="*/ 2147483647 h 324"/>
                  <a:gd name="T82" fmla="*/ 2147483647 w 484"/>
                  <a:gd name="T83" fmla="*/ 2147483647 h 324"/>
                  <a:gd name="T84" fmla="*/ 2147483647 w 484"/>
                  <a:gd name="T85" fmla="*/ 2147483647 h 324"/>
                  <a:gd name="T86" fmla="*/ 2147483647 w 484"/>
                  <a:gd name="T87" fmla="*/ 2147483647 h 324"/>
                  <a:gd name="T88" fmla="*/ 2147483647 w 484"/>
                  <a:gd name="T89" fmla="*/ 2147483647 h 324"/>
                  <a:gd name="T90" fmla="*/ 2147483647 w 484"/>
                  <a:gd name="T91" fmla="*/ 2147483647 h 324"/>
                  <a:gd name="T92" fmla="*/ 2147483647 w 484"/>
                  <a:gd name="T93" fmla="*/ 2147483647 h 324"/>
                  <a:gd name="T94" fmla="*/ 2147483647 w 484"/>
                  <a:gd name="T95" fmla="*/ 2147483647 h 324"/>
                  <a:gd name="T96" fmla="*/ 2147483647 w 484"/>
                  <a:gd name="T97" fmla="*/ 2147483647 h 324"/>
                  <a:gd name="T98" fmla="*/ 2147483647 w 484"/>
                  <a:gd name="T99" fmla="*/ 2147483647 h 324"/>
                  <a:gd name="T100" fmla="*/ 2147483647 w 484"/>
                  <a:gd name="T101" fmla="*/ 2147483647 h 324"/>
                  <a:gd name="T102" fmla="*/ 2147483647 w 484"/>
                  <a:gd name="T103" fmla="*/ 2147483647 h 324"/>
                  <a:gd name="T104" fmla="*/ 2147483647 w 484"/>
                  <a:gd name="T105" fmla="*/ 2147483647 h 324"/>
                  <a:gd name="T106" fmla="*/ 2147483647 w 484"/>
                  <a:gd name="T107" fmla="*/ 2147483647 h 324"/>
                  <a:gd name="T108" fmla="*/ 2147483647 w 484"/>
                  <a:gd name="T109" fmla="*/ 2147483647 h 324"/>
                  <a:gd name="T110" fmla="*/ 2147483647 w 484"/>
                  <a:gd name="T111" fmla="*/ 2147483647 h 324"/>
                  <a:gd name="T112" fmla="*/ 2147483647 w 484"/>
                  <a:gd name="T113" fmla="*/ 2147483647 h 324"/>
                  <a:gd name="T114" fmla="*/ 2147483647 w 484"/>
                  <a:gd name="T115" fmla="*/ 2147483647 h 324"/>
                  <a:gd name="T116" fmla="*/ 2147483647 w 484"/>
                  <a:gd name="T117" fmla="*/ 2147483647 h 324"/>
                  <a:gd name="T118" fmla="*/ 2147483647 w 484"/>
                  <a:gd name="T119" fmla="*/ 2147483647 h 324"/>
                  <a:gd name="T120" fmla="*/ 2147483647 w 484"/>
                  <a:gd name="T121" fmla="*/ 2147483647 h 324"/>
                  <a:gd name="T122" fmla="*/ 2147483647 w 484"/>
                  <a:gd name="T123" fmla="*/ 2147483647 h 324"/>
                  <a:gd name="T124" fmla="*/ 0 w 484"/>
                  <a:gd name="T125" fmla="*/ 2147483647 h 3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4" h="324">
                    <a:moveTo>
                      <a:pt x="0" y="12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0" y="115"/>
                    </a:lnTo>
                    <a:lnTo>
                      <a:pt x="0" y="121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50"/>
                    </a:lnTo>
                    <a:lnTo>
                      <a:pt x="0" y="158"/>
                    </a:lnTo>
                    <a:lnTo>
                      <a:pt x="0" y="165"/>
                    </a:lnTo>
                    <a:lnTo>
                      <a:pt x="0" y="171"/>
                    </a:lnTo>
                    <a:lnTo>
                      <a:pt x="0" y="178"/>
                    </a:lnTo>
                    <a:lnTo>
                      <a:pt x="0" y="186"/>
                    </a:lnTo>
                    <a:lnTo>
                      <a:pt x="0" y="193"/>
                    </a:lnTo>
                    <a:lnTo>
                      <a:pt x="0" y="199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4"/>
                    </a:lnTo>
                    <a:lnTo>
                      <a:pt x="0" y="240"/>
                    </a:lnTo>
                    <a:lnTo>
                      <a:pt x="1" y="248"/>
                    </a:lnTo>
                    <a:lnTo>
                      <a:pt x="1" y="254"/>
                    </a:lnTo>
                    <a:lnTo>
                      <a:pt x="1" y="259"/>
                    </a:lnTo>
                    <a:lnTo>
                      <a:pt x="3" y="265"/>
                    </a:lnTo>
                    <a:lnTo>
                      <a:pt x="3" y="271"/>
                    </a:lnTo>
                    <a:lnTo>
                      <a:pt x="3" y="276"/>
                    </a:lnTo>
                    <a:lnTo>
                      <a:pt x="4" y="282"/>
                    </a:lnTo>
                    <a:lnTo>
                      <a:pt x="4" y="286"/>
                    </a:lnTo>
                    <a:lnTo>
                      <a:pt x="5" y="291"/>
                    </a:lnTo>
                    <a:lnTo>
                      <a:pt x="5" y="295"/>
                    </a:lnTo>
                    <a:lnTo>
                      <a:pt x="5" y="300"/>
                    </a:lnTo>
                    <a:lnTo>
                      <a:pt x="6" y="303"/>
                    </a:lnTo>
                    <a:lnTo>
                      <a:pt x="7" y="307"/>
                    </a:lnTo>
                    <a:lnTo>
                      <a:pt x="9" y="313"/>
                    </a:lnTo>
                    <a:lnTo>
                      <a:pt x="10" y="318"/>
                    </a:lnTo>
                    <a:lnTo>
                      <a:pt x="12" y="322"/>
                    </a:lnTo>
                    <a:lnTo>
                      <a:pt x="14" y="324"/>
                    </a:lnTo>
                    <a:lnTo>
                      <a:pt x="16" y="323"/>
                    </a:lnTo>
                    <a:lnTo>
                      <a:pt x="20" y="323"/>
                    </a:lnTo>
                    <a:lnTo>
                      <a:pt x="23" y="322"/>
                    </a:lnTo>
                    <a:lnTo>
                      <a:pt x="29" y="320"/>
                    </a:lnTo>
                    <a:lnTo>
                      <a:pt x="32" y="318"/>
                    </a:lnTo>
                    <a:lnTo>
                      <a:pt x="35" y="317"/>
                    </a:lnTo>
                    <a:lnTo>
                      <a:pt x="39" y="316"/>
                    </a:lnTo>
                    <a:lnTo>
                      <a:pt x="43" y="314"/>
                    </a:lnTo>
                    <a:lnTo>
                      <a:pt x="46" y="313"/>
                    </a:lnTo>
                    <a:lnTo>
                      <a:pt x="50" y="311"/>
                    </a:lnTo>
                    <a:lnTo>
                      <a:pt x="55" y="310"/>
                    </a:lnTo>
                    <a:lnTo>
                      <a:pt x="60" y="307"/>
                    </a:lnTo>
                    <a:lnTo>
                      <a:pt x="63" y="305"/>
                    </a:lnTo>
                    <a:lnTo>
                      <a:pt x="68" y="302"/>
                    </a:lnTo>
                    <a:lnTo>
                      <a:pt x="72" y="300"/>
                    </a:lnTo>
                    <a:lnTo>
                      <a:pt x="77" y="299"/>
                    </a:lnTo>
                    <a:lnTo>
                      <a:pt x="81" y="295"/>
                    </a:lnTo>
                    <a:lnTo>
                      <a:pt x="88" y="294"/>
                    </a:lnTo>
                    <a:lnTo>
                      <a:pt x="92" y="291"/>
                    </a:lnTo>
                    <a:lnTo>
                      <a:pt x="98" y="289"/>
                    </a:lnTo>
                    <a:lnTo>
                      <a:pt x="103" y="285"/>
                    </a:lnTo>
                    <a:lnTo>
                      <a:pt x="109" y="283"/>
                    </a:lnTo>
                    <a:lnTo>
                      <a:pt x="114" y="279"/>
                    </a:lnTo>
                    <a:lnTo>
                      <a:pt x="119" y="277"/>
                    </a:lnTo>
                    <a:lnTo>
                      <a:pt x="125" y="274"/>
                    </a:lnTo>
                    <a:lnTo>
                      <a:pt x="131" y="272"/>
                    </a:lnTo>
                    <a:lnTo>
                      <a:pt x="136" y="268"/>
                    </a:lnTo>
                    <a:lnTo>
                      <a:pt x="142" y="266"/>
                    </a:lnTo>
                    <a:lnTo>
                      <a:pt x="148" y="262"/>
                    </a:lnTo>
                    <a:lnTo>
                      <a:pt x="153" y="260"/>
                    </a:lnTo>
                    <a:lnTo>
                      <a:pt x="158" y="256"/>
                    </a:lnTo>
                    <a:lnTo>
                      <a:pt x="164" y="255"/>
                    </a:lnTo>
                    <a:lnTo>
                      <a:pt x="169" y="251"/>
                    </a:lnTo>
                    <a:lnTo>
                      <a:pt x="175" y="249"/>
                    </a:lnTo>
                    <a:lnTo>
                      <a:pt x="180" y="246"/>
                    </a:lnTo>
                    <a:lnTo>
                      <a:pt x="186" y="244"/>
                    </a:lnTo>
                    <a:lnTo>
                      <a:pt x="191" y="240"/>
                    </a:lnTo>
                    <a:lnTo>
                      <a:pt x="196" y="238"/>
                    </a:lnTo>
                    <a:lnTo>
                      <a:pt x="200" y="235"/>
                    </a:lnTo>
                    <a:lnTo>
                      <a:pt x="206" y="233"/>
                    </a:lnTo>
                    <a:lnTo>
                      <a:pt x="211" y="231"/>
                    </a:lnTo>
                    <a:lnTo>
                      <a:pt x="216" y="228"/>
                    </a:lnTo>
                    <a:lnTo>
                      <a:pt x="221" y="226"/>
                    </a:lnTo>
                    <a:lnTo>
                      <a:pt x="226" y="224"/>
                    </a:lnTo>
                    <a:lnTo>
                      <a:pt x="229" y="222"/>
                    </a:lnTo>
                    <a:lnTo>
                      <a:pt x="234" y="220"/>
                    </a:lnTo>
                    <a:lnTo>
                      <a:pt x="238" y="218"/>
                    </a:lnTo>
                    <a:lnTo>
                      <a:pt x="242" y="216"/>
                    </a:lnTo>
                    <a:lnTo>
                      <a:pt x="245" y="215"/>
                    </a:lnTo>
                    <a:lnTo>
                      <a:pt x="249" y="214"/>
                    </a:lnTo>
                    <a:lnTo>
                      <a:pt x="253" y="211"/>
                    </a:lnTo>
                    <a:lnTo>
                      <a:pt x="257" y="211"/>
                    </a:lnTo>
                    <a:lnTo>
                      <a:pt x="262" y="209"/>
                    </a:lnTo>
                    <a:lnTo>
                      <a:pt x="267" y="207"/>
                    </a:lnTo>
                    <a:lnTo>
                      <a:pt x="272" y="207"/>
                    </a:lnTo>
                    <a:lnTo>
                      <a:pt x="276" y="207"/>
                    </a:lnTo>
                    <a:lnTo>
                      <a:pt x="277" y="207"/>
                    </a:lnTo>
                    <a:lnTo>
                      <a:pt x="280" y="209"/>
                    </a:lnTo>
                    <a:lnTo>
                      <a:pt x="284" y="211"/>
                    </a:lnTo>
                    <a:lnTo>
                      <a:pt x="290" y="214"/>
                    </a:lnTo>
                    <a:lnTo>
                      <a:pt x="294" y="216"/>
                    </a:lnTo>
                    <a:lnTo>
                      <a:pt x="299" y="220"/>
                    </a:lnTo>
                    <a:lnTo>
                      <a:pt x="305" y="223"/>
                    </a:lnTo>
                    <a:lnTo>
                      <a:pt x="311" y="228"/>
                    </a:lnTo>
                    <a:lnTo>
                      <a:pt x="317" y="233"/>
                    </a:lnTo>
                    <a:lnTo>
                      <a:pt x="323" y="238"/>
                    </a:lnTo>
                    <a:lnTo>
                      <a:pt x="327" y="240"/>
                    </a:lnTo>
                    <a:lnTo>
                      <a:pt x="330" y="244"/>
                    </a:lnTo>
                    <a:lnTo>
                      <a:pt x="334" y="246"/>
                    </a:lnTo>
                    <a:lnTo>
                      <a:pt x="337" y="249"/>
                    </a:lnTo>
                    <a:lnTo>
                      <a:pt x="340" y="251"/>
                    </a:lnTo>
                    <a:lnTo>
                      <a:pt x="344" y="255"/>
                    </a:lnTo>
                    <a:lnTo>
                      <a:pt x="347" y="257"/>
                    </a:lnTo>
                    <a:lnTo>
                      <a:pt x="351" y="260"/>
                    </a:lnTo>
                    <a:lnTo>
                      <a:pt x="354" y="262"/>
                    </a:lnTo>
                    <a:lnTo>
                      <a:pt x="358" y="266"/>
                    </a:lnTo>
                    <a:lnTo>
                      <a:pt x="362" y="268"/>
                    </a:lnTo>
                    <a:lnTo>
                      <a:pt x="365" y="272"/>
                    </a:lnTo>
                    <a:lnTo>
                      <a:pt x="369" y="274"/>
                    </a:lnTo>
                    <a:lnTo>
                      <a:pt x="373" y="278"/>
                    </a:lnTo>
                    <a:lnTo>
                      <a:pt x="375" y="280"/>
                    </a:lnTo>
                    <a:lnTo>
                      <a:pt x="379" y="283"/>
                    </a:lnTo>
                    <a:lnTo>
                      <a:pt x="382" y="285"/>
                    </a:lnTo>
                    <a:lnTo>
                      <a:pt x="386" y="289"/>
                    </a:lnTo>
                    <a:lnTo>
                      <a:pt x="390" y="291"/>
                    </a:lnTo>
                    <a:lnTo>
                      <a:pt x="393" y="294"/>
                    </a:lnTo>
                    <a:lnTo>
                      <a:pt x="399" y="299"/>
                    </a:lnTo>
                    <a:lnTo>
                      <a:pt x="405" y="303"/>
                    </a:lnTo>
                    <a:lnTo>
                      <a:pt x="412" y="307"/>
                    </a:lnTo>
                    <a:lnTo>
                      <a:pt x="418" y="312"/>
                    </a:lnTo>
                    <a:lnTo>
                      <a:pt x="422" y="314"/>
                    </a:lnTo>
                    <a:lnTo>
                      <a:pt x="427" y="318"/>
                    </a:lnTo>
                    <a:lnTo>
                      <a:pt x="432" y="320"/>
                    </a:lnTo>
                    <a:lnTo>
                      <a:pt x="436" y="323"/>
                    </a:lnTo>
                    <a:lnTo>
                      <a:pt x="439" y="324"/>
                    </a:lnTo>
                    <a:lnTo>
                      <a:pt x="443" y="324"/>
                    </a:lnTo>
                    <a:lnTo>
                      <a:pt x="444" y="324"/>
                    </a:lnTo>
                    <a:lnTo>
                      <a:pt x="447" y="324"/>
                    </a:lnTo>
                    <a:lnTo>
                      <a:pt x="447" y="319"/>
                    </a:lnTo>
                    <a:lnTo>
                      <a:pt x="444" y="313"/>
                    </a:lnTo>
                    <a:lnTo>
                      <a:pt x="441" y="310"/>
                    </a:lnTo>
                    <a:lnTo>
                      <a:pt x="437" y="306"/>
                    </a:lnTo>
                    <a:lnTo>
                      <a:pt x="433" y="302"/>
                    </a:lnTo>
                    <a:lnTo>
                      <a:pt x="430" y="297"/>
                    </a:lnTo>
                    <a:lnTo>
                      <a:pt x="424" y="293"/>
                    </a:lnTo>
                    <a:lnTo>
                      <a:pt x="418" y="288"/>
                    </a:lnTo>
                    <a:lnTo>
                      <a:pt x="413" y="283"/>
                    </a:lnTo>
                    <a:lnTo>
                      <a:pt x="407" y="277"/>
                    </a:lnTo>
                    <a:lnTo>
                      <a:pt x="403" y="274"/>
                    </a:lnTo>
                    <a:lnTo>
                      <a:pt x="399" y="271"/>
                    </a:lnTo>
                    <a:lnTo>
                      <a:pt x="396" y="268"/>
                    </a:lnTo>
                    <a:lnTo>
                      <a:pt x="393" y="266"/>
                    </a:lnTo>
                    <a:lnTo>
                      <a:pt x="390" y="262"/>
                    </a:lnTo>
                    <a:lnTo>
                      <a:pt x="386" y="260"/>
                    </a:lnTo>
                    <a:lnTo>
                      <a:pt x="382" y="257"/>
                    </a:lnTo>
                    <a:lnTo>
                      <a:pt x="380" y="255"/>
                    </a:lnTo>
                    <a:lnTo>
                      <a:pt x="376" y="251"/>
                    </a:lnTo>
                    <a:lnTo>
                      <a:pt x="373" y="249"/>
                    </a:lnTo>
                    <a:lnTo>
                      <a:pt x="369" y="245"/>
                    </a:lnTo>
                    <a:lnTo>
                      <a:pt x="367" y="243"/>
                    </a:lnTo>
                    <a:lnTo>
                      <a:pt x="359" y="237"/>
                    </a:lnTo>
                    <a:lnTo>
                      <a:pt x="353" y="232"/>
                    </a:lnTo>
                    <a:lnTo>
                      <a:pt x="347" y="226"/>
                    </a:lnTo>
                    <a:lnTo>
                      <a:pt x="341" y="220"/>
                    </a:lnTo>
                    <a:lnTo>
                      <a:pt x="336" y="215"/>
                    </a:lnTo>
                    <a:lnTo>
                      <a:pt x="333" y="210"/>
                    </a:lnTo>
                    <a:lnTo>
                      <a:pt x="328" y="205"/>
                    </a:lnTo>
                    <a:lnTo>
                      <a:pt x="324" y="200"/>
                    </a:lnTo>
                    <a:lnTo>
                      <a:pt x="320" y="195"/>
                    </a:lnTo>
                    <a:lnTo>
                      <a:pt x="319" y="192"/>
                    </a:lnTo>
                    <a:lnTo>
                      <a:pt x="317" y="188"/>
                    </a:lnTo>
                    <a:lnTo>
                      <a:pt x="317" y="186"/>
                    </a:lnTo>
                    <a:lnTo>
                      <a:pt x="317" y="182"/>
                    </a:lnTo>
                    <a:lnTo>
                      <a:pt x="319" y="181"/>
                    </a:lnTo>
                    <a:lnTo>
                      <a:pt x="320" y="177"/>
                    </a:lnTo>
                    <a:lnTo>
                      <a:pt x="324" y="175"/>
                    </a:lnTo>
                    <a:lnTo>
                      <a:pt x="327" y="172"/>
                    </a:lnTo>
                    <a:lnTo>
                      <a:pt x="331" y="170"/>
                    </a:lnTo>
                    <a:lnTo>
                      <a:pt x="335" y="166"/>
                    </a:lnTo>
                    <a:lnTo>
                      <a:pt x="340" y="163"/>
                    </a:lnTo>
                    <a:lnTo>
                      <a:pt x="346" y="158"/>
                    </a:lnTo>
                    <a:lnTo>
                      <a:pt x="352" y="154"/>
                    </a:lnTo>
                    <a:lnTo>
                      <a:pt x="358" y="149"/>
                    </a:lnTo>
                    <a:lnTo>
                      <a:pt x="364" y="146"/>
                    </a:lnTo>
                    <a:lnTo>
                      <a:pt x="368" y="143"/>
                    </a:lnTo>
                    <a:lnTo>
                      <a:pt x="371" y="141"/>
                    </a:lnTo>
                    <a:lnTo>
                      <a:pt x="375" y="138"/>
                    </a:lnTo>
                    <a:lnTo>
                      <a:pt x="379" y="137"/>
                    </a:lnTo>
                    <a:lnTo>
                      <a:pt x="381" y="135"/>
                    </a:lnTo>
                    <a:lnTo>
                      <a:pt x="385" y="132"/>
                    </a:lnTo>
                    <a:lnTo>
                      <a:pt x="388" y="130"/>
                    </a:lnTo>
                    <a:lnTo>
                      <a:pt x="392" y="127"/>
                    </a:lnTo>
                    <a:lnTo>
                      <a:pt x="396" y="125"/>
                    </a:lnTo>
                    <a:lnTo>
                      <a:pt x="399" y="122"/>
                    </a:lnTo>
                    <a:lnTo>
                      <a:pt x="403" y="120"/>
                    </a:lnTo>
                    <a:lnTo>
                      <a:pt x="408" y="119"/>
                    </a:lnTo>
                    <a:lnTo>
                      <a:pt x="410" y="115"/>
                    </a:lnTo>
                    <a:lnTo>
                      <a:pt x="414" y="113"/>
                    </a:lnTo>
                    <a:lnTo>
                      <a:pt x="418" y="110"/>
                    </a:lnTo>
                    <a:lnTo>
                      <a:pt x="421" y="109"/>
                    </a:lnTo>
                    <a:lnTo>
                      <a:pt x="424" y="105"/>
                    </a:lnTo>
                    <a:lnTo>
                      <a:pt x="427" y="103"/>
                    </a:lnTo>
                    <a:lnTo>
                      <a:pt x="431" y="101"/>
                    </a:lnTo>
                    <a:lnTo>
                      <a:pt x="435" y="99"/>
                    </a:lnTo>
                    <a:lnTo>
                      <a:pt x="441" y="94"/>
                    </a:lnTo>
                    <a:lnTo>
                      <a:pt x="448" y="91"/>
                    </a:lnTo>
                    <a:lnTo>
                      <a:pt x="453" y="86"/>
                    </a:lnTo>
                    <a:lnTo>
                      <a:pt x="459" y="82"/>
                    </a:lnTo>
                    <a:lnTo>
                      <a:pt x="464" y="79"/>
                    </a:lnTo>
                    <a:lnTo>
                      <a:pt x="469" y="74"/>
                    </a:lnTo>
                    <a:lnTo>
                      <a:pt x="472" y="70"/>
                    </a:lnTo>
                    <a:lnTo>
                      <a:pt x="476" y="68"/>
                    </a:lnTo>
                    <a:lnTo>
                      <a:pt x="479" y="64"/>
                    </a:lnTo>
                    <a:lnTo>
                      <a:pt x="482" y="62"/>
                    </a:lnTo>
                    <a:lnTo>
                      <a:pt x="483" y="59"/>
                    </a:lnTo>
                    <a:lnTo>
                      <a:pt x="484" y="57"/>
                    </a:lnTo>
                    <a:lnTo>
                      <a:pt x="484" y="54"/>
                    </a:lnTo>
                    <a:lnTo>
                      <a:pt x="483" y="53"/>
                    </a:lnTo>
                    <a:lnTo>
                      <a:pt x="481" y="53"/>
                    </a:lnTo>
                    <a:lnTo>
                      <a:pt x="477" y="54"/>
                    </a:lnTo>
                    <a:lnTo>
                      <a:pt x="473" y="54"/>
                    </a:lnTo>
                    <a:lnTo>
                      <a:pt x="469" y="57"/>
                    </a:lnTo>
                    <a:lnTo>
                      <a:pt x="462" y="59"/>
                    </a:lnTo>
                    <a:lnTo>
                      <a:pt x="458" y="63"/>
                    </a:lnTo>
                    <a:lnTo>
                      <a:pt x="454" y="64"/>
                    </a:lnTo>
                    <a:lnTo>
                      <a:pt x="450" y="65"/>
                    </a:lnTo>
                    <a:lnTo>
                      <a:pt x="447" y="67"/>
                    </a:lnTo>
                    <a:lnTo>
                      <a:pt x="444" y="69"/>
                    </a:lnTo>
                    <a:lnTo>
                      <a:pt x="439" y="71"/>
                    </a:lnTo>
                    <a:lnTo>
                      <a:pt x="436" y="73"/>
                    </a:lnTo>
                    <a:lnTo>
                      <a:pt x="432" y="75"/>
                    </a:lnTo>
                    <a:lnTo>
                      <a:pt x="428" y="77"/>
                    </a:lnTo>
                    <a:lnTo>
                      <a:pt x="424" y="80"/>
                    </a:lnTo>
                    <a:lnTo>
                      <a:pt x="420" y="82"/>
                    </a:lnTo>
                    <a:lnTo>
                      <a:pt x="415" y="85"/>
                    </a:lnTo>
                    <a:lnTo>
                      <a:pt x="412" y="87"/>
                    </a:lnTo>
                    <a:lnTo>
                      <a:pt x="407" y="90"/>
                    </a:lnTo>
                    <a:lnTo>
                      <a:pt x="403" y="92"/>
                    </a:lnTo>
                    <a:lnTo>
                      <a:pt x="398" y="94"/>
                    </a:lnTo>
                    <a:lnTo>
                      <a:pt x="395" y="97"/>
                    </a:lnTo>
                    <a:lnTo>
                      <a:pt x="390" y="99"/>
                    </a:lnTo>
                    <a:lnTo>
                      <a:pt x="386" y="102"/>
                    </a:lnTo>
                    <a:lnTo>
                      <a:pt x="381" y="104"/>
                    </a:lnTo>
                    <a:lnTo>
                      <a:pt x="376" y="107"/>
                    </a:lnTo>
                    <a:lnTo>
                      <a:pt x="373" y="109"/>
                    </a:lnTo>
                    <a:lnTo>
                      <a:pt x="368" y="111"/>
                    </a:lnTo>
                    <a:lnTo>
                      <a:pt x="363" y="114"/>
                    </a:lnTo>
                    <a:lnTo>
                      <a:pt x="359" y="118"/>
                    </a:lnTo>
                    <a:lnTo>
                      <a:pt x="354" y="119"/>
                    </a:lnTo>
                    <a:lnTo>
                      <a:pt x="351" y="122"/>
                    </a:lnTo>
                    <a:lnTo>
                      <a:pt x="346" y="124"/>
                    </a:lnTo>
                    <a:lnTo>
                      <a:pt x="342" y="127"/>
                    </a:lnTo>
                    <a:lnTo>
                      <a:pt x="339" y="128"/>
                    </a:lnTo>
                    <a:lnTo>
                      <a:pt x="335" y="131"/>
                    </a:lnTo>
                    <a:lnTo>
                      <a:pt x="331" y="133"/>
                    </a:lnTo>
                    <a:lnTo>
                      <a:pt x="328" y="136"/>
                    </a:lnTo>
                    <a:lnTo>
                      <a:pt x="323" y="137"/>
                    </a:lnTo>
                    <a:lnTo>
                      <a:pt x="319" y="139"/>
                    </a:lnTo>
                    <a:lnTo>
                      <a:pt x="316" y="141"/>
                    </a:lnTo>
                    <a:lnTo>
                      <a:pt x="313" y="143"/>
                    </a:lnTo>
                    <a:lnTo>
                      <a:pt x="310" y="144"/>
                    </a:lnTo>
                    <a:lnTo>
                      <a:pt x="306" y="146"/>
                    </a:lnTo>
                    <a:lnTo>
                      <a:pt x="304" y="148"/>
                    </a:lnTo>
                    <a:lnTo>
                      <a:pt x="301" y="149"/>
                    </a:lnTo>
                    <a:lnTo>
                      <a:pt x="296" y="152"/>
                    </a:lnTo>
                    <a:lnTo>
                      <a:pt x="293" y="153"/>
                    </a:lnTo>
                    <a:lnTo>
                      <a:pt x="289" y="154"/>
                    </a:lnTo>
                    <a:lnTo>
                      <a:pt x="287" y="155"/>
                    </a:lnTo>
                    <a:lnTo>
                      <a:pt x="283" y="154"/>
                    </a:lnTo>
                    <a:lnTo>
                      <a:pt x="279" y="153"/>
                    </a:lnTo>
                    <a:lnTo>
                      <a:pt x="274" y="150"/>
                    </a:lnTo>
                    <a:lnTo>
                      <a:pt x="270" y="148"/>
                    </a:lnTo>
                    <a:lnTo>
                      <a:pt x="267" y="146"/>
                    </a:lnTo>
                    <a:lnTo>
                      <a:pt x="263" y="143"/>
                    </a:lnTo>
                    <a:lnTo>
                      <a:pt x="261" y="141"/>
                    </a:lnTo>
                    <a:lnTo>
                      <a:pt x="257" y="139"/>
                    </a:lnTo>
                    <a:lnTo>
                      <a:pt x="254" y="136"/>
                    </a:lnTo>
                    <a:lnTo>
                      <a:pt x="250" y="135"/>
                    </a:lnTo>
                    <a:lnTo>
                      <a:pt x="246" y="131"/>
                    </a:lnTo>
                    <a:lnTo>
                      <a:pt x="244" y="130"/>
                    </a:lnTo>
                    <a:lnTo>
                      <a:pt x="239" y="126"/>
                    </a:lnTo>
                    <a:lnTo>
                      <a:pt x="236" y="122"/>
                    </a:lnTo>
                    <a:lnTo>
                      <a:pt x="231" y="120"/>
                    </a:lnTo>
                    <a:lnTo>
                      <a:pt x="227" y="116"/>
                    </a:lnTo>
                    <a:lnTo>
                      <a:pt x="222" y="113"/>
                    </a:lnTo>
                    <a:lnTo>
                      <a:pt x="219" y="110"/>
                    </a:lnTo>
                    <a:lnTo>
                      <a:pt x="215" y="107"/>
                    </a:lnTo>
                    <a:lnTo>
                      <a:pt x="210" y="103"/>
                    </a:lnTo>
                    <a:lnTo>
                      <a:pt x="205" y="99"/>
                    </a:lnTo>
                    <a:lnTo>
                      <a:pt x="200" y="96"/>
                    </a:lnTo>
                    <a:lnTo>
                      <a:pt x="196" y="92"/>
                    </a:lnTo>
                    <a:lnTo>
                      <a:pt x="192" y="90"/>
                    </a:lnTo>
                    <a:lnTo>
                      <a:pt x="187" y="86"/>
                    </a:lnTo>
                    <a:lnTo>
                      <a:pt x="183" y="82"/>
                    </a:lnTo>
                    <a:lnTo>
                      <a:pt x="179" y="79"/>
                    </a:lnTo>
                    <a:lnTo>
                      <a:pt x="174" y="75"/>
                    </a:lnTo>
                    <a:lnTo>
                      <a:pt x="169" y="70"/>
                    </a:lnTo>
                    <a:lnTo>
                      <a:pt x="164" y="67"/>
                    </a:lnTo>
                    <a:lnTo>
                      <a:pt x="159" y="63"/>
                    </a:lnTo>
                    <a:lnTo>
                      <a:pt x="154" y="59"/>
                    </a:lnTo>
                    <a:lnTo>
                      <a:pt x="149" y="56"/>
                    </a:lnTo>
                    <a:lnTo>
                      <a:pt x="146" y="52"/>
                    </a:lnTo>
                    <a:lnTo>
                      <a:pt x="141" y="48"/>
                    </a:lnTo>
                    <a:lnTo>
                      <a:pt x="137" y="46"/>
                    </a:lnTo>
                    <a:lnTo>
                      <a:pt x="132" y="42"/>
                    </a:lnTo>
                    <a:lnTo>
                      <a:pt x="128" y="39"/>
                    </a:lnTo>
                    <a:lnTo>
                      <a:pt x="124" y="35"/>
                    </a:lnTo>
                    <a:lnTo>
                      <a:pt x="120" y="33"/>
                    </a:lnTo>
                    <a:lnTo>
                      <a:pt x="115" y="29"/>
                    </a:lnTo>
                    <a:lnTo>
                      <a:pt x="113" y="26"/>
                    </a:lnTo>
                    <a:lnTo>
                      <a:pt x="109" y="23"/>
                    </a:lnTo>
                    <a:lnTo>
                      <a:pt x="106" y="20"/>
                    </a:lnTo>
                    <a:lnTo>
                      <a:pt x="102" y="18"/>
                    </a:lnTo>
                    <a:lnTo>
                      <a:pt x="98" y="15"/>
                    </a:lnTo>
                    <a:lnTo>
                      <a:pt x="95" y="13"/>
                    </a:lnTo>
                    <a:lnTo>
                      <a:pt x="91" y="12"/>
                    </a:lnTo>
                    <a:lnTo>
                      <a:pt x="85" y="7"/>
                    </a:lnTo>
                    <a:lnTo>
                      <a:pt x="80" y="5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7" y="1"/>
                    </a:lnTo>
                    <a:lnTo>
                      <a:pt x="67" y="2"/>
                    </a:lnTo>
                    <a:lnTo>
                      <a:pt x="67" y="5"/>
                    </a:lnTo>
                    <a:lnTo>
                      <a:pt x="69" y="8"/>
                    </a:lnTo>
                    <a:lnTo>
                      <a:pt x="72" y="12"/>
                    </a:lnTo>
                    <a:lnTo>
                      <a:pt x="75" y="15"/>
                    </a:lnTo>
                    <a:lnTo>
                      <a:pt x="78" y="20"/>
                    </a:lnTo>
                    <a:lnTo>
                      <a:pt x="84" y="26"/>
                    </a:lnTo>
                    <a:lnTo>
                      <a:pt x="89" y="31"/>
                    </a:lnTo>
                    <a:lnTo>
                      <a:pt x="95" y="37"/>
                    </a:lnTo>
                    <a:lnTo>
                      <a:pt x="97" y="41"/>
                    </a:lnTo>
                    <a:lnTo>
                      <a:pt x="101" y="43"/>
                    </a:lnTo>
                    <a:lnTo>
                      <a:pt x="105" y="47"/>
                    </a:lnTo>
                    <a:lnTo>
                      <a:pt x="108" y="51"/>
                    </a:lnTo>
                    <a:lnTo>
                      <a:pt x="111" y="53"/>
                    </a:lnTo>
                    <a:lnTo>
                      <a:pt x="114" y="57"/>
                    </a:lnTo>
                    <a:lnTo>
                      <a:pt x="118" y="60"/>
                    </a:lnTo>
                    <a:lnTo>
                      <a:pt x="122" y="64"/>
                    </a:lnTo>
                    <a:lnTo>
                      <a:pt x="125" y="68"/>
                    </a:lnTo>
                    <a:lnTo>
                      <a:pt x="129" y="71"/>
                    </a:lnTo>
                    <a:lnTo>
                      <a:pt x="132" y="75"/>
                    </a:lnTo>
                    <a:lnTo>
                      <a:pt x="137" y="79"/>
                    </a:lnTo>
                    <a:lnTo>
                      <a:pt x="141" y="82"/>
                    </a:lnTo>
                    <a:lnTo>
                      <a:pt x="145" y="86"/>
                    </a:lnTo>
                    <a:lnTo>
                      <a:pt x="148" y="90"/>
                    </a:lnTo>
                    <a:lnTo>
                      <a:pt x="152" y="92"/>
                    </a:lnTo>
                    <a:lnTo>
                      <a:pt x="155" y="96"/>
                    </a:lnTo>
                    <a:lnTo>
                      <a:pt x="159" y="99"/>
                    </a:lnTo>
                    <a:lnTo>
                      <a:pt x="163" y="103"/>
                    </a:lnTo>
                    <a:lnTo>
                      <a:pt x="166" y="107"/>
                    </a:lnTo>
                    <a:lnTo>
                      <a:pt x="170" y="110"/>
                    </a:lnTo>
                    <a:lnTo>
                      <a:pt x="174" y="114"/>
                    </a:lnTo>
                    <a:lnTo>
                      <a:pt x="177" y="116"/>
                    </a:lnTo>
                    <a:lnTo>
                      <a:pt x="181" y="120"/>
                    </a:lnTo>
                    <a:lnTo>
                      <a:pt x="185" y="124"/>
                    </a:lnTo>
                    <a:lnTo>
                      <a:pt x="188" y="126"/>
                    </a:lnTo>
                    <a:lnTo>
                      <a:pt x="192" y="130"/>
                    </a:lnTo>
                    <a:lnTo>
                      <a:pt x="196" y="132"/>
                    </a:lnTo>
                    <a:lnTo>
                      <a:pt x="200" y="138"/>
                    </a:lnTo>
                    <a:lnTo>
                      <a:pt x="206" y="143"/>
                    </a:lnTo>
                    <a:lnTo>
                      <a:pt x="211" y="148"/>
                    </a:lnTo>
                    <a:lnTo>
                      <a:pt x="217" y="153"/>
                    </a:lnTo>
                    <a:lnTo>
                      <a:pt x="221" y="156"/>
                    </a:lnTo>
                    <a:lnTo>
                      <a:pt x="225" y="160"/>
                    </a:lnTo>
                    <a:lnTo>
                      <a:pt x="226" y="164"/>
                    </a:lnTo>
                    <a:lnTo>
                      <a:pt x="228" y="166"/>
                    </a:lnTo>
                    <a:lnTo>
                      <a:pt x="228" y="167"/>
                    </a:lnTo>
                    <a:lnTo>
                      <a:pt x="228" y="170"/>
                    </a:lnTo>
                    <a:lnTo>
                      <a:pt x="226" y="173"/>
                    </a:lnTo>
                    <a:lnTo>
                      <a:pt x="225" y="176"/>
                    </a:lnTo>
                    <a:lnTo>
                      <a:pt x="221" y="180"/>
                    </a:lnTo>
                    <a:lnTo>
                      <a:pt x="216" y="183"/>
                    </a:lnTo>
                    <a:lnTo>
                      <a:pt x="211" y="188"/>
                    </a:lnTo>
                    <a:lnTo>
                      <a:pt x="206" y="193"/>
                    </a:lnTo>
                    <a:lnTo>
                      <a:pt x="203" y="195"/>
                    </a:lnTo>
                    <a:lnTo>
                      <a:pt x="199" y="198"/>
                    </a:lnTo>
                    <a:lnTo>
                      <a:pt x="196" y="200"/>
                    </a:lnTo>
                    <a:lnTo>
                      <a:pt x="192" y="203"/>
                    </a:lnTo>
                    <a:lnTo>
                      <a:pt x="188" y="205"/>
                    </a:lnTo>
                    <a:lnTo>
                      <a:pt x="185" y="207"/>
                    </a:lnTo>
                    <a:lnTo>
                      <a:pt x="181" y="210"/>
                    </a:lnTo>
                    <a:lnTo>
                      <a:pt x="177" y="214"/>
                    </a:lnTo>
                    <a:lnTo>
                      <a:pt x="172" y="215"/>
                    </a:lnTo>
                    <a:lnTo>
                      <a:pt x="169" y="217"/>
                    </a:lnTo>
                    <a:lnTo>
                      <a:pt x="164" y="220"/>
                    </a:lnTo>
                    <a:lnTo>
                      <a:pt x="160" y="223"/>
                    </a:lnTo>
                    <a:lnTo>
                      <a:pt x="155" y="226"/>
                    </a:lnTo>
                    <a:lnTo>
                      <a:pt x="151" y="228"/>
                    </a:lnTo>
                    <a:lnTo>
                      <a:pt x="147" y="231"/>
                    </a:lnTo>
                    <a:lnTo>
                      <a:pt x="143" y="234"/>
                    </a:lnTo>
                    <a:lnTo>
                      <a:pt x="138" y="235"/>
                    </a:lnTo>
                    <a:lnTo>
                      <a:pt x="134" y="238"/>
                    </a:lnTo>
                    <a:lnTo>
                      <a:pt x="129" y="240"/>
                    </a:lnTo>
                    <a:lnTo>
                      <a:pt x="124" y="243"/>
                    </a:lnTo>
                    <a:lnTo>
                      <a:pt x="119" y="245"/>
                    </a:lnTo>
                    <a:lnTo>
                      <a:pt x="115" y="248"/>
                    </a:lnTo>
                    <a:lnTo>
                      <a:pt x="111" y="250"/>
                    </a:lnTo>
                    <a:lnTo>
                      <a:pt x="107" y="252"/>
                    </a:lnTo>
                    <a:lnTo>
                      <a:pt x="102" y="254"/>
                    </a:lnTo>
                    <a:lnTo>
                      <a:pt x="97" y="255"/>
                    </a:lnTo>
                    <a:lnTo>
                      <a:pt x="94" y="257"/>
                    </a:lnTo>
                    <a:lnTo>
                      <a:pt x="89" y="260"/>
                    </a:lnTo>
                    <a:lnTo>
                      <a:pt x="85" y="261"/>
                    </a:lnTo>
                    <a:lnTo>
                      <a:pt x="80" y="263"/>
                    </a:lnTo>
                    <a:lnTo>
                      <a:pt x="77" y="265"/>
                    </a:lnTo>
                    <a:lnTo>
                      <a:pt x="73" y="267"/>
                    </a:lnTo>
                    <a:lnTo>
                      <a:pt x="69" y="267"/>
                    </a:lnTo>
                    <a:lnTo>
                      <a:pt x="66" y="268"/>
                    </a:lnTo>
                    <a:lnTo>
                      <a:pt x="62" y="269"/>
                    </a:lnTo>
                    <a:lnTo>
                      <a:pt x="60" y="271"/>
                    </a:lnTo>
                    <a:lnTo>
                      <a:pt x="54" y="272"/>
                    </a:lnTo>
                    <a:lnTo>
                      <a:pt x="47" y="273"/>
                    </a:lnTo>
                    <a:lnTo>
                      <a:pt x="43" y="273"/>
                    </a:lnTo>
                    <a:lnTo>
                      <a:pt x="40" y="273"/>
                    </a:lnTo>
                    <a:lnTo>
                      <a:pt x="37" y="272"/>
                    </a:lnTo>
                    <a:lnTo>
                      <a:pt x="35" y="271"/>
                    </a:lnTo>
                    <a:lnTo>
                      <a:pt x="33" y="267"/>
                    </a:lnTo>
                    <a:lnTo>
                      <a:pt x="32" y="265"/>
                    </a:lnTo>
                    <a:lnTo>
                      <a:pt x="31" y="260"/>
                    </a:lnTo>
                    <a:lnTo>
                      <a:pt x="29" y="255"/>
                    </a:lnTo>
                    <a:lnTo>
                      <a:pt x="28" y="252"/>
                    </a:lnTo>
                    <a:lnTo>
                      <a:pt x="28" y="249"/>
                    </a:lnTo>
                    <a:lnTo>
                      <a:pt x="27" y="245"/>
                    </a:lnTo>
                    <a:lnTo>
                      <a:pt x="27" y="243"/>
                    </a:lnTo>
                    <a:lnTo>
                      <a:pt x="27" y="239"/>
                    </a:lnTo>
                    <a:lnTo>
                      <a:pt x="26" y="235"/>
                    </a:lnTo>
                    <a:lnTo>
                      <a:pt x="26" y="232"/>
                    </a:lnTo>
                    <a:lnTo>
                      <a:pt x="26" y="228"/>
                    </a:lnTo>
                    <a:lnTo>
                      <a:pt x="26" y="223"/>
                    </a:lnTo>
                    <a:lnTo>
                      <a:pt x="24" y="218"/>
                    </a:lnTo>
                    <a:lnTo>
                      <a:pt x="24" y="215"/>
                    </a:lnTo>
                    <a:lnTo>
                      <a:pt x="24" y="211"/>
                    </a:lnTo>
                    <a:lnTo>
                      <a:pt x="23" y="206"/>
                    </a:lnTo>
                    <a:lnTo>
                      <a:pt x="23" y="201"/>
                    </a:lnTo>
                    <a:lnTo>
                      <a:pt x="23" y="197"/>
                    </a:lnTo>
                    <a:lnTo>
                      <a:pt x="23" y="193"/>
                    </a:lnTo>
                    <a:lnTo>
                      <a:pt x="23" y="188"/>
                    </a:lnTo>
                    <a:lnTo>
                      <a:pt x="23" y="183"/>
                    </a:lnTo>
                    <a:lnTo>
                      <a:pt x="23" y="178"/>
                    </a:lnTo>
                    <a:lnTo>
                      <a:pt x="23" y="173"/>
                    </a:lnTo>
                    <a:lnTo>
                      <a:pt x="23" y="169"/>
                    </a:lnTo>
                    <a:lnTo>
                      <a:pt x="23" y="164"/>
                    </a:lnTo>
                    <a:lnTo>
                      <a:pt x="23" y="159"/>
                    </a:lnTo>
                    <a:lnTo>
                      <a:pt x="23" y="154"/>
                    </a:lnTo>
                    <a:lnTo>
                      <a:pt x="22" y="149"/>
                    </a:lnTo>
                    <a:lnTo>
                      <a:pt x="22" y="144"/>
                    </a:lnTo>
                    <a:lnTo>
                      <a:pt x="22" y="139"/>
                    </a:lnTo>
                    <a:lnTo>
                      <a:pt x="22" y="135"/>
                    </a:lnTo>
                    <a:lnTo>
                      <a:pt x="22" y="130"/>
                    </a:lnTo>
                    <a:lnTo>
                      <a:pt x="22" y="125"/>
                    </a:lnTo>
                    <a:lnTo>
                      <a:pt x="22" y="120"/>
                    </a:lnTo>
                    <a:lnTo>
                      <a:pt x="22" y="115"/>
                    </a:lnTo>
                    <a:lnTo>
                      <a:pt x="22" y="110"/>
                    </a:lnTo>
                    <a:lnTo>
                      <a:pt x="22" y="105"/>
                    </a:lnTo>
                    <a:lnTo>
                      <a:pt x="22" y="101"/>
                    </a:lnTo>
                    <a:lnTo>
                      <a:pt x="22" y="97"/>
                    </a:lnTo>
                    <a:lnTo>
                      <a:pt x="22" y="92"/>
                    </a:lnTo>
                    <a:lnTo>
                      <a:pt x="22" y="88"/>
                    </a:lnTo>
                    <a:lnTo>
                      <a:pt x="22" y="84"/>
                    </a:lnTo>
                    <a:lnTo>
                      <a:pt x="22" y="80"/>
                    </a:lnTo>
                    <a:lnTo>
                      <a:pt x="22" y="76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2" y="65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2" y="47"/>
                    </a:lnTo>
                    <a:lnTo>
                      <a:pt x="22" y="43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1" y="33"/>
                    </a:lnTo>
                    <a:lnTo>
                      <a:pt x="20" y="28"/>
                    </a:lnTo>
                    <a:lnTo>
                      <a:pt x="18" y="23"/>
                    </a:lnTo>
                    <a:lnTo>
                      <a:pt x="17" y="19"/>
                    </a:lnTo>
                    <a:lnTo>
                      <a:pt x="15" y="14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22" name="Freeform 195"/>
              <p:cNvSpPr>
                <a:spLocks/>
              </p:cNvSpPr>
              <p:nvPr/>
            </p:nvSpPr>
            <p:spPr bwMode="auto">
              <a:xfrm>
                <a:off x="3103563" y="2921000"/>
                <a:ext cx="231775" cy="374650"/>
              </a:xfrm>
              <a:custGeom>
                <a:avLst/>
                <a:gdLst>
                  <a:gd name="T0" fmla="*/ 0 w 530"/>
                  <a:gd name="T1" fmla="*/ 2147483647 h 746"/>
                  <a:gd name="T2" fmla="*/ 0 w 530"/>
                  <a:gd name="T3" fmla="*/ 2147483647 h 746"/>
                  <a:gd name="T4" fmla="*/ 2147483647 w 530"/>
                  <a:gd name="T5" fmla="*/ 2147483647 h 746"/>
                  <a:gd name="T6" fmla="*/ 2147483647 w 530"/>
                  <a:gd name="T7" fmla="*/ 2147483647 h 746"/>
                  <a:gd name="T8" fmla="*/ 2147483647 w 530"/>
                  <a:gd name="T9" fmla="*/ 2147483647 h 746"/>
                  <a:gd name="T10" fmla="*/ 2147483647 w 530"/>
                  <a:gd name="T11" fmla="*/ 2147483647 h 746"/>
                  <a:gd name="T12" fmla="*/ 2147483647 w 530"/>
                  <a:gd name="T13" fmla="*/ 2147483647 h 746"/>
                  <a:gd name="T14" fmla="*/ 2147483647 w 530"/>
                  <a:gd name="T15" fmla="*/ 2147483647 h 746"/>
                  <a:gd name="T16" fmla="*/ 2147483647 w 530"/>
                  <a:gd name="T17" fmla="*/ 2147483647 h 746"/>
                  <a:gd name="T18" fmla="*/ 2147483647 w 530"/>
                  <a:gd name="T19" fmla="*/ 2147483647 h 746"/>
                  <a:gd name="T20" fmla="*/ 2147483647 w 530"/>
                  <a:gd name="T21" fmla="*/ 2147483647 h 746"/>
                  <a:gd name="T22" fmla="*/ 2147483647 w 530"/>
                  <a:gd name="T23" fmla="*/ 2147483647 h 746"/>
                  <a:gd name="T24" fmla="*/ 2147483647 w 530"/>
                  <a:gd name="T25" fmla="*/ 2147483647 h 746"/>
                  <a:gd name="T26" fmla="*/ 2147483647 w 530"/>
                  <a:gd name="T27" fmla="*/ 2147483647 h 746"/>
                  <a:gd name="T28" fmla="*/ 2147483647 w 530"/>
                  <a:gd name="T29" fmla="*/ 2147483647 h 746"/>
                  <a:gd name="T30" fmla="*/ 2147483647 w 530"/>
                  <a:gd name="T31" fmla="*/ 2147483647 h 746"/>
                  <a:gd name="T32" fmla="*/ 2147483647 w 530"/>
                  <a:gd name="T33" fmla="*/ 2147483647 h 746"/>
                  <a:gd name="T34" fmla="*/ 2147483647 w 530"/>
                  <a:gd name="T35" fmla="*/ 2147483647 h 746"/>
                  <a:gd name="T36" fmla="*/ 2147483647 w 530"/>
                  <a:gd name="T37" fmla="*/ 2147483647 h 746"/>
                  <a:gd name="T38" fmla="*/ 2147483647 w 530"/>
                  <a:gd name="T39" fmla="*/ 2147483647 h 746"/>
                  <a:gd name="T40" fmla="*/ 2147483647 w 530"/>
                  <a:gd name="T41" fmla="*/ 2147483647 h 746"/>
                  <a:gd name="T42" fmla="*/ 2147483647 w 530"/>
                  <a:gd name="T43" fmla="*/ 2147483647 h 746"/>
                  <a:gd name="T44" fmla="*/ 2147483647 w 530"/>
                  <a:gd name="T45" fmla="*/ 2147483647 h 746"/>
                  <a:gd name="T46" fmla="*/ 2147483647 w 530"/>
                  <a:gd name="T47" fmla="*/ 2147483647 h 746"/>
                  <a:gd name="T48" fmla="*/ 2147483647 w 530"/>
                  <a:gd name="T49" fmla="*/ 2147483647 h 746"/>
                  <a:gd name="T50" fmla="*/ 2147483647 w 530"/>
                  <a:gd name="T51" fmla="*/ 2147483647 h 746"/>
                  <a:gd name="T52" fmla="*/ 2147483647 w 530"/>
                  <a:gd name="T53" fmla="*/ 2147483647 h 746"/>
                  <a:gd name="T54" fmla="*/ 2147483647 w 530"/>
                  <a:gd name="T55" fmla="*/ 2147483647 h 746"/>
                  <a:gd name="T56" fmla="*/ 2147483647 w 530"/>
                  <a:gd name="T57" fmla="*/ 2147483647 h 746"/>
                  <a:gd name="T58" fmla="*/ 2147483647 w 530"/>
                  <a:gd name="T59" fmla="*/ 2147483647 h 746"/>
                  <a:gd name="T60" fmla="*/ 2147483647 w 530"/>
                  <a:gd name="T61" fmla="*/ 2147483647 h 746"/>
                  <a:gd name="T62" fmla="*/ 2147483647 w 530"/>
                  <a:gd name="T63" fmla="*/ 2147483647 h 746"/>
                  <a:gd name="T64" fmla="*/ 2147483647 w 530"/>
                  <a:gd name="T65" fmla="*/ 2147483647 h 746"/>
                  <a:gd name="T66" fmla="*/ 2147483647 w 530"/>
                  <a:gd name="T67" fmla="*/ 2147483647 h 746"/>
                  <a:gd name="T68" fmla="*/ 2147483647 w 530"/>
                  <a:gd name="T69" fmla="*/ 2147483647 h 746"/>
                  <a:gd name="T70" fmla="*/ 2147483647 w 530"/>
                  <a:gd name="T71" fmla="*/ 2147483647 h 746"/>
                  <a:gd name="T72" fmla="*/ 2147483647 w 530"/>
                  <a:gd name="T73" fmla="*/ 2147483647 h 746"/>
                  <a:gd name="T74" fmla="*/ 2147483647 w 530"/>
                  <a:gd name="T75" fmla="*/ 2147483647 h 746"/>
                  <a:gd name="T76" fmla="*/ 2147483647 w 530"/>
                  <a:gd name="T77" fmla="*/ 2147483647 h 746"/>
                  <a:gd name="T78" fmla="*/ 2147483647 w 530"/>
                  <a:gd name="T79" fmla="*/ 2147483647 h 746"/>
                  <a:gd name="T80" fmla="*/ 2147483647 w 530"/>
                  <a:gd name="T81" fmla="*/ 2147483647 h 746"/>
                  <a:gd name="T82" fmla="*/ 2147483647 w 530"/>
                  <a:gd name="T83" fmla="*/ 2147483647 h 746"/>
                  <a:gd name="T84" fmla="*/ 2147483647 w 530"/>
                  <a:gd name="T85" fmla="*/ 2147483647 h 746"/>
                  <a:gd name="T86" fmla="*/ 2147483647 w 530"/>
                  <a:gd name="T87" fmla="*/ 2147483647 h 746"/>
                  <a:gd name="T88" fmla="*/ 2147483647 w 530"/>
                  <a:gd name="T89" fmla="*/ 2147483647 h 746"/>
                  <a:gd name="T90" fmla="*/ 2147483647 w 530"/>
                  <a:gd name="T91" fmla="*/ 2147483647 h 746"/>
                  <a:gd name="T92" fmla="*/ 2147483647 w 530"/>
                  <a:gd name="T93" fmla="*/ 2147483647 h 746"/>
                  <a:gd name="T94" fmla="*/ 2147483647 w 530"/>
                  <a:gd name="T95" fmla="*/ 2147483647 h 746"/>
                  <a:gd name="T96" fmla="*/ 2147483647 w 530"/>
                  <a:gd name="T97" fmla="*/ 2147483647 h 746"/>
                  <a:gd name="T98" fmla="*/ 2147483647 w 530"/>
                  <a:gd name="T99" fmla="*/ 2147483647 h 746"/>
                  <a:gd name="T100" fmla="*/ 2147483647 w 530"/>
                  <a:gd name="T101" fmla="*/ 2147483647 h 746"/>
                  <a:gd name="T102" fmla="*/ 2147483647 w 530"/>
                  <a:gd name="T103" fmla="*/ 2147483647 h 746"/>
                  <a:gd name="T104" fmla="*/ 2147483647 w 530"/>
                  <a:gd name="T105" fmla="*/ 2147483647 h 746"/>
                  <a:gd name="T106" fmla="*/ 2147483647 w 530"/>
                  <a:gd name="T107" fmla="*/ 2147483647 h 746"/>
                  <a:gd name="T108" fmla="*/ 2147483647 w 530"/>
                  <a:gd name="T109" fmla="*/ 2147483647 h 746"/>
                  <a:gd name="T110" fmla="*/ 2147483647 w 530"/>
                  <a:gd name="T111" fmla="*/ 2147483647 h 746"/>
                  <a:gd name="T112" fmla="*/ 2147483647 w 530"/>
                  <a:gd name="T113" fmla="*/ 2147483647 h 746"/>
                  <a:gd name="T114" fmla="*/ 2147483647 w 530"/>
                  <a:gd name="T115" fmla="*/ 2147483647 h 746"/>
                  <a:gd name="T116" fmla="*/ 2147483647 w 530"/>
                  <a:gd name="T117" fmla="*/ 2147483647 h 746"/>
                  <a:gd name="T118" fmla="*/ 2147483647 w 530"/>
                  <a:gd name="T119" fmla="*/ 2147483647 h 7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30" h="746">
                    <a:moveTo>
                      <a:pt x="1" y="333"/>
                    </a:moveTo>
                    <a:lnTo>
                      <a:pt x="0" y="332"/>
                    </a:lnTo>
                    <a:lnTo>
                      <a:pt x="0" y="329"/>
                    </a:lnTo>
                    <a:lnTo>
                      <a:pt x="0" y="326"/>
                    </a:lnTo>
                    <a:lnTo>
                      <a:pt x="0" y="321"/>
                    </a:lnTo>
                    <a:lnTo>
                      <a:pt x="0" y="317"/>
                    </a:lnTo>
                    <a:lnTo>
                      <a:pt x="0" y="314"/>
                    </a:lnTo>
                    <a:lnTo>
                      <a:pt x="0" y="310"/>
                    </a:lnTo>
                    <a:lnTo>
                      <a:pt x="0" y="306"/>
                    </a:lnTo>
                    <a:lnTo>
                      <a:pt x="0" y="303"/>
                    </a:lnTo>
                    <a:lnTo>
                      <a:pt x="0" y="299"/>
                    </a:lnTo>
                    <a:lnTo>
                      <a:pt x="0" y="294"/>
                    </a:lnTo>
                    <a:lnTo>
                      <a:pt x="0" y="289"/>
                    </a:lnTo>
                    <a:lnTo>
                      <a:pt x="0" y="284"/>
                    </a:lnTo>
                    <a:lnTo>
                      <a:pt x="0" y="278"/>
                    </a:lnTo>
                    <a:lnTo>
                      <a:pt x="0" y="273"/>
                    </a:lnTo>
                    <a:lnTo>
                      <a:pt x="0" y="267"/>
                    </a:lnTo>
                    <a:lnTo>
                      <a:pt x="0" y="262"/>
                    </a:lnTo>
                    <a:lnTo>
                      <a:pt x="0" y="256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0" y="231"/>
                    </a:lnTo>
                    <a:lnTo>
                      <a:pt x="0" y="225"/>
                    </a:lnTo>
                    <a:lnTo>
                      <a:pt x="0" y="219"/>
                    </a:lnTo>
                    <a:lnTo>
                      <a:pt x="0" y="211"/>
                    </a:lnTo>
                    <a:lnTo>
                      <a:pt x="0" y="205"/>
                    </a:lnTo>
                    <a:lnTo>
                      <a:pt x="0" y="198"/>
                    </a:lnTo>
                    <a:lnTo>
                      <a:pt x="1" y="192"/>
                    </a:lnTo>
                    <a:lnTo>
                      <a:pt x="1" y="186"/>
                    </a:lnTo>
                    <a:lnTo>
                      <a:pt x="1" y="179"/>
                    </a:lnTo>
                    <a:lnTo>
                      <a:pt x="1" y="171"/>
                    </a:lnTo>
                    <a:lnTo>
                      <a:pt x="1" y="164"/>
                    </a:lnTo>
                    <a:lnTo>
                      <a:pt x="1" y="157"/>
                    </a:lnTo>
                    <a:lnTo>
                      <a:pt x="1" y="151"/>
                    </a:lnTo>
                    <a:lnTo>
                      <a:pt x="1" y="143"/>
                    </a:lnTo>
                    <a:lnTo>
                      <a:pt x="2" y="139"/>
                    </a:lnTo>
                    <a:lnTo>
                      <a:pt x="2" y="131"/>
                    </a:lnTo>
                    <a:lnTo>
                      <a:pt x="2" y="124"/>
                    </a:lnTo>
                    <a:lnTo>
                      <a:pt x="3" y="118"/>
                    </a:lnTo>
                    <a:lnTo>
                      <a:pt x="3" y="112"/>
                    </a:lnTo>
                    <a:lnTo>
                      <a:pt x="3" y="105"/>
                    </a:lnTo>
                    <a:lnTo>
                      <a:pt x="5" y="100"/>
                    </a:lnTo>
                    <a:lnTo>
                      <a:pt x="5" y="94"/>
                    </a:lnTo>
                    <a:lnTo>
                      <a:pt x="6" y="88"/>
                    </a:lnTo>
                    <a:lnTo>
                      <a:pt x="6" y="81"/>
                    </a:lnTo>
                    <a:lnTo>
                      <a:pt x="6" y="75"/>
                    </a:lnTo>
                    <a:lnTo>
                      <a:pt x="7" y="71"/>
                    </a:lnTo>
                    <a:lnTo>
                      <a:pt x="7" y="66"/>
                    </a:lnTo>
                    <a:lnTo>
                      <a:pt x="7" y="60"/>
                    </a:lnTo>
                    <a:lnTo>
                      <a:pt x="8" y="56"/>
                    </a:lnTo>
                    <a:lnTo>
                      <a:pt x="10" y="51"/>
                    </a:lnTo>
                    <a:lnTo>
                      <a:pt x="11" y="47"/>
                    </a:lnTo>
                    <a:lnTo>
                      <a:pt x="11" y="44"/>
                    </a:lnTo>
                    <a:lnTo>
                      <a:pt x="12" y="40"/>
                    </a:lnTo>
                    <a:lnTo>
                      <a:pt x="12" y="36"/>
                    </a:lnTo>
                    <a:lnTo>
                      <a:pt x="13" y="33"/>
                    </a:lnTo>
                    <a:lnTo>
                      <a:pt x="16" y="28"/>
                    </a:lnTo>
                    <a:lnTo>
                      <a:pt x="18" y="24"/>
                    </a:lnTo>
                    <a:lnTo>
                      <a:pt x="20" y="21"/>
                    </a:lnTo>
                    <a:lnTo>
                      <a:pt x="25" y="17"/>
                    </a:lnTo>
                    <a:lnTo>
                      <a:pt x="29" y="16"/>
                    </a:lnTo>
                    <a:lnTo>
                      <a:pt x="33" y="15"/>
                    </a:lnTo>
                    <a:lnTo>
                      <a:pt x="37" y="13"/>
                    </a:lnTo>
                    <a:lnTo>
                      <a:pt x="42" y="12"/>
                    </a:lnTo>
                    <a:lnTo>
                      <a:pt x="48" y="10"/>
                    </a:lnTo>
                    <a:lnTo>
                      <a:pt x="54" y="10"/>
                    </a:lnTo>
                    <a:lnTo>
                      <a:pt x="60" y="7"/>
                    </a:lnTo>
                    <a:lnTo>
                      <a:pt x="68" y="7"/>
                    </a:lnTo>
                    <a:lnTo>
                      <a:pt x="74" y="6"/>
                    </a:lnTo>
                    <a:lnTo>
                      <a:pt x="82" y="5"/>
                    </a:lnTo>
                    <a:lnTo>
                      <a:pt x="90" y="4"/>
                    </a:lnTo>
                    <a:lnTo>
                      <a:pt x="99" y="4"/>
                    </a:lnTo>
                    <a:lnTo>
                      <a:pt x="108" y="2"/>
                    </a:lnTo>
                    <a:lnTo>
                      <a:pt x="116" y="2"/>
                    </a:lnTo>
                    <a:lnTo>
                      <a:pt x="125" y="1"/>
                    </a:lnTo>
                    <a:lnTo>
                      <a:pt x="134" y="1"/>
                    </a:lnTo>
                    <a:lnTo>
                      <a:pt x="144" y="1"/>
                    </a:lnTo>
                    <a:lnTo>
                      <a:pt x="154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5" y="0"/>
                    </a:lnTo>
                    <a:lnTo>
                      <a:pt x="195" y="0"/>
                    </a:lnTo>
                    <a:lnTo>
                      <a:pt x="206" y="0"/>
                    </a:lnTo>
                    <a:lnTo>
                      <a:pt x="217" y="0"/>
                    </a:lnTo>
                    <a:lnTo>
                      <a:pt x="228" y="0"/>
                    </a:lnTo>
                    <a:lnTo>
                      <a:pt x="239" y="0"/>
                    </a:lnTo>
                    <a:lnTo>
                      <a:pt x="251" y="0"/>
                    </a:lnTo>
                    <a:lnTo>
                      <a:pt x="262" y="1"/>
                    </a:lnTo>
                    <a:lnTo>
                      <a:pt x="273" y="1"/>
                    </a:lnTo>
                    <a:lnTo>
                      <a:pt x="284" y="1"/>
                    </a:lnTo>
                    <a:lnTo>
                      <a:pt x="295" y="1"/>
                    </a:lnTo>
                    <a:lnTo>
                      <a:pt x="306" y="2"/>
                    </a:lnTo>
                    <a:lnTo>
                      <a:pt x="316" y="2"/>
                    </a:lnTo>
                    <a:lnTo>
                      <a:pt x="327" y="4"/>
                    </a:lnTo>
                    <a:lnTo>
                      <a:pt x="337" y="4"/>
                    </a:lnTo>
                    <a:lnTo>
                      <a:pt x="348" y="5"/>
                    </a:lnTo>
                    <a:lnTo>
                      <a:pt x="359" y="6"/>
                    </a:lnTo>
                    <a:lnTo>
                      <a:pt x="369" y="7"/>
                    </a:lnTo>
                    <a:lnTo>
                      <a:pt x="378" y="7"/>
                    </a:lnTo>
                    <a:lnTo>
                      <a:pt x="388" y="9"/>
                    </a:lnTo>
                    <a:lnTo>
                      <a:pt x="398" y="10"/>
                    </a:lnTo>
                    <a:lnTo>
                      <a:pt x="408" y="11"/>
                    </a:lnTo>
                    <a:lnTo>
                      <a:pt x="416" y="12"/>
                    </a:lnTo>
                    <a:lnTo>
                      <a:pt x="426" y="13"/>
                    </a:lnTo>
                    <a:lnTo>
                      <a:pt x="433" y="15"/>
                    </a:lnTo>
                    <a:lnTo>
                      <a:pt x="441" y="16"/>
                    </a:lnTo>
                    <a:lnTo>
                      <a:pt x="449" y="17"/>
                    </a:lnTo>
                    <a:lnTo>
                      <a:pt x="456" y="19"/>
                    </a:lnTo>
                    <a:lnTo>
                      <a:pt x="463" y="21"/>
                    </a:lnTo>
                    <a:lnTo>
                      <a:pt x="471" y="22"/>
                    </a:lnTo>
                    <a:lnTo>
                      <a:pt x="477" y="24"/>
                    </a:lnTo>
                    <a:lnTo>
                      <a:pt x="483" y="26"/>
                    </a:lnTo>
                    <a:lnTo>
                      <a:pt x="488" y="28"/>
                    </a:lnTo>
                    <a:lnTo>
                      <a:pt x="492" y="29"/>
                    </a:lnTo>
                    <a:lnTo>
                      <a:pt x="496" y="32"/>
                    </a:lnTo>
                    <a:lnTo>
                      <a:pt x="501" y="33"/>
                    </a:lnTo>
                    <a:lnTo>
                      <a:pt x="503" y="35"/>
                    </a:lnTo>
                    <a:lnTo>
                      <a:pt x="506" y="38"/>
                    </a:lnTo>
                    <a:lnTo>
                      <a:pt x="508" y="40"/>
                    </a:lnTo>
                    <a:lnTo>
                      <a:pt x="511" y="43"/>
                    </a:lnTo>
                    <a:lnTo>
                      <a:pt x="512" y="47"/>
                    </a:lnTo>
                    <a:lnTo>
                      <a:pt x="513" y="54"/>
                    </a:lnTo>
                    <a:lnTo>
                      <a:pt x="513" y="57"/>
                    </a:lnTo>
                    <a:lnTo>
                      <a:pt x="514" y="61"/>
                    </a:lnTo>
                    <a:lnTo>
                      <a:pt x="514" y="64"/>
                    </a:lnTo>
                    <a:lnTo>
                      <a:pt x="515" y="69"/>
                    </a:lnTo>
                    <a:lnTo>
                      <a:pt x="515" y="73"/>
                    </a:lnTo>
                    <a:lnTo>
                      <a:pt x="515" y="78"/>
                    </a:lnTo>
                    <a:lnTo>
                      <a:pt x="515" y="83"/>
                    </a:lnTo>
                    <a:lnTo>
                      <a:pt x="517" y="89"/>
                    </a:lnTo>
                    <a:lnTo>
                      <a:pt x="517" y="94"/>
                    </a:lnTo>
                    <a:lnTo>
                      <a:pt x="517" y="100"/>
                    </a:lnTo>
                    <a:lnTo>
                      <a:pt x="517" y="105"/>
                    </a:lnTo>
                    <a:lnTo>
                      <a:pt x="517" y="111"/>
                    </a:lnTo>
                    <a:lnTo>
                      <a:pt x="517" y="117"/>
                    </a:lnTo>
                    <a:lnTo>
                      <a:pt x="517" y="123"/>
                    </a:lnTo>
                    <a:lnTo>
                      <a:pt x="517" y="129"/>
                    </a:lnTo>
                    <a:lnTo>
                      <a:pt x="517" y="135"/>
                    </a:lnTo>
                    <a:lnTo>
                      <a:pt x="515" y="141"/>
                    </a:lnTo>
                    <a:lnTo>
                      <a:pt x="515" y="148"/>
                    </a:lnTo>
                    <a:lnTo>
                      <a:pt x="515" y="154"/>
                    </a:lnTo>
                    <a:lnTo>
                      <a:pt x="515" y="162"/>
                    </a:lnTo>
                    <a:lnTo>
                      <a:pt x="514" y="168"/>
                    </a:lnTo>
                    <a:lnTo>
                      <a:pt x="514" y="175"/>
                    </a:lnTo>
                    <a:lnTo>
                      <a:pt x="513" y="181"/>
                    </a:lnTo>
                    <a:lnTo>
                      <a:pt x="513" y="188"/>
                    </a:lnTo>
                    <a:lnTo>
                      <a:pt x="513" y="194"/>
                    </a:lnTo>
                    <a:lnTo>
                      <a:pt x="512" y="202"/>
                    </a:lnTo>
                    <a:lnTo>
                      <a:pt x="512" y="209"/>
                    </a:lnTo>
                    <a:lnTo>
                      <a:pt x="512" y="216"/>
                    </a:lnTo>
                    <a:lnTo>
                      <a:pt x="511" y="222"/>
                    </a:lnTo>
                    <a:lnTo>
                      <a:pt x="509" y="228"/>
                    </a:lnTo>
                    <a:lnTo>
                      <a:pt x="509" y="235"/>
                    </a:lnTo>
                    <a:lnTo>
                      <a:pt x="508" y="242"/>
                    </a:lnTo>
                    <a:lnTo>
                      <a:pt x="508" y="248"/>
                    </a:lnTo>
                    <a:lnTo>
                      <a:pt x="507" y="255"/>
                    </a:lnTo>
                    <a:lnTo>
                      <a:pt x="507" y="261"/>
                    </a:lnTo>
                    <a:lnTo>
                      <a:pt x="507" y="267"/>
                    </a:lnTo>
                    <a:lnTo>
                      <a:pt x="506" y="273"/>
                    </a:lnTo>
                    <a:lnTo>
                      <a:pt x="505" y="279"/>
                    </a:lnTo>
                    <a:lnTo>
                      <a:pt x="505" y="286"/>
                    </a:lnTo>
                    <a:lnTo>
                      <a:pt x="505" y="292"/>
                    </a:lnTo>
                    <a:lnTo>
                      <a:pt x="503" y="297"/>
                    </a:lnTo>
                    <a:lnTo>
                      <a:pt x="503" y="303"/>
                    </a:lnTo>
                    <a:lnTo>
                      <a:pt x="502" y="307"/>
                    </a:lnTo>
                    <a:lnTo>
                      <a:pt x="502" y="314"/>
                    </a:lnTo>
                    <a:lnTo>
                      <a:pt x="502" y="317"/>
                    </a:lnTo>
                    <a:lnTo>
                      <a:pt x="501" y="322"/>
                    </a:lnTo>
                    <a:lnTo>
                      <a:pt x="501" y="327"/>
                    </a:lnTo>
                    <a:lnTo>
                      <a:pt x="501" y="332"/>
                    </a:lnTo>
                    <a:lnTo>
                      <a:pt x="501" y="335"/>
                    </a:lnTo>
                    <a:lnTo>
                      <a:pt x="501" y="339"/>
                    </a:lnTo>
                    <a:lnTo>
                      <a:pt x="501" y="343"/>
                    </a:lnTo>
                    <a:lnTo>
                      <a:pt x="501" y="346"/>
                    </a:lnTo>
                    <a:lnTo>
                      <a:pt x="501" y="351"/>
                    </a:lnTo>
                    <a:lnTo>
                      <a:pt x="501" y="357"/>
                    </a:lnTo>
                    <a:lnTo>
                      <a:pt x="501" y="360"/>
                    </a:lnTo>
                    <a:lnTo>
                      <a:pt x="502" y="363"/>
                    </a:lnTo>
                    <a:lnTo>
                      <a:pt x="506" y="368"/>
                    </a:lnTo>
                    <a:lnTo>
                      <a:pt x="512" y="374"/>
                    </a:lnTo>
                    <a:lnTo>
                      <a:pt x="513" y="378"/>
                    </a:lnTo>
                    <a:lnTo>
                      <a:pt x="517" y="383"/>
                    </a:lnTo>
                    <a:lnTo>
                      <a:pt x="518" y="386"/>
                    </a:lnTo>
                    <a:lnTo>
                      <a:pt x="522" y="391"/>
                    </a:lnTo>
                    <a:lnTo>
                      <a:pt x="523" y="396"/>
                    </a:lnTo>
                    <a:lnTo>
                      <a:pt x="524" y="402"/>
                    </a:lnTo>
                    <a:lnTo>
                      <a:pt x="525" y="405"/>
                    </a:lnTo>
                    <a:lnTo>
                      <a:pt x="526" y="407"/>
                    </a:lnTo>
                    <a:lnTo>
                      <a:pt x="526" y="411"/>
                    </a:lnTo>
                    <a:lnTo>
                      <a:pt x="528" y="414"/>
                    </a:lnTo>
                    <a:lnTo>
                      <a:pt x="528" y="418"/>
                    </a:lnTo>
                    <a:lnTo>
                      <a:pt x="529" y="420"/>
                    </a:lnTo>
                    <a:lnTo>
                      <a:pt x="529" y="424"/>
                    </a:lnTo>
                    <a:lnTo>
                      <a:pt x="529" y="429"/>
                    </a:lnTo>
                    <a:lnTo>
                      <a:pt x="529" y="431"/>
                    </a:lnTo>
                    <a:lnTo>
                      <a:pt x="529" y="435"/>
                    </a:lnTo>
                    <a:lnTo>
                      <a:pt x="529" y="440"/>
                    </a:lnTo>
                    <a:lnTo>
                      <a:pt x="530" y="445"/>
                    </a:lnTo>
                    <a:lnTo>
                      <a:pt x="529" y="448"/>
                    </a:lnTo>
                    <a:lnTo>
                      <a:pt x="529" y="454"/>
                    </a:lnTo>
                    <a:lnTo>
                      <a:pt x="528" y="457"/>
                    </a:lnTo>
                    <a:lnTo>
                      <a:pt x="528" y="461"/>
                    </a:lnTo>
                    <a:lnTo>
                      <a:pt x="528" y="464"/>
                    </a:lnTo>
                    <a:lnTo>
                      <a:pt x="528" y="469"/>
                    </a:lnTo>
                    <a:lnTo>
                      <a:pt x="528" y="471"/>
                    </a:lnTo>
                    <a:lnTo>
                      <a:pt x="528" y="476"/>
                    </a:lnTo>
                    <a:lnTo>
                      <a:pt x="528" y="480"/>
                    </a:lnTo>
                    <a:lnTo>
                      <a:pt x="528" y="485"/>
                    </a:lnTo>
                    <a:lnTo>
                      <a:pt x="528" y="490"/>
                    </a:lnTo>
                    <a:lnTo>
                      <a:pt x="528" y="495"/>
                    </a:lnTo>
                    <a:lnTo>
                      <a:pt x="528" y="499"/>
                    </a:lnTo>
                    <a:lnTo>
                      <a:pt x="528" y="505"/>
                    </a:lnTo>
                    <a:lnTo>
                      <a:pt x="526" y="509"/>
                    </a:lnTo>
                    <a:lnTo>
                      <a:pt x="526" y="514"/>
                    </a:lnTo>
                    <a:lnTo>
                      <a:pt x="526" y="520"/>
                    </a:lnTo>
                    <a:lnTo>
                      <a:pt x="526" y="526"/>
                    </a:lnTo>
                    <a:lnTo>
                      <a:pt x="526" y="531"/>
                    </a:lnTo>
                    <a:lnTo>
                      <a:pt x="526" y="537"/>
                    </a:lnTo>
                    <a:lnTo>
                      <a:pt x="526" y="543"/>
                    </a:lnTo>
                    <a:lnTo>
                      <a:pt x="526" y="548"/>
                    </a:lnTo>
                    <a:lnTo>
                      <a:pt x="525" y="554"/>
                    </a:lnTo>
                    <a:lnTo>
                      <a:pt x="525" y="559"/>
                    </a:lnTo>
                    <a:lnTo>
                      <a:pt x="525" y="565"/>
                    </a:lnTo>
                    <a:lnTo>
                      <a:pt x="525" y="571"/>
                    </a:lnTo>
                    <a:lnTo>
                      <a:pt x="525" y="577"/>
                    </a:lnTo>
                    <a:lnTo>
                      <a:pt x="525" y="583"/>
                    </a:lnTo>
                    <a:lnTo>
                      <a:pt x="525" y="589"/>
                    </a:lnTo>
                    <a:lnTo>
                      <a:pt x="525" y="595"/>
                    </a:lnTo>
                    <a:lnTo>
                      <a:pt x="524" y="601"/>
                    </a:lnTo>
                    <a:lnTo>
                      <a:pt x="524" y="608"/>
                    </a:lnTo>
                    <a:lnTo>
                      <a:pt x="524" y="612"/>
                    </a:lnTo>
                    <a:lnTo>
                      <a:pt x="524" y="618"/>
                    </a:lnTo>
                    <a:lnTo>
                      <a:pt x="523" y="625"/>
                    </a:lnTo>
                    <a:lnTo>
                      <a:pt x="522" y="631"/>
                    </a:lnTo>
                    <a:lnTo>
                      <a:pt x="522" y="636"/>
                    </a:lnTo>
                    <a:lnTo>
                      <a:pt x="522" y="642"/>
                    </a:lnTo>
                    <a:lnTo>
                      <a:pt x="522" y="646"/>
                    </a:lnTo>
                    <a:lnTo>
                      <a:pt x="520" y="651"/>
                    </a:lnTo>
                    <a:lnTo>
                      <a:pt x="520" y="657"/>
                    </a:lnTo>
                    <a:lnTo>
                      <a:pt x="519" y="662"/>
                    </a:lnTo>
                    <a:lnTo>
                      <a:pt x="519" y="667"/>
                    </a:lnTo>
                    <a:lnTo>
                      <a:pt x="518" y="672"/>
                    </a:lnTo>
                    <a:lnTo>
                      <a:pt x="518" y="677"/>
                    </a:lnTo>
                    <a:lnTo>
                      <a:pt x="518" y="682"/>
                    </a:lnTo>
                    <a:lnTo>
                      <a:pt x="517" y="687"/>
                    </a:lnTo>
                    <a:lnTo>
                      <a:pt x="515" y="690"/>
                    </a:lnTo>
                    <a:lnTo>
                      <a:pt x="514" y="695"/>
                    </a:lnTo>
                    <a:lnTo>
                      <a:pt x="514" y="699"/>
                    </a:lnTo>
                    <a:lnTo>
                      <a:pt x="513" y="702"/>
                    </a:lnTo>
                    <a:lnTo>
                      <a:pt x="512" y="706"/>
                    </a:lnTo>
                    <a:lnTo>
                      <a:pt x="512" y="710"/>
                    </a:lnTo>
                    <a:lnTo>
                      <a:pt x="511" y="713"/>
                    </a:lnTo>
                    <a:lnTo>
                      <a:pt x="508" y="718"/>
                    </a:lnTo>
                    <a:lnTo>
                      <a:pt x="507" y="723"/>
                    </a:lnTo>
                    <a:lnTo>
                      <a:pt x="505" y="727"/>
                    </a:lnTo>
                    <a:lnTo>
                      <a:pt x="502" y="730"/>
                    </a:lnTo>
                    <a:lnTo>
                      <a:pt x="500" y="731"/>
                    </a:lnTo>
                    <a:lnTo>
                      <a:pt x="499" y="731"/>
                    </a:lnTo>
                    <a:lnTo>
                      <a:pt x="495" y="733"/>
                    </a:lnTo>
                    <a:lnTo>
                      <a:pt x="492" y="734"/>
                    </a:lnTo>
                    <a:lnTo>
                      <a:pt x="488" y="734"/>
                    </a:lnTo>
                    <a:lnTo>
                      <a:pt x="485" y="735"/>
                    </a:lnTo>
                    <a:lnTo>
                      <a:pt x="480" y="736"/>
                    </a:lnTo>
                    <a:lnTo>
                      <a:pt x="475" y="738"/>
                    </a:lnTo>
                    <a:lnTo>
                      <a:pt x="469" y="738"/>
                    </a:lnTo>
                    <a:lnTo>
                      <a:pt x="463" y="739"/>
                    </a:lnTo>
                    <a:lnTo>
                      <a:pt x="457" y="739"/>
                    </a:lnTo>
                    <a:lnTo>
                      <a:pt x="450" y="740"/>
                    </a:lnTo>
                    <a:lnTo>
                      <a:pt x="444" y="740"/>
                    </a:lnTo>
                    <a:lnTo>
                      <a:pt x="437" y="741"/>
                    </a:lnTo>
                    <a:lnTo>
                      <a:pt x="428" y="741"/>
                    </a:lnTo>
                    <a:lnTo>
                      <a:pt x="421" y="742"/>
                    </a:lnTo>
                    <a:lnTo>
                      <a:pt x="412" y="742"/>
                    </a:lnTo>
                    <a:lnTo>
                      <a:pt x="404" y="744"/>
                    </a:lnTo>
                    <a:lnTo>
                      <a:pt x="395" y="744"/>
                    </a:lnTo>
                    <a:lnTo>
                      <a:pt x="387" y="744"/>
                    </a:lnTo>
                    <a:lnTo>
                      <a:pt x="377" y="744"/>
                    </a:lnTo>
                    <a:lnTo>
                      <a:pt x="369" y="745"/>
                    </a:lnTo>
                    <a:lnTo>
                      <a:pt x="359" y="745"/>
                    </a:lnTo>
                    <a:lnTo>
                      <a:pt x="349" y="745"/>
                    </a:lnTo>
                    <a:lnTo>
                      <a:pt x="340" y="745"/>
                    </a:lnTo>
                    <a:lnTo>
                      <a:pt x="330" y="745"/>
                    </a:lnTo>
                    <a:lnTo>
                      <a:pt x="320" y="745"/>
                    </a:lnTo>
                    <a:lnTo>
                      <a:pt x="310" y="745"/>
                    </a:lnTo>
                    <a:lnTo>
                      <a:pt x="300" y="745"/>
                    </a:lnTo>
                    <a:lnTo>
                      <a:pt x="290" y="745"/>
                    </a:lnTo>
                    <a:lnTo>
                      <a:pt x="280" y="745"/>
                    </a:lnTo>
                    <a:lnTo>
                      <a:pt x="270" y="746"/>
                    </a:lnTo>
                    <a:lnTo>
                      <a:pt x="259" y="745"/>
                    </a:lnTo>
                    <a:lnTo>
                      <a:pt x="250" y="745"/>
                    </a:lnTo>
                    <a:lnTo>
                      <a:pt x="240" y="744"/>
                    </a:lnTo>
                    <a:lnTo>
                      <a:pt x="230" y="744"/>
                    </a:lnTo>
                    <a:lnTo>
                      <a:pt x="221" y="744"/>
                    </a:lnTo>
                    <a:lnTo>
                      <a:pt x="211" y="742"/>
                    </a:lnTo>
                    <a:lnTo>
                      <a:pt x="201" y="742"/>
                    </a:lnTo>
                    <a:lnTo>
                      <a:pt x="192" y="742"/>
                    </a:lnTo>
                    <a:lnTo>
                      <a:pt x="182" y="741"/>
                    </a:lnTo>
                    <a:lnTo>
                      <a:pt x="173" y="741"/>
                    </a:lnTo>
                    <a:lnTo>
                      <a:pt x="165" y="740"/>
                    </a:lnTo>
                    <a:lnTo>
                      <a:pt x="156" y="740"/>
                    </a:lnTo>
                    <a:lnTo>
                      <a:pt x="147" y="739"/>
                    </a:lnTo>
                    <a:lnTo>
                      <a:pt x="139" y="738"/>
                    </a:lnTo>
                    <a:lnTo>
                      <a:pt x="132" y="738"/>
                    </a:lnTo>
                    <a:lnTo>
                      <a:pt x="125" y="736"/>
                    </a:lnTo>
                    <a:lnTo>
                      <a:pt x="116" y="735"/>
                    </a:lnTo>
                    <a:lnTo>
                      <a:pt x="110" y="734"/>
                    </a:lnTo>
                    <a:lnTo>
                      <a:pt x="103" y="733"/>
                    </a:lnTo>
                    <a:lnTo>
                      <a:pt x="98" y="733"/>
                    </a:lnTo>
                    <a:lnTo>
                      <a:pt x="92" y="730"/>
                    </a:lnTo>
                    <a:lnTo>
                      <a:pt x="86" y="730"/>
                    </a:lnTo>
                    <a:lnTo>
                      <a:pt x="81" y="728"/>
                    </a:lnTo>
                    <a:lnTo>
                      <a:pt x="77" y="728"/>
                    </a:lnTo>
                    <a:lnTo>
                      <a:pt x="73" y="725"/>
                    </a:lnTo>
                    <a:lnTo>
                      <a:pt x="70" y="724"/>
                    </a:lnTo>
                    <a:lnTo>
                      <a:pt x="67" y="723"/>
                    </a:lnTo>
                    <a:lnTo>
                      <a:pt x="65" y="722"/>
                    </a:lnTo>
                    <a:lnTo>
                      <a:pt x="62" y="718"/>
                    </a:lnTo>
                    <a:lnTo>
                      <a:pt x="62" y="716"/>
                    </a:lnTo>
                    <a:lnTo>
                      <a:pt x="62" y="712"/>
                    </a:lnTo>
                    <a:lnTo>
                      <a:pt x="65" y="710"/>
                    </a:lnTo>
                    <a:lnTo>
                      <a:pt x="68" y="708"/>
                    </a:lnTo>
                    <a:lnTo>
                      <a:pt x="71" y="707"/>
                    </a:lnTo>
                    <a:lnTo>
                      <a:pt x="74" y="706"/>
                    </a:lnTo>
                    <a:lnTo>
                      <a:pt x="79" y="706"/>
                    </a:lnTo>
                    <a:lnTo>
                      <a:pt x="82" y="705"/>
                    </a:lnTo>
                    <a:lnTo>
                      <a:pt x="88" y="705"/>
                    </a:lnTo>
                    <a:lnTo>
                      <a:pt x="93" y="705"/>
                    </a:lnTo>
                    <a:lnTo>
                      <a:pt x="99" y="705"/>
                    </a:lnTo>
                    <a:lnTo>
                      <a:pt x="105" y="704"/>
                    </a:lnTo>
                    <a:lnTo>
                      <a:pt x="111" y="704"/>
                    </a:lnTo>
                    <a:lnTo>
                      <a:pt x="119" y="704"/>
                    </a:lnTo>
                    <a:lnTo>
                      <a:pt x="126" y="705"/>
                    </a:lnTo>
                    <a:lnTo>
                      <a:pt x="133" y="705"/>
                    </a:lnTo>
                    <a:lnTo>
                      <a:pt x="141" y="705"/>
                    </a:lnTo>
                    <a:lnTo>
                      <a:pt x="148" y="705"/>
                    </a:lnTo>
                    <a:lnTo>
                      <a:pt x="156" y="706"/>
                    </a:lnTo>
                    <a:lnTo>
                      <a:pt x="164" y="706"/>
                    </a:lnTo>
                    <a:lnTo>
                      <a:pt x="173" y="706"/>
                    </a:lnTo>
                    <a:lnTo>
                      <a:pt x="182" y="707"/>
                    </a:lnTo>
                    <a:lnTo>
                      <a:pt x="190" y="708"/>
                    </a:lnTo>
                    <a:lnTo>
                      <a:pt x="200" y="708"/>
                    </a:lnTo>
                    <a:lnTo>
                      <a:pt x="209" y="710"/>
                    </a:lnTo>
                    <a:lnTo>
                      <a:pt x="218" y="711"/>
                    </a:lnTo>
                    <a:lnTo>
                      <a:pt x="228" y="711"/>
                    </a:lnTo>
                    <a:lnTo>
                      <a:pt x="238" y="712"/>
                    </a:lnTo>
                    <a:lnTo>
                      <a:pt x="247" y="713"/>
                    </a:lnTo>
                    <a:lnTo>
                      <a:pt x="257" y="714"/>
                    </a:lnTo>
                    <a:lnTo>
                      <a:pt x="267" y="714"/>
                    </a:lnTo>
                    <a:lnTo>
                      <a:pt x="275" y="714"/>
                    </a:lnTo>
                    <a:lnTo>
                      <a:pt x="286" y="716"/>
                    </a:lnTo>
                    <a:lnTo>
                      <a:pt x="295" y="717"/>
                    </a:lnTo>
                    <a:lnTo>
                      <a:pt x="304" y="718"/>
                    </a:lnTo>
                    <a:lnTo>
                      <a:pt x="314" y="718"/>
                    </a:lnTo>
                    <a:lnTo>
                      <a:pt x="324" y="719"/>
                    </a:lnTo>
                    <a:lnTo>
                      <a:pt x="333" y="719"/>
                    </a:lnTo>
                    <a:lnTo>
                      <a:pt x="342" y="721"/>
                    </a:lnTo>
                    <a:lnTo>
                      <a:pt x="350" y="721"/>
                    </a:lnTo>
                    <a:lnTo>
                      <a:pt x="360" y="722"/>
                    </a:lnTo>
                    <a:lnTo>
                      <a:pt x="369" y="722"/>
                    </a:lnTo>
                    <a:lnTo>
                      <a:pt x="377" y="723"/>
                    </a:lnTo>
                    <a:lnTo>
                      <a:pt x="386" y="723"/>
                    </a:lnTo>
                    <a:lnTo>
                      <a:pt x="394" y="723"/>
                    </a:lnTo>
                    <a:lnTo>
                      <a:pt x="403" y="724"/>
                    </a:lnTo>
                    <a:lnTo>
                      <a:pt x="411" y="724"/>
                    </a:lnTo>
                    <a:lnTo>
                      <a:pt x="417" y="724"/>
                    </a:lnTo>
                    <a:lnTo>
                      <a:pt x="424" y="724"/>
                    </a:lnTo>
                    <a:lnTo>
                      <a:pt x="431" y="724"/>
                    </a:lnTo>
                    <a:lnTo>
                      <a:pt x="438" y="724"/>
                    </a:lnTo>
                    <a:lnTo>
                      <a:pt x="444" y="723"/>
                    </a:lnTo>
                    <a:lnTo>
                      <a:pt x="449" y="723"/>
                    </a:lnTo>
                    <a:lnTo>
                      <a:pt x="455" y="722"/>
                    </a:lnTo>
                    <a:lnTo>
                      <a:pt x="460" y="722"/>
                    </a:lnTo>
                    <a:lnTo>
                      <a:pt x="465" y="721"/>
                    </a:lnTo>
                    <a:lnTo>
                      <a:pt x="468" y="719"/>
                    </a:lnTo>
                    <a:lnTo>
                      <a:pt x="472" y="718"/>
                    </a:lnTo>
                    <a:lnTo>
                      <a:pt x="475" y="718"/>
                    </a:lnTo>
                    <a:lnTo>
                      <a:pt x="480" y="716"/>
                    </a:lnTo>
                    <a:lnTo>
                      <a:pt x="484" y="713"/>
                    </a:lnTo>
                    <a:lnTo>
                      <a:pt x="485" y="707"/>
                    </a:lnTo>
                    <a:lnTo>
                      <a:pt x="485" y="702"/>
                    </a:lnTo>
                    <a:lnTo>
                      <a:pt x="486" y="699"/>
                    </a:lnTo>
                    <a:lnTo>
                      <a:pt x="486" y="695"/>
                    </a:lnTo>
                    <a:lnTo>
                      <a:pt x="488" y="691"/>
                    </a:lnTo>
                    <a:lnTo>
                      <a:pt x="489" y="688"/>
                    </a:lnTo>
                    <a:lnTo>
                      <a:pt x="489" y="683"/>
                    </a:lnTo>
                    <a:lnTo>
                      <a:pt x="490" y="678"/>
                    </a:lnTo>
                    <a:lnTo>
                      <a:pt x="490" y="674"/>
                    </a:lnTo>
                    <a:lnTo>
                      <a:pt x="491" y="670"/>
                    </a:lnTo>
                    <a:lnTo>
                      <a:pt x="491" y="665"/>
                    </a:lnTo>
                    <a:lnTo>
                      <a:pt x="492" y="659"/>
                    </a:lnTo>
                    <a:lnTo>
                      <a:pt x="494" y="654"/>
                    </a:lnTo>
                    <a:lnTo>
                      <a:pt x="495" y="649"/>
                    </a:lnTo>
                    <a:lnTo>
                      <a:pt x="495" y="643"/>
                    </a:lnTo>
                    <a:lnTo>
                      <a:pt x="495" y="637"/>
                    </a:lnTo>
                    <a:lnTo>
                      <a:pt x="496" y="631"/>
                    </a:lnTo>
                    <a:lnTo>
                      <a:pt x="496" y="625"/>
                    </a:lnTo>
                    <a:lnTo>
                      <a:pt x="496" y="618"/>
                    </a:lnTo>
                    <a:lnTo>
                      <a:pt x="497" y="612"/>
                    </a:lnTo>
                    <a:lnTo>
                      <a:pt x="497" y="605"/>
                    </a:lnTo>
                    <a:lnTo>
                      <a:pt x="499" y="599"/>
                    </a:lnTo>
                    <a:lnTo>
                      <a:pt x="499" y="593"/>
                    </a:lnTo>
                    <a:lnTo>
                      <a:pt x="500" y="587"/>
                    </a:lnTo>
                    <a:lnTo>
                      <a:pt x="500" y="580"/>
                    </a:lnTo>
                    <a:lnTo>
                      <a:pt x="501" y="574"/>
                    </a:lnTo>
                    <a:lnTo>
                      <a:pt x="501" y="566"/>
                    </a:lnTo>
                    <a:lnTo>
                      <a:pt x="501" y="560"/>
                    </a:lnTo>
                    <a:lnTo>
                      <a:pt x="502" y="553"/>
                    </a:lnTo>
                    <a:lnTo>
                      <a:pt x="502" y="548"/>
                    </a:lnTo>
                    <a:lnTo>
                      <a:pt x="502" y="541"/>
                    </a:lnTo>
                    <a:lnTo>
                      <a:pt x="502" y="533"/>
                    </a:lnTo>
                    <a:lnTo>
                      <a:pt x="502" y="527"/>
                    </a:lnTo>
                    <a:lnTo>
                      <a:pt x="502" y="520"/>
                    </a:lnTo>
                    <a:lnTo>
                      <a:pt x="502" y="514"/>
                    </a:lnTo>
                    <a:lnTo>
                      <a:pt x="502" y="508"/>
                    </a:lnTo>
                    <a:lnTo>
                      <a:pt x="502" y="502"/>
                    </a:lnTo>
                    <a:lnTo>
                      <a:pt x="503" y="496"/>
                    </a:lnTo>
                    <a:lnTo>
                      <a:pt x="502" y="488"/>
                    </a:lnTo>
                    <a:lnTo>
                      <a:pt x="502" y="482"/>
                    </a:lnTo>
                    <a:lnTo>
                      <a:pt x="502" y="476"/>
                    </a:lnTo>
                    <a:lnTo>
                      <a:pt x="502" y="471"/>
                    </a:lnTo>
                    <a:lnTo>
                      <a:pt x="502" y="467"/>
                    </a:lnTo>
                    <a:lnTo>
                      <a:pt x="502" y="461"/>
                    </a:lnTo>
                    <a:lnTo>
                      <a:pt x="501" y="456"/>
                    </a:lnTo>
                    <a:lnTo>
                      <a:pt x="501" y="451"/>
                    </a:lnTo>
                    <a:lnTo>
                      <a:pt x="501" y="445"/>
                    </a:lnTo>
                    <a:lnTo>
                      <a:pt x="500" y="440"/>
                    </a:lnTo>
                    <a:lnTo>
                      <a:pt x="500" y="435"/>
                    </a:lnTo>
                    <a:lnTo>
                      <a:pt x="499" y="431"/>
                    </a:lnTo>
                    <a:lnTo>
                      <a:pt x="499" y="428"/>
                    </a:lnTo>
                    <a:lnTo>
                      <a:pt x="497" y="423"/>
                    </a:lnTo>
                    <a:lnTo>
                      <a:pt x="497" y="419"/>
                    </a:lnTo>
                    <a:lnTo>
                      <a:pt x="497" y="417"/>
                    </a:lnTo>
                    <a:lnTo>
                      <a:pt x="495" y="411"/>
                    </a:lnTo>
                    <a:lnTo>
                      <a:pt x="492" y="406"/>
                    </a:lnTo>
                    <a:lnTo>
                      <a:pt x="491" y="401"/>
                    </a:lnTo>
                    <a:lnTo>
                      <a:pt x="489" y="400"/>
                    </a:lnTo>
                    <a:lnTo>
                      <a:pt x="486" y="399"/>
                    </a:lnTo>
                    <a:lnTo>
                      <a:pt x="485" y="397"/>
                    </a:lnTo>
                    <a:lnTo>
                      <a:pt x="483" y="396"/>
                    </a:lnTo>
                    <a:lnTo>
                      <a:pt x="479" y="396"/>
                    </a:lnTo>
                    <a:lnTo>
                      <a:pt x="475" y="395"/>
                    </a:lnTo>
                    <a:lnTo>
                      <a:pt x="472" y="394"/>
                    </a:lnTo>
                    <a:lnTo>
                      <a:pt x="467" y="392"/>
                    </a:lnTo>
                    <a:lnTo>
                      <a:pt x="462" y="392"/>
                    </a:lnTo>
                    <a:lnTo>
                      <a:pt x="457" y="391"/>
                    </a:lnTo>
                    <a:lnTo>
                      <a:pt x="451" y="391"/>
                    </a:lnTo>
                    <a:lnTo>
                      <a:pt x="445" y="390"/>
                    </a:lnTo>
                    <a:lnTo>
                      <a:pt x="439" y="390"/>
                    </a:lnTo>
                    <a:lnTo>
                      <a:pt x="432" y="390"/>
                    </a:lnTo>
                    <a:lnTo>
                      <a:pt x="426" y="389"/>
                    </a:lnTo>
                    <a:lnTo>
                      <a:pt x="418" y="389"/>
                    </a:lnTo>
                    <a:lnTo>
                      <a:pt x="411" y="389"/>
                    </a:lnTo>
                    <a:lnTo>
                      <a:pt x="403" y="389"/>
                    </a:lnTo>
                    <a:lnTo>
                      <a:pt x="395" y="388"/>
                    </a:lnTo>
                    <a:lnTo>
                      <a:pt x="387" y="386"/>
                    </a:lnTo>
                    <a:lnTo>
                      <a:pt x="378" y="386"/>
                    </a:lnTo>
                    <a:lnTo>
                      <a:pt x="370" y="386"/>
                    </a:lnTo>
                    <a:lnTo>
                      <a:pt x="360" y="385"/>
                    </a:lnTo>
                    <a:lnTo>
                      <a:pt x="352" y="385"/>
                    </a:lnTo>
                    <a:lnTo>
                      <a:pt x="343" y="385"/>
                    </a:lnTo>
                    <a:lnTo>
                      <a:pt x="333" y="385"/>
                    </a:lnTo>
                    <a:lnTo>
                      <a:pt x="324" y="384"/>
                    </a:lnTo>
                    <a:lnTo>
                      <a:pt x="314" y="384"/>
                    </a:lnTo>
                    <a:lnTo>
                      <a:pt x="306" y="384"/>
                    </a:lnTo>
                    <a:lnTo>
                      <a:pt x="295" y="384"/>
                    </a:lnTo>
                    <a:lnTo>
                      <a:pt x="286" y="383"/>
                    </a:lnTo>
                    <a:lnTo>
                      <a:pt x="276" y="383"/>
                    </a:lnTo>
                    <a:lnTo>
                      <a:pt x="267" y="383"/>
                    </a:lnTo>
                    <a:lnTo>
                      <a:pt x="257" y="383"/>
                    </a:lnTo>
                    <a:lnTo>
                      <a:pt x="247" y="382"/>
                    </a:lnTo>
                    <a:lnTo>
                      <a:pt x="238" y="382"/>
                    </a:lnTo>
                    <a:lnTo>
                      <a:pt x="228" y="382"/>
                    </a:lnTo>
                    <a:lnTo>
                      <a:pt x="218" y="380"/>
                    </a:lnTo>
                    <a:lnTo>
                      <a:pt x="210" y="380"/>
                    </a:lnTo>
                    <a:lnTo>
                      <a:pt x="201" y="379"/>
                    </a:lnTo>
                    <a:lnTo>
                      <a:pt x="192" y="379"/>
                    </a:lnTo>
                    <a:lnTo>
                      <a:pt x="183" y="379"/>
                    </a:lnTo>
                    <a:lnTo>
                      <a:pt x="175" y="378"/>
                    </a:lnTo>
                    <a:lnTo>
                      <a:pt x="166" y="378"/>
                    </a:lnTo>
                    <a:lnTo>
                      <a:pt x="158" y="378"/>
                    </a:lnTo>
                    <a:lnTo>
                      <a:pt x="149" y="377"/>
                    </a:lnTo>
                    <a:lnTo>
                      <a:pt x="142" y="377"/>
                    </a:lnTo>
                    <a:lnTo>
                      <a:pt x="134" y="377"/>
                    </a:lnTo>
                    <a:lnTo>
                      <a:pt x="127" y="377"/>
                    </a:lnTo>
                    <a:lnTo>
                      <a:pt x="120" y="375"/>
                    </a:lnTo>
                    <a:lnTo>
                      <a:pt x="113" y="375"/>
                    </a:lnTo>
                    <a:lnTo>
                      <a:pt x="107" y="374"/>
                    </a:lnTo>
                    <a:lnTo>
                      <a:pt x="102" y="374"/>
                    </a:lnTo>
                    <a:lnTo>
                      <a:pt x="96" y="373"/>
                    </a:lnTo>
                    <a:lnTo>
                      <a:pt x="91" y="373"/>
                    </a:lnTo>
                    <a:lnTo>
                      <a:pt x="85" y="372"/>
                    </a:lnTo>
                    <a:lnTo>
                      <a:pt x="81" y="372"/>
                    </a:lnTo>
                    <a:lnTo>
                      <a:pt x="77" y="371"/>
                    </a:lnTo>
                    <a:lnTo>
                      <a:pt x="74" y="369"/>
                    </a:lnTo>
                    <a:lnTo>
                      <a:pt x="70" y="369"/>
                    </a:lnTo>
                    <a:lnTo>
                      <a:pt x="69" y="368"/>
                    </a:lnTo>
                    <a:lnTo>
                      <a:pt x="65" y="367"/>
                    </a:lnTo>
                    <a:lnTo>
                      <a:pt x="64" y="366"/>
                    </a:lnTo>
                    <a:lnTo>
                      <a:pt x="64" y="365"/>
                    </a:lnTo>
                    <a:lnTo>
                      <a:pt x="68" y="362"/>
                    </a:lnTo>
                    <a:lnTo>
                      <a:pt x="69" y="362"/>
                    </a:lnTo>
                    <a:lnTo>
                      <a:pt x="73" y="361"/>
                    </a:lnTo>
                    <a:lnTo>
                      <a:pt x="75" y="361"/>
                    </a:lnTo>
                    <a:lnTo>
                      <a:pt x="80" y="361"/>
                    </a:lnTo>
                    <a:lnTo>
                      <a:pt x="84" y="360"/>
                    </a:lnTo>
                    <a:lnTo>
                      <a:pt x="88" y="360"/>
                    </a:lnTo>
                    <a:lnTo>
                      <a:pt x="93" y="358"/>
                    </a:lnTo>
                    <a:lnTo>
                      <a:pt x="99" y="358"/>
                    </a:lnTo>
                    <a:lnTo>
                      <a:pt x="104" y="358"/>
                    </a:lnTo>
                    <a:lnTo>
                      <a:pt x="110" y="358"/>
                    </a:lnTo>
                    <a:lnTo>
                      <a:pt x="116" y="358"/>
                    </a:lnTo>
                    <a:lnTo>
                      <a:pt x="124" y="358"/>
                    </a:lnTo>
                    <a:lnTo>
                      <a:pt x="131" y="358"/>
                    </a:lnTo>
                    <a:lnTo>
                      <a:pt x="138" y="358"/>
                    </a:lnTo>
                    <a:lnTo>
                      <a:pt x="145" y="357"/>
                    </a:lnTo>
                    <a:lnTo>
                      <a:pt x="154" y="357"/>
                    </a:lnTo>
                    <a:lnTo>
                      <a:pt x="161" y="357"/>
                    </a:lnTo>
                    <a:lnTo>
                      <a:pt x="170" y="357"/>
                    </a:lnTo>
                    <a:lnTo>
                      <a:pt x="178" y="357"/>
                    </a:lnTo>
                    <a:lnTo>
                      <a:pt x="187" y="357"/>
                    </a:lnTo>
                    <a:lnTo>
                      <a:pt x="196" y="357"/>
                    </a:lnTo>
                    <a:lnTo>
                      <a:pt x="205" y="357"/>
                    </a:lnTo>
                    <a:lnTo>
                      <a:pt x="215" y="357"/>
                    </a:lnTo>
                    <a:lnTo>
                      <a:pt x="223" y="358"/>
                    </a:lnTo>
                    <a:lnTo>
                      <a:pt x="233" y="358"/>
                    </a:lnTo>
                    <a:lnTo>
                      <a:pt x="242" y="358"/>
                    </a:lnTo>
                    <a:lnTo>
                      <a:pt x="252" y="358"/>
                    </a:lnTo>
                    <a:lnTo>
                      <a:pt x="262" y="358"/>
                    </a:lnTo>
                    <a:lnTo>
                      <a:pt x="270" y="358"/>
                    </a:lnTo>
                    <a:lnTo>
                      <a:pt x="280" y="358"/>
                    </a:lnTo>
                    <a:lnTo>
                      <a:pt x="289" y="358"/>
                    </a:lnTo>
                    <a:lnTo>
                      <a:pt x="298" y="358"/>
                    </a:lnTo>
                    <a:lnTo>
                      <a:pt x="307" y="358"/>
                    </a:lnTo>
                    <a:lnTo>
                      <a:pt x="316" y="358"/>
                    </a:lnTo>
                    <a:lnTo>
                      <a:pt x="326" y="358"/>
                    </a:lnTo>
                    <a:lnTo>
                      <a:pt x="335" y="358"/>
                    </a:lnTo>
                    <a:lnTo>
                      <a:pt x="343" y="358"/>
                    </a:lnTo>
                    <a:lnTo>
                      <a:pt x="353" y="358"/>
                    </a:lnTo>
                    <a:lnTo>
                      <a:pt x="361" y="358"/>
                    </a:lnTo>
                    <a:lnTo>
                      <a:pt x="370" y="358"/>
                    </a:lnTo>
                    <a:lnTo>
                      <a:pt x="377" y="358"/>
                    </a:lnTo>
                    <a:lnTo>
                      <a:pt x="386" y="358"/>
                    </a:lnTo>
                    <a:lnTo>
                      <a:pt x="393" y="358"/>
                    </a:lnTo>
                    <a:lnTo>
                      <a:pt x="401" y="358"/>
                    </a:lnTo>
                    <a:lnTo>
                      <a:pt x="408" y="358"/>
                    </a:lnTo>
                    <a:lnTo>
                      <a:pt x="415" y="357"/>
                    </a:lnTo>
                    <a:lnTo>
                      <a:pt x="421" y="357"/>
                    </a:lnTo>
                    <a:lnTo>
                      <a:pt x="427" y="357"/>
                    </a:lnTo>
                    <a:lnTo>
                      <a:pt x="433" y="356"/>
                    </a:lnTo>
                    <a:lnTo>
                      <a:pt x="439" y="356"/>
                    </a:lnTo>
                    <a:lnTo>
                      <a:pt x="444" y="356"/>
                    </a:lnTo>
                    <a:lnTo>
                      <a:pt x="449" y="356"/>
                    </a:lnTo>
                    <a:lnTo>
                      <a:pt x="452" y="355"/>
                    </a:lnTo>
                    <a:lnTo>
                      <a:pt x="456" y="355"/>
                    </a:lnTo>
                    <a:lnTo>
                      <a:pt x="460" y="354"/>
                    </a:lnTo>
                    <a:lnTo>
                      <a:pt x="462" y="354"/>
                    </a:lnTo>
                    <a:lnTo>
                      <a:pt x="467" y="352"/>
                    </a:lnTo>
                    <a:lnTo>
                      <a:pt x="469" y="351"/>
                    </a:lnTo>
                    <a:lnTo>
                      <a:pt x="471" y="349"/>
                    </a:lnTo>
                    <a:lnTo>
                      <a:pt x="472" y="345"/>
                    </a:lnTo>
                    <a:lnTo>
                      <a:pt x="472" y="340"/>
                    </a:lnTo>
                    <a:lnTo>
                      <a:pt x="474" y="334"/>
                    </a:lnTo>
                    <a:lnTo>
                      <a:pt x="474" y="331"/>
                    </a:lnTo>
                    <a:lnTo>
                      <a:pt x="475" y="327"/>
                    </a:lnTo>
                    <a:lnTo>
                      <a:pt x="475" y="323"/>
                    </a:lnTo>
                    <a:lnTo>
                      <a:pt x="477" y="320"/>
                    </a:lnTo>
                    <a:lnTo>
                      <a:pt x="478" y="315"/>
                    </a:lnTo>
                    <a:lnTo>
                      <a:pt x="479" y="310"/>
                    </a:lnTo>
                    <a:lnTo>
                      <a:pt x="479" y="306"/>
                    </a:lnTo>
                    <a:lnTo>
                      <a:pt x="480" y="301"/>
                    </a:lnTo>
                    <a:lnTo>
                      <a:pt x="480" y="297"/>
                    </a:lnTo>
                    <a:lnTo>
                      <a:pt x="482" y="290"/>
                    </a:lnTo>
                    <a:lnTo>
                      <a:pt x="483" y="286"/>
                    </a:lnTo>
                    <a:lnTo>
                      <a:pt x="484" y="281"/>
                    </a:lnTo>
                    <a:lnTo>
                      <a:pt x="484" y="275"/>
                    </a:lnTo>
                    <a:lnTo>
                      <a:pt x="485" y="269"/>
                    </a:lnTo>
                    <a:lnTo>
                      <a:pt x="485" y="262"/>
                    </a:lnTo>
                    <a:lnTo>
                      <a:pt x="486" y="258"/>
                    </a:lnTo>
                    <a:lnTo>
                      <a:pt x="486" y="252"/>
                    </a:lnTo>
                    <a:lnTo>
                      <a:pt x="488" y="245"/>
                    </a:lnTo>
                    <a:lnTo>
                      <a:pt x="488" y="239"/>
                    </a:lnTo>
                    <a:lnTo>
                      <a:pt x="489" y="233"/>
                    </a:lnTo>
                    <a:lnTo>
                      <a:pt x="489" y="227"/>
                    </a:lnTo>
                    <a:lnTo>
                      <a:pt x="490" y="221"/>
                    </a:lnTo>
                    <a:lnTo>
                      <a:pt x="490" y="215"/>
                    </a:lnTo>
                    <a:lnTo>
                      <a:pt x="491" y="209"/>
                    </a:lnTo>
                    <a:lnTo>
                      <a:pt x="491" y="203"/>
                    </a:lnTo>
                    <a:lnTo>
                      <a:pt x="492" y="196"/>
                    </a:lnTo>
                    <a:lnTo>
                      <a:pt x="492" y="190"/>
                    </a:lnTo>
                    <a:lnTo>
                      <a:pt x="492" y="184"/>
                    </a:lnTo>
                    <a:lnTo>
                      <a:pt x="492" y="177"/>
                    </a:lnTo>
                    <a:lnTo>
                      <a:pt x="494" y="171"/>
                    </a:lnTo>
                    <a:lnTo>
                      <a:pt x="494" y="164"/>
                    </a:lnTo>
                    <a:lnTo>
                      <a:pt x="494" y="159"/>
                    </a:lnTo>
                    <a:lnTo>
                      <a:pt x="494" y="153"/>
                    </a:lnTo>
                    <a:lnTo>
                      <a:pt x="494" y="147"/>
                    </a:lnTo>
                    <a:lnTo>
                      <a:pt x="494" y="141"/>
                    </a:lnTo>
                    <a:lnTo>
                      <a:pt x="495" y="136"/>
                    </a:lnTo>
                    <a:lnTo>
                      <a:pt x="495" y="130"/>
                    </a:lnTo>
                    <a:lnTo>
                      <a:pt x="495" y="125"/>
                    </a:lnTo>
                    <a:lnTo>
                      <a:pt x="495" y="119"/>
                    </a:lnTo>
                    <a:lnTo>
                      <a:pt x="495" y="114"/>
                    </a:lnTo>
                    <a:lnTo>
                      <a:pt x="494" y="109"/>
                    </a:lnTo>
                    <a:lnTo>
                      <a:pt x="494" y="105"/>
                    </a:lnTo>
                    <a:lnTo>
                      <a:pt x="492" y="100"/>
                    </a:lnTo>
                    <a:lnTo>
                      <a:pt x="492" y="96"/>
                    </a:lnTo>
                    <a:lnTo>
                      <a:pt x="492" y="91"/>
                    </a:lnTo>
                    <a:lnTo>
                      <a:pt x="491" y="88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0" y="77"/>
                    </a:lnTo>
                    <a:lnTo>
                      <a:pt x="489" y="74"/>
                    </a:lnTo>
                    <a:lnTo>
                      <a:pt x="488" y="71"/>
                    </a:lnTo>
                    <a:lnTo>
                      <a:pt x="488" y="68"/>
                    </a:lnTo>
                    <a:lnTo>
                      <a:pt x="485" y="64"/>
                    </a:lnTo>
                    <a:lnTo>
                      <a:pt x="484" y="62"/>
                    </a:lnTo>
                    <a:lnTo>
                      <a:pt x="479" y="60"/>
                    </a:lnTo>
                    <a:lnTo>
                      <a:pt x="474" y="57"/>
                    </a:lnTo>
                    <a:lnTo>
                      <a:pt x="472" y="55"/>
                    </a:lnTo>
                    <a:lnTo>
                      <a:pt x="468" y="54"/>
                    </a:lnTo>
                    <a:lnTo>
                      <a:pt x="465" y="52"/>
                    </a:lnTo>
                    <a:lnTo>
                      <a:pt x="462" y="52"/>
                    </a:lnTo>
                    <a:lnTo>
                      <a:pt x="457" y="50"/>
                    </a:lnTo>
                    <a:lnTo>
                      <a:pt x="454" y="50"/>
                    </a:lnTo>
                    <a:lnTo>
                      <a:pt x="449" y="49"/>
                    </a:lnTo>
                    <a:lnTo>
                      <a:pt x="445" y="47"/>
                    </a:lnTo>
                    <a:lnTo>
                      <a:pt x="440" y="46"/>
                    </a:lnTo>
                    <a:lnTo>
                      <a:pt x="435" y="46"/>
                    </a:lnTo>
                    <a:lnTo>
                      <a:pt x="431" y="45"/>
                    </a:lnTo>
                    <a:lnTo>
                      <a:pt x="426" y="44"/>
                    </a:lnTo>
                    <a:lnTo>
                      <a:pt x="420" y="43"/>
                    </a:lnTo>
                    <a:lnTo>
                      <a:pt x="414" y="43"/>
                    </a:lnTo>
                    <a:lnTo>
                      <a:pt x="409" y="41"/>
                    </a:lnTo>
                    <a:lnTo>
                      <a:pt x="403" y="40"/>
                    </a:lnTo>
                    <a:lnTo>
                      <a:pt x="397" y="39"/>
                    </a:lnTo>
                    <a:lnTo>
                      <a:pt x="391" y="39"/>
                    </a:lnTo>
                    <a:lnTo>
                      <a:pt x="384" y="38"/>
                    </a:lnTo>
                    <a:lnTo>
                      <a:pt x="378" y="38"/>
                    </a:lnTo>
                    <a:lnTo>
                      <a:pt x="371" y="36"/>
                    </a:lnTo>
                    <a:lnTo>
                      <a:pt x="365" y="36"/>
                    </a:lnTo>
                    <a:lnTo>
                      <a:pt x="358" y="35"/>
                    </a:lnTo>
                    <a:lnTo>
                      <a:pt x="352" y="35"/>
                    </a:lnTo>
                    <a:lnTo>
                      <a:pt x="344" y="35"/>
                    </a:lnTo>
                    <a:lnTo>
                      <a:pt x="337" y="34"/>
                    </a:lnTo>
                    <a:lnTo>
                      <a:pt x="331" y="34"/>
                    </a:lnTo>
                    <a:lnTo>
                      <a:pt x="325" y="34"/>
                    </a:lnTo>
                    <a:lnTo>
                      <a:pt x="318" y="33"/>
                    </a:lnTo>
                    <a:lnTo>
                      <a:pt x="310" y="32"/>
                    </a:lnTo>
                    <a:lnTo>
                      <a:pt x="303" y="32"/>
                    </a:lnTo>
                    <a:lnTo>
                      <a:pt x="296" y="32"/>
                    </a:lnTo>
                    <a:lnTo>
                      <a:pt x="290" y="30"/>
                    </a:lnTo>
                    <a:lnTo>
                      <a:pt x="283" y="30"/>
                    </a:lnTo>
                    <a:lnTo>
                      <a:pt x="275" y="30"/>
                    </a:lnTo>
                    <a:lnTo>
                      <a:pt x="268" y="30"/>
                    </a:lnTo>
                    <a:lnTo>
                      <a:pt x="262" y="29"/>
                    </a:lnTo>
                    <a:lnTo>
                      <a:pt x="255" y="29"/>
                    </a:lnTo>
                    <a:lnTo>
                      <a:pt x="249" y="29"/>
                    </a:lnTo>
                    <a:lnTo>
                      <a:pt x="241" y="29"/>
                    </a:lnTo>
                    <a:lnTo>
                      <a:pt x="234" y="29"/>
                    </a:lnTo>
                    <a:lnTo>
                      <a:pt x="228" y="29"/>
                    </a:lnTo>
                    <a:lnTo>
                      <a:pt x="222" y="29"/>
                    </a:lnTo>
                    <a:lnTo>
                      <a:pt x="217" y="29"/>
                    </a:lnTo>
                    <a:lnTo>
                      <a:pt x="210" y="29"/>
                    </a:lnTo>
                    <a:lnTo>
                      <a:pt x="204" y="29"/>
                    </a:lnTo>
                    <a:lnTo>
                      <a:pt x="199" y="29"/>
                    </a:lnTo>
                    <a:lnTo>
                      <a:pt x="193" y="29"/>
                    </a:lnTo>
                    <a:lnTo>
                      <a:pt x="187" y="29"/>
                    </a:lnTo>
                    <a:lnTo>
                      <a:pt x="182" y="29"/>
                    </a:lnTo>
                    <a:lnTo>
                      <a:pt x="177" y="29"/>
                    </a:lnTo>
                    <a:lnTo>
                      <a:pt x="172" y="29"/>
                    </a:lnTo>
                    <a:lnTo>
                      <a:pt x="167" y="29"/>
                    </a:lnTo>
                    <a:lnTo>
                      <a:pt x="162" y="29"/>
                    </a:lnTo>
                    <a:lnTo>
                      <a:pt x="158" y="29"/>
                    </a:lnTo>
                    <a:lnTo>
                      <a:pt x="154" y="30"/>
                    </a:lnTo>
                    <a:lnTo>
                      <a:pt x="150" y="30"/>
                    </a:lnTo>
                    <a:lnTo>
                      <a:pt x="147" y="30"/>
                    </a:lnTo>
                    <a:lnTo>
                      <a:pt x="143" y="32"/>
                    </a:lnTo>
                    <a:lnTo>
                      <a:pt x="141" y="32"/>
                    </a:lnTo>
                    <a:lnTo>
                      <a:pt x="134" y="32"/>
                    </a:lnTo>
                    <a:lnTo>
                      <a:pt x="128" y="33"/>
                    </a:lnTo>
                    <a:lnTo>
                      <a:pt x="124" y="33"/>
                    </a:lnTo>
                    <a:lnTo>
                      <a:pt x="118" y="34"/>
                    </a:lnTo>
                    <a:lnTo>
                      <a:pt x="113" y="34"/>
                    </a:lnTo>
                    <a:lnTo>
                      <a:pt x="109" y="34"/>
                    </a:lnTo>
                    <a:lnTo>
                      <a:pt x="104" y="34"/>
                    </a:lnTo>
                    <a:lnTo>
                      <a:pt x="99" y="34"/>
                    </a:lnTo>
                    <a:lnTo>
                      <a:pt x="94" y="34"/>
                    </a:lnTo>
                    <a:lnTo>
                      <a:pt x="91" y="34"/>
                    </a:lnTo>
                    <a:lnTo>
                      <a:pt x="87" y="34"/>
                    </a:lnTo>
                    <a:lnTo>
                      <a:pt x="84" y="35"/>
                    </a:lnTo>
                    <a:lnTo>
                      <a:pt x="80" y="35"/>
                    </a:lnTo>
                    <a:lnTo>
                      <a:pt x="76" y="35"/>
                    </a:lnTo>
                    <a:lnTo>
                      <a:pt x="74" y="35"/>
                    </a:lnTo>
                    <a:lnTo>
                      <a:pt x="71" y="35"/>
                    </a:lnTo>
                    <a:lnTo>
                      <a:pt x="65" y="35"/>
                    </a:lnTo>
                    <a:lnTo>
                      <a:pt x="60" y="38"/>
                    </a:lnTo>
                    <a:lnTo>
                      <a:pt x="56" y="39"/>
                    </a:lnTo>
                    <a:lnTo>
                      <a:pt x="52" y="41"/>
                    </a:lnTo>
                    <a:lnTo>
                      <a:pt x="48" y="44"/>
                    </a:lnTo>
                    <a:lnTo>
                      <a:pt x="45" y="47"/>
                    </a:lnTo>
                    <a:lnTo>
                      <a:pt x="42" y="52"/>
                    </a:lnTo>
                    <a:lnTo>
                      <a:pt x="40" y="58"/>
                    </a:lnTo>
                    <a:lnTo>
                      <a:pt x="39" y="61"/>
                    </a:lnTo>
                    <a:lnTo>
                      <a:pt x="37" y="64"/>
                    </a:lnTo>
                    <a:lnTo>
                      <a:pt x="36" y="69"/>
                    </a:lnTo>
                    <a:lnTo>
                      <a:pt x="35" y="74"/>
                    </a:lnTo>
                    <a:lnTo>
                      <a:pt x="34" y="77"/>
                    </a:lnTo>
                    <a:lnTo>
                      <a:pt x="34" y="80"/>
                    </a:lnTo>
                    <a:lnTo>
                      <a:pt x="33" y="84"/>
                    </a:lnTo>
                    <a:lnTo>
                      <a:pt x="33" y="88"/>
                    </a:lnTo>
                    <a:lnTo>
                      <a:pt x="33" y="91"/>
                    </a:lnTo>
                    <a:lnTo>
                      <a:pt x="33" y="95"/>
                    </a:lnTo>
                    <a:lnTo>
                      <a:pt x="31" y="98"/>
                    </a:lnTo>
                    <a:lnTo>
                      <a:pt x="31" y="103"/>
                    </a:lnTo>
                    <a:lnTo>
                      <a:pt x="31" y="106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0" y="119"/>
                    </a:lnTo>
                    <a:lnTo>
                      <a:pt x="29" y="123"/>
                    </a:lnTo>
                    <a:lnTo>
                      <a:pt x="29" y="128"/>
                    </a:lnTo>
                    <a:lnTo>
                      <a:pt x="29" y="132"/>
                    </a:lnTo>
                    <a:lnTo>
                      <a:pt x="29" y="137"/>
                    </a:lnTo>
                    <a:lnTo>
                      <a:pt x="28" y="142"/>
                    </a:lnTo>
                    <a:lnTo>
                      <a:pt x="28" y="146"/>
                    </a:lnTo>
                    <a:lnTo>
                      <a:pt x="28" y="151"/>
                    </a:lnTo>
                    <a:lnTo>
                      <a:pt x="28" y="156"/>
                    </a:lnTo>
                    <a:lnTo>
                      <a:pt x="27" y="160"/>
                    </a:lnTo>
                    <a:lnTo>
                      <a:pt x="27" y="165"/>
                    </a:lnTo>
                    <a:lnTo>
                      <a:pt x="27" y="170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7" y="185"/>
                    </a:lnTo>
                    <a:lnTo>
                      <a:pt x="25" y="190"/>
                    </a:lnTo>
                    <a:lnTo>
                      <a:pt x="25" y="194"/>
                    </a:lnTo>
                    <a:lnTo>
                      <a:pt x="25" y="198"/>
                    </a:lnTo>
                    <a:lnTo>
                      <a:pt x="25" y="203"/>
                    </a:lnTo>
                    <a:lnTo>
                      <a:pt x="25" y="208"/>
                    </a:lnTo>
                    <a:lnTo>
                      <a:pt x="25" y="213"/>
                    </a:lnTo>
                    <a:lnTo>
                      <a:pt x="24" y="218"/>
                    </a:lnTo>
                    <a:lnTo>
                      <a:pt x="24" y="221"/>
                    </a:lnTo>
                    <a:lnTo>
                      <a:pt x="24" y="226"/>
                    </a:lnTo>
                    <a:lnTo>
                      <a:pt x="24" y="230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4" y="242"/>
                    </a:lnTo>
                    <a:lnTo>
                      <a:pt x="24" y="247"/>
                    </a:lnTo>
                    <a:lnTo>
                      <a:pt x="24" y="249"/>
                    </a:lnTo>
                    <a:lnTo>
                      <a:pt x="24" y="253"/>
                    </a:lnTo>
                    <a:lnTo>
                      <a:pt x="24" y="256"/>
                    </a:lnTo>
                    <a:lnTo>
                      <a:pt x="24" y="260"/>
                    </a:lnTo>
                    <a:lnTo>
                      <a:pt x="24" y="262"/>
                    </a:lnTo>
                    <a:lnTo>
                      <a:pt x="24" y="266"/>
                    </a:lnTo>
                    <a:lnTo>
                      <a:pt x="24" y="270"/>
                    </a:lnTo>
                    <a:lnTo>
                      <a:pt x="24" y="272"/>
                    </a:lnTo>
                    <a:lnTo>
                      <a:pt x="24" y="277"/>
                    </a:lnTo>
                    <a:lnTo>
                      <a:pt x="24" y="282"/>
                    </a:lnTo>
                    <a:lnTo>
                      <a:pt x="24" y="286"/>
                    </a:lnTo>
                    <a:lnTo>
                      <a:pt x="24" y="288"/>
                    </a:lnTo>
                    <a:lnTo>
                      <a:pt x="23" y="293"/>
                    </a:lnTo>
                    <a:lnTo>
                      <a:pt x="23" y="298"/>
                    </a:lnTo>
                    <a:lnTo>
                      <a:pt x="22" y="301"/>
                    </a:lnTo>
                    <a:lnTo>
                      <a:pt x="20" y="304"/>
                    </a:lnTo>
                    <a:lnTo>
                      <a:pt x="20" y="307"/>
                    </a:lnTo>
                    <a:lnTo>
                      <a:pt x="19" y="311"/>
                    </a:lnTo>
                    <a:lnTo>
                      <a:pt x="18" y="314"/>
                    </a:lnTo>
                    <a:lnTo>
                      <a:pt x="18" y="317"/>
                    </a:lnTo>
                    <a:lnTo>
                      <a:pt x="17" y="321"/>
                    </a:lnTo>
                    <a:lnTo>
                      <a:pt x="16" y="324"/>
                    </a:lnTo>
                    <a:lnTo>
                      <a:pt x="14" y="327"/>
                    </a:lnTo>
                    <a:lnTo>
                      <a:pt x="14" y="331"/>
                    </a:lnTo>
                    <a:lnTo>
                      <a:pt x="13" y="334"/>
                    </a:lnTo>
                    <a:lnTo>
                      <a:pt x="12" y="337"/>
                    </a:lnTo>
                    <a:lnTo>
                      <a:pt x="10" y="341"/>
                    </a:lnTo>
                    <a:lnTo>
                      <a:pt x="7" y="345"/>
                    </a:lnTo>
                    <a:lnTo>
                      <a:pt x="6" y="349"/>
                    </a:lnTo>
                    <a:lnTo>
                      <a:pt x="3" y="349"/>
                    </a:lnTo>
                    <a:lnTo>
                      <a:pt x="2" y="349"/>
                    </a:lnTo>
                    <a:lnTo>
                      <a:pt x="1" y="345"/>
                    </a:lnTo>
                    <a:lnTo>
                      <a:pt x="1" y="343"/>
                    </a:lnTo>
                    <a:lnTo>
                      <a:pt x="1" y="340"/>
                    </a:lnTo>
                    <a:lnTo>
                      <a:pt x="1" y="337"/>
                    </a:lnTo>
                    <a:lnTo>
                      <a:pt x="1" y="333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226323" name="Group 196"/>
              <p:cNvGrpSpPr>
                <a:grpSpLocks/>
              </p:cNvGrpSpPr>
              <p:nvPr/>
            </p:nvGrpSpPr>
            <p:grpSpPr bwMode="auto">
              <a:xfrm>
                <a:off x="3365370" y="2541813"/>
                <a:ext cx="294961" cy="769354"/>
                <a:chOff x="2259" y="1602"/>
                <a:chExt cx="168" cy="384"/>
              </a:xfrm>
            </p:grpSpPr>
            <p:sp>
              <p:nvSpPr>
                <p:cNvPr id="226390" name="Freeform 197"/>
                <p:cNvSpPr>
                  <a:spLocks/>
                </p:cNvSpPr>
                <p:nvPr/>
              </p:nvSpPr>
              <p:spPr bwMode="auto">
                <a:xfrm>
                  <a:off x="2278" y="1786"/>
                  <a:ext cx="141" cy="185"/>
                </a:xfrm>
                <a:custGeom>
                  <a:avLst/>
                  <a:gdLst>
                    <a:gd name="T0" fmla="*/ 0 w 562"/>
                    <a:gd name="T1" fmla="*/ 0 h 735"/>
                    <a:gd name="T2" fmla="*/ 0 w 562"/>
                    <a:gd name="T3" fmla="*/ 0 h 735"/>
                    <a:gd name="T4" fmla="*/ 0 w 562"/>
                    <a:gd name="T5" fmla="*/ 0 h 735"/>
                    <a:gd name="T6" fmla="*/ 0 w 562"/>
                    <a:gd name="T7" fmla="*/ 0 h 735"/>
                    <a:gd name="T8" fmla="*/ 0 w 562"/>
                    <a:gd name="T9" fmla="*/ 0 h 735"/>
                    <a:gd name="T10" fmla="*/ 0 w 562"/>
                    <a:gd name="T11" fmla="*/ 0 h 735"/>
                    <a:gd name="T12" fmla="*/ 0 w 562"/>
                    <a:gd name="T13" fmla="*/ 0 h 735"/>
                    <a:gd name="T14" fmla="*/ 0 w 562"/>
                    <a:gd name="T15" fmla="*/ 0 h 735"/>
                    <a:gd name="T16" fmla="*/ 0 w 562"/>
                    <a:gd name="T17" fmla="*/ 0 h 735"/>
                    <a:gd name="T18" fmla="*/ 0 w 562"/>
                    <a:gd name="T19" fmla="*/ 0 h 735"/>
                    <a:gd name="T20" fmla="*/ 0 w 562"/>
                    <a:gd name="T21" fmla="*/ 0 h 735"/>
                    <a:gd name="T22" fmla="*/ 0 w 562"/>
                    <a:gd name="T23" fmla="*/ 0 h 735"/>
                    <a:gd name="T24" fmla="*/ 0 w 562"/>
                    <a:gd name="T25" fmla="*/ 0 h 735"/>
                    <a:gd name="T26" fmla="*/ 0 w 562"/>
                    <a:gd name="T27" fmla="*/ 0 h 735"/>
                    <a:gd name="T28" fmla="*/ 0 w 562"/>
                    <a:gd name="T29" fmla="*/ 0 h 735"/>
                    <a:gd name="T30" fmla="*/ 0 w 562"/>
                    <a:gd name="T31" fmla="*/ 0 h 735"/>
                    <a:gd name="T32" fmla="*/ 0 w 562"/>
                    <a:gd name="T33" fmla="*/ 0 h 735"/>
                    <a:gd name="T34" fmla="*/ 0 w 562"/>
                    <a:gd name="T35" fmla="*/ 0 h 735"/>
                    <a:gd name="T36" fmla="*/ 0 w 562"/>
                    <a:gd name="T37" fmla="*/ 0 h 735"/>
                    <a:gd name="T38" fmla="*/ 0 w 562"/>
                    <a:gd name="T39" fmla="*/ 0 h 735"/>
                    <a:gd name="T40" fmla="*/ 0 w 562"/>
                    <a:gd name="T41" fmla="*/ 0 h 735"/>
                    <a:gd name="T42" fmla="*/ 0 w 562"/>
                    <a:gd name="T43" fmla="*/ 0 h 735"/>
                    <a:gd name="T44" fmla="*/ 0 w 562"/>
                    <a:gd name="T45" fmla="*/ 0 h 735"/>
                    <a:gd name="T46" fmla="*/ 0 w 562"/>
                    <a:gd name="T47" fmla="*/ 0 h 735"/>
                    <a:gd name="T48" fmla="*/ 0 w 562"/>
                    <a:gd name="T49" fmla="*/ 0 h 735"/>
                    <a:gd name="T50" fmla="*/ 0 w 562"/>
                    <a:gd name="T51" fmla="*/ 0 h 735"/>
                    <a:gd name="T52" fmla="*/ 0 w 562"/>
                    <a:gd name="T53" fmla="*/ 0 h 735"/>
                    <a:gd name="T54" fmla="*/ 0 w 562"/>
                    <a:gd name="T55" fmla="*/ 0 h 735"/>
                    <a:gd name="T56" fmla="*/ 0 w 562"/>
                    <a:gd name="T57" fmla="*/ 0 h 735"/>
                    <a:gd name="T58" fmla="*/ 0 w 562"/>
                    <a:gd name="T59" fmla="*/ 0 h 735"/>
                    <a:gd name="T60" fmla="*/ 0 w 562"/>
                    <a:gd name="T61" fmla="*/ 0 h 735"/>
                    <a:gd name="T62" fmla="*/ 0 w 562"/>
                    <a:gd name="T63" fmla="*/ 0 h 735"/>
                    <a:gd name="T64" fmla="*/ 0 w 562"/>
                    <a:gd name="T65" fmla="*/ 0 h 735"/>
                    <a:gd name="T66" fmla="*/ 0 w 562"/>
                    <a:gd name="T67" fmla="*/ 0 h 735"/>
                    <a:gd name="T68" fmla="*/ 0 w 562"/>
                    <a:gd name="T69" fmla="*/ 0 h 735"/>
                    <a:gd name="T70" fmla="*/ 0 w 562"/>
                    <a:gd name="T71" fmla="*/ 0 h 735"/>
                    <a:gd name="T72" fmla="*/ 0 w 562"/>
                    <a:gd name="T73" fmla="*/ 0 h 735"/>
                    <a:gd name="T74" fmla="*/ 0 w 562"/>
                    <a:gd name="T75" fmla="*/ 0 h 735"/>
                    <a:gd name="T76" fmla="*/ 0 w 562"/>
                    <a:gd name="T77" fmla="*/ 0 h 735"/>
                    <a:gd name="T78" fmla="*/ 0 w 562"/>
                    <a:gd name="T79" fmla="*/ 0 h 735"/>
                    <a:gd name="T80" fmla="*/ 0 w 562"/>
                    <a:gd name="T81" fmla="*/ 0 h 735"/>
                    <a:gd name="T82" fmla="*/ 0 w 562"/>
                    <a:gd name="T83" fmla="*/ 0 h 735"/>
                    <a:gd name="T84" fmla="*/ 0 w 562"/>
                    <a:gd name="T85" fmla="*/ 0 h 735"/>
                    <a:gd name="T86" fmla="*/ 0 w 562"/>
                    <a:gd name="T87" fmla="*/ 0 h 735"/>
                    <a:gd name="T88" fmla="*/ 0 w 562"/>
                    <a:gd name="T89" fmla="*/ 0 h 735"/>
                    <a:gd name="T90" fmla="*/ 0 w 562"/>
                    <a:gd name="T91" fmla="*/ 0 h 735"/>
                    <a:gd name="T92" fmla="*/ 0 w 562"/>
                    <a:gd name="T93" fmla="*/ 0 h 735"/>
                    <a:gd name="T94" fmla="*/ 0 w 562"/>
                    <a:gd name="T95" fmla="*/ 0 h 735"/>
                    <a:gd name="T96" fmla="*/ 0 w 562"/>
                    <a:gd name="T97" fmla="*/ 0 h 735"/>
                    <a:gd name="T98" fmla="*/ 0 w 562"/>
                    <a:gd name="T99" fmla="*/ 0 h 735"/>
                    <a:gd name="T100" fmla="*/ 0 w 562"/>
                    <a:gd name="T101" fmla="*/ 0 h 735"/>
                    <a:gd name="T102" fmla="*/ 0 w 562"/>
                    <a:gd name="T103" fmla="*/ 0 h 735"/>
                    <a:gd name="T104" fmla="*/ 0 w 562"/>
                    <a:gd name="T105" fmla="*/ 0 h 73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62" h="735">
                      <a:moveTo>
                        <a:pt x="2" y="95"/>
                      </a:moveTo>
                      <a:lnTo>
                        <a:pt x="2" y="93"/>
                      </a:lnTo>
                      <a:lnTo>
                        <a:pt x="0" y="88"/>
                      </a:lnTo>
                      <a:lnTo>
                        <a:pt x="0" y="85"/>
                      </a:lnTo>
                      <a:lnTo>
                        <a:pt x="0" y="81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2" y="63"/>
                      </a:lnTo>
                      <a:lnTo>
                        <a:pt x="2" y="58"/>
                      </a:lnTo>
                      <a:lnTo>
                        <a:pt x="4" y="53"/>
                      </a:lnTo>
                      <a:lnTo>
                        <a:pt x="5" y="47"/>
                      </a:lnTo>
                      <a:lnTo>
                        <a:pt x="8" y="42"/>
                      </a:lnTo>
                      <a:lnTo>
                        <a:pt x="9" y="37"/>
                      </a:lnTo>
                      <a:lnTo>
                        <a:pt x="12" y="34"/>
                      </a:lnTo>
                      <a:lnTo>
                        <a:pt x="15" y="29"/>
                      </a:lnTo>
                      <a:lnTo>
                        <a:pt x="20" y="27"/>
                      </a:lnTo>
                      <a:lnTo>
                        <a:pt x="25" y="23"/>
                      </a:lnTo>
                      <a:lnTo>
                        <a:pt x="31" y="19"/>
                      </a:lnTo>
                      <a:lnTo>
                        <a:pt x="33" y="17"/>
                      </a:lnTo>
                      <a:lnTo>
                        <a:pt x="37" y="16"/>
                      </a:lnTo>
                      <a:lnTo>
                        <a:pt x="40" y="14"/>
                      </a:lnTo>
                      <a:lnTo>
                        <a:pt x="44" y="13"/>
                      </a:lnTo>
                      <a:lnTo>
                        <a:pt x="48" y="11"/>
                      </a:lnTo>
                      <a:lnTo>
                        <a:pt x="51" y="10"/>
                      </a:lnTo>
                      <a:lnTo>
                        <a:pt x="55" y="8"/>
                      </a:lnTo>
                      <a:lnTo>
                        <a:pt x="59" y="8"/>
                      </a:lnTo>
                      <a:lnTo>
                        <a:pt x="62" y="6"/>
                      </a:lnTo>
                      <a:lnTo>
                        <a:pt x="66" y="6"/>
                      </a:lnTo>
                      <a:lnTo>
                        <a:pt x="71" y="5"/>
                      </a:lnTo>
                      <a:lnTo>
                        <a:pt x="74" y="3"/>
                      </a:lnTo>
                      <a:lnTo>
                        <a:pt x="78" y="2"/>
                      </a:lnTo>
                      <a:lnTo>
                        <a:pt x="83" y="2"/>
                      </a:lnTo>
                      <a:lnTo>
                        <a:pt x="86" y="1"/>
                      </a:lnTo>
                      <a:lnTo>
                        <a:pt x="90" y="1"/>
                      </a:lnTo>
                      <a:lnTo>
                        <a:pt x="94" y="1"/>
                      </a:lnTo>
                      <a:lnTo>
                        <a:pt x="99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1"/>
                      </a:lnTo>
                      <a:lnTo>
                        <a:pt x="120" y="1"/>
                      </a:lnTo>
                      <a:lnTo>
                        <a:pt x="124" y="1"/>
                      </a:lnTo>
                      <a:lnTo>
                        <a:pt x="129" y="1"/>
                      </a:lnTo>
                      <a:lnTo>
                        <a:pt x="131" y="1"/>
                      </a:lnTo>
                      <a:lnTo>
                        <a:pt x="135" y="1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1"/>
                      </a:lnTo>
                      <a:lnTo>
                        <a:pt x="153" y="1"/>
                      </a:lnTo>
                      <a:lnTo>
                        <a:pt x="159" y="1"/>
                      </a:lnTo>
                      <a:lnTo>
                        <a:pt x="164" y="1"/>
                      </a:lnTo>
                      <a:lnTo>
                        <a:pt x="170" y="1"/>
                      </a:lnTo>
                      <a:lnTo>
                        <a:pt x="176" y="1"/>
                      </a:lnTo>
                      <a:lnTo>
                        <a:pt x="182" y="1"/>
                      </a:lnTo>
                      <a:lnTo>
                        <a:pt x="190" y="1"/>
                      </a:lnTo>
                      <a:lnTo>
                        <a:pt x="196" y="1"/>
                      </a:lnTo>
                      <a:lnTo>
                        <a:pt x="203" y="1"/>
                      </a:lnTo>
                      <a:lnTo>
                        <a:pt x="210" y="1"/>
                      </a:lnTo>
                      <a:lnTo>
                        <a:pt x="217" y="1"/>
                      </a:lnTo>
                      <a:lnTo>
                        <a:pt x="225" y="1"/>
                      </a:lnTo>
                      <a:lnTo>
                        <a:pt x="232" y="1"/>
                      </a:lnTo>
                      <a:lnTo>
                        <a:pt x="239" y="1"/>
                      </a:lnTo>
                      <a:lnTo>
                        <a:pt x="248" y="2"/>
                      </a:lnTo>
                      <a:lnTo>
                        <a:pt x="255" y="2"/>
                      </a:lnTo>
                      <a:lnTo>
                        <a:pt x="264" y="2"/>
                      </a:lnTo>
                      <a:lnTo>
                        <a:pt x="271" y="2"/>
                      </a:lnTo>
                      <a:lnTo>
                        <a:pt x="279" y="3"/>
                      </a:lnTo>
                      <a:lnTo>
                        <a:pt x="288" y="3"/>
                      </a:lnTo>
                      <a:lnTo>
                        <a:pt x="296" y="3"/>
                      </a:lnTo>
                      <a:lnTo>
                        <a:pt x="305" y="5"/>
                      </a:lnTo>
                      <a:lnTo>
                        <a:pt x="313" y="5"/>
                      </a:lnTo>
                      <a:lnTo>
                        <a:pt x="321" y="5"/>
                      </a:lnTo>
                      <a:lnTo>
                        <a:pt x="329" y="6"/>
                      </a:lnTo>
                      <a:lnTo>
                        <a:pt x="338" y="6"/>
                      </a:lnTo>
                      <a:lnTo>
                        <a:pt x="346" y="7"/>
                      </a:lnTo>
                      <a:lnTo>
                        <a:pt x="353" y="7"/>
                      </a:lnTo>
                      <a:lnTo>
                        <a:pt x="362" y="8"/>
                      </a:lnTo>
                      <a:lnTo>
                        <a:pt x="369" y="8"/>
                      </a:lnTo>
                      <a:lnTo>
                        <a:pt x="378" y="10"/>
                      </a:lnTo>
                      <a:lnTo>
                        <a:pt x="385" y="11"/>
                      </a:lnTo>
                      <a:lnTo>
                        <a:pt x="392" y="12"/>
                      </a:lnTo>
                      <a:lnTo>
                        <a:pt x="399" y="12"/>
                      </a:lnTo>
                      <a:lnTo>
                        <a:pt x="408" y="13"/>
                      </a:lnTo>
                      <a:lnTo>
                        <a:pt x="415" y="14"/>
                      </a:lnTo>
                      <a:lnTo>
                        <a:pt x="423" y="16"/>
                      </a:lnTo>
                      <a:lnTo>
                        <a:pt x="429" y="18"/>
                      </a:lnTo>
                      <a:lnTo>
                        <a:pt x="436" y="19"/>
                      </a:lnTo>
                      <a:lnTo>
                        <a:pt x="442" y="20"/>
                      </a:lnTo>
                      <a:lnTo>
                        <a:pt x="448" y="22"/>
                      </a:lnTo>
                      <a:lnTo>
                        <a:pt x="454" y="24"/>
                      </a:lnTo>
                      <a:lnTo>
                        <a:pt x="460" y="25"/>
                      </a:lnTo>
                      <a:lnTo>
                        <a:pt x="465" y="28"/>
                      </a:lnTo>
                      <a:lnTo>
                        <a:pt x="470" y="29"/>
                      </a:lnTo>
                      <a:lnTo>
                        <a:pt x="475" y="31"/>
                      </a:lnTo>
                      <a:lnTo>
                        <a:pt x="481" y="33"/>
                      </a:lnTo>
                      <a:lnTo>
                        <a:pt x="484" y="35"/>
                      </a:lnTo>
                      <a:lnTo>
                        <a:pt x="488" y="37"/>
                      </a:lnTo>
                      <a:lnTo>
                        <a:pt x="492" y="40"/>
                      </a:lnTo>
                      <a:lnTo>
                        <a:pt x="495" y="42"/>
                      </a:lnTo>
                      <a:lnTo>
                        <a:pt x="500" y="47"/>
                      </a:lnTo>
                      <a:lnTo>
                        <a:pt x="505" y="54"/>
                      </a:lnTo>
                      <a:lnTo>
                        <a:pt x="505" y="57"/>
                      </a:lnTo>
                      <a:lnTo>
                        <a:pt x="506" y="61"/>
                      </a:lnTo>
                      <a:lnTo>
                        <a:pt x="507" y="64"/>
                      </a:lnTo>
                      <a:lnTo>
                        <a:pt x="509" y="68"/>
                      </a:lnTo>
                      <a:lnTo>
                        <a:pt x="510" y="71"/>
                      </a:lnTo>
                      <a:lnTo>
                        <a:pt x="511" y="75"/>
                      </a:lnTo>
                      <a:lnTo>
                        <a:pt x="512" y="79"/>
                      </a:lnTo>
                      <a:lnTo>
                        <a:pt x="514" y="85"/>
                      </a:lnTo>
                      <a:lnTo>
                        <a:pt x="514" y="88"/>
                      </a:lnTo>
                      <a:lnTo>
                        <a:pt x="515" y="93"/>
                      </a:lnTo>
                      <a:lnTo>
                        <a:pt x="515" y="99"/>
                      </a:lnTo>
                      <a:lnTo>
                        <a:pt x="516" y="104"/>
                      </a:lnTo>
                      <a:lnTo>
                        <a:pt x="516" y="110"/>
                      </a:lnTo>
                      <a:lnTo>
                        <a:pt x="517" y="115"/>
                      </a:lnTo>
                      <a:lnTo>
                        <a:pt x="517" y="121"/>
                      </a:lnTo>
                      <a:lnTo>
                        <a:pt x="518" y="127"/>
                      </a:lnTo>
                      <a:lnTo>
                        <a:pt x="518" y="133"/>
                      </a:lnTo>
                      <a:lnTo>
                        <a:pt x="518" y="140"/>
                      </a:lnTo>
                      <a:lnTo>
                        <a:pt x="518" y="146"/>
                      </a:lnTo>
                      <a:lnTo>
                        <a:pt x="518" y="152"/>
                      </a:lnTo>
                      <a:lnTo>
                        <a:pt x="518" y="158"/>
                      </a:lnTo>
                      <a:lnTo>
                        <a:pt x="518" y="165"/>
                      </a:lnTo>
                      <a:lnTo>
                        <a:pt x="518" y="171"/>
                      </a:lnTo>
                      <a:lnTo>
                        <a:pt x="520" y="178"/>
                      </a:lnTo>
                      <a:lnTo>
                        <a:pt x="520" y="184"/>
                      </a:lnTo>
                      <a:lnTo>
                        <a:pt x="520" y="191"/>
                      </a:lnTo>
                      <a:lnTo>
                        <a:pt x="520" y="197"/>
                      </a:lnTo>
                      <a:lnTo>
                        <a:pt x="520" y="204"/>
                      </a:lnTo>
                      <a:lnTo>
                        <a:pt x="520" y="211"/>
                      </a:lnTo>
                      <a:lnTo>
                        <a:pt x="520" y="219"/>
                      </a:lnTo>
                      <a:lnTo>
                        <a:pt x="520" y="225"/>
                      </a:lnTo>
                      <a:lnTo>
                        <a:pt x="520" y="232"/>
                      </a:lnTo>
                      <a:lnTo>
                        <a:pt x="518" y="238"/>
                      </a:lnTo>
                      <a:lnTo>
                        <a:pt x="518" y="244"/>
                      </a:lnTo>
                      <a:lnTo>
                        <a:pt x="518" y="251"/>
                      </a:lnTo>
                      <a:lnTo>
                        <a:pt x="518" y="257"/>
                      </a:lnTo>
                      <a:lnTo>
                        <a:pt x="517" y="263"/>
                      </a:lnTo>
                      <a:lnTo>
                        <a:pt x="517" y="271"/>
                      </a:lnTo>
                      <a:lnTo>
                        <a:pt x="517" y="277"/>
                      </a:lnTo>
                      <a:lnTo>
                        <a:pt x="517" y="283"/>
                      </a:lnTo>
                      <a:lnTo>
                        <a:pt x="517" y="289"/>
                      </a:lnTo>
                      <a:lnTo>
                        <a:pt x="517" y="295"/>
                      </a:lnTo>
                      <a:lnTo>
                        <a:pt x="517" y="301"/>
                      </a:lnTo>
                      <a:lnTo>
                        <a:pt x="517" y="307"/>
                      </a:lnTo>
                      <a:lnTo>
                        <a:pt x="517" y="313"/>
                      </a:lnTo>
                      <a:lnTo>
                        <a:pt x="517" y="318"/>
                      </a:lnTo>
                      <a:lnTo>
                        <a:pt x="517" y="323"/>
                      </a:lnTo>
                      <a:lnTo>
                        <a:pt x="517" y="329"/>
                      </a:lnTo>
                      <a:lnTo>
                        <a:pt x="517" y="334"/>
                      </a:lnTo>
                      <a:lnTo>
                        <a:pt x="517" y="339"/>
                      </a:lnTo>
                      <a:lnTo>
                        <a:pt x="517" y="344"/>
                      </a:lnTo>
                      <a:lnTo>
                        <a:pt x="517" y="349"/>
                      </a:lnTo>
                      <a:lnTo>
                        <a:pt x="517" y="352"/>
                      </a:lnTo>
                      <a:lnTo>
                        <a:pt x="517" y="357"/>
                      </a:lnTo>
                      <a:lnTo>
                        <a:pt x="517" y="359"/>
                      </a:lnTo>
                      <a:lnTo>
                        <a:pt x="517" y="364"/>
                      </a:lnTo>
                      <a:lnTo>
                        <a:pt x="517" y="367"/>
                      </a:lnTo>
                      <a:lnTo>
                        <a:pt x="517" y="370"/>
                      </a:lnTo>
                      <a:lnTo>
                        <a:pt x="518" y="373"/>
                      </a:lnTo>
                      <a:lnTo>
                        <a:pt x="518" y="376"/>
                      </a:lnTo>
                      <a:lnTo>
                        <a:pt x="520" y="381"/>
                      </a:lnTo>
                      <a:lnTo>
                        <a:pt x="521" y="385"/>
                      </a:lnTo>
                      <a:lnTo>
                        <a:pt x="523" y="390"/>
                      </a:lnTo>
                      <a:lnTo>
                        <a:pt x="526" y="395"/>
                      </a:lnTo>
                      <a:lnTo>
                        <a:pt x="529" y="397"/>
                      </a:lnTo>
                      <a:lnTo>
                        <a:pt x="533" y="402"/>
                      </a:lnTo>
                      <a:lnTo>
                        <a:pt x="535" y="404"/>
                      </a:lnTo>
                      <a:lnTo>
                        <a:pt x="539" y="408"/>
                      </a:lnTo>
                      <a:lnTo>
                        <a:pt x="543" y="410"/>
                      </a:lnTo>
                      <a:lnTo>
                        <a:pt x="546" y="414"/>
                      </a:lnTo>
                      <a:lnTo>
                        <a:pt x="549" y="418"/>
                      </a:lnTo>
                      <a:lnTo>
                        <a:pt x="551" y="421"/>
                      </a:lnTo>
                      <a:lnTo>
                        <a:pt x="554" y="425"/>
                      </a:lnTo>
                      <a:lnTo>
                        <a:pt x="557" y="430"/>
                      </a:lnTo>
                      <a:lnTo>
                        <a:pt x="557" y="431"/>
                      </a:lnTo>
                      <a:lnTo>
                        <a:pt x="558" y="435"/>
                      </a:lnTo>
                      <a:lnTo>
                        <a:pt x="558" y="437"/>
                      </a:lnTo>
                      <a:lnTo>
                        <a:pt x="560" y="441"/>
                      </a:lnTo>
                      <a:lnTo>
                        <a:pt x="561" y="443"/>
                      </a:lnTo>
                      <a:lnTo>
                        <a:pt x="561" y="447"/>
                      </a:lnTo>
                      <a:lnTo>
                        <a:pt x="561" y="451"/>
                      </a:lnTo>
                      <a:lnTo>
                        <a:pt x="562" y="455"/>
                      </a:lnTo>
                      <a:lnTo>
                        <a:pt x="561" y="459"/>
                      </a:lnTo>
                      <a:lnTo>
                        <a:pt x="561" y="465"/>
                      </a:lnTo>
                      <a:lnTo>
                        <a:pt x="561" y="470"/>
                      </a:lnTo>
                      <a:lnTo>
                        <a:pt x="561" y="477"/>
                      </a:lnTo>
                      <a:lnTo>
                        <a:pt x="561" y="480"/>
                      </a:lnTo>
                      <a:lnTo>
                        <a:pt x="561" y="482"/>
                      </a:lnTo>
                      <a:lnTo>
                        <a:pt x="561" y="486"/>
                      </a:lnTo>
                      <a:lnTo>
                        <a:pt x="561" y="489"/>
                      </a:lnTo>
                      <a:lnTo>
                        <a:pt x="561" y="493"/>
                      </a:lnTo>
                      <a:lnTo>
                        <a:pt x="561" y="497"/>
                      </a:lnTo>
                      <a:lnTo>
                        <a:pt x="561" y="500"/>
                      </a:lnTo>
                      <a:lnTo>
                        <a:pt x="561" y="505"/>
                      </a:lnTo>
                      <a:lnTo>
                        <a:pt x="561" y="509"/>
                      </a:lnTo>
                      <a:lnTo>
                        <a:pt x="561" y="513"/>
                      </a:lnTo>
                      <a:lnTo>
                        <a:pt x="561" y="516"/>
                      </a:lnTo>
                      <a:lnTo>
                        <a:pt x="561" y="521"/>
                      </a:lnTo>
                      <a:lnTo>
                        <a:pt x="561" y="523"/>
                      </a:lnTo>
                      <a:lnTo>
                        <a:pt x="561" y="528"/>
                      </a:lnTo>
                      <a:lnTo>
                        <a:pt x="561" y="532"/>
                      </a:lnTo>
                      <a:lnTo>
                        <a:pt x="561" y="537"/>
                      </a:lnTo>
                      <a:lnTo>
                        <a:pt x="560" y="540"/>
                      </a:lnTo>
                      <a:lnTo>
                        <a:pt x="560" y="545"/>
                      </a:lnTo>
                      <a:lnTo>
                        <a:pt x="560" y="550"/>
                      </a:lnTo>
                      <a:lnTo>
                        <a:pt x="560" y="555"/>
                      </a:lnTo>
                      <a:lnTo>
                        <a:pt x="560" y="559"/>
                      </a:lnTo>
                      <a:lnTo>
                        <a:pt x="560" y="564"/>
                      </a:lnTo>
                      <a:lnTo>
                        <a:pt x="560" y="567"/>
                      </a:lnTo>
                      <a:lnTo>
                        <a:pt x="560" y="572"/>
                      </a:lnTo>
                      <a:lnTo>
                        <a:pt x="560" y="576"/>
                      </a:lnTo>
                      <a:lnTo>
                        <a:pt x="560" y="581"/>
                      </a:lnTo>
                      <a:lnTo>
                        <a:pt x="558" y="584"/>
                      </a:lnTo>
                      <a:lnTo>
                        <a:pt x="558" y="589"/>
                      </a:lnTo>
                      <a:lnTo>
                        <a:pt x="558" y="594"/>
                      </a:lnTo>
                      <a:lnTo>
                        <a:pt x="558" y="598"/>
                      </a:lnTo>
                      <a:lnTo>
                        <a:pt x="557" y="602"/>
                      </a:lnTo>
                      <a:lnTo>
                        <a:pt x="557" y="606"/>
                      </a:lnTo>
                      <a:lnTo>
                        <a:pt x="557" y="610"/>
                      </a:lnTo>
                      <a:lnTo>
                        <a:pt x="557" y="615"/>
                      </a:lnTo>
                      <a:lnTo>
                        <a:pt x="556" y="618"/>
                      </a:lnTo>
                      <a:lnTo>
                        <a:pt x="556" y="623"/>
                      </a:lnTo>
                      <a:lnTo>
                        <a:pt x="556" y="627"/>
                      </a:lnTo>
                      <a:lnTo>
                        <a:pt x="556" y="632"/>
                      </a:lnTo>
                      <a:lnTo>
                        <a:pt x="556" y="635"/>
                      </a:lnTo>
                      <a:lnTo>
                        <a:pt x="556" y="640"/>
                      </a:lnTo>
                      <a:lnTo>
                        <a:pt x="555" y="644"/>
                      </a:lnTo>
                      <a:lnTo>
                        <a:pt x="555" y="646"/>
                      </a:lnTo>
                      <a:lnTo>
                        <a:pt x="554" y="650"/>
                      </a:lnTo>
                      <a:lnTo>
                        <a:pt x="554" y="653"/>
                      </a:lnTo>
                      <a:lnTo>
                        <a:pt x="554" y="657"/>
                      </a:lnTo>
                      <a:lnTo>
                        <a:pt x="552" y="661"/>
                      </a:lnTo>
                      <a:lnTo>
                        <a:pt x="552" y="664"/>
                      </a:lnTo>
                      <a:lnTo>
                        <a:pt x="552" y="668"/>
                      </a:lnTo>
                      <a:lnTo>
                        <a:pt x="551" y="673"/>
                      </a:lnTo>
                      <a:lnTo>
                        <a:pt x="550" y="679"/>
                      </a:lnTo>
                      <a:lnTo>
                        <a:pt x="549" y="684"/>
                      </a:lnTo>
                      <a:lnTo>
                        <a:pt x="549" y="689"/>
                      </a:lnTo>
                      <a:lnTo>
                        <a:pt x="546" y="692"/>
                      </a:lnTo>
                      <a:lnTo>
                        <a:pt x="545" y="696"/>
                      </a:lnTo>
                      <a:lnTo>
                        <a:pt x="543" y="700"/>
                      </a:lnTo>
                      <a:lnTo>
                        <a:pt x="540" y="703"/>
                      </a:lnTo>
                      <a:lnTo>
                        <a:pt x="537" y="707"/>
                      </a:lnTo>
                      <a:lnTo>
                        <a:pt x="535" y="709"/>
                      </a:lnTo>
                      <a:lnTo>
                        <a:pt x="532" y="712"/>
                      </a:lnTo>
                      <a:lnTo>
                        <a:pt x="529" y="715"/>
                      </a:lnTo>
                      <a:lnTo>
                        <a:pt x="526" y="717"/>
                      </a:lnTo>
                      <a:lnTo>
                        <a:pt x="522" y="719"/>
                      </a:lnTo>
                      <a:lnTo>
                        <a:pt x="518" y="722"/>
                      </a:lnTo>
                      <a:lnTo>
                        <a:pt x="515" y="723"/>
                      </a:lnTo>
                      <a:lnTo>
                        <a:pt x="510" y="724"/>
                      </a:lnTo>
                      <a:lnTo>
                        <a:pt x="506" y="726"/>
                      </a:lnTo>
                      <a:lnTo>
                        <a:pt x="503" y="726"/>
                      </a:lnTo>
                      <a:lnTo>
                        <a:pt x="499" y="729"/>
                      </a:lnTo>
                      <a:lnTo>
                        <a:pt x="495" y="729"/>
                      </a:lnTo>
                      <a:lnTo>
                        <a:pt x="492" y="730"/>
                      </a:lnTo>
                      <a:lnTo>
                        <a:pt x="488" y="730"/>
                      </a:lnTo>
                      <a:lnTo>
                        <a:pt x="484" y="731"/>
                      </a:lnTo>
                      <a:lnTo>
                        <a:pt x="478" y="732"/>
                      </a:lnTo>
                      <a:lnTo>
                        <a:pt x="472" y="734"/>
                      </a:lnTo>
                      <a:lnTo>
                        <a:pt x="467" y="734"/>
                      </a:lnTo>
                      <a:lnTo>
                        <a:pt x="464" y="734"/>
                      </a:lnTo>
                      <a:lnTo>
                        <a:pt x="461" y="734"/>
                      </a:lnTo>
                      <a:lnTo>
                        <a:pt x="461" y="735"/>
                      </a:lnTo>
                      <a:lnTo>
                        <a:pt x="2" y="95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91" name="Freeform 198"/>
                <p:cNvSpPr>
                  <a:spLocks/>
                </p:cNvSpPr>
                <p:nvPr/>
              </p:nvSpPr>
              <p:spPr bwMode="auto">
                <a:xfrm>
                  <a:off x="2285" y="1783"/>
                  <a:ext cx="131" cy="192"/>
                </a:xfrm>
                <a:custGeom>
                  <a:avLst/>
                  <a:gdLst>
                    <a:gd name="T0" fmla="*/ 0 w 526"/>
                    <a:gd name="T1" fmla="*/ 0 h 768"/>
                    <a:gd name="T2" fmla="*/ 0 w 526"/>
                    <a:gd name="T3" fmla="*/ 0 h 768"/>
                    <a:gd name="T4" fmla="*/ 0 w 526"/>
                    <a:gd name="T5" fmla="*/ 0 h 768"/>
                    <a:gd name="T6" fmla="*/ 0 w 526"/>
                    <a:gd name="T7" fmla="*/ 0 h 768"/>
                    <a:gd name="T8" fmla="*/ 0 w 526"/>
                    <a:gd name="T9" fmla="*/ 0 h 768"/>
                    <a:gd name="T10" fmla="*/ 0 w 526"/>
                    <a:gd name="T11" fmla="*/ 0 h 768"/>
                    <a:gd name="T12" fmla="*/ 0 w 526"/>
                    <a:gd name="T13" fmla="*/ 0 h 768"/>
                    <a:gd name="T14" fmla="*/ 0 w 526"/>
                    <a:gd name="T15" fmla="*/ 0 h 768"/>
                    <a:gd name="T16" fmla="*/ 0 w 526"/>
                    <a:gd name="T17" fmla="*/ 0 h 768"/>
                    <a:gd name="T18" fmla="*/ 0 w 526"/>
                    <a:gd name="T19" fmla="*/ 0 h 768"/>
                    <a:gd name="T20" fmla="*/ 0 w 526"/>
                    <a:gd name="T21" fmla="*/ 0 h 768"/>
                    <a:gd name="T22" fmla="*/ 0 w 526"/>
                    <a:gd name="T23" fmla="*/ 0 h 768"/>
                    <a:gd name="T24" fmla="*/ 0 w 526"/>
                    <a:gd name="T25" fmla="*/ 0 h 768"/>
                    <a:gd name="T26" fmla="*/ 0 w 526"/>
                    <a:gd name="T27" fmla="*/ 0 h 768"/>
                    <a:gd name="T28" fmla="*/ 0 w 526"/>
                    <a:gd name="T29" fmla="*/ 0 h 768"/>
                    <a:gd name="T30" fmla="*/ 0 w 526"/>
                    <a:gd name="T31" fmla="*/ 0 h 768"/>
                    <a:gd name="T32" fmla="*/ 0 w 526"/>
                    <a:gd name="T33" fmla="*/ 0 h 768"/>
                    <a:gd name="T34" fmla="*/ 0 w 526"/>
                    <a:gd name="T35" fmla="*/ 0 h 768"/>
                    <a:gd name="T36" fmla="*/ 0 w 526"/>
                    <a:gd name="T37" fmla="*/ 0 h 768"/>
                    <a:gd name="T38" fmla="*/ 0 w 526"/>
                    <a:gd name="T39" fmla="*/ 0 h 768"/>
                    <a:gd name="T40" fmla="*/ 0 w 526"/>
                    <a:gd name="T41" fmla="*/ 0 h 768"/>
                    <a:gd name="T42" fmla="*/ 0 w 526"/>
                    <a:gd name="T43" fmla="*/ 0 h 768"/>
                    <a:gd name="T44" fmla="*/ 0 w 526"/>
                    <a:gd name="T45" fmla="*/ 0 h 768"/>
                    <a:gd name="T46" fmla="*/ 0 w 526"/>
                    <a:gd name="T47" fmla="*/ 0 h 768"/>
                    <a:gd name="T48" fmla="*/ 0 w 526"/>
                    <a:gd name="T49" fmla="*/ 0 h 768"/>
                    <a:gd name="T50" fmla="*/ 0 w 526"/>
                    <a:gd name="T51" fmla="*/ 0 h 768"/>
                    <a:gd name="T52" fmla="*/ 0 w 526"/>
                    <a:gd name="T53" fmla="*/ 0 h 768"/>
                    <a:gd name="T54" fmla="*/ 0 w 526"/>
                    <a:gd name="T55" fmla="*/ 0 h 768"/>
                    <a:gd name="T56" fmla="*/ 0 w 526"/>
                    <a:gd name="T57" fmla="*/ 0 h 768"/>
                    <a:gd name="T58" fmla="*/ 0 w 526"/>
                    <a:gd name="T59" fmla="*/ 0 h 768"/>
                    <a:gd name="T60" fmla="*/ 0 w 526"/>
                    <a:gd name="T61" fmla="*/ 0 h 768"/>
                    <a:gd name="T62" fmla="*/ 0 w 526"/>
                    <a:gd name="T63" fmla="*/ 0 h 768"/>
                    <a:gd name="T64" fmla="*/ 0 w 526"/>
                    <a:gd name="T65" fmla="*/ 0 h 768"/>
                    <a:gd name="T66" fmla="*/ 0 w 526"/>
                    <a:gd name="T67" fmla="*/ 0 h 768"/>
                    <a:gd name="T68" fmla="*/ 0 w 526"/>
                    <a:gd name="T69" fmla="*/ 0 h 768"/>
                    <a:gd name="T70" fmla="*/ 0 w 526"/>
                    <a:gd name="T71" fmla="*/ 0 h 768"/>
                    <a:gd name="T72" fmla="*/ 0 w 526"/>
                    <a:gd name="T73" fmla="*/ 0 h 768"/>
                    <a:gd name="T74" fmla="*/ 0 w 526"/>
                    <a:gd name="T75" fmla="*/ 0 h 768"/>
                    <a:gd name="T76" fmla="*/ 0 w 526"/>
                    <a:gd name="T77" fmla="*/ 0 h 768"/>
                    <a:gd name="T78" fmla="*/ 0 w 526"/>
                    <a:gd name="T79" fmla="*/ 0 h 768"/>
                    <a:gd name="T80" fmla="*/ 0 w 526"/>
                    <a:gd name="T81" fmla="*/ 0 h 768"/>
                    <a:gd name="T82" fmla="*/ 0 w 526"/>
                    <a:gd name="T83" fmla="*/ 0 h 768"/>
                    <a:gd name="T84" fmla="*/ 0 w 526"/>
                    <a:gd name="T85" fmla="*/ 0 h 768"/>
                    <a:gd name="T86" fmla="*/ 0 w 526"/>
                    <a:gd name="T87" fmla="*/ 0 h 768"/>
                    <a:gd name="T88" fmla="*/ 0 w 526"/>
                    <a:gd name="T89" fmla="*/ 0 h 768"/>
                    <a:gd name="T90" fmla="*/ 0 w 526"/>
                    <a:gd name="T91" fmla="*/ 0 h 768"/>
                    <a:gd name="T92" fmla="*/ 0 w 526"/>
                    <a:gd name="T93" fmla="*/ 0 h 768"/>
                    <a:gd name="T94" fmla="*/ 0 w 526"/>
                    <a:gd name="T95" fmla="*/ 0 h 768"/>
                    <a:gd name="T96" fmla="*/ 0 w 526"/>
                    <a:gd name="T97" fmla="*/ 0 h 768"/>
                    <a:gd name="T98" fmla="*/ 0 w 526"/>
                    <a:gd name="T99" fmla="*/ 0 h 768"/>
                    <a:gd name="T100" fmla="*/ 0 w 526"/>
                    <a:gd name="T101" fmla="*/ 0 h 768"/>
                    <a:gd name="T102" fmla="*/ 0 w 526"/>
                    <a:gd name="T103" fmla="*/ 0 h 768"/>
                    <a:gd name="T104" fmla="*/ 0 w 526"/>
                    <a:gd name="T105" fmla="*/ 0 h 768"/>
                    <a:gd name="T106" fmla="*/ 0 w 526"/>
                    <a:gd name="T107" fmla="*/ 0 h 768"/>
                    <a:gd name="T108" fmla="*/ 0 w 526"/>
                    <a:gd name="T109" fmla="*/ 0 h 768"/>
                    <a:gd name="T110" fmla="*/ 0 w 526"/>
                    <a:gd name="T111" fmla="*/ 0 h 768"/>
                    <a:gd name="T112" fmla="*/ 0 w 526"/>
                    <a:gd name="T113" fmla="*/ 0 h 768"/>
                    <a:gd name="T114" fmla="*/ 0 w 526"/>
                    <a:gd name="T115" fmla="*/ 0 h 768"/>
                    <a:gd name="T116" fmla="*/ 0 w 526"/>
                    <a:gd name="T117" fmla="*/ 0 h 768"/>
                    <a:gd name="T118" fmla="*/ 0 w 526"/>
                    <a:gd name="T119" fmla="*/ 0 h 768"/>
                    <a:gd name="T120" fmla="*/ 0 w 526"/>
                    <a:gd name="T121" fmla="*/ 0 h 768"/>
                    <a:gd name="T122" fmla="*/ 0 w 526"/>
                    <a:gd name="T123" fmla="*/ 0 h 76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26" h="768">
                      <a:moveTo>
                        <a:pt x="484" y="756"/>
                      </a:moveTo>
                      <a:lnTo>
                        <a:pt x="486" y="753"/>
                      </a:lnTo>
                      <a:lnTo>
                        <a:pt x="488" y="748"/>
                      </a:lnTo>
                      <a:lnTo>
                        <a:pt x="490" y="745"/>
                      </a:lnTo>
                      <a:lnTo>
                        <a:pt x="493" y="741"/>
                      </a:lnTo>
                      <a:lnTo>
                        <a:pt x="496" y="737"/>
                      </a:lnTo>
                      <a:lnTo>
                        <a:pt x="500" y="733"/>
                      </a:lnTo>
                      <a:lnTo>
                        <a:pt x="503" y="728"/>
                      </a:lnTo>
                      <a:lnTo>
                        <a:pt x="505" y="722"/>
                      </a:lnTo>
                      <a:lnTo>
                        <a:pt x="507" y="717"/>
                      </a:lnTo>
                      <a:lnTo>
                        <a:pt x="510" y="712"/>
                      </a:lnTo>
                      <a:lnTo>
                        <a:pt x="512" y="706"/>
                      </a:lnTo>
                      <a:lnTo>
                        <a:pt x="515" y="701"/>
                      </a:lnTo>
                      <a:lnTo>
                        <a:pt x="516" y="696"/>
                      </a:lnTo>
                      <a:lnTo>
                        <a:pt x="517" y="694"/>
                      </a:lnTo>
                      <a:lnTo>
                        <a:pt x="517" y="690"/>
                      </a:lnTo>
                      <a:lnTo>
                        <a:pt x="517" y="686"/>
                      </a:lnTo>
                      <a:lnTo>
                        <a:pt x="518" y="680"/>
                      </a:lnTo>
                      <a:lnTo>
                        <a:pt x="518" y="674"/>
                      </a:lnTo>
                      <a:lnTo>
                        <a:pt x="518" y="671"/>
                      </a:lnTo>
                      <a:lnTo>
                        <a:pt x="518" y="667"/>
                      </a:lnTo>
                      <a:lnTo>
                        <a:pt x="518" y="663"/>
                      </a:lnTo>
                      <a:lnTo>
                        <a:pt x="520" y="660"/>
                      </a:lnTo>
                      <a:lnTo>
                        <a:pt x="520" y="655"/>
                      </a:lnTo>
                      <a:lnTo>
                        <a:pt x="520" y="651"/>
                      </a:lnTo>
                      <a:lnTo>
                        <a:pt x="520" y="646"/>
                      </a:lnTo>
                      <a:lnTo>
                        <a:pt x="521" y="641"/>
                      </a:lnTo>
                      <a:lnTo>
                        <a:pt x="521" y="637"/>
                      </a:lnTo>
                      <a:lnTo>
                        <a:pt x="521" y="630"/>
                      </a:lnTo>
                      <a:lnTo>
                        <a:pt x="521" y="626"/>
                      </a:lnTo>
                      <a:lnTo>
                        <a:pt x="521" y="621"/>
                      </a:lnTo>
                      <a:lnTo>
                        <a:pt x="521" y="615"/>
                      </a:lnTo>
                      <a:lnTo>
                        <a:pt x="522" y="610"/>
                      </a:lnTo>
                      <a:lnTo>
                        <a:pt x="522" y="604"/>
                      </a:lnTo>
                      <a:lnTo>
                        <a:pt x="522" y="598"/>
                      </a:lnTo>
                      <a:lnTo>
                        <a:pt x="522" y="592"/>
                      </a:lnTo>
                      <a:lnTo>
                        <a:pt x="522" y="586"/>
                      </a:lnTo>
                      <a:lnTo>
                        <a:pt x="522" y="579"/>
                      </a:lnTo>
                      <a:lnTo>
                        <a:pt x="523" y="575"/>
                      </a:lnTo>
                      <a:lnTo>
                        <a:pt x="523" y="568"/>
                      </a:lnTo>
                      <a:lnTo>
                        <a:pt x="523" y="562"/>
                      </a:lnTo>
                      <a:lnTo>
                        <a:pt x="523" y="556"/>
                      </a:lnTo>
                      <a:lnTo>
                        <a:pt x="524" y="550"/>
                      </a:lnTo>
                      <a:lnTo>
                        <a:pt x="524" y="544"/>
                      </a:lnTo>
                      <a:lnTo>
                        <a:pt x="524" y="538"/>
                      </a:lnTo>
                      <a:lnTo>
                        <a:pt x="524" y="532"/>
                      </a:lnTo>
                      <a:lnTo>
                        <a:pt x="524" y="526"/>
                      </a:lnTo>
                      <a:lnTo>
                        <a:pt x="524" y="520"/>
                      </a:lnTo>
                      <a:lnTo>
                        <a:pt x="524" y="514"/>
                      </a:lnTo>
                      <a:lnTo>
                        <a:pt x="524" y="508"/>
                      </a:lnTo>
                      <a:lnTo>
                        <a:pt x="524" y="502"/>
                      </a:lnTo>
                      <a:lnTo>
                        <a:pt x="524" y="496"/>
                      </a:lnTo>
                      <a:lnTo>
                        <a:pt x="524" y="491"/>
                      </a:lnTo>
                      <a:lnTo>
                        <a:pt x="524" y="486"/>
                      </a:lnTo>
                      <a:lnTo>
                        <a:pt x="524" y="480"/>
                      </a:lnTo>
                      <a:lnTo>
                        <a:pt x="524" y="475"/>
                      </a:lnTo>
                      <a:lnTo>
                        <a:pt x="524" y="469"/>
                      </a:lnTo>
                      <a:lnTo>
                        <a:pt x="524" y="464"/>
                      </a:lnTo>
                      <a:lnTo>
                        <a:pt x="526" y="460"/>
                      </a:lnTo>
                      <a:lnTo>
                        <a:pt x="526" y="454"/>
                      </a:lnTo>
                      <a:lnTo>
                        <a:pt x="526" y="451"/>
                      </a:lnTo>
                      <a:lnTo>
                        <a:pt x="526" y="447"/>
                      </a:lnTo>
                      <a:lnTo>
                        <a:pt x="526" y="443"/>
                      </a:lnTo>
                      <a:lnTo>
                        <a:pt x="526" y="438"/>
                      </a:lnTo>
                      <a:lnTo>
                        <a:pt x="526" y="435"/>
                      </a:lnTo>
                      <a:lnTo>
                        <a:pt x="526" y="431"/>
                      </a:lnTo>
                      <a:lnTo>
                        <a:pt x="526" y="429"/>
                      </a:lnTo>
                      <a:lnTo>
                        <a:pt x="524" y="423"/>
                      </a:lnTo>
                      <a:lnTo>
                        <a:pt x="524" y="419"/>
                      </a:lnTo>
                      <a:lnTo>
                        <a:pt x="523" y="415"/>
                      </a:lnTo>
                      <a:lnTo>
                        <a:pt x="523" y="414"/>
                      </a:lnTo>
                      <a:lnTo>
                        <a:pt x="520" y="409"/>
                      </a:lnTo>
                      <a:lnTo>
                        <a:pt x="516" y="407"/>
                      </a:lnTo>
                      <a:lnTo>
                        <a:pt x="511" y="404"/>
                      </a:lnTo>
                      <a:lnTo>
                        <a:pt x="507" y="402"/>
                      </a:lnTo>
                      <a:lnTo>
                        <a:pt x="503" y="398"/>
                      </a:lnTo>
                      <a:lnTo>
                        <a:pt x="499" y="394"/>
                      </a:lnTo>
                      <a:lnTo>
                        <a:pt x="498" y="389"/>
                      </a:lnTo>
                      <a:lnTo>
                        <a:pt x="496" y="385"/>
                      </a:lnTo>
                      <a:lnTo>
                        <a:pt x="496" y="379"/>
                      </a:lnTo>
                      <a:lnTo>
                        <a:pt x="496" y="373"/>
                      </a:lnTo>
                      <a:lnTo>
                        <a:pt x="496" y="369"/>
                      </a:lnTo>
                      <a:lnTo>
                        <a:pt x="496" y="363"/>
                      </a:lnTo>
                      <a:lnTo>
                        <a:pt x="496" y="360"/>
                      </a:lnTo>
                      <a:lnTo>
                        <a:pt x="496" y="356"/>
                      </a:lnTo>
                      <a:lnTo>
                        <a:pt x="496" y="352"/>
                      </a:lnTo>
                      <a:lnTo>
                        <a:pt x="496" y="349"/>
                      </a:lnTo>
                      <a:lnTo>
                        <a:pt x="496" y="344"/>
                      </a:lnTo>
                      <a:lnTo>
                        <a:pt x="496" y="339"/>
                      </a:lnTo>
                      <a:lnTo>
                        <a:pt x="496" y="334"/>
                      </a:lnTo>
                      <a:lnTo>
                        <a:pt x="496" y="329"/>
                      </a:lnTo>
                      <a:lnTo>
                        <a:pt x="496" y="324"/>
                      </a:lnTo>
                      <a:lnTo>
                        <a:pt x="498" y="318"/>
                      </a:lnTo>
                      <a:lnTo>
                        <a:pt x="498" y="313"/>
                      </a:lnTo>
                      <a:lnTo>
                        <a:pt x="499" y="307"/>
                      </a:lnTo>
                      <a:lnTo>
                        <a:pt x="499" y="301"/>
                      </a:lnTo>
                      <a:lnTo>
                        <a:pt x="499" y="295"/>
                      </a:lnTo>
                      <a:lnTo>
                        <a:pt x="499" y="289"/>
                      </a:lnTo>
                      <a:lnTo>
                        <a:pt x="499" y="283"/>
                      </a:lnTo>
                      <a:lnTo>
                        <a:pt x="499" y="276"/>
                      </a:lnTo>
                      <a:lnTo>
                        <a:pt x="500" y="270"/>
                      </a:lnTo>
                      <a:lnTo>
                        <a:pt x="500" y="262"/>
                      </a:lnTo>
                      <a:lnTo>
                        <a:pt x="500" y="256"/>
                      </a:lnTo>
                      <a:lnTo>
                        <a:pt x="500" y="249"/>
                      </a:lnTo>
                      <a:lnTo>
                        <a:pt x="501" y="242"/>
                      </a:lnTo>
                      <a:lnTo>
                        <a:pt x="501" y="234"/>
                      </a:lnTo>
                      <a:lnTo>
                        <a:pt x="501" y="228"/>
                      </a:lnTo>
                      <a:lnTo>
                        <a:pt x="501" y="221"/>
                      </a:lnTo>
                      <a:lnTo>
                        <a:pt x="503" y="214"/>
                      </a:lnTo>
                      <a:lnTo>
                        <a:pt x="503" y="206"/>
                      </a:lnTo>
                      <a:lnTo>
                        <a:pt x="504" y="200"/>
                      </a:lnTo>
                      <a:lnTo>
                        <a:pt x="504" y="193"/>
                      </a:lnTo>
                      <a:lnTo>
                        <a:pt x="504" y="186"/>
                      </a:lnTo>
                      <a:lnTo>
                        <a:pt x="504" y="178"/>
                      </a:lnTo>
                      <a:lnTo>
                        <a:pt x="504" y="171"/>
                      </a:lnTo>
                      <a:lnTo>
                        <a:pt x="504" y="164"/>
                      </a:lnTo>
                      <a:lnTo>
                        <a:pt x="504" y="157"/>
                      </a:lnTo>
                      <a:lnTo>
                        <a:pt x="504" y="151"/>
                      </a:lnTo>
                      <a:lnTo>
                        <a:pt x="505" y="143"/>
                      </a:lnTo>
                      <a:lnTo>
                        <a:pt x="505" y="136"/>
                      </a:lnTo>
                      <a:lnTo>
                        <a:pt x="505" y="130"/>
                      </a:lnTo>
                      <a:lnTo>
                        <a:pt x="505" y="123"/>
                      </a:lnTo>
                      <a:lnTo>
                        <a:pt x="505" y="118"/>
                      </a:lnTo>
                      <a:lnTo>
                        <a:pt x="505" y="110"/>
                      </a:lnTo>
                      <a:lnTo>
                        <a:pt x="505" y="104"/>
                      </a:lnTo>
                      <a:lnTo>
                        <a:pt x="505" y="99"/>
                      </a:lnTo>
                      <a:lnTo>
                        <a:pt x="505" y="93"/>
                      </a:lnTo>
                      <a:lnTo>
                        <a:pt x="505" y="87"/>
                      </a:lnTo>
                      <a:lnTo>
                        <a:pt x="505" y="82"/>
                      </a:lnTo>
                      <a:lnTo>
                        <a:pt x="505" y="78"/>
                      </a:lnTo>
                      <a:lnTo>
                        <a:pt x="505" y="73"/>
                      </a:lnTo>
                      <a:lnTo>
                        <a:pt x="504" y="68"/>
                      </a:lnTo>
                      <a:lnTo>
                        <a:pt x="504" y="64"/>
                      </a:lnTo>
                      <a:lnTo>
                        <a:pt x="504" y="61"/>
                      </a:lnTo>
                      <a:lnTo>
                        <a:pt x="504" y="57"/>
                      </a:lnTo>
                      <a:lnTo>
                        <a:pt x="504" y="52"/>
                      </a:lnTo>
                      <a:lnTo>
                        <a:pt x="503" y="50"/>
                      </a:lnTo>
                      <a:lnTo>
                        <a:pt x="503" y="46"/>
                      </a:lnTo>
                      <a:lnTo>
                        <a:pt x="503" y="44"/>
                      </a:lnTo>
                      <a:lnTo>
                        <a:pt x="501" y="40"/>
                      </a:lnTo>
                      <a:lnTo>
                        <a:pt x="501" y="38"/>
                      </a:lnTo>
                      <a:lnTo>
                        <a:pt x="498" y="35"/>
                      </a:lnTo>
                      <a:lnTo>
                        <a:pt x="494" y="33"/>
                      </a:lnTo>
                      <a:lnTo>
                        <a:pt x="490" y="31"/>
                      </a:lnTo>
                      <a:lnTo>
                        <a:pt x="487" y="30"/>
                      </a:lnTo>
                      <a:lnTo>
                        <a:pt x="483" y="29"/>
                      </a:lnTo>
                      <a:lnTo>
                        <a:pt x="478" y="29"/>
                      </a:lnTo>
                      <a:lnTo>
                        <a:pt x="473" y="28"/>
                      </a:lnTo>
                      <a:lnTo>
                        <a:pt x="469" y="27"/>
                      </a:lnTo>
                      <a:lnTo>
                        <a:pt x="462" y="25"/>
                      </a:lnTo>
                      <a:lnTo>
                        <a:pt x="458" y="25"/>
                      </a:lnTo>
                      <a:lnTo>
                        <a:pt x="450" y="24"/>
                      </a:lnTo>
                      <a:lnTo>
                        <a:pt x="444" y="23"/>
                      </a:lnTo>
                      <a:lnTo>
                        <a:pt x="437" y="22"/>
                      </a:lnTo>
                      <a:lnTo>
                        <a:pt x="431" y="22"/>
                      </a:lnTo>
                      <a:lnTo>
                        <a:pt x="422" y="21"/>
                      </a:lnTo>
                      <a:lnTo>
                        <a:pt x="414" y="19"/>
                      </a:lnTo>
                      <a:lnTo>
                        <a:pt x="407" y="18"/>
                      </a:lnTo>
                      <a:lnTo>
                        <a:pt x="398" y="18"/>
                      </a:lnTo>
                      <a:lnTo>
                        <a:pt x="390" y="17"/>
                      </a:lnTo>
                      <a:lnTo>
                        <a:pt x="381" y="16"/>
                      </a:lnTo>
                      <a:lnTo>
                        <a:pt x="373" y="14"/>
                      </a:lnTo>
                      <a:lnTo>
                        <a:pt x="364" y="14"/>
                      </a:lnTo>
                      <a:lnTo>
                        <a:pt x="355" y="13"/>
                      </a:lnTo>
                      <a:lnTo>
                        <a:pt x="346" y="12"/>
                      </a:lnTo>
                      <a:lnTo>
                        <a:pt x="336" y="12"/>
                      </a:lnTo>
                      <a:lnTo>
                        <a:pt x="327" y="11"/>
                      </a:lnTo>
                      <a:lnTo>
                        <a:pt x="317" y="11"/>
                      </a:lnTo>
                      <a:lnTo>
                        <a:pt x="308" y="10"/>
                      </a:lnTo>
                      <a:lnTo>
                        <a:pt x="297" y="10"/>
                      </a:lnTo>
                      <a:lnTo>
                        <a:pt x="289" y="10"/>
                      </a:lnTo>
                      <a:lnTo>
                        <a:pt x="279" y="8"/>
                      </a:lnTo>
                      <a:lnTo>
                        <a:pt x="270" y="7"/>
                      </a:lnTo>
                      <a:lnTo>
                        <a:pt x="259" y="7"/>
                      </a:lnTo>
                      <a:lnTo>
                        <a:pt x="249" y="6"/>
                      </a:lnTo>
                      <a:lnTo>
                        <a:pt x="240" y="6"/>
                      </a:lnTo>
                      <a:lnTo>
                        <a:pt x="231" y="5"/>
                      </a:lnTo>
                      <a:lnTo>
                        <a:pt x="221" y="5"/>
                      </a:lnTo>
                      <a:lnTo>
                        <a:pt x="211" y="5"/>
                      </a:lnTo>
                      <a:lnTo>
                        <a:pt x="203" y="4"/>
                      </a:lnTo>
                      <a:lnTo>
                        <a:pt x="193" y="4"/>
                      </a:lnTo>
                      <a:lnTo>
                        <a:pt x="185" y="2"/>
                      </a:lnTo>
                      <a:lnTo>
                        <a:pt x="176" y="2"/>
                      </a:lnTo>
                      <a:lnTo>
                        <a:pt x="168" y="2"/>
                      </a:lnTo>
                      <a:lnTo>
                        <a:pt x="159" y="2"/>
                      </a:lnTo>
                      <a:lnTo>
                        <a:pt x="151" y="2"/>
                      </a:lnTo>
                      <a:lnTo>
                        <a:pt x="143" y="2"/>
                      </a:lnTo>
                      <a:lnTo>
                        <a:pt x="135" y="1"/>
                      </a:lnTo>
                      <a:lnTo>
                        <a:pt x="129" y="1"/>
                      </a:lnTo>
                      <a:lnTo>
                        <a:pt x="122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96" y="0"/>
                      </a:lnTo>
                      <a:lnTo>
                        <a:pt x="91" y="0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65" y="2"/>
                      </a:lnTo>
                      <a:lnTo>
                        <a:pt x="58" y="2"/>
                      </a:lnTo>
                      <a:lnTo>
                        <a:pt x="52" y="4"/>
                      </a:lnTo>
                      <a:lnTo>
                        <a:pt x="46" y="5"/>
                      </a:lnTo>
                      <a:lnTo>
                        <a:pt x="40" y="7"/>
                      </a:lnTo>
                      <a:lnTo>
                        <a:pt x="33" y="8"/>
                      </a:lnTo>
                      <a:lnTo>
                        <a:pt x="27" y="12"/>
                      </a:lnTo>
                      <a:lnTo>
                        <a:pt x="22" y="14"/>
                      </a:lnTo>
                      <a:lnTo>
                        <a:pt x="17" y="17"/>
                      </a:lnTo>
                      <a:lnTo>
                        <a:pt x="12" y="19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0" y="29"/>
                      </a:lnTo>
                      <a:lnTo>
                        <a:pt x="1" y="31"/>
                      </a:lnTo>
                      <a:lnTo>
                        <a:pt x="3" y="33"/>
                      </a:lnTo>
                      <a:lnTo>
                        <a:pt x="5" y="35"/>
                      </a:lnTo>
                      <a:lnTo>
                        <a:pt x="7" y="35"/>
                      </a:lnTo>
                      <a:lnTo>
                        <a:pt x="11" y="35"/>
                      </a:lnTo>
                      <a:lnTo>
                        <a:pt x="15" y="34"/>
                      </a:lnTo>
                      <a:lnTo>
                        <a:pt x="18" y="34"/>
                      </a:lnTo>
                      <a:lnTo>
                        <a:pt x="22" y="33"/>
                      </a:lnTo>
                      <a:lnTo>
                        <a:pt x="26" y="31"/>
                      </a:lnTo>
                      <a:lnTo>
                        <a:pt x="31" y="30"/>
                      </a:lnTo>
                      <a:lnTo>
                        <a:pt x="34" y="29"/>
                      </a:lnTo>
                      <a:lnTo>
                        <a:pt x="38" y="28"/>
                      </a:lnTo>
                      <a:lnTo>
                        <a:pt x="41" y="27"/>
                      </a:lnTo>
                      <a:lnTo>
                        <a:pt x="45" y="24"/>
                      </a:lnTo>
                      <a:lnTo>
                        <a:pt x="49" y="23"/>
                      </a:lnTo>
                      <a:lnTo>
                        <a:pt x="52" y="22"/>
                      </a:lnTo>
                      <a:lnTo>
                        <a:pt x="56" y="21"/>
                      </a:lnTo>
                      <a:lnTo>
                        <a:pt x="57" y="19"/>
                      </a:lnTo>
                      <a:lnTo>
                        <a:pt x="61" y="19"/>
                      </a:lnTo>
                      <a:lnTo>
                        <a:pt x="62" y="19"/>
                      </a:lnTo>
                      <a:lnTo>
                        <a:pt x="67" y="19"/>
                      </a:lnTo>
                      <a:lnTo>
                        <a:pt x="69" y="19"/>
                      </a:lnTo>
                      <a:lnTo>
                        <a:pt x="73" y="19"/>
                      </a:lnTo>
                      <a:lnTo>
                        <a:pt x="77" y="19"/>
                      </a:lnTo>
                      <a:lnTo>
                        <a:pt x="81" y="19"/>
                      </a:lnTo>
                      <a:lnTo>
                        <a:pt x="85" y="19"/>
                      </a:lnTo>
                      <a:lnTo>
                        <a:pt x="91" y="19"/>
                      </a:lnTo>
                      <a:lnTo>
                        <a:pt x="96" y="19"/>
                      </a:lnTo>
                      <a:lnTo>
                        <a:pt x="102" y="21"/>
                      </a:lnTo>
                      <a:lnTo>
                        <a:pt x="107" y="21"/>
                      </a:lnTo>
                      <a:lnTo>
                        <a:pt x="114" y="21"/>
                      </a:lnTo>
                      <a:lnTo>
                        <a:pt x="122" y="22"/>
                      </a:lnTo>
                      <a:lnTo>
                        <a:pt x="129" y="23"/>
                      </a:lnTo>
                      <a:lnTo>
                        <a:pt x="135" y="23"/>
                      </a:lnTo>
                      <a:lnTo>
                        <a:pt x="142" y="23"/>
                      </a:lnTo>
                      <a:lnTo>
                        <a:pt x="149" y="24"/>
                      </a:lnTo>
                      <a:lnTo>
                        <a:pt x="158" y="24"/>
                      </a:lnTo>
                      <a:lnTo>
                        <a:pt x="165" y="25"/>
                      </a:lnTo>
                      <a:lnTo>
                        <a:pt x="174" y="25"/>
                      </a:lnTo>
                      <a:lnTo>
                        <a:pt x="183" y="27"/>
                      </a:lnTo>
                      <a:lnTo>
                        <a:pt x="192" y="28"/>
                      </a:lnTo>
                      <a:lnTo>
                        <a:pt x="200" y="28"/>
                      </a:lnTo>
                      <a:lnTo>
                        <a:pt x="209" y="29"/>
                      </a:lnTo>
                      <a:lnTo>
                        <a:pt x="219" y="30"/>
                      </a:lnTo>
                      <a:lnTo>
                        <a:pt x="227" y="31"/>
                      </a:lnTo>
                      <a:lnTo>
                        <a:pt x="237" y="31"/>
                      </a:lnTo>
                      <a:lnTo>
                        <a:pt x="245" y="33"/>
                      </a:lnTo>
                      <a:lnTo>
                        <a:pt x="255" y="34"/>
                      </a:lnTo>
                      <a:lnTo>
                        <a:pt x="265" y="35"/>
                      </a:lnTo>
                      <a:lnTo>
                        <a:pt x="274" y="35"/>
                      </a:lnTo>
                      <a:lnTo>
                        <a:pt x="283" y="36"/>
                      </a:lnTo>
                      <a:lnTo>
                        <a:pt x="291" y="38"/>
                      </a:lnTo>
                      <a:lnTo>
                        <a:pt x="301" y="39"/>
                      </a:lnTo>
                      <a:lnTo>
                        <a:pt x="310" y="39"/>
                      </a:lnTo>
                      <a:lnTo>
                        <a:pt x="318" y="40"/>
                      </a:lnTo>
                      <a:lnTo>
                        <a:pt x="328" y="40"/>
                      </a:lnTo>
                      <a:lnTo>
                        <a:pt x="336" y="42"/>
                      </a:lnTo>
                      <a:lnTo>
                        <a:pt x="345" y="44"/>
                      </a:lnTo>
                      <a:lnTo>
                        <a:pt x="353" y="44"/>
                      </a:lnTo>
                      <a:lnTo>
                        <a:pt x="362" y="45"/>
                      </a:lnTo>
                      <a:lnTo>
                        <a:pt x="370" y="46"/>
                      </a:lnTo>
                      <a:lnTo>
                        <a:pt x="378" y="46"/>
                      </a:lnTo>
                      <a:lnTo>
                        <a:pt x="386" y="48"/>
                      </a:lnTo>
                      <a:lnTo>
                        <a:pt x="392" y="48"/>
                      </a:lnTo>
                      <a:lnTo>
                        <a:pt x="401" y="51"/>
                      </a:lnTo>
                      <a:lnTo>
                        <a:pt x="407" y="51"/>
                      </a:lnTo>
                      <a:lnTo>
                        <a:pt x="414" y="52"/>
                      </a:lnTo>
                      <a:lnTo>
                        <a:pt x="420" y="53"/>
                      </a:lnTo>
                      <a:lnTo>
                        <a:pt x="426" y="55"/>
                      </a:lnTo>
                      <a:lnTo>
                        <a:pt x="432" y="55"/>
                      </a:lnTo>
                      <a:lnTo>
                        <a:pt x="437" y="56"/>
                      </a:lnTo>
                      <a:lnTo>
                        <a:pt x="442" y="57"/>
                      </a:lnTo>
                      <a:lnTo>
                        <a:pt x="447" y="58"/>
                      </a:lnTo>
                      <a:lnTo>
                        <a:pt x="450" y="58"/>
                      </a:lnTo>
                      <a:lnTo>
                        <a:pt x="454" y="59"/>
                      </a:lnTo>
                      <a:lnTo>
                        <a:pt x="456" y="61"/>
                      </a:lnTo>
                      <a:lnTo>
                        <a:pt x="460" y="62"/>
                      </a:lnTo>
                      <a:lnTo>
                        <a:pt x="464" y="63"/>
                      </a:lnTo>
                      <a:lnTo>
                        <a:pt x="466" y="65"/>
                      </a:lnTo>
                      <a:lnTo>
                        <a:pt x="467" y="70"/>
                      </a:lnTo>
                      <a:lnTo>
                        <a:pt x="464" y="78"/>
                      </a:lnTo>
                      <a:lnTo>
                        <a:pt x="460" y="81"/>
                      </a:lnTo>
                      <a:lnTo>
                        <a:pt x="456" y="84"/>
                      </a:lnTo>
                      <a:lnTo>
                        <a:pt x="453" y="87"/>
                      </a:lnTo>
                      <a:lnTo>
                        <a:pt x="449" y="91"/>
                      </a:lnTo>
                      <a:lnTo>
                        <a:pt x="446" y="95"/>
                      </a:lnTo>
                      <a:lnTo>
                        <a:pt x="442" y="98"/>
                      </a:lnTo>
                      <a:lnTo>
                        <a:pt x="439" y="101"/>
                      </a:lnTo>
                      <a:lnTo>
                        <a:pt x="438" y="104"/>
                      </a:lnTo>
                      <a:lnTo>
                        <a:pt x="437" y="107"/>
                      </a:lnTo>
                      <a:lnTo>
                        <a:pt x="437" y="109"/>
                      </a:lnTo>
                      <a:lnTo>
                        <a:pt x="439" y="112"/>
                      </a:lnTo>
                      <a:lnTo>
                        <a:pt x="443" y="113"/>
                      </a:lnTo>
                      <a:lnTo>
                        <a:pt x="447" y="113"/>
                      </a:lnTo>
                      <a:lnTo>
                        <a:pt x="452" y="113"/>
                      </a:lnTo>
                      <a:lnTo>
                        <a:pt x="455" y="112"/>
                      </a:lnTo>
                      <a:lnTo>
                        <a:pt x="459" y="110"/>
                      </a:lnTo>
                      <a:lnTo>
                        <a:pt x="461" y="107"/>
                      </a:lnTo>
                      <a:lnTo>
                        <a:pt x="465" y="104"/>
                      </a:lnTo>
                      <a:lnTo>
                        <a:pt x="469" y="101"/>
                      </a:lnTo>
                      <a:lnTo>
                        <a:pt x="471" y="98"/>
                      </a:lnTo>
                      <a:lnTo>
                        <a:pt x="476" y="92"/>
                      </a:lnTo>
                      <a:lnTo>
                        <a:pt x="479" y="89"/>
                      </a:lnTo>
                      <a:lnTo>
                        <a:pt x="482" y="89"/>
                      </a:lnTo>
                      <a:lnTo>
                        <a:pt x="483" y="89"/>
                      </a:lnTo>
                      <a:lnTo>
                        <a:pt x="486" y="91"/>
                      </a:lnTo>
                      <a:lnTo>
                        <a:pt x="487" y="95"/>
                      </a:lnTo>
                      <a:lnTo>
                        <a:pt x="487" y="97"/>
                      </a:lnTo>
                      <a:lnTo>
                        <a:pt x="487" y="101"/>
                      </a:lnTo>
                      <a:lnTo>
                        <a:pt x="487" y="106"/>
                      </a:lnTo>
                      <a:lnTo>
                        <a:pt x="488" y="113"/>
                      </a:lnTo>
                      <a:lnTo>
                        <a:pt x="488" y="115"/>
                      </a:lnTo>
                      <a:lnTo>
                        <a:pt x="488" y="119"/>
                      </a:lnTo>
                      <a:lnTo>
                        <a:pt x="488" y="123"/>
                      </a:lnTo>
                      <a:lnTo>
                        <a:pt x="488" y="127"/>
                      </a:lnTo>
                      <a:lnTo>
                        <a:pt x="488" y="131"/>
                      </a:lnTo>
                      <a:lnTo>
                        <a:pt x="488" y="136"/>
                      </a:lnTo>
                      <a:lnTo>
                        <a:pt x="488" y="141"/>
                      </a:lnTo>
                      <a:lnTo>
                        <a:pt x="488" y="147"/>
                      </a:lnTo>
                      <a:lnTo>
                        <a:pt x="487" y="152"/>
                      </a:lnTo>
                      <a:lnTo>
                        <a:pt x="487" y="157"/>
                      </a:lnTo>
                      <a:lnTo>
                        <a:pt x="487" y="161"/>
                      </a:lnTo>
                      <a:lnTo>
                        <a:pt x="487" y="166"/>
                      </a:lnTo>
                      <a:lnTo>
                        <a:pt x="486" y="172"/>
                      </a:lnTo>
                      <a:lnTo>
                        <a:pt x="486" y="177"/>
                      </a:lnTo>
                      <a:lnTo>
                        <a:pt x="486" y="183"/>
                      </a:lnTo>
                      <a:lnTo>
                        <a:pt x="486" y="191"/>
                      </a:lnTo>
                      <a:lnTo>
                        <a:pt x="484" y="195"/>
                      </a:lnTo>
                      <a:lnTo>
                        <a:pt x="484" y="202"/>
                      </a:lnTo>
                      <a:lnTo>
                        <a:pt x="484" y="208"/>
                      </a:lnTo>
                      <a:lnTo>
                        <a:pt x="484" y="214"/>
                      </a:lnTo>
                      <a:lnTo>
                        <a:pt x="483" y="220"/>
                      </a:lnTo>
                      <a:lnTo>
                        <a:pt x="483" y="227"/>
                      </a:lnTo>
                      <a:lnTo>
                        <a:pt x="483" y="233"/>
                      </a:lnTo>
                      <a:lnTo>
                        <a:pt x="483" y="239"/>
                      </a:lnTo>
                      <a:lnTo>
                        <a:pt x="483" y="245"/>
                      </a:lnTo>
                      <a:lnTo>
                        <a:pt x="482" y="251"/>
                      </a:lnTo>
                      <a:lnTo>
                        <a:pt x="482" y="256"/>
                      </a:lnTo>
                      <a:lnTo>
                        <a:pt x="482" y="264"/>
                      </a:lnTo>
                      <a:lnTo>
                        <a:pt x="481" y="270"/>
                      </a:lnTo>
                      <a:lnTo>
                        <a:pt x="481" y="276"/>
                      </a:lnTo>
                      <a:lnTo>
                        <a:pt x="481" y="282"/>
                      </a:lnTo>
                      <a:lnTo>
                        <a:pt x="481" y="288"/>
                      </a:lnTo>
                      <a:lnTo>
                        <a:pt x="479" y="293"/>
                      </a:lnTo>
                      <a:lnTo>
                        <a:pt x="479" y="299"/>
                      </a:lnTo>
                      <a:lnTo>
                        <a:pt x="478" y="305"/>
                      </a:lnTo>
                      <a:lnTo>
                        <a:pt x="478" y="311"/>
                      </a:lnTo>
                      <a:lnTo>
                        <a:pt x="478" y="316"/>
                      </a:lnTo>
                      <a:lnTo>
                        <a:pt x="477" y="322"/>
                      </a:lnTo>
                      <a:lnTo>
                        <a:pt x="477" y="327"/>
                      </a:lnTo>
                      <a:lnTo>
                        <a:pt x="477" y="332"/>
                      </a:lnTo>
                      <a:lnTo>
                        <a:pt x="477" y="336"/>
                      </a:lnTo>
                      <a:lnTo>
                        <a:pt x="476" y="341"/>
                      </a:lnTo>
                      <a:lnTo>
                        <a:pt x="476" y="345"/>
                      </a:lnTo>
                      <a:lnTo>
                        <a:pt x="476" y="350"/>
                      </a:lnTo>
                      <a:lnTo>
                        <a:pt x="475" y="353"/>
                      </a:lnTo>
                      <a:lnTo>
                        <a:pt x="475" y="358"/>
                      </a:lnTo>
                      <a:lnTo>
                        <a:pt x="475" y="362"/>
                      </a:lnTo>
                      <a:lnTo>
                        <a:pt x="475" y="366"/>
                      </a:lnTo>
                      <a:lnTo>
                        <a:pt x="475" y="372"/>
                      </a:lnTo>
                      <a:lnTo>
                        <a:pt x="473" y="377"/>
                      </a:lnTo>
                      <a:lnTo>
                        <a:pt x="473" y="380"/>
                      </a:lnTo>
                      <a:lnTo>
                        <a:pt x="473" y="384"/>
                      </a:lnTo>
                      <a:lnTo>
                        <a:pt x="472" y="387"/>
                      </a:lnTo>
                      <a:lnTo>
                        <a:pt x="471" y="392"/>
                      </a:lnTo>
                      <a:lnTo>
                        <a:pt x="469" y="398"/>
                      </a:lnTo>
                      <a:lnTo>
                        <a:pt x="466" y="403"/>
                      </a:lnTo>
                      <a:lnTo>
                        <a:pt x="464" y="408"/>
                      </a:lnTo>
                      <a:lnTo>
                        <a:pt x="460" y="414"/>
                      </a:lnTo>
                      <a:lnTo>
                        <a:pt x="458" y="419"/>
                      </a:lnTo>
                      <a:lnTo>
                        <a:pt x="455" y="425"/>
                      </a:lnTo>
                      <a:lnTo>
                        <a:pt x="453" y="429"/>
                      </a:lnTo>
                      <a:lnTo>
                        <a:pt x="450" y="434"/>
                      </a:lnTo>
                      <a:lnTo>
                        <a:pt x="449" y="438"/>
                      </a:lnTo>
                      <a:lnTo>
                        <a:pt x="449" y="442"/>
                      </a:lnTo>
                      <a:lnTo>
                        <a:pt x="449" y="446"/>
                      </a:lnTo>
                      <a:lnTo>
                        <a:pt x="450" y="448"/>
                      </a:lnTo>
                      <a:lnTo>
                        <a:pt x="453" y="449"/>
                      </a:lnTo>
                      <a:lnTo>
                        <a:pt x="458" y="452"/>
                      </a:lnTo>
                      <a:lnTo>
                        <a:pt x="461" y="452"/>
                      </a:lnTo>
                      <a:lnTo>
                        <a:pt x="465" y="451"/>
                      </a:lnTo>
                      <a:lnTo>
                        <a:pt x="469" y="448"/>
                      </a:lnTo>
                      <a:lnTo>
                        <a:pt x="472" y="448"/>
                      </a:lnTo>
                      <a:lnTo>
                        <a:pt x="476" y="445"/>
                      </a:lnTo>
                      <a:lnTo>
                        <a:pt x="479" y="443"/>
                      </a:lnTo>
                      <a:lnTo>
                        <a:pt x="482" y="440"/>
                      </a:lnTo>
                      <a:lnTo>
                        <a:pt x="486" y="438"/>
                      </a:lnTo>
                      <a:lnTo>
                        <a:pt x="490" y="434"/>
                      </a:lnTo>
                      <a:lnTo>
                        <a:pt x="496" y="430"/>
                      </a:lnTo>
                      <a:lnTo>
                        <a:pt x="500" y="430"/>
                      </a:lnTo>
                      <a:lnTo>
                        <a:pt x="504" y="434"/>
                      </a:lnTo>
                      <a:lnTo>
                        <a:pt x="504" y="435"/>
                      </a:lnTo>
                      <a:lnTo>
                        <a:pt x="505" y="437"/>
                      </a:lnTo>
                      <a:lnTo>
                        <a:pt x="505" y="441"/>
                      </a:lnTo>
                      <a:lnTo>
                        <a:pt x="505" y="446"/>
                      </a:lnTo>
                      <a:lnTo>
                        <a:pt x="505" y="449"/>
                      </a:lnTo>
                      <a:lnTo>
                        <a:pt x="505" y="455"/>
                      </a:lnTo>
                      <a:lnTo>
                        <a:pt x="505" y="459"/>
                      </a:lnTo>
                      <a:lnTo>
                        <a:pt x="505" y="463"/>
                      </a:lnTo>
                      <a:lnTo>
                        <a:pt x="505" y="466"/>
                      </a:lnTo>
                      <a:lnTo>
                        <a:pt x="506" y="470"/>
                      </a:lnTo>
                      <a:lnTo>
                        <a:pt x="505" y="474"/>
                      </a:lnTo>
                      <a:lnTo>
                        <a:pt x="505" y="477"/>
                      </a:lnTo>
                      <a:lnTo>
                        <a:pt x="505" y="481"/>
                      </a:lnTo>
                      <a:lnTo>
                        <a:pt x="505" y="485"/>
                      </a:lnTo>
                      <a:lnTo>
                        <a:pt x="505" y="488"/>
                      </a:lnTo>
                      <a:lnTo>
                        <a:pt x="505" y="492"/>
                      </a:lnTo>
                      <a:lnTo>
                        <a:pt x="505" y="497"/>
                      </a:lnTo>
                      <a:lnTo>
                        <a:pt x="505" y="502"/>
                      </a:lnTo>
                      <a:lnTo>
                        <a:pt x="505" y="505"/>
                      </a:lnTo>
                      <a:lnTo>
                        <a:pt x="505" y="510"/>
                      </a:lnTo>
                      <a:lnTo>
                        <a:pt x="505" y="515"/>
                      </a:lnTo>
                      <a:lnTo>
                        <a:pt x="505" y="520"/>
                      </a:lnTo>
                      <a:lnTo>
                        <a:pt x="505" y="524"/>
                      </a:lnTo>
                      <a:lnTo>
                        <a:pt x="505" y="530"/>
                      </a:lnTo>
                      <a:lnTo>
                        <a:pt x="505" y="533"/>
                      </a:lnTo>
                      <a:lnTo>
                        <a:pt x="505" y="538"/>
                      </a:lnTo>
                      <a:lnTo>
                        <a:pt x="505" y="543"/>
                      </a:lnTo>
                      <a:lnTo>
                        <a:pt x="505" y="548"/>
                      </a:lnTo>
                      <a:lnTo>
                        <a:pt x="505" y="551"/>
                      </a:lnTo>
                      <a:lnTo>
                        <a:pt x="505" y="556"/>
                      </a:lnTo>
                      <a:lnTo>
                        <a:pt x="505" y="561"/>
                      </a:lnTo>
                      <a:lnTo>
                        <a:pt x="505" y="566"/>
                      </a:lnTo>
                      <a:lnTo>
                        <a:pt x="505" y="571"/>
                      </a:lnTo>
                      <a:lnTo>
                        <a:pt x="505" y="575"/>
                      </a:lnTo>
                      <a:lnTo>
                        <a:pt x="504" y="579"/>
                      </a:lnTo>
                      <a:lnTo>
                        <a:pt x="504" y="583"/>
                      </a:lnTo>
                      <a:lnTo>
                        <a:pt x="504" y="588"/>
                      </a:lnTo>
                      <a:lnTo>
                        <a:pt x="504" y="593"/>
                      </a:lnTo>
                      <a:lnTo>
                        <a:pt x="504" y="596"/>
                      </a:lnTo>
                      <a:lnTo>
                        <a:pt x="504" y="600"/>
                      </a:lnTo>
                      <a:lnTo>
                        <a:pt x="504" y="605"/>
                      </a:lnTo>
                      <a:lnTo>
                        <a:pt x="504" y="609"/>
                      </a:lnTo>
                      <a:lnTo>
                        <a:pt x="503" y="611"/>
                      </a:lnTo>
                      <a:lnTo>
                        <a:pt x="503" y="615"/>
                      </a:lnTo>
                      <a:lnTo>
                        <a:pt x="503" y="618"/>
                      </a:lnTo>
                      <a:lnTo>
                        <a:pt x="503" y="622"/>
                      </a:lnTo>
                      <a:lnTo>
                        <a:pt x="501" y="626"/>
                      </a:lnTo>
                      <a:lnTo>
                        <a:pt x="501" y="629"/>
                      </a:lnTo>
                      <a:lnTo>
                        <a:pt x="501" y="632"/>
                      </a:lnTo>
                      <a:lnTo>
                        <a:pt x="501" y="635"/>
                      </a:lnTo>
                      <a:lnTo>
                        <a:pt x="501" y="640"/>
                      </a:lnTo>
                      <a:lnTo>
                        <a:pt x="501" y="644"/>
                      </a:lnTo>
                      <a:lnTo>
                        <a:pt x="501" y="647"/>
                      </a:lnTo>
                      <a:lnTo>
                        <a:pt x="501" y="651"/>
                      </a:lnTo>
                      <a:lnTo>
                        <a:pt x="499" y="655"/>
                      </a:lnTo>
                      <a:lnTo>
                        <a:pt x="498" y="660"/>
                      </a:lnTo>
                      <a:lnTo>
                        <a:pt x="496" y="662"/>
                      </a:lnTo>
                      <a:lnTo>
                        <a:pt x="495" y="666"/>
                      </a:lnTo>
                      <a:lnTo>
                        <a:pt x="494" y="669"/>
                      </a:lnTo>
                      <a:lnTo>
                        <a:pt x="494" y="673"/>
                      </a:lnTo>
                      <a:lnTo>
                        <a:pt x="492" y="675"/>
                      </a:lnTo>
                      <a:lnTo>
                        <a:pt x="490" y="679"/>
                      </a:lnTo>
                      <a:lnTo>
                        <a:pt x="489" y="683"/>
                      </a:lnTo>
                      <a:lnTo>
                        <a:pt x="488" y="686"/>
                      </a:lnTo>
                      <a:lnTo>
                        <a:pt x="487" y="690"/>
                      </a:lnTo>
                      <a:lnTo>
                        <a:pt x="486" y="694"/>
                      </a:lnTo>
                      <a:lnTo>
                        <a:pt x="484" y="697"/>
                      </a:lnTo>
                      <a:lnTo>
                        <a:pt x="483" y="701"/>
                      </a:lnTo>
                      <a:lnTo>
                        <a:pt x="482" y="705"/>
                      </a:lnTo>
                      <a:lnTo>
                        <a:pt x="479" y="708"/>
                      </a:lnTo>
                      <a:lnTo>
                        <a:pt x="478" y="712"/>
                      </a:lnTo>
                      <a:lnTo>
                        <a:pt x="477" y="716"/>
                      </a:lnTo>
                      <a:lnTo>
                        <a:pt x="476" y="719"/>
                      </a:lnTo>
                      <a:lnTo>
                        <a:pt x="475" y="723"/>
                      </a:lnTo>
                      <a:lnTo>
                        <a:pt x="473" y="726"/>
                      </a:lnTo>
                      <a:lnTo>
                        <a:pt x="472" y="730"/>
                      </a:lnTo>
                      <a:lnTo>
                        <a:pt x="471" y="736"/>
                      </a:lnTo>
                      <a:lnTo>
                        <a:pt x="469" y="742"/>
                      </a:lnTo>
                      <a:lnTo>
                        <a:pt x="467" y="747"/>
                      </a:lnTo>
                      <a:lnTo>
                        <a:pt x="466" y="753"/>
                      </a:lnTo>
                      <a:lnTo>
                        <a:pt x="465" y="756"/>
                      </a:lnTo>
                      <a:lnTo>
                        <a:pt x="465" y="759"/>
                      </a:lnTo>
                      <a:lnTo>
                        <a:pt x="465" y="763"/>
                      </a:lnTo>
                      <a:lnTo>
                        <a:pt x="466" y="765"/>
                      </a:lnTo>
                      <a:lnTo>
                        <a:pt x="467" y="768"/>
                      </a:lnTo>
                      <a:lnTo>
                        <a:pt x="470" y="768"/>
                      </a:lnTo>
                      <a:lnTo>
                        <a:pt x="472" y="767"/>
                      </a:lnTo>
                      <a:lnTo>
                        <a:pt x="476" y="764"/>
                      </a:lnTo>
                      <a:lnTo>
                        <a:pt x="479" y="760"/>
                      </a:lnTo>
                      <a:lnTo>
                        <a:pt x="484" y="756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92" name="Freeform 199"/>
                <p:cNvSpPr>
                  <a:spLocks/>
                </p:cNvSpPr>
                <p:nvPr/>
              </p:nvSpPr>
              <p:spPr bwMode="auto">
                <a:xfrm>
                  <a:off x="2259" y="1795"/>
                  <a:ext cx="134" cy="191"/>
                </a:xfrm>
                <a:custGeom>
                  <a:avLst/>
                  <a:gdLst>
                    <a:gd name="T0" fmla="*/ 0 w 537"/>
                    <a:gd name="T1" fmla="*/ 0 h 764"/>
                    <a:gd name="T2" fmla="*/ 0 w 537"/>
                    <a:gd name="T3" fmla="*/ 0 h 764"/>
                    <a:gd name="T4" fmla="*/ 0 w 537"/>
                    <a:gd name="T5" fmla="*/ 0 h 764"/>
                    <a:gd name="T6" fmla="*/ 0 w 537"/>
                    <a:gd name="T7" fmla="*/ 0 h 764"/>
                    <a:gd name="T8" fmla="*/ 0 w 537"/>
                    <a:gd name="T9" fmla="*/ 0 h 764"/>
                    <a:gd name="T10" fmla="*/ 0 w 537"/>
                    <a:gd name="T11" fmla="*/ 0 h 764"/>
                    <a:gd name="T12" fmla="*/ 0 w 537"/>
                    <a:gd name="T13" fmla="*/ 0 h 764"/>
                    <a:gd name="T14" fmla="*/ 0 w 537"/>
                    <a:gd name="T15" fmla="*/ 0 h 764"/>
                    <a:gd name="T16" fmla="*/ 0 w 537"/>
                    <a:gd name="T17" fmla="*/ 0 h 764"/>
                    <a:gd name="T18" fmla="*/ 0 w 537"/>
                    <a:gd name="T19" fmla="*/ 0 h 764"/>
                    <a:gd name="T20" fmla="*/ 0 w 537"/>
                    <a:gd name="T21" fmla="*/ 0 h 764"/>
                    <a:gd name="T22" fmla="*/ 0 w 537"/>
                    <a:gd name="T23" fmla="*/ 0 h 764"/>
                    <a:gd name="T24" fmla="*/ 0 w 537"/>
                    <a:gd name="T25" fmla="*/ 0 h 764"/>
                    <a:gd name="T26" fmla="*/ 0 w 537"/>
                    <a:gd name="T27" fmla="*/ 0 h 764"/>
                    <a:gd name="T28" fmla="*/ 0 w 537"/>
                    <a:gd name="T29" fmla="*/ 0 h 764"/>
                    <a:gd name="T30" fmla="*/ 0 w 537"/>
                    <a:gd name="T31" fmla="*/ 0 h 764"/>
                    <a:gd name="T32" fmla="*/ 0 w 537"/>
                    <a:gd name="T33" fmla="*/ 0 h 764"/>
                    <a:gd name="T34" fmla="*/ 0 w 537"/>
                    <a:gd name="T35" fmla="*/ 0 h 764"/>
                    <a:gd name="T36" fmla="*/ 0 w 537"/>
                    <a:gd name="T37" fmla="*/ 0 h 764"/>
                    <a:gd name="T38" fmla="*/ 0 w 537"/>
                    <a:gd name="T39" fmla="*/ 0 h 764"/>
                    <a:gd name="T40" fmla="*/ 0 w 537"/>
                    <a:gd name="T41" fmla="*/ 0 h 764"/>
                    <a:gd name="T42" fmla="*/ 0 w 537"/>
                    <a:gd name="T43" fmla="*/ 0 h 764"/>
                    <a:gd name="T44" fmla="*/ 0 w 537"/>
                    <a:gd name="T45" fmla="*/ 0 h 764"/>
                    <a:gd name="T46" fmla="*/ 0 w 537"/>
                    <a:gd name="T47" fmla="*/ 0 h 764"/>
                    <a:gd name="T48" fmla="*/ 0 w 537"/>
                    <a:gd name="T49" fmla="*/ 0 h 764"/>
                    <a:gd name="T50" fmla="*/ 0 w 537"/>
                    <a:gd name="T51" fmla="*/ 0 h 764"/>
                    <a:gd name="T52" fmla="*/ 0 w 537"/>
                    <a:gd name="T53" fmla="*/ 0 h 764"/>
                    <a:gd name="T54" fmla="*/ 0 w 537"/>
                    <a:gd name="T55" fmla="*/ 0 h 764"/>
                    <a:gd name="T56" fmla="*/ 0 w 537"/>
                    <a:gd name="T57" fmla="*/ 0 h 764"/>
                    <a:gd name="T58" fmla="*/ 0 w 537"/>
                    <a:gd name="T59" fmla="*/ 0 h 764"/>
                    <a:gd name="T60" fmla="*/ 0 w 537"/>
                    <a:gd name="T61" fmla="*/ 0 h 764"/>
                    <a:gd name="T62" fmla="*/ 0 w 537"/>
                    <a:gd name="T63" fmla="*/ 0 h 764"/>
                    <a:gd name="T64" fmla="*/ 0 w 537"/>
                    <a:gd name="T65" fmla="*/ 0 h 764"/>
                    <a:gd name="T66" fmla="*/ 0 w 537"/>
                    <a:gd name="T67" fmla="*/ 0 h 764"/>
                    <a:gd name="T68" fmla="*/ 0 w 537"/>
                    <a:gd name="T69" fmla="*/ 0 h 764"/>
                    <a:gd name="T70" fmla="*/ 0 w 537"/>
                    <a:gd name="T71" fmla="*/ 0 h 764"/>
                    <a:gd name="T72" fmla="*/ 0 w 537"/>
                    <a:gd name="T73" fmla="*/ 0 h 764"/>
                    <a:gd name="T74" fmla="*/ 0 w 537"/>
                    <a:gd name="T75" fmla="*/ 0 h 764"/>
                    <a:gd name="T76" fmla="*/ 0 w 537"/>
                    <a:gd name="T77" fmla="*/ 0 h 764"/>
                    <a:gd name="T78" fmla="*/ 0 w 537"/>
                    <a:gd name="T79" fmla="*/ 0 h 764"/>
                    <a:gd name="T80" fmla="*/ 0 w 537"/>
                    <a:gd name="T81" fmla="*/ 0 h 764"/>
                    <a:gd name="T82" fmla="*/ 0 w 537"/>
                    <a:gd name="T83" fmla="*/ 0 h 764"/>
                    <a:gd name="T84" fmla="*/ 0 w 537"/>
                    <a:gd name="T85" fmla="*/ 0 h 764"/>
                    <a:gd name="T86" fmla="*/ 0 w 537"/>
                    <a:gd name="T87" fmla="*/ 0 h 764"/>
                    <a:gd name="T88" fmla="*/ 0 w 537"/>
                    <a:gd name="T89" fmla="*/ 0 h 764"/>
                    <a:gd name="T90" fmla="*/ 0 w 537"/>
                    <a:gd name="T91" fmla="*/ 0 h 764"/>
                    <a:gd name="T92" fmla="*/ 0 w 537"/>
                    <a:gd name="T93" fmla="*/ 0 h 764"/>
                    <a:gd name="T94" fmla="*/ 0 w 537"/>
                    <a:gd name="T95" fmla="*/ 0 h 764"/>
                    <a:gd name="T96" fmla="*/ 0 w 537"/>
                    <a:gd name="T97" fmla="*/ 0 h 764"/>
                    <a:gd name="T98" fmla="*/ 0 w 537"/>
                    <a:gd name="T99" fmla="*/ 0 h 764"/>
                    <a:gd name="T100" fmla="*/ 0 w 537"/>
                    <a:gd name="T101" fmla="*/ 0 h 764"/>
                    <a:gd name="T102" fmla="*/ 0 w 537"/>
                    <a:gd name="T103" fmla="*/ 0 h 764"/>
                    <a:gd name="T104" fmla="*/ 0 w 537"/>
                    <a:gd name="T105" fmla="*/ 0 h 764"/>
                    <a:gd name="T106" fmla="*/ 0 w 537"/>
                    <a:gd name="T107" fmla="*/ 0 h 764"/>
                    <a:gd name="T108" fmla="*/ 0 w 537"/>
                    <a:gd name="T109" fmla="*/ 0 h 764"/>
                    <a:gd name="T110" fmla="*/ 0 w 537"/>
                    <a:gd name="T111" fmla="*/ 0 h 764"/>
                    <a:gd name="T112" fmla="*/ 0 w 537"/>
                    <a:gd name="T113" fmla="*/ 0 h 764"/>
                    <a:gd name="T114" fmla="*/ 0 w 537"/>
                    <a:gd name="T115" fmla="*/ 0 h 764"/>
                    <a:gd name="T116" fmla="*/ 0 w 537"/>
                    <a:gd name="T117" fmla="*/ 0 h 764"/>
                    <a:gd name="T118" fmla="*/ 0 w 537"/>
                    <a:gd name="T119" fmla="*/ 0 h 764"/>
                    <a:gd name="T120" fmla="*/ 0 w 537"/>
                    <a:gd name="T121" fmla="*/ 0 h 764"/>
                    <a:gd name="T122" fmla="*/ 0 w 537"/>
                    <a:gd name="T123" fmla="*/ 0 h 764"/>
                    <a:gd name="T124" fmla="*/ 0 w 537"/>
                    <a:gd name="T125" fmla="*/ 0 h 7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37" h="764">
                      <a:moveTo>
                        <a:pt x="86" y="732"/>
                      </a:moveTo>
                      <a:lnTo>
                        <a:pt x="85" y="732"/>
                      </a:lnTo>
                      <a:lnTo>
                        <a:pt x="83" y="732"/>
                      </a:lnTo>
                      <a:lnTo>
                        <a:pt x="80" y="732"/>
                      </a:lnTo>
                      <a:lnTo>
                        <a:pt x="75" y="732"/>
                      </a:lnTo>
                      <a:lnTo>
                        <a:pt x="70" y="732"/>
                      </a:lnTo>
                      <a:lnTo>
                        <a:pt x="64" y="732"/>
                      </a:lnTo>
                      <a:lnTo>
                        <a:pt x="59" y="732"/>
                      </a:lnTo>
                      <a:lnTo>
                        <a:pt x="53" y="732"/>
                      </a:lnTo>
                      <a:lnTo>
                        <a:pt x="49" y="730"/>
                      </a:lnTo>
                      <a:lnTo>
                        <a:pt x="46" y="730"/>
                      </a:lnTo>
                      <a:lnTo>
                        <a:pt x="42" y="729"/>
                      </a:lnTo>
                      <a:lnTo>
                        <a:pt x="38" y="729"/>
                      </a:lnTo>
                      <a:lnTo>
                        <a:pt x="32" y="727"/>
                      </a:lnTo>
                      <a:lnTo>
                        <a:pt x="28" y="726"/>
                      </a:lnTo>
                      <a:lnTo>
                        <a:pt x="23" y="722"/>
                      </a:lnTo>
                      <a:lnTo>
                        <a:pt x="18" y="718"/>
                      </a:lnTo>
                      <a:lnTo>
                        <a:pt x="14" y="713"/>
                      </a:lnTo>
                      <a:lnTo>
                        <a:pt x="13" y="709"/>
                      </a:lnTo>
                      <a:lnTo>
                        <a:pt x="12" y="706"/>
                      </a:lnTo>
                      <a:lnTo>
                        <a:pt x="11" y="705"/>
                      </a:lnTo>
                      <a:lnTo>
                        <a:pt x="11" y="701"/>
                      </a:lnTo>
                      <a:lnTo>
                        <a:pt x="11" y="699"/>
                      </a:lnTo>
                      <a:lnTo>
                        <a:pt x="9" y="695"/>
                      </a:lnTo>
                      <a:lnTo>
                        <a:pt x="9" y="692"/>
                      </a:lnTo>
                      <a:lnTo>
                        <a:pt x="8" y="687"/>
                      </a:lnTo>
                      <a:lnTo>
                        <a:pt x="8" y="683"/>
                      </a:lnTo>
                      <a:lnTo>
                        <a:pt x="8" y="678"/>
                      </a:lnTo>
                      <a:lnTo>
                        <a:pt x="7" y="672"/>
                      </a:lnTo>
                      <a:lnTo>
                        <a:pt x="7" y="667"/>
                      </a:lnTo>
                      <a:lnTo>
                        <a:pt x="7" y="661"/>
                      </a:lnTo>
                      <a:lnTo>
                        <a:pt x="6" y="655"/>
                      </a:lnTo>
                      <a:lnTo>
                        <a:pt x="6" y="649"/>
                      </a:lnTo>
                      <a:lnTo>
                        <a:pt x="6" y="643"/>
                      </a:lnTo>
                      <a:lnTo>
                        <a:pt x="6" y="636"/>
                      </a:lnTo>
                      <a:lnTo>
                        <a:pt x="5" y="628"/>
                      </a:lnTo>
                      <a:lnTo>
                        <a:pt x="5" y="621"/>
                      </a:lnTo>
                      <a:lnTo>
                        <a:pt x="3" y="613"/>
                      </a:lnTo>
                      <a:lnTo>
                        <a:pt x="3" y="605"/>
                      </a:lnTo>
                      <a:lnTo>
                        <a:pt x="3" y="597"/>
                      </a:lnTo>
                      <a:lnTo>
                        <a:pt x="3" y="590"/>
                      </a:lnTo>
                      <a:lnTo>
                        <a:pt x="3" y="581"/>
                      </a:lnTo>
                      <a:lnTo>
                        <a:pt x="3" y="573"/>
                      </a:lnTo>
                      <a:lnTo>
                        <a:pt x="2" y="564"/>
                      </a:lnTo>
                      <a:lnTo>
                        <a:pt x="2" y="556"/>
                      </a:lnTo>
                      <a:lnTo>
                        <a:pt x="2" y="547"/>
                      </a:lnTo>
                      <a:lnTo>
                        <a:pt x="2" y="539"/>
                      </a:lnTo>
                      <a:lnTo>
                        <a:pt x="2" y="529"/>
                      </a:lnTo>
                      <a:lnTo>
                        <a:pt x="2" y="520"/>
                      </a:lnTo>
                      <a:lnTo>
                        <a:pt x="2" y="512"/>
                      </a:lnTo>
                      <a:lnTo>
                        <a:pt x="2" y="503"/>
                      </a:lnTo>
                      <a:lnTo>
                        <a:pt x="1" y="494"/>
                      </a:lnTo>
                      <a:lnTo>
                        <a:pt x="1" y="485"/>
                      </a:lnTo>
                      <a:lnTo>
                        <a:pt x="1" y="475"/>
                      </a:lnTo>
                      <a:lnTo>
                        <a:pt x="1" y="467"/>
                      </a:lnTo>
                      <a:lnTo>
                        <a:pt x="0" y="457"/>
                      </a:lnTo>
                      <a:lnTo>
                        <a:pt x="0" y="449"/>
                      </a:lnTo>
                      <a:lnTo>
                        <a:pt x="0" y="440"/>
                      </a:lnTo>
                      <a:lnTo>
                        <a:pt x="0" y="432"/>
                      </a:lnTo>
                      <a:lnTo>
                        <a:pt x="0" y="423"/>
                      </a:lnTo>
                      <a:lnTo>
                        <a:pt x="0" y="415"/>
                      </a:lnTo>
                      <a:lnTo>
                        <a:pt x="0" y="406"/>
                      </a:lnTo>
                      <a:lnTo>
                        <a:pt x="0" y="399"/>
                      </a:lnTo>
                      <a:lnTo>
                        <a:pt x="0" y="390"/>
                      </a:lnTo>
                      <a:lnTo>
                        <a:pt x="0" y="383"/>
                      </a:lnTo>
                      <a:lnTo>
                        <a:pt x="0" y="376"/>
                      </a:lnTo>
                      <a:lnTo>
                        <a:pt x="0" y="368"/>
                      </a:lnTo>
                      <a:lnTo>
                        <a:pt x="0" y="361"/>
                      </a:lnTo>
                      <a:lnTo>
                        <a:pt x="0" y="354"/>
                      </a:lnTo>
                      <a:lnTo>
                        <a:pt x="0" y="347"/>
                      </a:lnTo>
                      <a:lnTo>
                        <a:pt x="0" y="340"/>
                      </a:lnTo>
                      <a:lnTo>
                        <a:pt x="0" y="334"/>
                      </a:lnTo>
                      <a:lnTo>
                        <a:pt x="0" y="328"/>
                      </a:lnTo>
                      <a:lnTo>
                        <a:pt x="0" y="323"/>
                      </a:lnTo>
                      <a:lnTo>
                        <a:pt x="0" y="319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0" y="305"/>
                      </a:lnTo>
                      <a:lnTo>
                        <a:pt x="1" y="302"/>
                      </a:lnTo>
                      <a:lnTo>
                        <a:pt x="1" y="295"/>
                      </a:lnTo>
                      <a:lnTo>
                        <a:pt x="2" y="292"/>
                      </a:lnTo>
                      <a:lnTo>
                        <a:pt x="2" y="287"/>
                      </a:lnTo>
                      <a:lnTo>
                        <a:pt x="2" y="282"/>
                      </a:lnTo>
                      <a:lnTo>
                        <a:pt x="2" y="280"/>
                      </a:lnTo>
                      <a:lnTo>
                        <a:pt x="2" y="277"/>
                      </a:lnTo>
                      <a:lnTo>
                        <a:pt x="2" y="274"/>
                      </a:lnTo>
                      <a:lnTo>
                        <a:pt x="3" y="270"/>
                      </a:lnTo>
                      <a:lnTo>
                        <a:pt x="3" y="266"/>
                      </a:lnTo>
                      <a:lnTo>
                        <a:pt x="3" y="263"/>
                      </a:lnTo>
                      <a:lnTo>
                        <a:pt x="3" y="259"/>
                      </a:lnTo>
                      <a:lnTo>
                        <a:pt x="3" y="255"/>
                      </a:lnTo>
                      <a:lnTo>
                        <a:pt x="3" y="251"/>
                      </a:lnTo>
                      <a:lnTo>
                        <a:pt x="5" y="247"/>
                      </a:lnTo>
                      <a:lnTo>
                        <a:pt x="5" y="242"/>
                      </a:lnTo>
                      <a:lnTo>
                        <a:pt x="5" y="238"/>
                      </a:lnTo>
                      <a:lnTo>
                        <a:pt x="5" y="234"/>
                      </a:lnTo>
                      <a:lnTo>
                        <a:pt x="5" y="229"/>
                      </a:lnTo>
                      <a:lnTo>
                        <a:pt x="6" y="224"/>
                      </a:lnTo>
                      <a:lnTo>
                        <a:pt x="6" y="219"/>
                      </a:lnTo>
                      <a:lnTo>
                        <a:pt x="6" y="213"/>
                      </a:lnTo>
                      <a:lnTo>
                        <a:pt x="6" y="208"/>
                      </a:lnTo>
                      <a:lnTo>
                        <a:pt x="7" y="203"/>
                      </a:lnTo>
                      <a:lnTo>
                        <a:pt x="7" y="198"/>
                      </a:lnTo>
                      <a:lnTo>
                        <a:pt x="7" y="193"/>
                      </a:lnTo>
                      <a:lnTo>
                        <a:pt x="8" y="189"/>
                      </a:lnTo>
                      <a:lnTo>
                        <a:pt x="8" y="183"/>
                      </a:lnTo>
                      <a:lnTo>
                        <a:pt x="9" y="178"/>
                      </a:lnTo>
                      <a:lnTo>
                        <a:pt x="9" y="172"/>
                      </a:lnTo>
                      <a:lnTo>
                        <a:pt x="9" y="167"/>
                      </a:lnTo>
                      <a:lnTo>
                        <a:pt x="11" y="161"/>
                      </a:lnTo>
                      <a:lnTo>
                        <a:pt x="11" y="156"/>
                      </a:lnTo>
                      <a:lnTo>
                        <a:pt x="11" y="151"/>
                      </a:lnTo>
                      <a:lnTo>
                        <a:pt x="11" y="146"/>
                      </a:lnTo>
                      <a:lnTo>
                        <a:pt x="12" y="140"/>
                      </a:lnTo>
                      <a:lnTo>
                        <a:pt x="12" y="135"/>
                      </a:lnTo>
                      <a:lnTo>
                        <a:pt x="12" y="129"/>
                      </a:lnTo>
                      <a:lnTo>
                        <a:pt x="13" y="124"/>
                      </a:lnTo>
                      <a:lnTo>
                        <a:pt x="13" y="119"/>
                      </a:lnTo>
                      <a:lnTo>
                        <a:pt x="14" y="114"/>
                      </a:lnTo>
                      <a:lnTo>
                        <a:pt x="14" y="108"/>
                      </a:lnTo>
                      <a:lnTo>
                        <a:pt x="14" y="104"/>
                      </a:lnTo>
                      <a:lnTo>
                        <a:pt x="15" y="99"/>
                      </a:lnTo>
                      <a:lnTo>
                        <a:pt x="15" y="95"/>
                      </a:lnTo>
                      <a:lnTo>
                        <a:pt x="15" y="89"/>
                      </a:lnTo>
                      <a:lnTo>
                        <a:pt x="17" y="85"/>
                      </a:lnTo>
                      <a:lnTo>
                        <a:pt x="17" y="80"/>
                      </a:lnTo>
                      <a:lnTo>
                        <a:pt x="18" y="77"/>
                      </a:lnTo>
                      <a:lnTo>
                        <a:pt x="18" y="73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19" y="61"/>
                      </a:lnTo>
                      <a:lnTo>
                        <a:pt x="19" y="57"/>
                      </a:lnTo>
                      <a:lnTo>
                        <a:pt x="20" y="54"/>
                      </a:lnTo>
                      <a:lnTo>
                        <a:pt x="20" y="51"/>
                      </a:lnTo>
                      <a:lnTo>
                        <a:pt x="22" y="49"/>
                      </a:lnTo>
                      <a:lnTo>
                        <a:pt x="23" y="43"/>
                      </a:lnTo>
                      <a:lnTo>
                        <a:pt x="24" y="38"/>
                      </a:lnTo>
                      <a:lnTo>
                        <a:pt x="24" y="35"/>
                      </a:lnTo>
                      <a:lnTo>
                        <a:pt x="26" y="33"/>
                      </a:lnTo>
                      <a:lnTo>
                        <a:pt x="28" y="28"/>
                      </a:lnTo>
                      <a:lnTo>
                        <a:pt x="32" y="25"/>
                      </a:lnTo>
                      <a:lnTo>
                        <a:pt x="35" y="23"/>
                      </a:lnTo>
                      <a:lnTo>
                        <a:pt x="38" y="21"/>
                      </a:lnTo>
                      <a:lnTo>
                        <a:pt x="42" y="20"/>
                      </a:lnTo>
                      <a:lnTo>
                        <a:pt x="47" y="17"/>
                      </a:lnTo>
                      <a:lnTo>
                        <a:pt x="51" y="16"/>
                      </a:lnTo>
                      <a:lnTo>
                        <a:pt x="55" y="14"/>
                      </a:lnTo>
                      <a:lnTo>
                        <a:pt x="60" y="12"/>
                      </a:lnTo>
                      <a:lnTo>
                        <a:pt x="66" y="11"/>
                      </a:lnTo>
                      <a:lnTo>
                        <a:pt x="71" y="10"/>
                      </a:lnTo>
                      <a:lnTo>
                        <a:pt x="76" y="9"/>
                      </a:lnTo>
                      <a:lnTo>
                        <a:pt x="82" y="8"/>
                      </a:lnTo>
                      <a:lnTo>
                        <a:pt x="88" y="8"/>
                      </a:lnTo>
                      <a:lnTo>
                        <a:pt x="93" y="5"/>
                      </a:lnTo>
                      <a:lnTo>
                        <a:pt x="99" y="5"/>
                      </a:lnTo>
                      <a:lnTo>
                        <a:pt x="104" y="4"/>
                      </a:lnTo>
                      <a:lnTo>
                        <a:pt x="110" y="4"/>
                      </a:lnTo>
                      <a:lnTo>
                        <a:pt x="115" y="3"/>
                      </a:lnTo>
                      <a:lnTo>
                        <a:pt x="121" y="1"/>
                      </a:lnTo>
                      <a:lnTo>
                        <a:pt x="126" y="1"/>
                      </a:lnTo>
                      <a:lnTo>
                        <a:pt x="132" y="1"/>
                      </a:lnTo>
                      <a:lnTo>
                        <a:pt x="137" y="1"/>
                      </a:lnTo>
                      <a:lnTo>
                        <a:pt x="142" y="0"/>
                      </a:lnTo>
                      <a:lnTo>
                        <a:pt x="145" y="0"/>
                      </a:lnTo>
                      <a:lnTo>
                        <a:pt x="150" y="1"/>
                      </a:lnTo>
                      <a:lnTo>
                        <a:pt x="154" y="1"/>
                      </a:lnTo>
                      <a:lnTo>
                        <a:pt x="159" y="1"/>
                      </a:lnTo>
                      <a:lnTo>
                        <a:pt x="162" y="1"/>
                      </a:lnTo>
                      <a:lnTo>
                        <a:pt x="166" y="3"/>
                      </a:lnTo>
                      <a:lnTo>
                        <a:pt x="168" y="3"/>
                      </a:lnTo>
                      <a:lnTo>
                        <a:pt x="174" y="3"/>
                      </a:lnTo>
                      <a:lnTo>
                        <a:pt x="177" y="3"/>
                      </a:lnTo>
                      <a:lnTo>
                        <a:pt x="180" y="3"/>
                      </a:lnTo>
                      <a:lnTo>
                        <a:pt x="183" y="3"/>
                      </a:lnTo>
                      <a:lnTo>
                        <a:pt x="188" y="3"/>
                      </a:lnTo>
                      <a:lnTo>
                        <a:pt x="191" y="3"/>
                      </a:lnTo>
                      <a:lnTo>
                        <a:pt x="196" y="3"/>
                      </a:lnTo>
                      <a:lnTo>
                        <a:pt x="201" y="3"/>
                      </a:lnTo>
                      <a:lnTo>
                        <a:pt x="207" y="3"/>
                      </a:lnTo>
                      <a:lnTo>
                        <a:pt x="212" y="3"/>
                      </a:lnTo>
                      <a:lnTo>
                        <a:pt x="218" y="3"/>
                      </a:lnTo>
                      <a:lnTo>
                        <a:pt x="224" y="3"/>
                      </a:lnTo>
                      <a:lnTo>
                        <a:pt x="230" y="3"/>
                      </a:lnTo>
                      <a:lnTo>
                        <a:pt x="236" y="3"/>
                      </a:lnTo>
                      <a:lnTo>
                        <a:pt x="242" y="3"/>
                      </a:lnTo>
                      <a:lnTo>
                        <a:pt x="250" y="3"/>
                      </a:lnTo>
                      <a:lnTo>
                        <a:pt x="257" y="3"/>
                      </a:lnTo>
                      <a:lnTo>
                        <a:pt x="263" y="3"/>
                      </a:lnTo>
                      <a:lnTo>
                        <a:pt x="270" y="3"/>
                      </a:lnTo>
                      <a:lnTo>
                        <a:pt x="278" y="3"/>
                      </a:lnTo>
                      <a:lnTo>
                        <a:pt x="285" y="3"/>
                      </a:lnTo>
                      <a:lnTo>
                        <a:pt x="292" y="3"/>
                      </a:lnTo>
                      <a:lnTo>
                        <a:pt x="299" y="3"/>
                      </a:lnTo>
                      <a:lnTo>
                        <a:pt x="307" y="3"/>
                      </a:lnTo>
                      <a:lnTo>
                        <a:pt x="315" y="4"/>
                      </a:lnTo>
                      <a:lnTo>
                        <a:pt x="322" y="4"/>
                      </a:lnTo>
                      <a:lnTo>
                        <a:pt x="330" y="4"/>
                      </a:lnTo>
                      <a:lnTo>
                        <a:pt x="337" y="5"/>
                      </a:lnTo>
                      <a:lnTo>
                        <a:pt x="345" y="6"/>
                      </a:lnTo>
                      <a:lnTo>
                        <a:pt x="353" y="6"/>
                      </a:lnTo>
                      <a:lnTo>
                        <a:pt x="361" y="6"/>
                      </a:lnTo>
                      <a:lnTo>
                        <a:pt x="367" y="8"/>
                      </a:lnTo>
                      <a:lnTo>
                        <a:pt x="376" y="8"/>
                      </a:lnTo>
                      <a:lnTo>
                        <a:pt x="383" y="8"/>
                      </a:lnTo>
                      <a:lnTo>
                        <a:pt x="390" y="9"/>
                      </a:lnTo>
                      <a:lnTo>
                        <a:pt x="398" y="10"/>
                      </a:lnTo>
                      <a:lnTo>
                        <a:pt x="405" y="11"/>
                      </a:lnTo>
                      <a:lnTo>
                        <a:pt x="411" y="11"/>
                      </a:lnTo>
                      <a:lnTo>
                        <a:pt x="418" y="12"/>
                      </a:lnTo>
                      <a:lnTo>
                        <a:pt x="426" y="14"/>
                      </a:lnTo>
                      <a:lnTo>
                        <a:pt x="433" y="15"/>
                      </a:lnTo>
                      <a:lnTo>
                        <a:pt x="439" y="16"/>
                      </a:lnTo>
                      <a:lnTo>
                        <a:pt x="445" y="17"/>
                      </a:lnTo>
                      <a:lnTo>
                        <a:pt x="451" y="20"/>
                      </a:lnTo>
                      <a:lnTo>
                        <a:pt x="457" y="21"/>
                      </a:lnTo>
                      <a:lnTo>
                        <a:pt x="463" y="22"/>
                      </a:lnTo>
                      <a:lnTo>
                        <a:pt x="468" y="25"/>
                      </a:lnTo>
                      <a:lnTo>
                        <a:pt x="473" y="26"/>
                      </a:lnTo>
                      <a:lnTo>
                        <a:pt x="479" y="28"/>
                      </a:lnTo>
                      <a:lnTo>
                        <a:pt x="483" y="29"/>
                      </a:lnTo>
                      <a:lnTo>
                        <a:pt x="487" y="32"/>
                      </a:lnTo>
                      <a:lnTo>
                        <a:pt x="491" y="34"/>
                      </a:lnTo>
                      <a:lnTo>
                        <a:pt x="496" y="35"/>
                      </a:lnTo>
                      <a:lnTo>
                        <a:pt x="498" y="38"/>
                      </a:lnTo>
                      <a:lnTo>
                        <a:pt x="502" y="40"/>
                      </a:lnTo>
                      <a:lnTo>
                        <a:pt x="504" y="43"/>
                      </a:lnTo>
                      <a:lnTo>
                        <a:pt x="508" y="46"/>
                      </a:lnTo>
                      <a:lnTo>
                        <a:pt x="509" y="49"/>
                      </a:lnTo>
                      <a:lnTo>
                        <a:pt x="512" y="51"/>
                      </a:lnTo>
                      <a:lnTo>
                        <a:pt x="513" y="55"/>
                      </a:lnTo>
                      <a:lnTo>
                        <a:pt x="514" y="59"/>
                      </a:lnTo>
                      <a:lnTo>
                        <a:pt x="514" y="62"/>
                      </a:lnTo>
                      <a:lnTo>
                        <a:pt x="515" y="66"/>
                      </a:lnTo>
                      <a:lnTo>
                        <a:pt x="515" y="70"/>
                      </a:lnTo>
                      <a:lnTo>
                        <a:pt x="517" y="73"/>
                      </a:lnTo>
                      <a:lnTo>
                        <a:pt x="517" y="76"/>
                      </a:lnTo>
                      <a:lnTo>
                        <a:pt x="517" y="80"/>
                      </a:lnTo>
                      <a:lnTo>
                        <a:pt x="517" y="85"/>
                      </a:lnTo>
                      <a:lnTo>
                        <a:pt x="518" y="90"/>
                      </a:lnTo>
                      <a:lnTo>
                        <a:pt x="518" y="95"/>
                      </a:lnTo>
                      <a:lnTo>
                        <a:pt x="518" y="100"/>
                      </a:lnTo>
                      <a:lnTo>
                        <a:pt x="519" y="105"/>
                      </a:lnTo>
                      <a:lnTo>
                        <a:pt x="519" y="111"/>
                      </a:lnTo>
                      <a:lnTo>
                        <a:pt x="519" y="116"/>
                      </a:lnTo>
                      <a:lnTo>
                        <a:pt x="519" y="121"/>
                      </a:lnTo>
                      <a:lnTo>
                        <a:pt x="519" y="127"/>
                      </a:lnTo>
                      <a:lnTo>
                        <a:pt x="520" y="133"/>
                      </a:lnTo>
                      <a:lnTo>
                        <a:pt x="520" y="139"/>
                      </a:lnTo>
                      <a:lnTo>
                        <a:pt x="520" y="145"/>
                      </a:lnTo>
                      <a:lnTo>
                        <a:pt x="520" y="151"/>
                      </a:lnTo>
                      <a:lnTo>
                        <a:pt x="520" y="157"/>
                      </a:lnTo>
                      <a:lnTo>
                        <a:pt x="520" y="163"/>
                      </a:lnTo>
                      <a:lnTo>
                        <a:pt x="520" y="169"/>
                      </a:lnTo>
                      <a:lnTo>
                        <a:pt x="520" y="175"/>
                      </a:lnTo>
                      <a:lnTo>
                        <a:pt x="520" y="183"/>
                      </a:lnTo>
                      <a:lnTo>
                        <a:pt x="520" y="189"/>
                      </a:lnTo>
                      <a:lnTo>
                        <a:pt x="520" y="195"/>
                      </a:lnTo>
                      <a:lnTo>
                        <a:pt x="520" y="202"/>
                      </a:lnTo>
                      <a:lnTo>
                        <a:pt x="520" y="208"/>
                      </a:lnTo>
                      <a:lnTo>
                        <a:pt x="520" y="214"/>
                      </a:lnTo>
                      <a:lnTo>
                        <a:pt x="520" y="221"/>
                      </a:lnTo>
                      <a:lnTo>
                        <a:pt x="520" y="227"/>
                      </a:lnTo>
                      <a:lnTo>
                        <a:pt x="520" y="235"/>
                      </a:lnTo>
                      <a:lnTo>
                        <a:pt x="519" y="240"/>
                      </a:lnTo>
                      <a:lnTo>
                        <a:pt x="519" y="246"/>
                      </a:lnTo>
                      <a:lnTo>
                        <a:pt x="519" y="252"/>
                      </a:lnTo>
                      <a:lnTo>
                        <a:pt x="519" y="259"/>
                      </a:lnTo>
                      <a:lnTo>
                        <a:pt x="519" y="265"/>
                      </a:lnTo>
                      <a:lnTo>
                        <a:pt x="518" y="271"/>
                      </a:lnTo>
                      <a:lnTo>
                        <a:pt x="518" y="277"/>
                      </a:lnTo>
                      <a:lnTo>
                        <a:pt x="518" y="283"/>
                      </a:lnTo>
                      <a:lnTo>
                        <a:pt x="517" y="289"/>
                      </a:lnTo>
                      <a:lnTo>
                        <a:pt x="517" y="295"/>
                      </a:lnTo>
                      <a:lnTo>
                        <a:pt x="517" y="300"/>
                      </a:lnTo>
                      <a:lnTo>
                        <a:pt x="517" y="306"/>
                      </a:lnTo>
                      <a:lnTo>
                        <a:pt x="517" y="313"/>
                      </a:lnTo>
                      <a:lnTo>
                        <a:pt x="515" y="317"/>
                      </a:lnTo>
                      <a:lnTo>
                        <a:pt x="515" y="322"/>
                      </a:lnTo>
                      <a:lnTo>
                        <a:pt x="515" y="328"/>
                      </a:lnTo>
                      <a:lnTo>
                        <a:pt x="515" y="332"/>
                      </a:lnTo>
                      <a:lnTo>
                        <a:pt x="514" y="337"/>
                      </a:lnTo>
                      <a:lnTo>
                        <a:pt x="514" y="342"/>
                      </a:lnTo>
                      <a:lnTo>
                        <a:pt x="514" y="347"/>
                      </a:lnTo>
                      <a:lnTo>
                        <a:pt x="513" y="350"/>
                      </a:lnTo>
                      <a:lnTo>
                        <a:pt x="513" y="354"/>
                      </a:lnTo>
                      <a:lnTo>
                        <a:pt x="512" y="357"/>
                      </a:lnTo>
                      <a:lnTo>
                        <a:pt x="512" y="361"/>
                      </a:lnTo>
                      <a:lnTo>
                        <a:pt x="512" y="365"/>
                      </a:lnTo>
                      <a:lnTo>
                        <a:pt x="510" y="367"/>
                      </a:lnTo>
                      <a:lnTo>
                        <a:pt x="510" y="371"/>
                      </a:lnTo>
                      <a:lnTo>
                        <a:pt x="510" y="373"/>
                      </a:lnTo>
                      <a:lnTo>
                        <a:pt x="509" y="378"/>
                      </a:lnTo>
                      <a:lnTo>
                        <a:pt x="508" y="382"/>
                      </a:lnTo>
                      <a:lnTo>
                        <a:pt x="506" y="388"/>
                      </a:lnTo>
                      <a:lnTo>
                        <a:pt x="506" y="394"/>
                      </a:lnTo>
                      <a:lnTo>
                        <a:pt x="506" y="396"/>
                      </a:lnTo>
                      <a:lnTo>
                        <a:pt x="506" y="400"/>
                      </a:lnTo>
                      <a:lnTo>
                        <a:pt x="506" y="404"/>
                      </a:lnTo>
                      <a:lnTo>
                        <a:pt x="507" y="407"/>
                      </a:lnTo>
                      <a:lnTo>
                        <a:pt x="507" y="410"/>
                      </a:lnTo>
                      <a:lnTo>
                        <a:pt x="508" y="413"/>
                      </a:lnTo>
                      <a:lnTo>
                        <a:pt x="509" y="417"/>
                      </a:lnTo>
                      <a:lnTo>
                        <a:pt x="510" y="421"/>
                      </a:lnTo>
                      <a:lnTo>
                        <a:pt x="512" y="424"/>
                      </a:lnTo>
                      <a:lnTo>
                        <a:pt x="513" y="429"/>
                      </a:lnTo>
                      <a:lnTo>
                        <a:pt x="514" y="433"/>
                      </a:lnTo>
                      <a:lnTo>
                        <a:pt x="517" y="438"/>
                      </a:lnTo>
                      <a:lnTo>
                        <a:pt x="517" y="441"/>
                      </a:lnTo>
                      <a:lnTo>
                        <a:pt x="519" y="445"/>
                      </a:lnTo>
                      <a:lnTo>
                        <a:pt x="519" y="449"/>
                      </a:lnTo>
                      <a:lnTo>
                        <a:pt x="521" y="452"/>
                      </a:lnTo>
                      <a:lnTo>
                        <a:pt x="523" y="457"/>
                      </a:lnTo>
                      <a:lnTo>
                        <a:pt x="524" y="461"/>
                      </a:lnTo>
                      <a:lnTo>
                        <a:pt x="525" y="466"/>
                      </a:lnTo>
                      <a:lnTo>
                        <a:pt x="526" y="470"/>
                      </a:lnTo>
                      <a:lnTo>
                        <a:pt x="527" y="474"/>
                      </a:lnTo>
                      <a:lnTo>
                        <a:pt x="529" y="479"/>
                      </a:lnTo>
                      <a:lnTo>
                        <a:pt x="529" y="483"/>
                      </a:lnTo>
                      <a:lnTo>
                        <a:pt x="530" y="487"/>
                      </a:lnTo>
                      <a:lnTo>
                        <a:pt x="531" y="491"/>
                      </a:lnTo>
                      <a:lnTo>
                        <a:pt x="531" y="496"/>
                      </a:lnTo>
                      <a:lnTo>
                        <a:pt x="531" y="501"/>
                      </a:lnTo>
                      <a:lnTo>
                        <a:pt x="532" y="506"/>
                      </a:lnTo>
                      <a:lnTo>
                        <a:pt x="532" y="511"/>
                      </a:lnTo>
                      <a:lnTo>
                        <a:pt x="532" y="517"/>
                      </a:lnTo>
                      <a:lnTo>
                        <a:pt x="532" y="519"/>
                      </a:lnTo>
                      <a:lnTo>
                        <a:pt x="532" y="523"/>
                      </a:lnTo>
                      <a:lnTo>
                        <a:pt x="532" y="526"/>
                      </a:lnTo>
                      <a:lnTo>
                        <a:pt x="532" y="530"/>
                      </a:lnTo>
                      <a:lnTo>
                        <a:pt x="532" y="534"/>
                      </a:lnTo>
                      <a:lnTo>
                        <a:pt x="532" y="537"/>
                      </a:lnTo>
                      <a:lnTo>
                        <a:pt x="532" y="541"/>
                      </a:lnTo>
                      <a:lnTo>
                        <a:pt x="534" y="546"/>
                      </a:lnTo>
                      <a:lnTo>
                        <a:pt x="534" y="551"/>
                      </a:lnTo>
                      <a:lnTo>
                        <a:pt x="534" y="556"/>
                      </a:lnTo>
                      <a:lnTo>
                        <a:pt x="534" y="559"/>
                      </a:lnTo>
                      <a:lnTo>
                        <a:pt x="535" y="564"/>
                      </a:lnTo>
                      <a:lnTo>
                        <a:pt x="535" y="569"/>
                      </a:lnTo>
                      <a:lnTo>
                        <a:pt x="535" y="574"/>
                      </a:lnTo>
                      <a:lnTo>
                        <a:pt x="535" y="579"/>
                      </a:lnTo>
                      <a:lnTo>
                        <a:pt x="535" y="583"/>
                      </a:lnTo>
                      <a:lnTo>
                        <a:pt x="535" y="588"/>
                      </a:lnTo>
                      <a:lnTo>
                        <a:pt x="535" y="593"/>
                      </a:lnTo>
                      <a:lnTo>
                        <a:pt x="535" y="599"/>
                      </a:lnTo>
                      <a:lnTo>
                        <a:pt x="536" y="604"/>
                      </a:lnTo>
                      <a:lnTo>
                        <a:pt x="536" y="609"/>
                      </a:lnTo>
                      <a:lnTo>
                        <a:pt x="536" y="614"/>
                      </a:lnTo>
                      <a:lnTo>
                        <a:pt x="536" y="620"/>
                      </a:lnTo>
                      <a:lnTo>
                        <a:pt x="536" y="625"/>
                      </a:lnTo>
                      <a:lnTo>
                        <a:pt x="536" y="631"/>
                      </a:lnTo>
                      <a:lnTo>
                        <a:pt x="536" y="636"/>
                      </a:lnTo>
                      <a:lnTo>
                        <a:pt x="536" y="642"/>
                      </a:lnTo>
                      <a:lnTo>
                        <a:pt x="537" y="647"/>
                      </a:lnTo>
                      <a:lnTo>
                        <a:pt x="536" y="652"/>
                      </a:lnTo>
                      <a:lnTo>
                        <a:pt x="536" y="656"/>
                      </a:lnTo>
                      <a:lnTo>
                        <a:pt x="536" y="661"/>
                      </a:lnTo>
                      <a:lnTo>
                        <a:pt x="536" y="666"/>
                      </a:lnTo>
                      <a:lnTo>
                        <a:pt x="535" y="671"/>
                      </a:lnTo>
                      <a:lnTo>
                        <a:pt x="535" y="677"/>
                      </a:lnTo>
                      <a:lnTo>
                        <a:pt x="535" y="682"/>
                      </a:lnTo>
                      <a:lnTo>
                        <a:pt x="535" y="687"/>
                      </a:lnTo>
                      <a:lnTo>
                        <a:pt x="534" y="690"/>
                      </a:lnTo>
                      <a:lnTo>
                        <a:pt x="534" y="695"/>
                      </a:lnTo>
                      <a:lnTo>
                        <a:pt x="532" y="700"/>
                      </a:lnTo>
                      <a:lnTo>
                        <a:pt x="532" y="705"/>
                      </a:lnTo>
                      <a:lnTo>
                        <a:pt x="531" y="709"/>
                      </a:lnTo>
                      <a:lnTo>
                        <a:pt x="531" y="713"/>
                      </a:lnTo>
                      <a:lnTo>
                        <a:pt x="530" y="717"/>
                      </a:lnTo>
                      <a:lnTo>
                        <a:pt x="530" y="722"/>
                      </a:lnTo>
                      <a:lnTo>
                        <a:pt x="529" y="726"/>
                      </a:lnTo>
                      <a:lnTo>
                        <a:pt x="527" y="729"/>
                      </a:lnTo>
                      <a:lnTo>
                        <a:pt x="526" y="732"/>
                      </a:lnTo>
                      <a:lnTo>
                        <a:pt x="525" y="735"/>
                      </a:lnTo>
                      <a:lnTo>
                        <a:pt x="523" y="741"/>
                      </a:lnTo>
                      <a:lnTo>
                        <a:pt x="520" y="747"/>
                      </a:lnTo>
                      <a:lnTo>
                        <a:pt x="517" y="752"/>
                      </a:lnTo>
                      <a:lnTo>
                        <a:pt x="513" y="756"/>
                      </a:lnTo>
                      <a:lnTo>
                        <a:pt x="509" y="760"/>
                      </a:lnTo>
                      <a:lnTo>
                        <a:pt x="506" y="762"/>
                      </a:lnTo>
                      <a:lnTo>
                        <a:pt x="502" y="762"/>
                      </a:lnTo>
                      <a:lnTo>
                        <a:pt x="498" y="762"/>
                      </a:lnTo>
                      <a:lnTo>
                        <a:pt x="495" y="763"/>
                      </a:lnTo>
                      <a:lnTo>
                        <a:pt x="491" y="763"/>
                      </a:lnTo>
                      <a:lnTo>
                        <a:pt x="486" y="763"/>
                      </a:lnTo>
                      <a:lnTo>
                        <a:pt x="481" y="763"/>
                      </a:lnTo>
                      <a:lnTo>
                        <a:pt x="477" y="763"/>
                      </a:lnTo>
                      <a:lnTo>
                        <a:pt x="472" y="764"/>
                      </a:lnTo>
                      <a:lnTo>
                        <a:pt x="466" y="764"/>
                      </a:lnTo>
                      <a:lnTo>
                        <a:pt x="460" y="764"/>
                      </a:lnTo>
                      <a:lnTo>
                        <a:pt x="452" y="764"/>
                      </a:lnTo>
                      <a:lnTo>
                        <a:pt x="446" y="764"/>
                      </a:lnTo>
                      <a:lnTo>
                        <a:pt x="440" y="763"/>
                      </a:lnTo>
                      <a:lnTo>
                        <a:pt x="433" y="763"/>
                      </a:lnTo>
                      <a:lnTo>
                        <a:pt x="424" y="763"/>
                      </a:lnTo>
                      <a:lnTo>
                        <a:pt x="417" y="763"/>
                      </a:lnTo>
                      <a:lnTo>
                        <a:pt x="409" y="762"/>
                      </a:lnTo>
                      <a:lnTo>
                        <a:pt x="401" y="762"/>
                      </a:lnTo>
                      <a:lnTo>
                        <a:pt x="393" y="761"/>
                      </a:lnTo>
                      <a:lnTo>
                        <a:pt x="384" y="761"/>
                      </a:lnTo>
                      <a:lnTo>
                        <a:pt x="375" y="760"/>
                      </a:lnTo>
                      <a:lnTo>
                        <a:pt x="366" y="760"/>
                      </a:lnTo>
                      <a:lnTo>
                        <a:pt x="358" y="758"/>
                      </a:lnTo>
                      <a:lnTo>
                        <a:pt x="349" y="758"/>
                      </a:lnTo>
                      <a:lnTo>
                        <a:pt x="339" y="757"/>
                      </a:lnTo>
                      <a:lnTo>
                        <a:pt x="331" y="756"/>
                      </a:lnTo>
                      <a:lnTo>
                        <a:pt x="321" y="756"/>
                      </a:lnTo>
                      <a:lnTo>
                        <a:pt x="313" y="755"/>
                      </a:lnTo>
                      <a:lnTo>
                        <a:pt x="303" y="754"/>
                      </a:lnTo>
                      <a:lnTo>
                        <a:pt x="293" y="754"/>
                      </a:lnTo>
                      <a:lnTo>
                        <a:pt x="285" y="752"/>
                      </a:lnTo>
                      <a:lnTo>
                        <a:pt x="276" y="752"/>
                      </a:lnTo>
                      <a:lnTo>
                        <a:pt x="267" y="751"/>
                      </a:lnTo>
                      <a:lnTo>
                        <a:pt x="257" y="750"/>
                      </a:lnTo>
                      <a:lnTo>
                        <a:pt x="248" y="749"/>
                      </a:lnTo>
                      <a:lnTo>
                        <a:pt x="239" y="747"/>
                      </a:lnTo>
                      <a:lnTo>
                        <a:pt x="230" y="746"/>
                      </a:lnTo>
                      <a:lnTo>
                        <a:pt x="220" y="746"/>
                      </a:lnTo>
                      <a:lnTo>
                        <a:pt x="213" y="745"/>
                      </a:lnTo>
                      <a:lnTo>
                        <a:pt x="205" y="744"/>
                      </a:lnTo>
                      <a:lnTo>
                        <a:pt x="195" y="743"/>
                      </a:lnTo>
                      <a:lnTo>
                        <a:pt x="188" y="743"/>
                      </a:lnTo>
                      <a:lnTo>
                        <a:pt x="179" y="741"/>
                      </a:lnTo>
                      <a:lnTo>
                        <a:pt x="172" y="740"/>
                      </a:lnTo>
                      <a:lnTo>
                        <a:pt x="165" y="739"/>
                      </a:lnTo>
                      <a:lnTo>
                        <a:pt x="157" y="739"/>
                      </a:lnTo>
                      <a:lnTo>
                        <a:pt x="150" y="738"/>
                      </a:lnTo>
                      <a:lnTo>
                        <a:pt x="144" y="738"/>
                      </a:lnTo>
                      <a:lnTo>
                        <a:pt x="137" y="737"/>
                      </a:lnTo>
                      <a:lnTo>
                        <a:pt x="131" y="737"/>
                      </a:lnTo>
                      <a:lnTo>
                        <a:pt x="125" y="735"/>
                      </a:lnTo>
                      <a:lnTo>
                        <a:pt x="120" y="734"/>
                      </a:lnTo>
                      <a:lnTo>
                        <a:pt x="114" y="734"/>
                      </a:lnTo>
                      <a:lnTo>
                        <a:pt x="109" y="733"/>
                      </a:lnTo>
                      <a:lnTo>
                        <a:pt x="105" y="733"/>
                      </a:lnTo>
                      <a:lnTo>
                        <a:pt x="102" y="733"/>
                      </a:lnTo>
                      <a:lnTo>
                        <a:pt x="98" y="732"/>
                      </a:lnTo>
                      <a:lnTo>
                        <a:pt x="94" y="732"/>
                      </a:lnTo>
                      <a:lnTo>
                        <a:pt x="92" y="732"/>
                      </a:lnTo>
                      <a:lnTo>
                        <a:pt x="89" y="732"/>
                      </a:lnTo>
                      <a:lnTo>
                        <a:pt x="87" y="732"/>
                      </a:lnTo>
                      <a:lnTo>
                        <a:pt x="86" y="732"/>
                      </a:lnTo>
                      <a:close/>
                    </a:path>
                  </a:pathLst>
                </a:custGeom>
                <a:solidFill>
                  <a:srgbClr val="C299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93" name="Freeform 200"/>
                <p:cNvSpPr>
                  <a:spLocks/>
                </p:cNvSpPr>
                <p:nvPr/>
              </p:nvSpPr>
              <p:spPr bwMode="auto">
                <a:xfrm>
                  <a:off x="2282" y="1809"/>
                  <a:ext cx="109" cy="72"/>
                </a:xfrm>
                <a:custGeom>
                  <a:avLst/>
                  <a:gdLst>
                    <a:gd name="T0" fmla="*/ 0 w 415"/>
                    <a:gd name="T1" fmla="*/ 0 h 286"/>
                    <a:gd name="T2" fmla="*/ 0 w 415"/>
                    <a:gd name="T3" fmla="*/ 0 h 286"/>
                    <a:gd name="T4" fmla="*/ 0 w 415"/>
                    <a:gd name="T5" fmla="*/ 0 h 286"/>
                    <a:gd name="T6" fmla="*/ 0 w 415"/>
                    <a:gd name="T7" fmla="*/ 0 h 286"/>
                    <a:gd name="T8" fmla="*/ 0 w 415"/>
                    <a:gd name="T9" fmla="*/ 0 h 286"/>
                    <a:gd name="T10" fmla="*/ 0 w 415"/>
                    <a:gd name="T11" fmla="*/ 0 h 286"/>
                    <a:gd name="T12" fmla="*/ 0 w 415"/>
                    <a:gd name="T13" fmla="*/ 0 h 286"/>
                    <a:gd name="T14" fmla="*/ 0 w 415"/>
                    <a:gd name="T15" fmla="*/ 0 h 286"/>
                    <a:gd name="T16" fmla="*/ 0 w 415"/>
                    <a:gd name="T17" fmla="*/ 0 h 286"/>
                    <a:gd name="T18" fmla="*/ 0 w 415"/>
                    <a:gd name="T19" fmla="*/ 0 h 286"/>
                    <a:gd name="T20" fmla="*/ 0 w 415"/>
                    <a:gd name="T21" fmla="*/ 0 h 286"/>
                    <a:gd name="T22" fmla="*/ 0 w 415"/>
                    <a:gd name="T23" fmla="*/ 0 h 286"/>
                    <a:gd name="T24" fmla="*/ 0 w 415"/>
                    <a:gd name="T25" fmla="*/ 0 h 286"/>
                    <a:gd name="T26" fmla="*/ 0 w 415"/>
                    <a:gd name="T27" fmla="*/ 0 h 286"/>
                    <a:gd name="T28" fmla="*/ 0 w 415"/>
                    <a:gd name="T29" fmla="*/ 0 h 286"/>
                    <a:gd name="T30" fmla="*/ 0 w 415"/>
                    <a:gd name="T31" fmla="*/ 0 h 286"/>
                    <a:gd name="T32" fmla="*/ 0 w 415"/>
                    <a:gd name="T33" fmla="*/ 0 h 286"/>
                    <a:gd name="T34" fmla="*/ 0 w 415"/>
                    <a:gd name="T35" fmla="*/ 0 h 286"/>
                    <a:gd name="T36" fmla="*/ 0 w 415"/>
                    <a:gd name="T37" fmla="*/ 0 h 286"/>
                    <a:gd name="T38" fmla="*/ 0 w 415"/>
                    <a:gd name="T39" fmla="*/ 0 h 286"/>
                    <a:gd name="T40" fmla="*/ 0 w 415"/>
                    <a:gd name="T41" fmla="*/ 0 h 286"/>
                    <a:gd name="T42" fmla="*/ 0 w 415"/>
                    <a:gd name="T43" fmla="*/ 0 h 286"/>
                    <a:gd name="T44" fmla="*/ 0 w 415"/>
                    <a:gd name="T45" fmla="*/ 0 h 286"/>
                    <a:gd name="T46" fmla="*/ 0 w 415"/>
                    <a:gd name="T47" fmla="*/ 0 h 286"/>
                    <a:gd name="T48" fmla="*/ 0 w 415"/>
                    <a:gd name="T49" fmla="*/ 0 h 286"/>
                    <a:gd name="T50" fmla="*/ 0 w 415"/>
                    <a:gd name="T51" fmla="*/ 0 h 286"/>
                    <a:gd name="T52" fmla="*/ 0 w 415"/>
                    <a:gd name="T53" fmla="*/ 0 h 286"/>
                    <a:gd name="T54" fmla="*/ 0 w 415"/>
                    <a:gd name="T55" fmla="*/ 0 h 286"/>
                    <a:gd name="T56" fmla="*/ 0 w 415"/>
                    <a:gd name="T57" fmla="*/ 0 h 286"/>
                    <a:gd name="T58" fmla="*/ 0 w 415"/>
                    <a:gd name="T59" fmla="*/ 0 h 286"/>
                    <a:gd name="T60" fmla="*/ 0 w 415"/>
                    <a:gd name="T61" fmla="*/ 0 h 286"/>
                    <a:gd name="T62" fmla="*/ 0 w 415"/>
                    <a:gd name="T63" fmla="*/ 0 h 286"/>
                    <a:gd name="T64" fmla="*/ 0 w 415"/>
                    <a:gd name="T65" fmla="*/ 0 h 286"/>
                    <a:gd name="T66" fmla="*/ 0 w 415"/>
                    <a:gd name="T67" fmla="*/ 0 h 286"/>
                    <a:gd name="T68" fmla="*/ 0 w 415"/>
                    <a:gd name="T69" fmla="*/ 0 h 286"/>
                    <a:gd name="T70" fmla="*/ 0 w 415"/>
                    <a:gd name="T71" fmla="*/ 0 h 286"/>
                    <a:gd name="T72" fmla="*/ 0 w 415"/>
                    <a:gd name="T73" fmla="*/ 0 h 286"/>
                    <a:gd name="T74" fmla="*/ 0 w 415"/>
                    <a:gd name="T75" fmla="*/ 0 h 286"/>
                    <a:gd name="T76" fmla="*/ 0 w 415"/>
                    <a:gd name="T77" fmla="*/ 0 h 286"/>
                    <a:gd name="T78" fmla="*/ 0 w 415"/>
                    <a:gd name="T79" fmla="*/ 0 h 286"/>
                    <a:gd name="T80" fmla="*/ 0 w 415"/>
                    <a:gd name="T81" fmla="*/ 0 h 286"/>
                    <a:gd name="T82" fmla="*/ 0 w 415"/>
                    <a:gd name="T83" fmla="*/ 0 h 286"/>
                    <a:gd name="T84" fmla="*/ 0 w 415"/>
                    <a:gd name="T85" fmla="*/ 0 h 286"/>
                    <a:gd name="T86" fmla="*/ 0 w 415"/>
                    <a:gd name="T87" fmla="*/ 0 h 286"/>
                    <a:gd name="T88" fmla="*/ 0 w 415"/>
                    <a:gd name="T89" fmla="*/ 0 h 286"/>
                    <a:gd name="T90" fmla="*/ 0 w 415"/>
                    <a:gd name="T91" fmla="*/ 0 h 286"/>
                    <a:gd name="T92" fmla="*/ 0 w 415"/>
                    <a:gd name="T93" fmla="*/ 0 h 286"/>
                    <a:gd name="T94" fmla="*/ 0 w 415"/>
                    <a:gd name="T95" fmla="*/ 0 h 286"/>
                    <a:gd name="T96" fmla="*/ 0 w 415"/>
                    <a:gd name="T97" fmla="*/ 0 h 286"/>
                    <a:gd name="T98" fmla="*/ 0 w 415"/>
                    <a:gd name="T99" fmla="*/ 0 h 286"/>
                    <a:gd name="T100" fmla="*/ 0 w 415"/>
                    <a:gd name="T101" fmla="*/ 0 h 286"/>
                    <a:gd name="T102" fmla="*/ 0 w 415"/>
                    <a:gd name="T103" fmla="*/ 0 h 286"/>
                    <a:gd name="T104" fmla="*/ 0 w 415"/>
                    <a:gd name="T105" fmla="*/ 0 h 286"/>
                    <a:gd name="T106" fmla="*/ 0 w 415"/>
                    <a:gd name="T107" fmla="*/ 0 h 286"/>
                    <a:gd name="T108" fmla="*/ 0 w 415"/>
                    <a:gd name="T109" fmla="*/ 0 h 286"/>
                    <a:gd name="T110" fmla="*/ 0 w 415"/>
                    <a:gd name="T111" fmla="*/ 0 h 286"/>
                    <a:gd name="T112" fmla="*/ 0 w 415"/>
                    <a:gd name="T113" fmla="*/ 0 h 286"/>
                    <a:gd name="T114" fmla="*/ 0 w 415"/>
                    <a:gd name="T115" fmla="*/ 0 h 286"/>
                    <a:gd name="T116" fmla="*/ 0 w 415"/>
                    <a:gd name="T117" fmla="*/ 0 h 286"/>
                    <a:gd name="T118" fmla="*/ 0 w 415"/>
                    <a:gd name="T119" fmla="*/ 0 h 28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15" h="286">
                      <a:moveTo>
                        <a:pt x="10" y="266"/>
                      </a:moveTo>
                      <a:lnTo>
                        <a:pt x="11" y="265"/>
                      </a:lnTo>
                      <a:lnTo>
                        <a:pt x="16" y="263"/>
                      </a:lnTo>
                      <a:lnTo>
                        <a:pt x="19" y="260"/>
                      </a:lnTo>
                      <a:lnTo>
                        <a:pt x="24" y="258"/>
                      </a:lnTo>
                      <a:lnTo>
                        <a:pt x="29" y="254"/>
                      </a:lnTo>
                      <a:lnTo>
                        <a:pt x="35" y="252"/>
                      </a:lnTo>
                      <a:lnTo>
                        <a:pt x="38" y="250"/>
                      </a:lnTo>
                      <a:lnTo>
                        <a:pt x="41" y="248"/>
                      </a:lnTo>
                      <a:lnTo>
                        <a:pt x="45" y="247"/>
                      </a:lnTo>
                      <a:lnTo>
                        <a:pt x="49" y="244"/>
                      </a:lnTo>
                      <a:lnTo>
                        <a:pt x="51" y="242"/>
                      </a:lnTo>
                      <a:lnTo>
                        <a:pt x="55" y="241"/>
                      </a:lnTo>
                      <a:lnTo>
                        <a:pt x="58" y="238"/>
                      </a:lnTo>
                      <a:lnTo>
                        <a:pt x="63" y="237"/>
                      </a:lnTo>
                      <a:lnTo>
                        <a:pt x="67" y="235"/>
                      </a:lnTo>
                      <a:lnTo>
                        <a:pt x="69" y="232"/>
                      </a:lnTo>
                      <a:lnTo>
                        <a:pt x="74" y="230"/>
                      </a:lnTo>
                      <a:lnTo>
                        <a:pt x="78" y="227"/>
                      </a:lnTo>
                      <a:lnTo>
                        <a:pt x="81" y="226"/>
                      </a:lnTo>
                      <a:lnTo>
                        <a:pt x="86" y="224"/>
                      </a:lnTo>
                      <a:lnTo>
                        <a:pt x="90" y="221"/>
                      </a:lnTo>
                      <a:lnTo>
                        <a:pt x="95" y="220"/>
                      </a:lnTo>
                      <a:lnTo>
                        <a:pt x="98" y="216"/>
                      </a:lnTo>
                      <a:lnTo>
                        <a:pt x="102" y="214"/>
                      </a:lnTo>
                      <a:lnTo>
                        <a:pt x="106" y="212"/>
                      </a:lnTo>
                      <a:lnTo>
                        <a:pt x="109" y="209"/>
                      </a:lnTo>
                      <a:lnTo>
                        <a:pt x="113" y="207"/>
                      </a:lnTo>
                      <a:lnTo>
                        <a:pt x="118" y="204"/>
                      </a:lnTo>
                      <a:lnTo>
                        <a:pt x="121" y="202"/>
                      </a:lnTo>
                      <a:lnTo>
                        <a:pt x="126" y="199"/>
                      </a:lnTo>
                      <a:lnTo>
                        <a:pt x="130" y="197"/>
                      </a:lnTo>
                      <a:lnTo>
                        <a:pt x="134" y="195"/>
                      </a:lnTo>
                      <a:lnTo>
                        <a:pt x="137" y="192"/>
                      </a:lnTo>
                      <a:lnTo>
                        <a:pt x="141" y="190"/>
                      </a:lnTo>
                      <a:lnTo>
                        <a:pt x="143" y="187"/>
                      </a:lnTo>
                      <a:lnTo>
                        <a:pt x="147" y="186"/>
                      </a:lnTo>
                      <a:lnTo>
                        <a:pt x="151" y="184"/>
                      </a:lnTo>
                      <a:lnTo>
                        <a:pt x="154" y="182"/>
                      </a:lnTo>
                      <a:lnTo>
                        <a:pt x="159" y="178"/>
                      </a:lnTo>
                      <a:lnTo>
                        <a:pt x="165" y="173"/>
                      </a:lnTo>
                      <a:lnTo>
                        <a:pt x="170" y="169"/>
                      </a:lnTo>
                      <a:lnTo>
                        <a:pt x="175" y="165"/>
                      </a:lnTo>
                      <a:lnTo>
                        <a:pt x="177" y="162"/>
                      </a:lnTo>
                      <a:lnTo>
                        <a:pt x="181" y="158"/>
                      </a:lnTo>
                      <a:lnTo>
                        <a:pt x="182" y="154"/>
                      </a:lnTo>
                      <a:lnTo>
                        <a:pt x="183" y="153"/>
                      </a:lnTo>
                      <a:lnTo>
                        <a:pt x="183" y="150"/>
                      </a:lnTo>
                      <a:lnTo>
                        <a:pt x="182" y="146"/>
                      </a:lnTo>
                      <a:lnTo>
                        <a:pt x="181" y="142"/>
                      </a:lnTo>
                      <a:lnTo>
                        <a:pt x="180" y="140"/>
                      </a:lnTo>
                      <a:lnTo>
                        <a:pt x="175" y="135"/>
                      </a:lnTo>
                      <a:lnTo>
                        <a:pt x="171" y="130"/>
                      </a:lnTo>
                      <a:lnTo>
                        <a:pt x="168" y="125"/>
                      </a:lnTo>
                      <a:lnTo>
                        <a:pt x="163" y="120"/>
                      </a:lnTo>
                      <a:lnTo>
                        <a:pt x="157" y="114"/>
                      </a:lnTo>
                      <a:lnTo>
                        <a:pt x="151" y="109"/>
                      </a:lnTo>
                      <a:lnTo>
                        <a:pt x="144" y="103"/>
                      </a:lnTo>
                      <a:lnTo>
                        <a:pt x="138" y="99"/>
                      </a:lnTo>
                      <a:lnTo>
                        <a:pt x="135" y="95"/>
                      </a:lnTo>
                      <a:lnTo>
                        <a:pt x="131" y="92"/>
                      </a:lnTo>
                      <a:lnTo>
                        <a:pt x="127" y="89"/>
                      </a:lnTo>
                      <a:lnTo>
                        <a:pt x="124" y="86"/>
                      </a:lnTo>
                      <a:lnTo>
                        <a:pt x="120" y="84"/>
                      </a:lnTo>
                      <a:lnTo>
                        <a:pt x="117" y="80"/>
                      </a:lnTo>
                      <a:lnTo>
                        <a:pt x="113" y="78"/>
                      </a:lnTo>
                      <a:lnTo>
                        <a:pt x="110" y="75"/>
                      </a:lnTo>
                      <a:lnTo>
                        <a:pt x="107" y="72"/>
                      </a:lnTo>
                      <a:lnTo>
                        <a:pt x="103" y="68"/>
                      </a:lnTo>
                      <a:lnTo>
                        <a:pt x="100" y="66"/>
                      </a:lnTo>
                      <a:lnTo>
                        <a:pt x="96" y="63"/>
                      </a:lnTo>
                      <a:lnTo>
                        <a:pt x="92" y="60"/>
                      </a:lnTo>
                      <a:lnTo>
                        <a:pt x="89" y="57"/>
                      </a:lnTo>
                      <a:lnTo>
                        <a:pt x="85" y="54"/>
                      </a:lnTo>
                      <a:lnTo>
                        <a:pt x="83" y="51"/>
                      </a:lnTo>
                      <a:lnTo>
                        <a:pt x="79" y="49"/>
                      </a:lnTo>
                      <a:lnTo>
                        <a:pt x="75" y="46"/>
                      </a:lnTo>
                      <a:lnTo>
                        <a:pt x="72" y="43"/>
                      </a:lnTo>
                      <a:lnTo>
                        <a:pt x="69" y="40"/>
                      </a:lnTo>
                      <a:lnTo>
                        <a:pt x="63" y="35"/>
                      </a:lnTo>
                      <a:lnTo>
                        <a:pt x="58" y="31"/>
                      </a:lnTo>
                      <a:lnTo>
                        <a:pt x="53" y="24"/>
                      </a:lnTo>
                      <a:lnTo>
                        <a:pt x="49" y="21"/>
                      </a:lnTo>
                      <a:lnTo>
                        <a:pt x="45" y="17"/>
                      </a:lnTo>
                      <a:lnTo>
                        <a:pt x="43" y="14"/>
                      </a:lnTo>
                      <a:lnTo>
                        <a:pt x="40" y="10"/>
                      </a:lnTo>
                      <a:lnTo>
                        <a:pt x="39" y="7"/>
                      </a:lnTo>
                      <a:lnTo>
                        <a:pt x="38" y="5"/>
                      </a:lnTo>
                      <a:lnTo>
                        <a:pt x="39" y="3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9" y="3"/>
                      </a:lnTo>
                      <a:lnTo>
                        <a:pt x="52" y="4"/>
                      </a:lnTo>
                      <a:lnTo>
                        <a:pt x="56" y="7"/>
                      </a:lnTo>
                      <a:lnTo>
                        <a:pt x="61" y="10"/>
                      </a:lnTo>
                      <a:lnTo>
                        <a:pt x="67" y="15"/>
                      </a:lnTo>
                      <a:lnTo>
                        <a:pt x="72" y="18"/>
                      </a:lnTo>
                      <a:lnTo>
                        <a:pt x="78" y="23"/>
                      </a:lnTo>
                      <a:lnTo>
                        <a:pt x="80" y="24"/>
                      </a:lnTo>
                      <a:lnTo>
                        <a:pt x="84" y="28"/>
                      </a:lnTo>
                      <a:lnTo>
                        <a:pt x="87" y="31"/>
                      </a:lnTo>
                      <a:lnTo>
                        <a:pt x="91" y="33"/>
                      </a:lnTo>
                      <a:lnTo>
                        <a:pt x="93" y="35"/>
                      </a:lnTo>
                      <a:lnTo>
                        <a:pt x="97" y="39"/>
                      </a:lnTo>
                      <a:lnTo>
                        <a:pt x="101" y="41"/>
                      </a:lnTo>
                      <a:lnTo>
                        <a:pt x="104" y="45"/>
                      </a:lnTo>
                      <a:lnTo>
                        <a:pt x="108" y="49"/>
                      </a:lnTo>
                      <a:lnTo>
                        <a:pt x="112" y="51"/>
                      </a:lnTo>
                      <a:lnTo>
                        <a:pt x="115" y="55"/>
                      </a:lnTo>
                      <a:lnTo>
                        <a:pt x="119" y="58"/>
                      </a:lnTo>
                      <a:lnTo>
                        <a:pt x="123" y="61"/>
                      </a:lnTo>
                      <a:lnTo>
                        <a:pt x="126" y="63"/>
                      </a:lnTo>
                      <a:lnTo>
                        <a:pt x="130" y="67"/>
                      </a:lnTo>
                      <a:lnTo>
                        <a:pt x="134" y="69"/>
                      </a:lnTo>
                      <a:lnTo>
                        <a:pt x="137" y="73"/>
                      </a:lnTo>
                      <a:lnTo>
                        <a:pt x="141" y="75"/>
                      </a:lnTo>
                      <a:lnTo>
                        <a:pt x="144" y="79"/>
                      </a:lnTo>
                      <a:lnTo>
                        <a:pt x="148" y="83"/>
                      </a:lnTo>
                      <a:lnTo>
                        <a:pt x="151" y="85"/>
                      </a:lnTo>
                      <a:lnTo>
                        <a:pt x="154" y="89"/>
                      </a:lnTo>
                      <a:lnTo>
                        <a:pt x="158" y="91"/>
                      </a:lnTo>
                      <a:lnTo>
                        <a:pt x="161" y="95"/>
                      </a:lnTo>
                      <a:lnTo>
                        <a:pt x="165" y="97"/>
                      </a:lnTo>
                      <a:lnTo>
                        <a:pt x="169" y="100"/>
                      </a:lnTo>
                      <a:lnTo>
                        <a:pt x="172" y="102"/>
                      </a:lnTo>
                      <a:lnTo>
                        <a:pt x="176" y="105"/>
                      </a:lnTo>
                      <a:lnTo>
                        <a:pt x="182" y="109"/>
                      </a:lnTo>
                      <a:lnTo>
                        <a:pt x="188" y="113"/>
                      </a:lnTo>
                      <a:lnTo>
                        <a:pt x="193" y="117"/>
                      </a:lnTo>
                      <a:lnTo>
                        <a:pt x="199" y="120"/>
                      </a:lnTo>
                      <a:lnTo>
                        <a:pt x="204" y="123"/>
                      </a:lnTo>
                      <a:lnTo>
                        <a:pt x="209" y="125"/>
                      </a:lnTo>
                      <a:lnTo>
                        <a:pt x="212" y="127"/>
                      </a:lnTo>
                      <a:lnTo>
                        <a:pt x="217" y="128"/>
                      </a:lnTo>
                      <a:lnTo>
                        <a:pt x="220" y="127"/>
                      </a:lnTo>
                      <a:lnTo>
                        <a:pt x="223" y="125"/>
                      </a:lnTo>
                      <a:lnTo>
                        <a:pt x="228" y="124"/>
                      </a:lnTo>
                      <a:lnTo>
                        <a:pt x="234" y="122"/>
                      </a:lnTo>
                      <a:lnTo>
                        <a:pt x="239" y="119"/>
                      </a:lnTo>
                      <a:lnTo>
                        <a:pt x="246" y="116"/>
                      </a:lnTo>
                      <a:lnTo>
                        <a:pt x="250" y="114"/>
                      </a:lnTo>
                      <a:lnTo>
                        <a:pt x="254" y="112"/>
                      </a:lnTo>
                      <a:lnTo>
                        <a:pt x="257" y="111"/>
                      </a:lnTo>
                      <a:lnTo>
                        <a:pt x="260" y="108"/>
                      </a:lnTo>
                      <a:lnTo>
                        <a:pt x="263" y="106"/>
                      </a:lnTo>
                      <a:lnTo>
                        <a:pt x="267" y="103"/>
                      </a:lnTo>
                      <a:lnTo>
                        <a:pt x="271" y="102"/>
                      </a:lnTo>
                      <a:lnTo>
                        <a:pt x="274" y="100"/>
                      </a:lnTo>
                      <a:lnTo>
                        <a:pt x="278" y="97"/>
                      </a:lnTo>
                      <a:lnTo>
                        <a:pt x="283" y="95"/>
                      </a:lnTo>
                      <a:lnTo>
                        <a:pt x="286" y="92"/>
                      </a:lnTo>
                      <a:lnTo>
                        <a:pt x="291" y="90"/>
                      </a:lnTo>
                      <a:lnTo>
                        <a:pt x="294" y="88"/>
                      </a:lnTo>
                      <a:lnTo>
                        <a:pt x="299" y="85"/>
                      </a:lnTo>
                      <a:lnTo>
                        <a:pt x="302" y="83"/>
                      </a:lnTo>
                      <a:lnTo>
                        <a:pt x="307" y="80"/>
                      </a:lnTo>
                      <a:lnTo>
                        <a:pt x="311" y="77"/>
                      </a:lnTo>
                      <a:lnTo>
                        <a:pt x="314" y="75"/>
                      </a:lnTo>
                      <a:lnTo>
                        <a:pt x="319" y="72"/>
                      </a:lnTo>
                      <a:lnTo>
                        <a:pt x="324" y="71"/>
                      </a:lnTo>
                      <a:lnTo>
                        <a:pt x="328" y="67"/>
                      </a:lnTo>
                      <a:lnTo>
                        <a:pt x="331" y="65"/>
                      </a:lnTo>
                      <a:lnTo>
                        <a:pt x="335" y="63"/>
                      </a:lnTo>
                      <a:lnTo>
                        <a:pt x="339" y="60"/>
                      </a:lnTo>
                      <a:lnTo>
                        <a:pt x="342" y="58"/>
                      </a:lnTo>
                      <a:lnTo>
                        <a:pt x="347" y="56"/>
                      </a:lnTo>
                      <a:lnTo>
                        <a:pt x="351" y="54"/>
                      </a:lnTo>
                      <a:lnTo>
                        <a:pt x="354" y="51"/>
                      </a:lnTo>
                      <a:lnTo>
                        <a:pt x="358" y="49"/>
                      </a:lnTo>
                      <a:lnTo>
                        <a:pt x="362" y="48"/>
                      </a:lnTo>
                      <a:lnTo>
                        <a:pt x="365" y="45"/>
                      </a:lnTo>
                      <a:lnTo>
                        <a:pt x="369" y="44"/>
                      </a:lnTo>
                      <a:lnTo>
                        <a:pt x="371" y="41"/>
                      </a:lnTo>
                      <a:lnTo>
                        <a:pt x="375" y="40"/>
                      </a:lnTo>
                      <a:lnTo>
                        <a:pt x="379" y="39"/>
                      </a:lnTo>
                      <a:lnTo>
                        <a:pt x="382" y="38"/>
                      </a:lnTo>
                      <a:lnTo>
                        <a:pt x="388" y="35"/>
                      </a:lnTo>
                      <a:lnTo>
                        <a:pt x="394" y="33"/>
                      </a:lnTo>
                      <a:lnTo>
                        <a:pt x="399" y="32"/>
                      </a:lnTo>
                      <a:lnTo>
                        <a:pt x="404" y="32"/>
                      </a:lnTo>
                      <a:lnTo>
                        <a:pt x="407" y="32"/>
                      </a:lnTo>
                      <a:lnTo>
                        <a:pt x="410" y="32"/>
                      </a:lnTo>
                      <a:lnTo>
                        <a:pt x="413" y="34"/>
                      </a:lnTo>
                      <a:lnTo>
                        <a:pt x="415" y="37"/>
                      </a:lnTo>
                      <a:lnTo>
                        <a:pt x="415" y="39"/>
                      </a:lnTo>
                      <a:lnTo>
                        <a:pt x="414" y="43"/>
                      </a:lnTo>
                      <a:lnTo>
                        <a:pt x="413" y="46"/>
                      </a:lnTo>
                      <a:lnTo>
                        <a:pt x="410" y="50"/>
                      </a:lnTo>
                      <a:lnTo>
                        <a:pt x="407" y="54"/>
                      </a:lnTo>
                      <a:lnTo>
                        <a:pt x="402" y="57"/>
                      </a:lnTo>
                      <a:lnTo>
                        <a:pt x="396" y="61"/>
                      </a:lnTo>
                      <a:lnTo>
                        <a:pt x="391" y="66"/>
                      </a:lnTo>
                      <a:lnTo>
                        <a:pt x="387" y="67"/>
                      </a:lnTo>
                      <a:lnTo>
                        <a:pt x="383" y="69"/>
                      </a:lnTo>
                      <a:lnTo>
                        <a:pt x="380" y="71"/>
                      </a:lnTo>
                      <a:lnTo>
                        <a:pt x="376" y="73"/>
                      </a:lnTo>
                      <a:lnTo>
                        <a:pt x="371" y="75"/>
                      </a:lnTo>
                      <a:lnTo>
                        <a:pt x="368" y="78"/>
                      </a:lnTo>
                      <a:lnTo>
                        <a:pt x="364" y="80"/>
                      </a:lnTo>
                      <a:lnTo>
                        <a:pt x="360" y="83"/>
                      </a:lnTo>
                      <a:lnTo>
                        <a:pt x="356" y="84"/>
                      </a:lnTo>
                      <a:lnTo>
                        <a:pt x="352" y="86"/>
                      </a:lnTo>
                      <a:lnTo>
                        <a:pt x="347" y="89"/>
                      </a:lnTo>
                      <a:lnTo>
                        <a:pt x="343" y="92"/>
                      </a:lnTo>
                      <a:lnTo>
                        <a:pt x="339" y="94"/>
                      </a:lnTo>
                      <a:lnTo>
                        <a:pt x="335" y="96"/>
                      </a:lnTo>
                      <a:lnTo>
                        <a:pt x="330" y="99"/>
                      </a:lnTo>
                      <a:lnTo>
                        <a:pt x="326" y="102"/>
                      </a:lnTo>
                      <a:lnTo>
                        <a:pt x="322" y="103"/>
                      </a:lnTo>
                      <a:lnTo>
                        <a:pt x="318" y="106"/>
                      </a:lnTo>
                      <a:lnTo>
                        <a:pt x="313" y="107"/>
                      </a:lnTo>
                      <a:lnTo>
                        <a:pt x="308" y="109"/>
                      </a:lnTo>
                      <a:lnTo>
                        <a:pt x="303" y="112"/>
                      </a:lnTo>
                      <a:lnTo>
                        <a:pt x="300" y="114"/>
                      </a:lnTo>
                      <a:lnTo>
                        <a:pt x="295" y="117"/>
                      </a:lnTo>
                      <a:lnTo>
                        <a:pt x="291" y="119"/>
                      </a:lnTo>
                      <a:lnTo>
                        <a:pt x="286" y="120"/>
                      </a:lnTo>
                      <a:lnTo>
                        <a:pt x="283" y="123"/>
                      </a:lnTo>
                      <a:lnTo>
                        <a:pt x="279" y="125"/>
                      </a:lnTo>
                      <a:lnTo>
                        <a:pt x="275" y="128"/>
                      </a:lnTo>
                      <a:lnTo>
                        <a:pt x="271" y="129"/>
                      </a:lnTo>
                      <a:lnTo>
                        <a:pt x="267" y="131"/>
                      </a:lnTo>
                      <a:lnTo>
                        <a:pt x="265" y="134"/>
                      </a:lnTo>
                      <a:lnTo>
                        <a:pt x="261" y="136"/>
                      </a:lnTo>
                      <a:lnTo>
                        <a:pt x="255" y="140"/>
                      </a:lnTo>
                      <a:lnTo>
                        <a:pt x="250" y="142"/>
                      </a:lnTo>
                      <a:lnTo>
                        <a:pt x="245" y="146"/>
                      </a:lnTo>
                      <a:lnTo>
                        <a:pt x="242" y="150"/>
                      </a:lnTo>
                      <a:lnTo>
                        <a:pt x="238" y="156"/>
                      </a:lnTo>
                      <a:lnTo>
                        <a:pt x="238" y="161"/>
                      </a:lnTo>
                      <a:lnTo>
                        <a:pt x="239" y="163"/>
                      </a:lnTo>
                      <a:lnTo>
                        <a:pt x="242" y="165"/>
                      </a:lnTo>
                      <a:lnTo>
                        <a:pt x="245" y="168"/>
                      </a:lnTo>
                      <a:lnTo>
                        <a:pt x="249" y="171"/>
                      </a:lnTo>
                      <a:lnTo>
                        <a:pt x="252" y="175"/>
                      </a:lnTo>
                      <a:lnTo>
                        <a:pt x="257" y="179"/>
                      </a:lnTo>
                      <a:lnTo>
                        <a:pt x="263" y="182"/>
                      </a:lnTo>
                      <a:lnTo>
                        <a:pt x="269" y="187"/>
                      </a:lnTo>
                      <a:lnTo>
                        <a:pt x="275" y="191"/>
                      </a:lnTo>
                      <a:lnTo>
                        <a:pt x="282" y="196"/>
                      </a:lnTo>
                      <a:lnTo>
                        <a:pt x="285" y="198"/>
                      </a:lnTo>
                      <a:lnTo>
                        <a:pt x="289" y="201"/>
                      </a:lnTo>
                      <a:lnTo>
                        <a:pt x="292" y="203"/>
                      </a:lnTo>
                      <a:lnTo>
                        <a:pt x="296" y="205"/>
                      </a:lnTo>
                      <a:lnTo>
                        <a:pt x="300" y="208"/>
                      </a:lnTo>
                      <a:lnTo>
                        <a:pt x="303" y="210"/>
                      </a:lnTo>
                      <a:lnTo>
                        <a:pt x="307" y="213"/>
                      </a:lnTo>
                      <a:lnTo>
                        <a:pt x="311" y="216"/>
                      </a:lnTo>
                      <a:lnTo>
                        <a:pt x="314" y="219"/>
                      </a:lnTo>
                      <a:lnTo>
                        <a:pt x="318" y="221"/>
                      </a:lnTo>
                      <a:lnTo>
                        <a:pt x="322" y="224"/>
                      </a:lnTo>
                      <a:lnTo>
                        <a:pt x="325" y="226"/>
                      </a:lnTo>
                      <a:lnTo>
                        <a:pt x="329" y="229"/>
                      </a:lnTo>
                      <a:lnTo>
                        <a:pt x="331" y="231"/>
                      </a:lnTo>
                      <a:lnTo>
                        <a:pt x="335" y="233"/>
                      </a:lnTo>
                      <a:lnTo>
                        <a:pt x="339" y="236"/>
                      </a:lnTo>
                      <a:lnTo>
                        <a:pt x="342" y="238"/>
                      </a:lnTo>
                      <a:lnTo>
                        <a:pt x="346" y="241"/>
                      </a:lnTo>
                      <a:lnTo>
                        <a:pt x="348" y="243"/>
                      </a:lnTo>
                      <a:lnTo>
                        <a:pt x="352" y="246"/>
                      </a:lnTo>
                      <a:lnTo>
                        <a:pt x="358" y="250"/>
                      </a:lnTo>
                      <a:lnTo>
                        <a:pt x="364" y="255"/>
                      </a:lnTo>
                      <a:lnTo>
                        <a:pt x="368" y="259"/>
                      </a:lnTo>
                      <a:lnTo>
                        <a:pt x="374" y="264"/>
                      </a:lnTo>
                      <a:lnTo>
                        <a:pt x="377" y="266"/>
                      </a:lnTo>
                      <a:lnTo>
                        <a:pt x="381" y="270"/>
                      </a:lnTo>
                      <a:lnTo>
                        <a:pt x="383" y="274"/>
                      </a:lnTo>
                      <a:lnTo>
                        <a:pt x="386" y="277"/>
                      </a:lnTo>
                      <a:lnTo>
                        <a:pt x="387" y="282"/>
                      </a:lnTo>
                      <a:lnTo>
                        <a:pt x="385" y="286"/>
                      </a:lnTo>
                      <a:lnTo>
                        <a:pt x="382" y="286"/>
                      </a:lnTo>
                      <a:lnTo>
                        <a:pt x="379" y="286"/>
                      </a:lnTo>
                      <a:lnTo>
                        <a:pt x="375" y="284"/>
                      </a:lnTo>
                      <a:lnTo>
                        <a:pt x="370" y="283"/>
                      </a:lnTo>
                      <a:lnTo>
                        <a:pt x="365" y="281"/>
                      </a:lnTo>
                      <a:lnTo>
                        <a:pt x="360" y="278"/>
                      </a:lnTo>
                      <a:lnTo>
                        <a:pt x="356" y="276"/>
                      </a:lnTo>
                      <a:lnTo>
                        <a:pt x="350" y="274"/>
                      </a:lnTo>
                      <a:lnTo>
                        <a:pt x="343" y="269"/>
                      </a:lnTo>
                      <a:lnTo>
                        <a:pt x="337" y="265"/>
                      </a:lnTo>
                      <a:lnTo>
                        <a:pt x="334" y="263"/>
                      </a:lnTo>
                      <a:lnTo>
                        <a:pt x="330" y="261"/>
                      </a:lnTo>
                      <a:lnTo>
                        <a:pt x="326" y="259"/>
                      </a:lnTo>
                      <a:lnTo>
                        <a:pt x="324" y="257"/>
                      </a:lnTo>
                      <a:lnTo>
                        <a:pt x="320" y="254"/>
                      </a:lnTo>
                      <a:lnTo>
                        <a:pt x="317" y="252"/>
                      </a:lnTo>
                      <a:lnTo>
                        <a:pt x="313" y="249"/>
                      </a:lnTo>
                      <a:lnTo>
                        <a:pt x="309" y="247"/>
                      </a:lnTo>
                      <a:lnTo>
                        <a:pt x="306" y="244"/>
                      </a:lnTo>
                      <a:lnTo>
                        <a:pt x="302" y="242"/>
                      </a:lnTo>
                      <a:lnTo>
                        <a:pt x="299" y="239"/>
                      </a:lnTo>
                      <a:lnTo>
                        <a:pt x="295" y="237"/>
                      </a:lnTo>
                      <a:lnTo>
                        <a:pt x="292" y="235"/>
                      </a:lnTo>
                      <a:lnTo>
                        <a:pt x="289" y="232"/>
                      </a:lnTo>
                      <a:lnTo>
                        <a:pt x="285" y="229"/>
                      </a:lnTo>
                      <a:lnTo>
                        <a:pt x="282" y="226"/>
                      </a:lnTo>
                      <a:lnTo>
                        <a:pt x="278" y="224"/>
                      </a:lnTo>
                      <a:lnTo>
                        <a:pt x="274" y="222"/>
                      </a:lnTo>
                      <a:lnTo>
                        <a:pt x="271" y="219"/>
                      </a:lnTo>
                      <a:lnTo>
                        <a:pt x="267" y="218"/>
                      </a:lnTo>
                      <a:lnTo>
                        <a:pt x="263" y="215"/>
                      </a:lnTo>
                      <a:lnTo>
                        <a:pt x="260" y="213"/>
                      </a:lnTo>
                      <a:lnTo>
                        <a:pt x="256" y="210"/>
                      </a:lnTo>
                      <a:lnTo>
                        <a:pt x="254" y="208"/>
                      </a:lnTo>
                      <a:lnTo>
                        <a:pt x="246" y="204"/>
                      </a:lnTo>
                      <a:lnTo>
                        <a:pt x="242" y="201"/>
                      </a:lnTo>
                      <a:lnTo>
                        <a:pt x="235" y="197"/>
                      </a:lnTo>
                      <a:lnTo>
                        <a:pt x="229" y="195"/>
                      </a:lnTo>
                      <a:lnTo>
                        <a:pt x="225" y="191"/>
                      </a:lnTo>
                      <a:lnTo>
                        <a:pt x="221" y="190"/>
                      </a:lnTo>
                      <a:lnTo>
                        <a:pt x="216" y="187"/>
                      </a:lnTo>
                      <a:lnTo>
                        <a:pt x="212" y="187"/>
                      </a:lnTo>
                      <a:lnTo>
                        <a:pt x="210" y="186"/>
                      </a:lnTo>
                      <a:lnTo>
                        <a:pt x="208" y="187"/>
                      </a:lnTo>
                      <a:lnTo>
                        <a:pt x="205" y="187"/>
                      </a:lnTo>
                      <a:lnTo>
                        <a:pt x="201" y="188"/>
                      </a:lnTo>
                      <a:lnTo>
                        <a:pt x="198" y="191"/>
                      </a:lnTo>
                      <a:lnTo>
                        <a:pt x="194" y="192"/>
                      </a:lnTo>
                      <a:lnTo>
                        <a:pt x="189" y="195"/>
                      </a:lnTo>
                      <a:lnTo>
                        <a:pt x="186" y="197"/>
                      </a:lnTo>
                      <a:lnTo>
                        <a:pt x="181" y="199"/>
                      </a:lnTo>
                      <a:lnTo>
                        <a:pt x="176" y="203"/>
                      </a:lnTo>
                      <a:lnTo>
                        <a:pt x="170" y="205"/>
                      </a:lnTo>
                      <a:lnTo>
                        <a:pt x="165" y="209"/>
                      </a:lnTo>
                      <a:lnTo>
                        <a:pt x="159" y="212"/>
                      </a:lnTo>
                      <a:lnTo>
                        <a:pt x="153" y="215"/>
                      </a:lnTo>
                      <a:lnTo>
                        <a:pt x="146" y="219"/>
                      </a:lnTo>
                      <a:lnTo>
                        <a:pt x="141" y="222"/>
                      </a:lnTo>
                      <a:lnTo>
                        <a:pt x="135" y="226"/>
                      </a:lnTo>
                      <a:lnTo>
                        <a:pt x="129" y="230"/>
                      </a:lnTo>
                      <a:lnTo>
                        <a:pt x="121" y="233"/>
                      </a:lnTo>
                      <a:lnTo>
                        <a:pt x="115" y="237"/>
                      </a:lnTo>
                      <a:lnTo>
                        <a:pt x="109" y="241"/>
                      </a:lnTo>
                      <a:lnTo>
                        <a:pt x="104" y="244"/>
                      </a:lnTo>
                      <a:lnTo>
                        <a:pt x="98" y="248"/>
                      </a:lnTo>
                      <a:lnTo>
                        <a:pt x="92" y="252"/>
                      </a:lnTo>
                      <a:lnTo>
                        <a:pt x="86" y="254"/>
                      </a:lnTo>
                      <a:lnTo>
                        <a:pt x="81" y="258"/>
                      </a:lnTo>
                      <a:lnTo>
                        <a:pt x="77" y="260"/>
                      </a:lnTo>
                      <a:lnTo>
                        <a:pt x="72" y="263"/>
                      </a:lnTo>
                      <a:lnTo>
                        <a:pt x="68" y="265"/>
                      </a:lnTo>
                      <a:lnTo>
                        <a:pt x="64" y="267"/>
                      </a:lnTo>
                      <a:lnTo>
                        <a:pt x="61" y="269"/>
                      </a:lnTo>
                      <a:lnTo>
                        <a:pt x="57" y="271"/>
                      </a:lnTo>
                      <a:lnTo>
                        <a:pt x="55" y="272"/>
                      </a:lnTo>
                      <a:lnTo>
                        <a:pt x="53" y="274"/>
                      </a:lnTo>
                      <a:lnTo>
                        <a:pt x="49" y="274"/>
                      </a:lnTo>
                      <a:lnTo>
                        <a:pt x="44" y="275"/>
                      </a:lnTo>
                      <a:lnTo>
                        <a:pt x="38" y="276"/>
                      </a:lnTo>
                      <a:lnTo>
                        <a:pt x="33" y="277"/>
                      </a:lnTo>
                      <a:lnTo>
                        <a:pt x="28" y="277"/>
                      </a:lnTo>
                      <a:lnTo>
                        <a:pt x="22" y="277"/>
                      </a:lnTo>
                      <a:lnTo>
                        <a:pt x="17" y="277"/>
                      </a:lnTo>
                      <a:lnTo>
                        <a:pt x="12" y="278"/>
                      </a:lnTo>
                      <a:lnTo>
                        <a:pt x="7" y="277"/>
                      </a:lnTo>
                      <a:lnTo>
                        <a:pt x="5" y="276"/>
                      </a:lnTo>
                      <a:lnTo>
                        <a:pt x="1" y="275"/>
                      </a:lnTo>
                      <a:lnTo>
                        <a:pt x="0" y="274"/>
                      </a:lnTo>
                      <a:lnTo>
                        <a:pt x="0" y="272"/>
                      </a:lnTo>
                      <a:lnTo>
                        <a:pt x="1" y="270"/>
                      </a:lnTo>
                      <a:lnTo>
                        <a:pt x="4" y="267"/>
                      </a:lnTo>
                      <a:lnTo>
                        <a:pt x="10" y="266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94" name="Freeform 201"/>
                <p:cNvSpPr>
                  <a:spLocks/>
                </p:cNvSpPr>
                <p:nvPr/>
              </p:nvSpPr>
              <p:spPr bwMode="auto">
                <a:xfrm>
                  <a:off x="2271" y="1893"/>
                  <a:ext cx="121" cy="82"/>
                </a:xfrm>
                <a:custGeom>
                  <a:avLst/>
                  <a:gdLst>
                    <a:gd name="T0" fmla="*/ 0 w 484"/>
                    <a:gd name="T1" fmla="*/ 0 h 324"/>
                    <a:gd name="T2" fmla="*/ 0 w 484"/>
                    <a:gd name="T3" fmla="*/ 0 h 324"/>
                    <a:gd name="T4" fmla="*/ 0 w 484"/>
                    <a:gd name="T5" fmla="*/ 0 h 324"/>
                    <a:gd name="T6" fmla="*/ 0 w 484"/>
                    <a:gd name="T7" fmla="*/ 0 h 324"/>
                    <a:gd name="T8" fmla="*/ 0 w 484"/>
                    <a:gd name="T9" fmla="*/ 0 h 324"/>
                    <a:gd name="T10" fmla="*/ 0 w 484"/>
                    <a:gd name="T11" fmla="*/ 0 h 324"/>
                    <a:gd name="T12" fmla="*/ 0 w 484"/>
                    <a:gd name="T13" fmla="*/ 0 h 324"/>
                    <a:gd name="T14" fmla="*/ 0 w 484"/>
                    <a:gd name="T15" fmla="*/ 0 h 324"/>
                    <a:gd name="T16" fmla="*/ 0 w 484"/>
                    <a:gd name="T17" fmla="*/ 0 h 324"/>
                    <a:gd name="T18" fmla="*/ 0 w 484"/>
                    <a:gd name="T19" fmla="*/ 0 h 324"/>
                    <a:gd name="T20" fmla="*/ 0 w 484"/>
                    <a:gd name="T21" fmla="*/ 0 h 324"/>
                    <a:gd name="T22" fmla="*/ 0 w 484"/>
                    <a:gd name="T23" fmla="*/ 0 h 324"/>
                    <a:gd name="T24" fmla="*/ 0 w 484"/>
                    <a:gd name="T25" fmla="*/ 0 h 324"/>
                    <a:gd name="T26" fmla="*/ 0 w 484"/>
                    <a:gd name="T27" fmla="*/ 0 h 324"/>
                    <a:gd name="T28" fmla="*/ 0 w 484"/>
                    <a:gd name="T29" fmla="*/ 0 h 324"/>
                    <a:gd name="T30" fmla="*/ 0 w 484"/>
                    <a:gd name="T31" fmla="*/ 0 h 324"/>
                    <a:gd name="T32" fmla="*/ 0 w 484"/>
                    <a:gd name="T33" fmla="*/ 0 h 324"/>
                    <a:gd name="T34" fmla="*/ 0 w 484"/>
                    <a:gd name="T35" fmla="*/ 0 h 324"/>
                    <a:gd name="T36" fmla="*/ 0 w 484"/>
                    <a:gd name="T37" fmla="*/ 0 h 324"/>
                    <a:gd name="T38" fmla="*/ 0 w 484"/>
                    <a:gd name="T39" fmla="*/ 0 h 324"/>
                    <a:gd name="T40" fmla="*/ 0 w 484"/>
                    <a:gd name="T41" fmla="*/ 0 h 324"/>
                    <a:gd name="T42" fmla="*/ 0 w 484"/>
                    <a:gd name="T43" fmla="*/ 0 h 324"/>
                    <a:gd name="T44" fmla="*/ 0 w 484"/>
                    <a:gd name="T45" fmla="*/ 0 h 324"/>
                    <a:gd name="T46" fmla="*/ 0 w 484"/>
                    <a:gd name="T47" fmla="*/ 0 h 324"/>
                    <a:gd name="T48" fmla="*/ 0 w 484"/>
                    <a:gd name="T49" fmla="*/ 0 h 324"/>
                    <a:gd name="T50" fmla="*/ 0 w 484"/>
                    <a:gd name="T51" fmla="*/ 0 h 324"/>
                    <a:gd name="T52" fmla="*/ 0 w 484"/>
                    <a:gd name="T53" fmla="*/ 0 h 324"/>
                    <a:gd name="T54" fmla="*/ 0 w 484"/>
                    <a:gd name="T55" fmla="*/ 0 h 324"/>
                    <a:gd name="T56" fmla="*/ 0 w 484"/>
                    <a:gd name="T57" fmla="*/ 0 h 324"/>
                    <a:gd name="T58" fmla="*/ 0 w 484"/>
                    <a:gd name="T59" fmla="*/ 0 h 324"/>
                    <a:gd name="T60" fmla="*/ 0 w 484"/>
                    <a:gd name="T61" fmla="*/ 0 h 324"/>
                    <a:gd name="T62" fmla="*/ 0 w 484"/>
                    <a:gd name="T63" fmla="*/ 0 h 324"/>
                    <a:gd name="T64" fmla="*/ 0 w 484"/>
                    <a:gd name="T65" fmla="*/ 0 h 324"/>
                    <a:gd name="T66" fmla="*/ 0 w 484"/>
                    <a:gd name="T67" fmla="*/ 0 h 324"/>
                    <a:gd name="T68" fmla="*/ 0 w 484"/>
                    <a:gd name="T69" fmla="*/ 0 h 324"/>
                    <a:gd name="T70" fmla="*/ 0 w 484"/>
                    <a:gd name="T71" fmla="*/ 0 h 324"/>
                    <a:gd name="T72" fmla="*/ 0 w 484"/>
                    <a:gd name="T73" fmla="*/ 0 h 324"/>
                    <a:gd name="T74" fmla="*/ 0 w 484"/>
                    <a:gd name="T75" fmla="*/ 0 h 324"/>
                    <a:gd name="T76" fmla="*/ 0 w 484"/>
                    <a:gd name="T77" fmla="*/ 0 h 324"/>
                    <a:gd name="T78" fmla="*/ 0 w 484"/>
                    <a:gd name="T79" fmla="*/ 0 h 324"/>
                    <a:gd name="T80" fmla="*/ 0 w 484"/>
                    <a:gd name="T81" fmla="*/ 0 h 324"/>
                    <a:gd name="T82" fmla="*/ 0 w 484"/>
                    <a:gd name="T83" fmla="*/ 0 h 324"/>
                    <a:gd name="T84" fmla="*/ 0 w 484"/>
                    <a:gd name="T85" fmla="*/ 0 h 324"/>
                    <a:gd name="T86" fmla="*/ 0 w 484"/>
                    <a:gd name="T87" fmla="*/ 0 h 324"/>
                    <a:gd name="T88" fmla="*/ 0 w 484"/>
                    <a:gd name="T89" fmla="*/ 0 h 324"/>
                    <a:gd name="T90" fmla="*/ 0 w 484"/>
                    <a:gd name="T91" fmla="*/ 0 h 324"/>
                    <a:gd name="T92" fmla="*/ 0 w 484"/>
                    <a:gd name="T93" fmla="*/ 0 h 324"/>
                    <a:gd name="T94" fmla="*/ 0 w 484"/>
                    <a:gd name="T95" fmla="*/ 0 h 324"/>
                    <a:gd name="T96" fmla="*/ 0 w 484"/>
                    <a:gd name="T97" fmla="*/ 0 h 324"/>
                    <a:gd name="T98" fmla="*/ 0 w 484"/>
                    <a:gd name="T99" fmla="*/ 0 h 324"/>
                    <a:gd name="T100" fmla="*/ 0 w 484"/>
                    <a:gd name="T101" fmla="*/ 0 h 324"/>
                    <a:gd name="T102" fmla="*/ 0 w 484"/>
                    <a:gd name="T103" fmla="*/ 0 h 324"/>
                    <a:gd name="T104" fmla="*/ 0 w 484"/>
                    <a:gd name="T105" fmla="*/ 0 h 324"/>
                    <a:gd name="T106" fmla="*/ 0 w 484"/>
                    <a:gd name="T107" fmla="*/ 0 h 324"/>
                    <a:gd name="T108" fmla="*/ 0 w 484"/>
                    <a:gd name="T109" fmla="*/ 0 h 324"/>
                    <a:gd name="T110" fmla="*/ 0 w 484"/>
                    <a:gd name="T111" fmla="*/ 0 h 324"/>
                    <a:gd name="T112" fmla="*/ 0 w 484"/>
                    <a:gd name="T113" fmla="*/ 0 h 324"/>
                    <a:gd name="T114" fmla="*/ 0 w 484"/>
                    <a:gd name="T115" fmla="*/ 0 h 324"/>
                    <a:gd name="T116" fmla="*/ 0 w 484"/>
                    <a:gd name="T117" fmla="*/ 0 h 324"/>
                    <a:gd name="T118" fmla="*/ 0 w 484"/>
                    <a:gd name="T119" fmla="*/ 0 h 324"/>
                    <a:gd name="T120" fmla="*/ 0 w 484"/>
                    <a:gd name="T121" fmla="*/ 0 h 324"/>
                    <a:gd name="T122" fmla="*/ 0 w 484"/>
                    <a:gd name="T123" fmla="*/ 0 h 324"/>
                    <a:gd name="T124" fmla="*/ 0 w 484"/>
                    <a:gd name="T125" fmla="*/ 0 h 32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84" h="32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9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0" y="82"/>
                      </a:lnTo>
                      <a:lnTo>
                        <a:pt x="0" y="88"/>
                      </a:lnTo>
                      <a:lnTo>
                        <a:pt x="0" y="94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0" y="115"/>
                      </a:lnTo>
                      <a:lnTo>
                        <a:pt x="0" y="121"/>
                      </a:lnTo>
                      <a:lnTo>
                        <a:pt x="0" y="128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0" y="150"/>
                      </a:lnTo>
                      <a:lnTo>
                        <a:pt x="0" y="158"/>
                      </a:lnTo>
                      <a:lnTo>
                        <a:pt x="0" y="165"/>
                      </a:lnTo>
                      <a:lnTo>
                        <a:pt x="0" y="171"/>
                      </a:lnTo>
                      <a:lnTo>
                        <a:pt x="0" y="178"/>
                      </a:lnTo>
                      <a:lnTo>
                        <a:pt x="0" y="186"/>
                      </a:lnTo>
                      <a:lnTo>
                        <a:pt x="0" y="193"/>
                      </a:lnTo>
                      <a:lnTo>
                        <a:pt x="0" y="199"/>
                      </a:lnTo>
                      <a:lnTo>
                        <a:pt x="0" y="206"/>
                      </a:lnTo>
                      <a:lnTo>
                        <a:pt x="0" y="214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0" y="234"/>
                      </a:lnTo>
                      <a:lnTo>
                        <a:pt x="0" y="240"/>
                      </a:lnTo>
                      <a:lnTo>
                        <a:pt x="1" y="248"/>
                      </a:lnTo>
                      <a:lnTo>
                        <a:pt x="1" y="254"/>
                      </a:lnTo>
                      <a:lnTo>
                        <a:pt x="1" y="259"/>
                      </a:lnTo>
                      <a:lnTo>
                        <a:pt x="3" y="265"/>
                      </a:lnTo>
                      <a:lnTo>
                        <a:pt x="3" y="271"/>
                      </a:lnTo>
                      <a:lnTo>
                        <a:pt x="3" y="276"/>
                      </a:lnTo>
                      <a:lnTo>
                        <a:pt x="4" y="282"/>
                      </a:lnTo>
                      <a:lnTo>
                        <a:pt x="4" y="286"/>
                      </a:lnTo>
                      <a:lnTo>
                        <a:pt x="5" y="291"/>
                      </a:lnTo>
                      <a:lnTo>
                        <a:pt x="5" y="295"/>
                      </a:lnTo>
                      <a:lnTo>
                        <a:pt x="5" y="300"/>
                      </a:lnTo>
                      <a:lnTo>
                        <a:pt x="6" y="303"/>
                      </a:lnTo>
                      <a:lnTo>
                        <a:pt x="7" y="307"/>
                      </a:lnTo>
                      <a:lnTo>
                        <a:pt x="9" y="313"/>
                      </a:lnTo>
                      <a:lnTo>
                        <a:pt x="10" y="318"/>
                      </a:lnTo>
                      <a:lnTo>
                        <a:pt x="12" y="322"/>
                      </a:lnTo>
                      <a:lnTo>
                        <a:pt x="14" y="324"/>
                      </a:lnTo>
                      <a:lnTo>
                        <a:pt x="16" y="323"/>
                      </a:lnTo>
                      <a:lnTo>
                        <a:pt x="20" y="323"/>
                      </a:lnTo>
                      <a:lnTo>
                        <a:pt x="23" y="322"/>
                      </a:lnTo>
                      <a:lnTo>
                        <a:pt x="29" y="320"/>
                      </a:lnTo>
                      <a:lnTo>
                        <a:pt x="32" y="318"/>
                      </a:lnTo>
                      <a:lnTo>
                        <a:pt x="35" y="317"/>
                      </a:lnTo>
                      <a:lnTo>
                        <a:pt x="39" y="316"/>
                      </a:lnTo>
                      <a:lnTo>
                        <a:pt x="43" y="314"/>
                      </a:lnTo>
                      <a:lnTo>
                        <a:pt x="46" y="313"/>
                      </a:lnTo>
                      <a:lnTo>
                        <a:pt x="50" y="311"/>
                      </a:lnTo>
                      <a:lnTo>
                        <a:pt x="55" y="310"/>
                      </a:lnTo>
                      <a:lnTo>
                        <a:pt x="60" y="307"/>
                      </a:lnTo>
                      <a:lnTo>
                        <a:pt x="63" y="305"/>
                      </a:lnTo>
                      <a:lnTo>
                        <a:pt x="68" y="302"/>
                      </a:lnTo>
                      <a:lnTo>
                        <a:pt x="72" y="300"/>
                      </a:lnTo>
                      <a:lnTo>
                        <a:pt x="77" y="299"/>
                      </a:lnTo>
                      <a:lnTo>
                        <a:pt x="81" y="295"/>
                      </a:lnTo>
                      <a:lnTo>
                        <a:pt x="88" y="294"/>
                      </a:lnTo>
                      <a:lnTo>
                        <a:pt x="92" y="291"/>
                      </a:lnTo>
                      <a:lnTo>
                        <a:pt x="98" y="289"/>
                      </a:lnTo>
                      <a:lnTo>
                        <a:pt x="103" y="285"/>
                      </a:lnTo>
                      <a:lnTo>
                        <a:pt x="109" y="283"/>
                      </a:lnTo>
                      <a:lnTo>
                        <a:pt x="114" y="279"/>
                      </a:lnTo>
                      <a:lnTo>
                        <a:pt x="119" y="277"/>
                      </a:lnTo>
                      <a:lnTo>
                        <a:pt x="125" y="274"/>
                      </a:lnTo>
                      <a:lnTo>
                        <a:pt x="131" y="272"/>
                      </a:lnTo>
                      <a:lnTo>
                        <a:pt x="136" y="268"/>
                      </a:lnTo>
                      <a:lnTo>
                        <a:pt x="142" y="266"/>
                      </a:lnTo>
                      <a:lnTo>
                        <a:pt x="148" y="262"/>
                      </a:lnTo>
                      <a:lnTo>
                        <a:pt x="153" y="260"/>
                      </a:lnTo>
                      <a:lnTo>
                        <a:pt x="158" y="256"/>
                      </a:lnTo>
                      <a:lnTo>
                        <a:pt x="164" y="255"/>
                      </a:lnTo>
                      <a:lnTo>
                        <a:pt x="169" y="251"/>
                      </a:lnTo>
                      <a:lnTo>
                        <a:pt x="175" y="249"/>
                      </a:lnTo>
                      <a:lnTo>
                        <a:pt x="180" y="246"/>
                      </a:lnTo>
                      <a:lnTo>
                        <a:pt x="186" y="244"/>
                      </a:lnTo>
                      <a:lnTo>
                        <a:pt x="191" y="240"/>
                      </a:lnTo>
                      <a:lnTo>
                        <a:pt x="196" y="238"/>
                      </a:lnTo>
                      <a:lnTo>
                        <a:pt x="200" y="235"/>
                      </a:lnTo>
                      <a:lnTo>
                        <a:pt x="206" y="233"/>
                      </a:lnTo>
                      <a:lnTo>
                        <a:pt x="211" y="231"/>
                      </a:lnTo>
                      <a:lnTo>
                        <a:pt x="216" y="228"/>
                      </a:lnTo>
                      <a:lnTo>
                        <a:pt x="221" y="226"/>
                      </a:lnTo>
                      <a:lnTo>
                        <a:pt x="226" y="224"/>
                      </a:lnTo>
                      <a:lnTo>
                        <a:pt x="229" y="222"/>
                      </a:lnTo>
                      <a:lnTo>
                        <a:pt x="234" y="220"/>
                      </a:lnTo>
                      <a:lnTo>
                        <a:pt x="238" y="218"/>
                      </a:lnTo>
                      <a:lnTo>
                        <a:pt x="242" y="216"/>
                      </a:lnTo>
                      <a:lnTo>
                        <a:pt x="245" y="215"/>
                      </a:lnTo>
                      <a:lnTo>
                        <a:pt x="249" y="214"/>
                      </a:lnTo>
                      <a:lnTo>
                        <a:pt x="253" y="211"/>
                      </a:lnTo>
                      <a:lnTo>
                        <a:pt x="257" y="211"/>
                      </a:lnTo>
                      <a:lnTo>
                        <a:pt x="262" y="209"/>
                      </a:lnTo>
                      <a:lnTo>
                        <a:pt x="267" y="207"/>
                      </a:lnTo>
                      <a:lnTo>
                        <a:pt x="272" y="207"/>
                      </a:lnTo>
                      <a:lnTo>
                        <a:pt x="276" y="207"/>
                      </a:lnTo>
                      <a:lnTo>
                        <a:pt x="277" y="207"/>
                      </a:lnTo>
                      <a:lnTo>
                        <a:pt x="280" y="209"/>
                      </a:lnTo>
                      <a:lnTo>
                        <a:pt x="284" y="211"/>
                      </a:lnTo>
                      <a:lnTo>
                        <a:pt x="290" y="214"/>
                      </a:lnTo>
                      <a:lnTo>
                        <a:pt x="294" y="216"/>
                      </a:lnTo>
                      <a:lnTo>
                        <a:pt x="299" y="220"/>
                      </a:lnTo>
                      <a:lnTo>
                        <a:pt x="305" y="223"/>
                      </a:lnTo>
                      <a:lnTo>
                        <a:pt x="311" y="228"/>
                      </a:lnTo>
                      <a:lnTo>
                        <a:pt x="317" y="233"/>
                      </a:lnTo>
                      <a:lnTo>
                        <a:pt x="323" y="238"/>
                      </a:lnTo>
                      <a:lnTo>
                        <a:pt x="327" y="240"/>
                      </a:lnTo>
                      <a:lnTo>
                        <a:pt x="330" y="244"/>
                      </a:lnTo>
                      <a:lnTo>
                        <a:pt x="334" y="246"/>
                      </a:lnTo>
                      <a:lnTo>
                        <a:pt x="337" y="249"/>
                      </a:lnTo>
                      <a:lnTo>
                        <a:pt x="340" y="251"/>
                      </a:lnTo>
                      <a:lnTo>
                        <a:pt x="344" y="255"/>
                      </a:lnTo>
                      <a:lnTo>
                        <a:pt x="347" y="257"/>
                      </a:lnTo>
                      <a:lnTo>
                        <a:pt x="351" y="260"/>
                      </a:lnTo>
                      <a:lnTo>
                        <a:pt x="354" y="262"/>
                      </a:lnTo>
                      <a:lnTo>
                        <a:pt x="358" y="266"/>
                      </a:lnTo>
                      <a:lnTo>
                        <a:pt x="362" y="268"/>
                      </a:lnTo>
                      <a:lnTo>
                        <a:pt x="365" y="272"/>
                      </a:lnTo>
                      <a:lnTo>
                        <a:pt x="369" y="274"/>
                      </a:lnTo>
                      <a:lnTo>
                        <a:pt x="373" y="278"/>
                      </a:lnTo>
                      <a:lnTo>
                        <a:pt x="375" y="280"/>
                      </a:lnTo>
                      <a:lnTo>
                        <a:pt x="379" y="283"/>
                      </a:lnTo>
                      <a:lnTo>
                        <a:pt x="382" y="285"/>
                      </a:lnTo>
                      <a:lnTo>
                        <a:pt x="386" y="289"/>
                      </a:lnTo>
                      <a:lnTo>
                        <a:pt x="390" y="291"/>
                      </a:lnTo>
                      <a:lnTo>
                        <a:pt x="393" y="294"/>
                      </a:lnTo>
                      <a:lnTo>
                        <a:pt x="399" y="299"/>
                      </a:lnTo>
                      <a:lnTo>
                        <a:pt x="405" y="303"/>
                      </a:lnTo>
                      <a:lnTo>
                        <a:pt x="412" y="307"/>
                      </a:lnTo>
                      <a:lnTo>
                        <a:pt x="418" y="312"/>
                      </a:lnTo>
                      <a:lnTo>
                        <a:pt x="422" y="314"/>
                      </a:lnTo>
                      <a:lnTo>
                        <a:pt x="427" y="318"/>
                      </a:lnTo>
                      <a:lnTo>
                        <a:pt x="432" y="320"/>
                      </a:lnTo>
                      <a:lnTo>
                        <a:pt x="436" y="323"/>
                      </a:lnTo>
                      <a:lnTo>
                        <a:pt x="439" y="324"/>
                      </a:lnTo>
                      <a:lnTo>
                        <a:pt x="443" y="324"/>
                      </a:lnTo>
                      <a:lnTo>
                        <a:pt x="444" y="324"/>
                      </a:lnTo>
                      <a:lnTo>
                        <a:pt x="447" y="324"/>
                      </a:lnTo>
                      <a:lnTo>
                        <a:pt x="447" y="319"/>
                      </a:lnTo>
                      <a:lnTo>
                        <a:pt x="444" y="313"/>
                      </a:lnTo>
                      <a:lnTo>
                        <a:pt x="441" y="310"/>
                      </a:lnTo>
                      <a:lnTo>
                        <a:pt x="437" y="306"/>
                      </a:lnTo>
                      <a:lnTo>
                        <a:pt x="433" y="302"/>
                      </a:lnTo>
                      <a:lnTo>
                        <a:pt x="430" y="297"/>
                      </a:lnTo>
                      <a:lnTo>
                        <a:pt x="424" y="293"/>
                      </a:lnTo>
                      <a:lnTo>
                        <a:pt x="418" y="288"/>
                      </a:lnTo>
                      <a:lnTo>
                        <a:pt x="413" y="283"/>
                      </a:lnTo>
                      <a:lnTo>
                        <a:pt x="407" y="277"/>
                      </a:lnTo>
                      <a:lnTo>
                        <a:pt x="403" y="274"/>
                      </a:lnTo>
                      <a:lnTo>
                        <a:pt x="399" y="271"/>
                      </a:lnTo>
                      <a:lnTo>
                        <a:pt x="396" y="268"/>
                      </a:lnTo>
                      <a:lnTo>
                        <a:pt x="393" y="266"/>
                      </a:lnTo>
                      <a:lnTo>
                        <a:pt x="390" y="262"/>
                      </a:lnTo>
                      <a:lnTo>
                        <a:pt x="386" y="260"/>
                      </a:lnTo>
                      <a:lnTo>
                        <a:pt x="382" y="257"/>
                      </a:lnTo>
                      <a:lnTo>
                        <a:pt x="380" y="255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69" y="245"/>
                      </a:lnTo>
                      <a:lnTo>
                        <a:pt x="367" y="243"/>
                      </a:lnTo>
                      <a:lnTo>
                        <a:pt x="359" y="237"/>
                      </a:lnTo>
                      <a:lnTo>
                        <a:pt x="353" y="232"/>
                      </a:lnTo>
                      <a:lnTo>
                        <a:pt x="347" y="226"/>
                      </a:lnTo>
                      <a:lnTo>
                        <a:pt x="341" y="220"/>
                      </a:lnTo>
                      <a:lnTo>
                        <a:pt x="336" y="215"/>
                      </a:lnTo>
                      <a:lnTo>
                        <a:pt x="333" y="210"/>
                      </a:lnTo>
                      <a:lnTo>
                        <a:pt x="328" y="205"/>
                      </a:lnTo>
                      <a:lnTo>
                        <a:pt x="324" y="200"/>
                      </a:lnTo>
                      <a:lnTo>
                        <a:pt x="320" y="195"/>
                      </a:lnTo>
                      <a:lnTo>
                        <a:pt x="319" y="192"/>
                      </a:lnTo>
                      <a:lnTo>
                        <a:pt x="317" y="188"/>
                      </a:lnTo>
                      <a:lnTo>
                        <a:pt x="317" y="186"/>
                      </a:lnTo>
                      <a:lnTo>
                        <a:pt x="317" y="182"/>
                      </a:lnTo>
                      <a:lnTo>
                        <a:pt x="319" y="181"/>
                      </a:lnTo>
                      <a:lnTo>
                        <a:pt x="320" y="177"/>
                      </a:lnTo>
                      <a:lnTo>
                        <a:pt x="324" y="175"/>
                      </a:lnTo>
                      <a:lnTo>
                        <a:pt x="327" y="172"/>
                      </a:lnTo>
                      <a:lnTo>
                        <a:pt x="331" y="170"/>
                      </a:lnTo>
                      <a:lnTo>
                        <a:pt x="335" y="166"/>
                      </a:lnTo>
                      <a:lnTo>
                        <a:pt x="340" y="163"/>
                      </a:lnTo>
                      <a:lnTo>
                        <a:pt x="346" y="158"/>
                      </a:lnTo>
                      <a:lnTo>
                        <a:pt x="352" y="154"/>
                      </a:lnTo>
                      <a:lnTo>
                        <a:pt x="358" y="149"/>
                      </a:lnTo>
                      <a:lnTo>
                        <a:pt x="364" y="146"/>
                      </a:lnTo>
                      <a:lnTo>
                        <a:pt x="368" y="143"/>
                      </a:lnTo>
                      <a:lnTo>
                        <a:pt x="371" y="141"/>
                      </a:lnTo>
                      <a:lnTo>
                        <a:pt x="375" y="138"/>
                      </a:lnTo>
                      <a:lnTo>
                        <a:pt x="379" y="137"/>
                      </a:lnTo>
                      <a:lnTo>
                        <a:pt x="381" y="135"/>
                      </a:lnTo>
                      <a:lnTo>
                        <a:pt x="385" y="132"/>
                      </a:lnTo>
                      <a:lnTo>
                        <a:pt x="388" y="130"/>
                      </a:lnTo>
                      <a:lnTo>
                        <a:pt x="392" y="127"/>
                      </a:lnTo>
                      <a:lnTo>
                        <a:pt x="396" y="125"/>
                      </a:lnTo>
                      <a:lnTo>
                        <a:pt x="399" y="122"/>
                      </a:lnTo>
                      <a:lnTo>
                        <a:pt x="403" y="120"/>
                      </a:lnTo>
                      <a:lnTo>
                        <a:pt x="408" y="119"/>
                      </a:lnTo>
                      <a:lnTo>
                        <a:pt x="410" y="115"/>
                      </a:lnTo>
                      <a:lnTo>
                        <a:pt x="414" y="113"/>
                      </a:lnTo>
                      <a:lnTo>
                        <a:pt x="418" y="110"/>
                      </a:lnTo>
                      <a:lnTo>
                        <a:pt x="421" y="109"/>
                      </a:lnTo>
                      <a:lnTo>
                        <a:pt x="424" y="105"/>
                      </a:lnTo>
                      <a:lnTo>
                        <a:pt x="427" y="103"/>
                      </a:lnTo>
                      <a:lnTo>
                        <a:pt x="431" y="101"/>
                      </a:lnTo>
                      <a:lnTo>
                        <a:pt x="435" y="99"/>
                      </a:lnTo>
                      <a:lnTo>
                        <a:pt x="441" y="94"/>
                      </a:lnTo>
                      <a:lnTo>
                        <a:pt x="448" y="91"/>
                      </a:lnTo>
                      <a:lnTo>
                        <a:pt x="453" y="86"/>
                      </a:lnTo>
                      <a:lnTo>
                        <a:pt x="459" y="82"/>
                      </a:lnTo>
                      <a:lnTo>
                        <a:pt x="464" y="79"/>
                      </a:lnTo>
                      <a:lnTo>
                        <a:pt x="469" y="74"/>
                      </a:lnTo>
                      <a:lnTo>
                        <a:pt x="472" y="70"/>
                      </a:lnTo>
                      <a:lnTo>
                        <a:pt x="476" y="68"/>
                      </a:lnTo>
                      <a:lnTo>
                        <a:pt x="479" y="64"/>
                      </a:lnTo>
                      <a:lnTo>
                        <a:pt x="482" y="62"/>
                      </a:lnTo>
                      <a:lnTo>
                        <a:pt x="483" y="59"/>
                      </a:lnTo>
                      <a:lnTo>
                        <a:pt x="484" y="57"/>
                      </a:lnTo>
                      <a:lnTo>
                        <a:pt x="484" y="54"/>
                      </a:lnTo>
                      <a:lnTo>
                        <a:pt x="483" y="53"/>
                      </a:lnTo>
                      <a:lnTo>
                        <a:pt x="481" y="53"/>
                      </a:lnTo>
                      <a:lnTo>
                        <a:pt x="477" y="54"/>
                      </a:lnTo>
                      <a:lnTo>
                        <a:pt x="473" y="54"/>
                      </a:lnTo>
                      <a:lnTo>
                        <a:pt x="469" y="57"/>
                      </a:lnTo>
                      <a:lnTo>
                        <a:pt x="462" y="59"/>
                      </a:lnTo>
                      <a:lnTo>
                        <a:pt x="458" y="63"/>
                      </a:lnTo>
                      <a:lnTo>
                        <a:pt x="454" y="64"/>
                      </a:lnTo>
                      <a:lnTo>
                        <a:pt x="450" y="65"/>
                      </a:lnTo>
                      <a:lnTo>
                        <a:pt x="447" y="67"/>
                      </a:lnTo>
                      <a:lnTo>
                        <a:pt x="444" y="69"/>
                      </a:lnTo>
                      <a:lnTo>
                        <a:pt x="439" y="71"/>
                      </a:lnTo>
                      <a:lnTo>
                        <a:pt x="436" y="73"/>
                      </a:lnTo>
                      <a:lnTo>
                        <a:pt x="432" y="75"/>
                      </a:lnTo>
                      <a:lnTo>
                        <a:pt x="428" y="77"/>
                      </a:lnTo>
                      <a:lnTo>
                        <a:pt x="424" y="80"/>
                      </a:lnTo>
                      <a:lnTo>
                        <a:pt x="420" y="82"/>
                      </a:lnTo>
                      <a:lnTo>
                        <a:pt x="415" y="85"/>
                      </a:lnTo>
                      <a:lnTo>
                        <a:pt x="412" y="87"/>
                      </a:lnTo>
                      <a:lnTo>
                        <a:pt x="407" y="90"/>
                      </a:lnTo>
                      <a:lnTo>
                        <a:pt x="403" y="92"/>
                      </a:lnTo>
                      <a:lnTo>
                        <a:pt x="398" y="94"/>
                      </a:lnTo>
                      <a:lnTo>
                        <a:pt x="395" y="97"/>
                      </a:lnTo>
                      <a:lnTo>
                        <a:pt x="390" y="99"/>
                      </a:lnTo>
                      <a:lnTo>
                        <a:pt x="386" y="102"/>
                      </a:lnTo>
                      <a:lnTo>
                        <a:pt x="381" y="104"/>
                      </a:lnTo>
                      <a:lnTo>
                        <a:pt x="376" y="107"/>
                      </a:lnTo>
                      <a:lnTo>
                        <a:pt x="373" y="109"/>
                      </a:lnTo>
                      <a:lnTo>
                        <a:pt x="368" y="111"/>
                      </a:lnTo>
                      <a:lnTo>
                        <a:pt x="363" y="114"/>
                      </a:lnTo>
                      <a:lnTo>
                        <a:pt x="359" y="118"/>
                      </a:lnTo>
                      <a:lnTo>
                        <a:pt x="354" y="119"/>
                      </a:lnTo>
                      <a:lnTo>
                        <a:pt x="351" y="122"/>
                      </a:lnTo>
                      <a:lnTo>
                        <a:pt x="346" y="124"/>
                      </a:lnTo>
                      <a:lnTo>
                        <a:pt x="342" y="127"/>
                      </a:lnTo>
                      <a:lnTo>
                        <a:pt x="339" y="128"/>
                      </a:lnTo>
                      <a:lnTo>
                        <a:pt x="335" y="131"/>
                      </a:lnTo>
                      <a:lnTo>
                        <a:pt x="331" y="133"/>
                      </a:lnTo>
                      <a:lnTo>
                        <a:pt x="328" y="136"/>
                      </a:lnTo>
                      <a:lnTo>
                        <a:pt x="323" y="137"/>
                      </a:lnTo>
                      <a:lnTo>
                        <a:pt x="319" y="139"/>
                      </a:lnTo>
                      <a:lnTo>
                        <a:pt x="316" y="141"/>
                      </a:lnTo>
                      <a:lnTo>
                        <a:pt x="313" y="143"/>
                      </a:lnTo>
                      <a:lnTo>
                        <a:pt x="310" y="144"/>
                      </a:lnTo>
                      <a:lnTo>
                        <a:pt x="306" y="146"/>
                      </a:lnTo>
                      <a:lnTo>
                        <a:pt x="304" y="148"/>
                      </a:lnTo>
                      <a:lnTo>
                        <a:pt x="301" y="149"/>
                      </a:lnTo>
                      <a:lnTo>
                        <a:pt x="296" y="152"/>
                      </a:lnTo>
                      <a:lnTo>
                        <a:pt x="293" y="153"/>
                      </a:lnTo>
                      <a:lnTo>
                        <a:pt x="289" y="154"/>
                      </a:lnTo>
                      <a:lnTo>
                        <a:pt x="287" y="155"/>
                      </a:lnTo>
                      <a:lnTo>
                        <a:pt x="283" y="154"/>
                      </a:lnTo>
                      <a:lnTo>
                        <a:pt x="279" y="153"/>
                      </a:lnTo>
                      <a:lnTo>
                        <a:pt x="274" y="150"/>
                      </a:lnTo>
                      <a:lnTo>
                        <a:pt x="270" y="148"/>
                      </a:lnTo>
                      <a:lnTo>
                        <a:pt x="267" y="146"/>
                      </a:lnTo>
                      <a:lnTo>
                        <a:pt x="263" y="143"/>
                      </a:lnTo>
                      <a:lnTo>
                        <a:pt x="261" y="141"/>
                      </a:lnTo>
                      <a:lnTo>
                        <a:pt x="257" y="139"/>
                      </a:lnTo>
                      <a:lnTo>
                        <a:pt x="254" y="136"/>
                      </a:lnTo>
                      <a:lnTo>
                        <a:pt x="250" y="135"/>
                      </a:lnTo>
                      <a:lnTo>
                        <a:pt x="246" y="131"/>
                      </a:lnTo>
                      <a:lnTo>
                        <a:pt x="244" y="130"/>
                      </a:lnTo>
                      <a:lnTo>
                        <a:pt x="239" y="126"/>
                      </a:lnTo>
                      <a:lnTo>
                        <a:pt x="236" y="122"/>
                      </a:lnTo>
                      <a:lnTo>
                        <a:pt x="231" y="120"/>
                      </a:lnTo>
                      <a:lnTo>
                        <a:pt x="227" y="116"/>
                      </a:lnTo>
                      <a:lnTo>
                        <a:pt x="222" y="113"/>
                      </a:lnTo>
                      <a:lnTo>
                        <a:pt x="219" y="110"/>
                      </a:lnTo>
                      <a:lnTo>
                        <a:pt x="215" y="107"/>
                      </a:lnTo>
                      <a:lnTo>
                        <a:pt x="210" y="103"/>
                      </a:lnTo>
                      <a:lnTo>
                        <a:pt x="205" y="99"/>
                      </a:lnTo>
                      <a:lnTo>
                        <a:pt x="200" y="96"/>
                      </a:lnTo>
                      <a:lnTo>
                        <a:pt x="196" y="92"/>
                      </a:lnTo>
                      <a:lnTo>
                        <a:pt x="192" y="90"/>
                      </a:lnTo>
                      <a:lnTo>
                        <a:pt x="187" y="86"/>
                      </a:lnTo>
                      <a:lnTo>
                        <a:pt x="183" y="82"/>
                      </a:lnTo>
                      <a:lnTo>
                        <a:pt x="179" y="79"/>
                      </a:lnTo>
                      <a:lnTo>
                        <a:pt x="174" y="75"/>
                      </a:lnTo>
                      <a:lnTo>
                        <a:pt x="169" y="70"/>
                      </a:lnTo>
                      <a:lnTo>
                        <a:pt x="164" y="67"/>
                      </a:lnTo>
                      <a:lnTo>
                        <a:pt x="159" y="63"/>
                      </a:lnTo>
                      <a:lnTo>
                        <a:pt x="154" y="59"/>
                      </a:lnTo>
                      <a:lnTo>
                        <a:pt x="149" y="56"/>
                      </a:lnTo>
                      <a:lnTo>
                        <a:pt x="146" y="52"/>
                      </a:lnTo>
                      <a:lnTo>
                        <a:pt x="141" y="48"/>
                      </a:lnTo>
                      <a:lnTo>
                        <a:pt x="137" y="46"/>
                      </a:lnTo>
                      <a:lnTo>
                        <a:pt x="132" y="42"/>
                      </a:lnTo>
                      <a:lnTo>
                        <a:pt x="128" y="39"/>
                      </a:lnTo>
                      <a:lnTo>
                        <a:pt x="124" y="35"/>
                      </a:lnTo>
                      <a:lnTo>
                        <a:pt x="120" y="33"/>
                      </a:lnTo>
                      <a:lnTo>
                        <a:pt x="115" y="29"/>
                      </a:lnTo>
                      <a:lnTo>
                        <a:pt x="113" y="26"/>
                      </a:lnTo>
                      <a:lnTo>
                        <a:pt x="109" y="23"/>
                      </a:lnTo>
                      <a:lnTo>
                        <a:pt x="106" y="20"/>
                      </a:lnTo>
                      <a:lnTo>
                        <a:pt x="102" y="18"/>
                      </a:lnTo>
                      <a:lnTo>
                        <a:pt x="98" y="15"/>
                      </a:lnTo>
                      <a:lnTo>
                        <a:pt x="95" y="13"/>
                      </a:lnTo>
                      <a:lnTo>
                        <a:pt x="91" y="12"/>
                      </a:lnTo>
                      <a:lnTo>
                        <a:pt x="85" y="7"/>
                      </a:lnTo>
                      <a:lnTo>
                        <a:pt x="80" y="5"/>
                      </a:lnTo>
                      <a:lnTo>
                        <a:pt x="77" y="1"/>
                      </a:lnTo>
                      <a:lnTo>
                        <a:pt x="73" y="0"/>
                      </a:lnTo>
                      <a:lnTo>
                        <a:pt x="69" y="0"/>
                      </a:lnTo>
                      <a:lnTo>
                        <a:pt x="68" y="0"/>
                      </a:lnTo>
                      <a:lnTo>
                        <a:pt x="67" y="1"/>
                      </a:lnTo>
                      <a:lnTo>
                        <a:pt x="67" y="2"/>
                      </a:lnTo>
                      <a:lnTo>
                        <a:pt x="67" y="5"/>
                      </a:lnTo>
                      <a:lnTo>
                        <a:pt x="69" y="8"/>
                      </a:lnTo>
                      <a:lnTo>
                        <a:pt x="72" y="12"/>
                      </a:lnTo>
                      <a:lnTo>
                        <a:pt x="75" y="15"/>
                      </a:lnTo>
                      <a:lnTo>
                        <a:pt x="78" y="20"/>
                      </a:lnTo>
                      <a:lnTo>
                        <a:pt x="84" y="26"/>
                      </a:lnTo>
                      <a:lnTo>
                        <a:pt x="89" y="31"/>
                      </a:lnTo>
                      <a:lnTo>
                        <a:pt x="95" y="37"/>
                      </a:lnTo>
                      <a:lnTo>
                        <a:pt x="97" y="41"/>
                      </a:lnTo>
                      <a:lnTo>
                        <a:pt x="101" y="43"/>
                      </a:lnTo>
                      <a:lnTo>
                        <a:pt x="105" y="47"/>
                      </a:lnTo>
                      <a:lnTo>
                        <a:pt x="108" y="51"/>
                      </a:lnTo>
                      <a:lnTo>
                        <a:pt x="111" y="53"/>
                      </a:lnTo>
                      <a:lnTo>
                        <a:pt x="114" y="57"/>
                      </a:lnTo>
                      <a:lnTo>
                        <a:pt x="118" y="60"/>
                      </a:lnTo>
                      <a:lnTo>
                        <a:pt x="122" y="64"/>
                      </a:lnTo>
                      <a:lnTo>
                        <a:pt x="125" y="68"/>
                      </a:lnTo>
                      <a:lnTo>
                        <a:pt x="129" y="71"/>
                      </a:lnTo>
                      <a:lnTo>
                        <a:pt x="132" y="75"/>
                      </a:lnTo>
                      <a:lnTo>
                        <a:pt x="137" y="79"/>
                      </a:lnTo>
                      <a:lnTo>
                        <a:pt x="141" y="82"/>
                      </a:lnTo>
                      <a:lnTo>
                        <a:pt x="145" y="86"/>
                      </a:lnTo>
                      <a:lnTo>
                        <a:pt x="148" y="90"/>
                      </a:lnTo>
                      <a:lnTo>
                        <a:pt x="152" y="92"/>
                      </a:lnTo>
                      <a:lnTo>
                        <a:pt x="155" y="96"/>
                      </a:lnTo>
                      <a:lnTo>
                        <a:pt x="159" y="99"/>
                      </a:lnTo>
                      <a:lnTo>
                        <a:pt x="163" y="103"/>
                      </a:lnTo>
                      <a:lnTo>
                        <a:pt x="166" y="107"/>
                      </a:lnTo>
                      <a:lnTo>
                        <a:pt x="170" y="110"/>
                      </a:lnTo>
                      <a:lnTo>
                        <a:pt x="174" y="114"/>
                      </a:lnTo>
                      <a:lnTo>
                        <a:pt x="177" y="116"/>
                      </a:lnTo>
                      <a:lnTo>
                        <a:pt x="181" y="120"/>
                      </a:lnTo>
                      <a:lnTo>
                        <a:pt x="185" y="124"/>
                      </a:lnTo>
                      <a:lnTo>
                        <a:pt x="188" y="126"/>
                      </a:lnTo>
                      <a:lnTo>
                        <a:pt x="192" y="130"/>
                      </a:lnTo>
                      <a:lnTo>
                        <a:pt x="196" y="132"/>
                      </a:lnTo>
                      <a:lnTo>
                        <a:pt x="200" y="138"/>
                      </a:lnTo>
                      <a:lnTo>
                        <a:pt x="206" y="143"/>
                      </a:lnTo>
                      <a:lnTo>
                        <a:pt x="211" y="148"/>
                      </a:lnTo>
                      <a:lnTo>
                        <a:pt x="217" y="153"/>
                      </a:lnTo>
                      <a:lnTo>
                        <a:pt x="221" y="156"/>
                      </a:lnTo>
                      <a:lnTo>
                        <a:pt x="225" y="160"/>
                      </a:lnTo>
                      <a:lnTo>
                        <a:pt x="226" y="164"/>
                      </a:lnTo>
                      <a:lnTo>
                        <a:pt x="228" y="166"/>
                      </a:lnTo>
                      <a:lnTo>
                        <a:pt x="228" y="167"/>
                      </a:lnTo>
                      <a:lnTo>
                        <a:pt x="228" y="170"/>
                      </a:lnTo>
                      <a:lnTo>
                        <a:pt x="226" y="173"/>
                      </a:lnTo>
                      <a:lnTo>
                        <a:pt x="225" y="176"/>
                      </a:lnTo>
                      <a:lnTo>
                        <a:pt x="221" y="180"/>
                      </a:lnTo>
                      <a:lnTo>
                        <a:pt x="216" y="183"/>
                      </a:lnTo>
                      <a:lnTo>
                        <a:pt x="211" y="188"/>
                      </a:lnTo>
                      <a:lnTo>
                        <a:pt x="206" y="193"/>
                      </a:lnTo>
                      <a:lnTo>
                        <a:pt x="203" y="195"/>
                      </a:lnTo>
                      <a:lnTo>
                        <a:pt x="199" y="198"/>
                      </a:lnTo>
                      <a:lnTo>
                        <a:pt x="196" y="200"/>
                      </a:lnTo>
                      <a:lnTo>
                        <a:pt x="192" y="203"/>
                      </a:lnTo>
                      <a:lnTo>
                        <a:pt x="188" y="205"/>
                      </a:lnTo>
                      <a:lnTo>
                        <a:pt x="185" y="207"/>
                      </a:lnTo>
                      <a:lnTo>
                        <a:pt x="181" y="210"/>
                      </a:lnTo>
                      <a:lnTo>
                        <a:pt x="177" y="214"/>
                      </a:lnTo>
                      <a:lnTo>
                        <a:pt x="172" y="215"/>
                      </a:lnTo>
                      <a:lnTo>
                        <a:pt x="169" y="217"/>
                      </a:lnTo>
                      <a:lnTo>
                        <a:pt x="164" y="220"/>
                      </a:lnTo>
                      <a:lnTo>
                        <a:pt x="160" y="223"/>
                      </a:lnTo>
                      <a:lnTo>
                        <a:pt x="155" y="226"/>
                      </a:lnTo>
                      <a:lnTo>
                        <a:pt x="151" y="228"/>
                      </a:lnTo>
                      <a:lnTo>
                        <a:pt x="147" y="231"/>
                      </a:lnTo>
                      <a:lnTo>
                        <a:pt x="143" y="234"/>
                      </a:lnTo>
                      <a:lnTo>
                        <a:pt x="138" y="235"/>
                      </a:lnTo>
                      <a:lnTo>
                        <a:pt x="134" y="238"/>
                      </a:lnTo>
                      <a:lnTo>
                        <a:pt x="129" y="240"/>
                      </a:lnTo>
                      <a:lnTo>
                        <a:pt x="124" y="243"/>
                      </a:lnTo>
                      <a:lnTo>
                        <a:pt x="119" y="245"/>
                      </a:lnTo>
                      <a:lnTo>
                        <a:pt x="115" y="248"/>
                      </a:lnTo>
                      <a:lnTo>
                        <a:pt x="111" y="250"/>
                      </a:lnTo>
                      <a:lnTo>
                        <a:pt x="107" y="252"/>
                      </a:lnTo>
                      <a:lnTo>
                        <a:pt x="102" y="254"/>
                      </a:lnTo>
                      <a:lnTo>
                        <a:pt x="97" y="255"/>
                      </a:lnTo>
                      <a:lnTo>
                        <a:pt x="94" y="257"/>
                      </a:lnTo>
                      <a:lnTo>
                        <a:pt x="89" y="260"/>
                      </a:lnTo>
                      <a:lnTo>
                        <a:pt x="85" y="261"/>
                      </a:lnTo>
                      <a:lnTo>
                        <a:pt x="80" y="263"/>
                      </a:lnTo>
                      <a:lnTo>
                        <a:pt x="77" y="265"/>
                      </a:lnTo>
                      <a:lnTo>
                        <a:pt x="73" y="267"/>
                      </a:lnTo>
                      <a:lnTo>
                        <a:pt x="69" y="267"/>
                      </a:lnTo>
                      <a:lnTo>
                        <a:pt x="66" y="268"/>
                      </a:lnTo>
                      <a:lnTo>
                        <a:pt x="62" y="269"/>
                      </a:lnTo>
                      <a:lnTo>
                        <a:pt x="60" y="271"/>
                      </a:lnTo>
                      <a:lnTo>
                        <a:pt x="54" y="272"/>
                      </a:lnTo>
                      <a:lnTo>
                        <a:pt x="47" y="273"/>
                      </a:lnTo>
                      <a:lnTo>
                        <a:pt x="43" y="273"/>
                      </a:lnTo>
                      <a:lnTo>
                        <a:pt x="40" y="273"/>
                      </a:lnTo>
                      <a:lnTo>
                        <a:pt x="37" y="272"/>
                      </a:lnTo>
                      <a:lnTo>
                        <a:pt x="35" y="271"/>
                      </a:lnTo>
                      <a:lnTo>
                        <a:pt x="33" y="267"/>
                      </a:lnTo>
                      <a:lnTo>
                        <a:pt x="32" y="265"/>
                      </a:lnTo>
                      <a:lnTo>
                        <a:pt x="31" y="260"/>
                      </a:lnTo>
                      <a:lnTo>
                        <a:pt x="29" y="255"/>
                      </a:lnTo>
                      <a:lnTo>
                        <a:pt x="28" y="252"/>
                      </a:lnTo>
                      <a:lnTo>
                        <a:pt x="28" y="249"/>
                      </a:lnTo>
                      <a:lnTo>
                        <a:pt x="27" y="245"/>
                      </a:lnTo>
                      <a:lnTo>
                        <a:pt x="27" y="243"/>
                      </a:lnTo>
                      <a:lnTo>
                        <a:pt x="27" y="239"/>
                      </a:lnTo>
                      <a:lnTo>
                        <a:pt x="26" y="235"/>
                      </a:lnTo>
                      <a:lnTo>
                        <a:pt x="26" y="232"/>
                      </a:lnTo>
                      <a:lnTo>
                        <a:pt x="26" y="228"/>
                      </a:lnTo>
                      <a:lnTo>
                        <a:pt x="26" y="223"/>
                      </a:lnTo>
                      <a:lnTo>
                        <a:pt x="24" y="218"/>
                      </a:lnTo>
                      <a:lnTo>
                        <a:pt x="24" y="215"/>
                      </a:lnTo>
                      <a:lnTo>
                        <a:pt x="24" y="211"/>
                      </a:lnTo>
                      <a:lnTo>
                        <a:pt x="23" y="206"/>
                      </a:lnTo>
                      <a:lnTo>
                        <a:pt x="23" y="201"/>
                      </a:lnTo>
                      <a:lnTo>
                        <a:pt x="23" y="197"/>
                      </a:lnTo>
                      <a:lnTo>
                        <a:pt x="23" y="193"/>
                      </a:lnTo>
                      <a:lnTo>
                        <a:pt x="23" y="188"/>
                      </a:lnTo>
                      <a:lnTo>
                        <a:pt x="23" y="183"/>
                      </a:lnTo>
                      <a:lnTo>
                        <a:pt x="23" y="178"/>
                      </a:lnTo>
                      <a:lnTo>
                        <a:pt x="23" y="173"/>
                      </a:lnTo>
                      <a:lnTo>
                        <a:pt x="23" y="169"/>
                      </a:lnTo>
                      <a:lnTo>
                        <a:pt x="23" y="164"/>
                      </a:lnTo>
                      <a:lnTo>
                        <a:pt x="23" y="159"/>
                      </a:lnTo>
                      <a:lnTo>
                        <a:pt x="23" y="154"/>
                      </a:lnTo>
                      <a:lnTo>
                        <a:pt x="22" y="149"/>
                      </a:lnTo>
                      <a:lnTo>
                        <a:pt x="22" y="144"/>
                      </a:lnTo>
                      <a:lnTo>
                        <a:pt x="22" y="139"/>
                      </a:lnTo>
                      <a:lnTo>
                        <a:pt x="22" y="135"/>
                      </a:lnTo>
                      <a:lnTo>
                        <a:pt x="22" y="130"/>
                      </a:lnTo>
                      <a:lnTo>
                        <a:pt x="22" y="125"/>
                      </a:lnTo>
                      <a:lnTo>
                        <a:pt x="22" y="120"/>
                      </a:lnTo>
                      <a:lnTo>
                        <a:pt x="22" y="115"/>
                      </a:lnTo>
                      <a:lnTo>
                        <a:pt x="22" y="110"/>
                      </a:lnTo>
                      <a:lnTo>
                        <a:pt x="22" y="105"/>
                      </a:lnTo>
                      <a:lnTo>
                        <a:pt x="22" y="101"/>
                      </a:lnTo>
                      <a:lnTo>
                        <a:pt x="22" y="97"/>
                      </a:lnTo>
                      <a:lnTo>
                        <a:pt x="22" y="92"/>
                      </a:lnTo>
                      <a:lnTo>
                        <a:pt x="22" y="88"/>
                      </a:lnTo>
                      <a:lnTo>
                        <a:pt x="22" y="84"/>
                      </a:lnTo>
                      <a:lnTo>
                        <a:pt x="22" y="80"/>
                      </a:lnTo>
                      <a:lnTo>
                        <a:pt x="22" y="76"/>
                      </a:lnTo>
                      <a:lnTo>
                        <a:pt x="22" y="71"/>
                      </a:lnTo>
                      <a:lnTo>
                        <a:pt x="22" y="68"/>
                      </a:lnTo>
                      <a:lnTo>
                        <a:pt x="22" y="65"/>
                      </a:lnTo>
                      <a:lnTo>
                        <a:pt x="22" y="62"/>
                      </a:lnTo>
                      <a:lnTo>
                        <a:pt x="22" y="58"/>
                      </a:lnTo>
                      <a:lnTo>
                        <a:pt x="22" y="54"/>
                      </a:lnTo>
                      <a:lnTo>
                        <a:pt x="22" y="52"/>
                      </a:lnTo>
                      <a:lnTo>
                        <a:pt x="22" y="47"/>
                      </a:lnTo>
                      <a:lnTo>
                        <a:pt x="22" y="43"/>
                      </a:lnTo>
                      <a:lnTo>
                        <a:pt x="22" y="40"/>
                      </a:lnTo>
                      <a:lnTo>
                        <a:pt x="22" y="37"/>
                      </a:lnTo>
                      <a:lnTo>
                        <a:pt x="21" y="33"/>
                      </a:lnTo>
                      <a:lnTo>
                        <a:pt x="20" y="28"/>
                      </a:lnTo>
                      <a:lnTo>
                        <a:pt x="18" y="23"/>
                      </a:lnTo>
                      <a:lnTo>
                        <a:pt x="17" y="19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1" y="7"/>
                      </a:lnTo>
                      <a:lnTo>
                        <a:pt x="10" y="5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95" name="Freeform 202"/>
                <p:cNvSpPr>
                  <a:spLocks/>
                </p:cNvSpPr>
                <p:nvPr/>
              </p:nvSpPr>
              <p:spPr bwMode="auto">
                <a:xfrm>
                  <a:off x="2272" y="1799"/>
                  <a:ext cx="137" cy="187"/>
                </a:xfrm>
                <a:custGeom>
                  <a:avLst/>
                  <a:gdLst>
                    <a:gd name="T0" fmla="*/ 0 w 530"/>
                    <a:gd name="T1" fmla="*/ 0 h 746"/>
                    <a:gd name="T2" fmla="*/ 0 w 530"/>
                    <a:gd name="T3" fmla="*/ 0 h 746"/>
                    <a:gd name="T4" fmla="*/ 0 w 530"/>
                    <a:gd name="T5" fmla="*/ 0 h 746"/>
                    <a:gd name="T6" fmla="*/ 0 w 530"/>
                    <a:gd name="T7" fmla="*/ 0 h 746"/>
                    <a:gd name="T8" fmla="*/ 0 w 530"/>
                    <a:gd name="T9" fmla="*/ 0 h 746"/>
                    <a:gd name="T10" fmla="*/ 0 w 530"/>
                    <a:gd name="T11" fmla="*/ 0 h 746"/>
                    <a:gd name="T12" fmla="*/ 0 w 530"/>
                    <a:gd name="T13" fmla="*/ 0 h 746"/>
                    <a:gd name="T14" fmla="*/ 0 w 530"/>
                    <a:gd name="T15" fmla="*/ 0 h 746"/>
                    <a:gd name="T16" fmla="*/ 0 w 530"/>
                    <a:gd name="T17" fmla="*/ 0 h 746"/>
                    <a:gd name="T18" fmla="*/ 0 w 530"/>
                    <a:gd name="T19" fmla="*/ 0 h 746"/>
                    <a:gd name="T20" fmla="*/ 0 w 530"/>
                    <a:gd name="T21" fmla="*/ 0 h 746"/>
                    <a:gd name="T22" fmla="*/ 0 w 530"/>
                    <a:gd name="T23" fmla="*/ 0 h 746"/>
                    <a:gd name="T24" fmla="*/ 0 w 530"/>
                    <a:gd name="T25" fmla="*/ 0 h 746"/>
                    <a:gd name="T26" fmla="*/ 0 w 530"/>
                    <a:gd name="T27" fmla="*/ 0 h 746"/>
                    <a:gd name="T28" fmla="*/ 0 w 530"/>
                    <a:gd name="T29" fmla="*/ 0 h 746"/>
                    <a:gd name="T30" fmla="*/ 0 w 530"/>
                    <a:gd name="T31" fmla="*/ 0 h 746"/>
                    <a:gd name="T32" fmla="*/ 0 w 530"/>
                    <a:gd name="T33" fmla="*/ 0 h 746"/>
                    <a:gd name="T34" fmla="*/ 0 w 530"/>
                    <a:gd name="T35" fmla="*/ 0 h 746"/>
                    <a:gd name="T36" fmla="*/ 0 w 530"/>
                    <a:gd name="T37" fmla="*/ 0 h 746"/>
                    <a:gd name="T38" fmla="*/ 0 w 530"/>
                    <a:gd name="T39" fmla="*/ 0 h 746"/>
                    <a:gd name="T40" fmla="*/ 0 w 530"/>
                    <a:gd name="T41" fmla="*/ 0 h 746"/>
                    <a:gd name="T42" fmla="*/ 0 w 530"/>
                    <a:gd name="T43" fmla="*/ 0 h 746"/>
                    <a:gd name="T44" fmla="*/ 0 w 530"/>
                    <a:gd name="T45" fmla="*/ 0 h 746"/>
                    <a:gd name="T46" fmla="*/ 0 w 530"/>
                    <a:gd name="T47" fmla="*/ 0 h 746"/>
                    <a:gd name="T48" fmla="*/ 0 w 530"/>
                    <a:gd name="T49" fmla="*/ 0 h 746"/>
                    <a:gd name="T50" fmla="*/ 0 w 530"/>
                    <a:gd name="T51" fmla="*/ 0 h 746"/>
                    <a:gd name="T52" fmla="*/ 0 w 530"/>
                    <a:gd name="T53" fmla="*/ 0 h 746"/>
                    <a:gd name="T54" fmla="*/ 0 w 530"/>
                    <a:gd name="T55" fmla="*/ 0 h 746"/>
                    <a:gd name="T56" fmla="*/ 0 w 530"/>
                    <a:gd name="T57" fmla="*/ 0 h 746"/>
                    <a:gd name="T58" fmla="*/ 0 w 530"/>
                    <a:gd name="T59" fmla="*/ 0 h 746"/>
                    <a:gd name="T60" fmla="*/ 0 w 530"/>
                    <a:gd name="T61" fmla="*/ 0 h 746"/>
                    <a:gd name="T62" fmla="*/ 0 w 530"/>
                    <a:gd name="T63" fmla="*/ 0 h 746"/>
                    <a:gd name="T64" fmla="*/ 0 w 530"/>
                    <a:gd name="T65" fmla="*/ 0 h 746"/>
                    <a:gd name="T66" fmla="*/ 0 w 530"/>
                    <a:gd name="T67" fmla="*/ 0 h 746"/>
                    <a:gd name="T68" fmla="*/ 0 w 530"/>
                    <a:gd name="T69" fmla="*/ 0 h 746"/>
                    <a:gd name="T70" fmla="*/ 0 w 530"/>
                    <a:gd name="T71" fmla="*/ 0 h 746"/>
                    <a:gd name="T72" fmla="*/ 0 w 530"/>
                    <a:gd name="T73" fmla="*/ 0 h 746"/>
                    <a:gd name="T74" fmla="*/ 0 w 530"/>
                    <a:gd name="T75" fmla="*/ 0 h 746"/>
                    <a:gd name="T76" fmla="*/ 0 w 530"/>
                    <a:gd name="T77" fmla="*/ 0 h 746"/>
                    <a:gd name="T78" fmla="*/ 0 w 530"/>
                    <a:gd name="T79" fmla="*/ 0 h 746"/>
                    <a:gd name="T80" fmla="*/ 0 w 530"/>
                    <a:gd name="T81" fmla="*/ 0 h 746"/>
                    <a:gd name="T82" fmla="*/ 0 w 530"/>
                    <a:gd name="T83" fmla="*/ 0 h 746"/>
                    <a:gd name="T84" fmla="*/ 0 w 530"/>
                    <a:gd name="T85" fmla="*/ 0 h 746"/>
                    <a:gd name="T86" fmla="*/ 0 w 530"/>
                    <a:gd name="T87" fmla="*/ 0 h 746"/>
                    <a:gd name="T88" fmla="*/ 0 w 530"/>
                    <a:gd name="T89" fmla="*/ 0 h 746"/>
                    <a:gd name="T90" fmla="*/ 0 w 530"/>
                    <a:gd name="T91" fmla="*/ 0 h 746"/>
                    <a:gd name="T92" fmla="*/ 0 w 530"/>
                    <a:gd name="T93" fmla="*/ 0 h 746"/>
                    <a:gd name="T94" fmla="*/ 0 w 530"/>
                    <a:gd name="T95" fmla="*/ 0 h 746"/>
                    <a:gd name="T96" fmla="*/ 0 w 530"/>
                    <a:gd name="T97" fmla="*/ 0 h 746"/>
                    <a:gd name="T98" fmla="*/ 0 w 530"/>
                    <a:gd name="T99" fmla="*/ 0 h 746"/>
                    <a:gd name="T100" fmla="*/ 0 w 530"/>
                    <a:gd name="T101" fmla="*/ 0 h 746"/>
                    <a:gd name="T102" fmla="*/ 0 w 530"/>
                    <a:gd name="T103" fmla="*/ 0 h 746"/>
                    <a:gd name="T104" fmla="*/ 0 w 530"/>
                    <a:gd name="T105" fmla="*/ 0 h 746"/>
                    <a:gd name="T106" fmla="*/ 0 w 530"/>
                    <a:gd name="T107" fmla="*/ 0 h 746"/>
                    <a:gd name="T108" fmla="*/ 0 w 530"/>
                    <a:gd name="T109" fmla="*/ 0 h 746"/>
                    <a:gd name="T110" fmla="*/ 0 w 530"/>
                    <a:gd name="T111" fmla="*/ 0 h 746"/>
                    <a:gd name="T112" fmla="*/ 0 w 530"/>
                    <a:gd name="T113" fmla="*/ 0 h 746"/>
                    <a:gd name="T114" fmla="*/ 0 w 530"/>
                    <a:gd name="T115" fmla="*/ 0 h 746"/>
                    <a:gd name="T116" fmla="*/ 0 w 530"/>
                    <a:gd name="T117" fmla="*/ 0 h 746"/>
                    <a:gd name="T118" fmla="*/ 0 w 530"/>
                    <a:gd name="T119" fmla="*/ 0 h 74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30" h="746">
                      <a:moveTo>
                        <a:pt x="1" y="333"/>
                      </a:moveTo>
                      <a:lnTo>
                        <a:pt x="0" y="332"/>
                      </a:lnTo>
                      <a:lnTo>
                        <a:pt x="0" y="329"/>
                      </a:lnTo>
                      <a:lnTo>
                        <a:pt x="0" y="326"/>
                      </a:lnTo>
                      <a:lnTo>
                        <a:pt x="0" y="321"/>
                      </a:lnTo>
                      <a:lnTo>
                        <a:pt x="0" y="317"/>
                      </a:lnTo>
                      <a:lnTo>
                        <a:pt x="0" y="314"/>
                      </a:lnTo>
                      <a:lnTo>
                        <a:pt x="0" y="310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299"/>
                      </a:lnTo>
                      <a:lnTo>
                        <a:pt x="0" y="294"/>
                      </a:lnTo>
                      <a:lnTo>
                        <a:pt x="0" y="289"/>
                      </a:lnTo>
                      <a:lnTo>
                        <a:pt x="0" y="284"/>
                      </a:lnTo>
                      <a:lnTo>
                        <a:pt x="0" y="278"/>
                      </a:lnTo>
                      <a:lnTo>
                        <a:pt x="0" y="273"/>
                      </a:lnTo>
                      <a:lnTo>
                        <a:pt x="0" y="267"/>
                      </a:lnTo>
                      <a:lnTo>
                        <a:pt x="0" y="262"/>
                      </a:lnTo>
                      <a:lnTo>
                        <a:pt x="0" y="256"/>
                      </a:lnTo>
                      <a:lnTo>
                        <a:pt x="0" y="250"/>
                      </a:lnTo>
                      <a:lnTo>
                        <a:pt x="0" y="244"/>
                      </a:lnTo>
                      <a:lnTo>
                        <a:pt x="0" y="238"/>
                      </a:lnTo>
                      <a:lnTo>
                        <a:pt x="0" y="231"/>
                      </a:lnTo>
                      <a:lnTo>
                        <a:pt x="0" y="225"/>
                      </a:lnTo>
                      <a:lnTo>
                        <a:pt x="0" y="219"/>
                      </a:lnTo>
                      <a:lnTo>
                        <a:pt x="0" y="211"/>
                      </a:lnTo>
                      <a:lnTo>
                        <a:pt x="0" y="205"/>
                      </a:lnTo>
                      <a:lnTo>
                        <a:pt x="0" y="198"/>
                      </a:lnTo>
                      <a:lnTo>
                        <a:pt x="1" y="192"/>
                      </a:lnTo>
                      <a:lnTo>
                        <a:pt x="1" y="186"/>
                      </a:lnTo>
                      <a:lnTo>
                        <a:pt x="1" y="179"/>
                      </a:lnTo>
                      <a:lnTo>
                        <a:pt x="1" y="171"/>
                      </a:lnTo>
                      <a:lnTo>
                        <a:pt x="1" y="164"/>
                      </a:lnTo>
                      <a:lnTo>
                        <a:pt x="1" y="157"/>
                      </a:lnTo>
                      <a:lnTo>
                        <a:pt x="1" y="151"/>
                      </a:lnTo>
                      <a:lnTo>
                        <a:pt x="1" y="143"/>
                      </a:lnTo>
                      <a:lnTo>
                        <a:pt x="2" y="139"/>
                      </a:lnTo>
                      <a:lnTo>
                        <a:pt x="2" y="131"/>
                      </a:lnTo>
                      <a:lnTo>
                        <a:pt x="2" y="124"/>
                      </a:lnTo>
                      <a:lnTo>
                        <a:pt x="3" y="118"/>
                      </a:lnTo>
                      <a:lnTo>
                        <a:pt x="3" y="112"/>
                      </a:lnTo>
                      <a:lnTo>
                        <a:pt x="3" y="105"/>
                      </a:lnTo>
                      <a:lnTo>
                        <a:pt x="5" y="100"/>
                      </a:lnTo>
                      <a:lnTo>
                        <a:pt x="5" y="94"/>
                      </a:lnTo>
                      <a:lnTo>
                        <a:pt x="6" y="88"/>
                      </a:lnTo>
                      <a:lnTo>
                        <a:pt x="6" y="81"/>
                      </a:lnTo>
                      <a:lnTo>
                        <a:pt x="6" y="75"/>
                      </a:lnTo>
                      <a:lnTo>
                        <a:pt x="7" y="71"/>
                      </a:lnTo>
                      <a:lnTo>
                        <a:pt x="7" y="66"/>
                      </a:lnTo>
                      <a:lnTo>
                        <a:pt x="7" y="60"/>
                      </a:lnTo>
                      <a:lnTo>
                        <a:pt x="8" y="56"/>
                      </a:lnTo>
                      <a:lnTo>
                        <a:pt x="10" y="51"/>
                      </a:lnTo>
                      <a:lnTo>
                        <a:pt x="11" y="47"/>
                      </a:lnTo>
                      <a:lnTo>
                        <a:pt x="11" y="44"/>
                      </a:lnTo>
                      <a:lnTo>
                        <a:pt x="12" y="40"/>
                      </a:lnTo>
                      <a:lnTo>
                        <a:pt x="12" y="36"/>
                      </a:lnTo>
                      <a:lnTo>
                        <a:pt x="13" y="33"/>
                      </a:lnTo>
                      <a:lnTo>
                        <a:pt x="16" y="28"/>
                      </a:lnTo>
                      <a:lnTo>
                        <a:pt x="18" y="24"/>
                      </a:lnTo>
                      <a:lnTo>
                        <a:pt x="20" y="21"/>
                      </a:lnTo>
                      <a:lnTo>
                        <a:pt x="25" y="17"/>
                      </a:lnTo>
                      <a:lnTo>
                        <a:pt x="29" y="16"/>
                      </a:lnTo>
                      <a:lnTo>
                        <a:pt x="33" y="15"/>
                      </a:lnTo>
                      <a:lnTo>
                        <a:pt x="37" y="13"/>
                      </a:lnTo>
                      <a:lnTo>
                        <a:pt x="42" y="12"/>
                      </a:lnTo>
                      <a:lnTo>
                        <a:pt x="48" y="10"/>
                      </a:lnTo>
                      <a:lnTo>
                        <a:pt x="54" y="10"/>
                      </a:lnTo>
                      <a:lnTo>
                        <a:pt x="60" y="7"/>
                      </a:lnTo>
                      <a:lnTo>
                        <a:pt x="68" y="7"/>
                      </a:lnTo>
                      <a:lnTo>
                        <a:pt x="74" y="6"/>
                      </a:lnTo>
                      <a:lnTo>
                        <a:pt x="82" y="5"/>
                      </a:lnTo>
                      <a:lnTo>
                        <a:pt x="90" y="4"/>
                      </a:lnTo>
                      <a:lnTo>
                        <a:pt x="99" y="4"/>
                      </a:lnTo>
                      <a:lnTo>
                        <a:pt x="108" y="2"/>
                      </a:lnTo>
                      <a:lnTo>
                        <a:pt x="116" y="2"/>
                      </a:lnTo>
                      <a:lnTo>
                        <a:pt x="125" y="1"/>
                      </a:lnTo>
                      <a:lnTo>
                        <a:pt x="134" y="1"/>
                      </a:lnTo>
                      <a:lnTo>
                        <a:pt x="144" y="1"/>
                      </a:lnTo>
                      <a:lnTo>
                        <a:pt x="154" y="0"/>
                      </a:lnTo>
                      <a:lnTo>
                        <a:pt x="164" y="0"/>
                      </a:lnTo>
                      <a:lnTo>
                        <a:pt x="175" y="0"/>
                      </a:lnTo>
                      <a:lnTo>
                        <a:pt x="185" y="0"/>
                      </a:lnTo>
                      <a:lnTo>
                        <a:pt x="195" y="0"/>
                      </a:lnTo>
                      <a:lnTo>
                        <a:pt x="206" y="0"/>
                      </a:lnTo>
                      <a:lnTo>
                        <a:pt x="217" y="0"/>
                      </a:lnTo>
                      <a:lnTo>
                        <a:pt x="228" y="0"/>
                      </a:lnTo>
                      <a:lnTo>
                        <a:pt x="239" y="0"/>
                      </a:lnTo>
                      <a:lnTo>
                        <a:pt x="251" y="0"/>
                      </a:lnTo>
                      <a:lnTo>
                        <a:pt x="262" y="1"/>
                      </a:lnTo>
                      <a:lnTo>
                        <a:pt x="273" y="1"/>
                      </a:lnTo>
                      <a:lnTo>
                        <a:pt x="284" y="1"/>
                      </a:lnTo>
                      <a:lnTo>
                        <a:pt x="295" y="1"/>
                      </a:lnTo>
                      <a:lnTo>
                        <a:pt x="306" y="2"/>
                      </a:lnTo>
                      <a:lnTo>
                        <a:pt x="316" y="2"/>
                      </a:lnTo>
                      <a:lnTo>
                        <a:pt x="327" y="4"/>
                      </a:lnTo>
                      <a:lnTo>
                        <a:pt x="337" y="4"/>
                      </a:lnTo>
                      <a:lnTo>
                        <a:pt x="348" y="5"/>
                      </a:lnTo>
                      <a:lnTo>
                        <a:pt x="359" y="6"/>
                      </a:lnTo>
                      <a:lnTo>
                        <a:pt x="369" y="7"/>
                      </a:lnTo>
                      <a:lnTo>
                        <a:pt x="378" y="7"/>
                      </a:lnTo>
                      <a:lnTo>
                        <a:pt x="388" y="9"/>
                      </a:lnTo>
                      <a:lnTo>
                        <a:pt x="398" y="10"/>
                      </a:lnTo>
                      <a:lnTo>
                        <a:pt x="408" y="11"/>
                      </a:lnTo>
                      <a:lnTo>
                        <a:pt x="416" y="12"/>
                      </a:lnTo>
                      <a:lnTo>
                        <a:pt x="426" y="13"/>
                      </a:lnTo>
                      <a:lnTo>
                        <a:pt x="433" y="15"/>
                      </a:lnTo>
                      <a:lnTo>
                        <a:pt x="441" y="16"/>
                      </a:lnTo>
                      <a:lnTo>
                        <a:pt x="449" y="17"/>
                      </a:lnTo>
                      <a:lnTo>
                        <a:pt x="456" y="19"/>
                      </a:lnTo>
                      <a:lnTo>
                        <a:pt x="463" y="21"/>
                      </a:lnTo>
                      <a:lnTo>
                        <a:pt x="471" y="22"/>
                      </a:lnTo>
                      <a:lnTo>
                        <a:pt x="477" y="24"/>
                      </a:lnTo>
                      <a:lnTo>
                        <a:pt x="483" y="26"/>
                      </a:lnTo>
                      <a:lnTo>
                        <a:pt x="488" y="28"/>
                      </a:lnTo>
                      <a:lnTo>
                        <a:pt x="492" y="29"/>
                      </a:lnTo>
                      <a:lnTo>
                        <a:pt x="496" y="32"/>
                      </a:lnTo>
                      <a:lnTo>
                        <a:pt x="501" y="33"/>
                      </a:lnTo>
                      <a:lnTo>
                        <a:pt x="503" y="35"/>
                      </a:lnTo>
                      <a:lnTo>
                        <a:pt x="506" y="38"/>
                      </a:lnTo>
                      <a:lnTo>
                        <a:pt x="508" y="40"/>
                      </a:lnTo>
                      <a:lnTo>
                        <a:pt x="511" y="43"/>
                      </a:lnTo>
                      <a:lnTo>
                        <a:pt x="512" y="47"/>
                      </a:lnTo>
                      <a:lnTo>
                        <a:pt x="513" y="54"/>
                      </a:lnTo>
                      <a:lnTo>
                        <a:pt x="513" y="57"/>
                      </a:lnTo>
                      <a:lnTo>
                        <a:pt x="514" y="61"/>
                      </a:lnTo>
                      <a:lnTo>
                        <a:pt x="514" y="64"/>
                      </a:lnTo>
                      <a:lnTo>
                        <a:pt x="515" y="69"/>
                      </a:lnTo>
                      <a:lnTo>
                        <a:pt x="515" y="73"/>
                      </a:lnTo>
                      <a:lnTo>
                        <a:pt x="515" y="78"/>
                      </a:lnTo>
                      <a:lnTo>
                        <a:pt x="515" y="83"/>
                      </a:lnTo>
                      <a:lnTo>
                        <a:pt x="517" y="89"/>
                      </a:lnTo>
                      <a:lnTo>
                        <a:pt x="517" y="94"/>
                      </a:lnTo>
                      <a:lnTo>
                        <a:pt x="517" y="100"/>
                      </a:lnTo>
                      <a:lnTo>
                        <a:pt x="517" y="105"/>
                      </a:lnTo>
                      <a:lnTo>
                        <a:pt x="517" y="111"/>
                      </a:lnTo>
                      <a:lnTo>
                        <a:pt x="517" y="117"/>
                      </a:lnTo>
                      <a:lnTo>
                        <a:pt x="517" y="123"/>
                      </a:lnTo>
                      <a:lnTo>
                        <a:pt x="517" y="129"/>
                      </a:lnTo>
                      <a:lnTo>
                        <a:pt x="517" y="135"/>
                      </a:lnTo>
                      <a:lnTo>
                        <a:pt x="515" y="141"/>
                      </a:lnTo>
                      <a:lnTo>
                        <a:pt x="515" y="148"/>
                      </a:lnTo>
                      <a:lnTo>
                        <a:pt x="515" y="154"/>
                      </a:lnTo>
                      <a:lnTo>
                        <a:pt x="515" y="162"/>
                      </a:lnTo>
                      <a:lnTo>
                        <a:pt x="514" y="168"/>
                      </a:lnTo>
                      <a:lnTo>
                        <a:pt x="514" y="175"/>
                      </a:lnTo>
                      <a:lnTo>
                        <a:pt x="513" y="181"/>
                      </a:lnTo>
                      <a:lnTo>
                        <a:pt x="513" y="188"/>
                      </a:lnTo>
                      <a:lnTo>
                        <a:pt x="513" y="194"/>
                      </a:lnTo>
                      <a:lnTo>
                        <a:pt x="512" y="202"/>
                      </a:lnTo>
                      <a:lnTo>
                        <a:pt x="512" y="209"/>
                      </a:lnTo>
                      <a:lnTo>
                        <a:pt x="512" y="216"/>
                      </a:lnTo>
                      <a:lnTo>
                        <a:pt x="511" y="222"/>
                      </a:lnTo>
                      <a:lnTo>
                        <a:pt x="509" y="228"/>
                      </a:lnTo>
                      <a:lnTo>
                        <a:pt x="509" y="235"/>
                      </a:lnTo>
                      <a:lnTo>
                        <a:pt x="508" y="242"/>
                      </a:lnTo>
                      <a:lnTo>
                        <a:pt x="508" y="248"/>
                      </a:lnTo>
                      <a:lnTo>
                        <a:pt x="507" y="255"/>
                      </a:lnTo>
                      <a:lnTo>
                        <a:pt x="507" y="261"/>
                      </a:lnTo>
                      <a:lnTo>
                        <a:pt x="507" y="267"/>
                      </a:lnTo>
                      <a:lnTo>
                        <a:pt x="506" y="273"/>
                      </a:lnTo>
                      <a:lnTo>
                        <a:pt x="505" y="279"/>
                      </a:lnTo>
                      <a:lnTo>
                        <a:pt x="505" y="286"/>
                      </a:lnTo>
                      <a:lnTo>
                        <a:pt x="505" y="292"/>
                      </a:lnTo>
                      <a:lnTo>
                        <a:pt x="503" y="297"/>
                      </a:lnTo>
                      <a:lnTo>
                        <a:pt x="503" y="303"/>
                      </a:lnTo>
                      <a:lnTo>
                        <a:pt x="502" y="307"/>
                      </a:lnTo>
                      <a:lnTo>
                        <a:pt x="502" y="314"/>
                      </a:lnTo>
                      <a:lnTo>
                        <a:pt x="502" y="317"/>
                      </a:lnTo>
                      <a:lnTo>
                        <a:pt x="501" y="322"/>
                      </a:lnTo>
                      <a:lnTo>
                        <a:pt x="501" y="327"/>
                      </a:lnTo>
                      <a:lnTo>
                        <a:pt x="501" y="332"/>
                      </a:lnTo>
                      <a:lnTo>
                        <a:pt x="501" y="335"/>
                      </a:lnTo>
                      <a:lnTo>
                        <a:pt x="501" y="339"/>
                      </a:lnTo>
                      <a:lnTo>
                        <a:pt x="501" y="343"/>
                      </a:lnTo>
                      <a:lnTo>
                        <a:pt x="501" y="346"/>
                      </a:lnTo>
                      <a:lnTo>
                        <a:pt x="501" y="351"/>
                      </a:lnTo>
                      <a:lnTo>
                        <a:pt x="501" y="357"/>
                      </a:lnTo>
                      <a:lnTo>
                        <a:pt x="501" y="360"/>
                      </a:lnTo>
                      <a:lnTo>
                        <a:pt x="502" y="363"/>
                      </a:lnTo>
                      <a:lnTo>
                        <a:pt x="506" y="368"/>
                      </a:lnTo>
                      <a:lnTo>
                        <a:pt x="512" y="374"/>
                      </a:lnTo>
                      <a:lnTo>
                        <a:pt x="513" y="378"/>
                      </a:lnTo>
                      <a:lnTo>
                        <a:pt x="517" y="383"/>
                      </a:lnTo>
                      <a:lnTo>
                        <a:pt x="518" y="386"/>
                      </a:lnTo>
                      <a:lnTo>
                        <a:pt x="522" y="391"/>
                      </a:lnTo>
                      <a:lnTo>
                        <a:pt x="523" y="396"/>
                      </a:lnTo>
                      <a:lnTo>
                        <a:pt x="524" y="402"/>
                      </a:lnTo>
                      <a:lnTo>
                        <a:pt x="525" y="405"/>
                      </a:lnTo>
                      <a:lnTo>
                        <a:pt x="526" y="407"/>
                      </a:lnTo>
                      <a:lnTo>
                        <a:pt x="526" y="411"/>
                      </a:lnTo>
                      <a:lnTo>
                        <a:pt x="528" y="414"/>
                      </a:lnTo>
                      <a:lnTo>
                        <a:pt x="528" y="418"/>
                      </a:lnTo>
                      <a:lnTo>
                        <a:pt x="529" y="420"/>
                      </a:lnTo>
                      <a:lnTo>
                        <a:pt x="529" y="424"/>
                      </a:lnTo>
                      <a:lnTo>
                        <a:pt x="529" y="429"/>
                      </a:lnTo>
                      <a:lnTo>
                        <a:pt x="529" y="431"/>
                      </a:lnTo>
                      <a:lnTo>
                        <a:pt x="529" y="435"/>
                      </a:lnTo>
                      <a:lnTo>
                        <a:pt x="529" y="440"/>
                      </a:lnTo>
                      <a:lnTo>
                        <a:pt x="530" y="445"/>
                      </a:lnTo>
                      <a:lnTo>
                        <a:pt x="529" y="448"/>
                      </a:lnTo>
                      <a:lnTo>
                        <a:pt x="529" y="454"/>
                      </a:lnTo>
                      <a:lnTo>
                        <a:pt x="528" y="457"/>
                      </a:lnTo>
                      <a:lnTo>
                        <a:pt x="528" y="461"/>
                      </a:lnTo>
                      <a:lnTo>
                        <a:pt x="528" y="464"/>
                      </a:lnTo>
                      <a:lnTo>
                        <a:pt x="528" y="469"/>
                      </a:lnTo>
                      <a:lnTo>
                        <a:pt x="528" y="471"/>
                      </a:lnTo>
                      <a:lnTo>
                        <a:pt x="528" y="476"/>
                      </a:lnTo>
                      <a:lnTo>
                        <a:pt x="528" y="480"/>
                      </a:lnTo>
                      <a:lnTo>
                        <a:pt x="528" y="485"/>
                      </a:lnTo>
                      <a:lnTo>
                        <a:pt x="528" y="490"/>
                      </a:lnTo>
                      <a:lnTo>
                        <a:pt x="528" y="495"/>
                      </a:lnTo>
                      <a:lnTo>
                        <a:pt x="528" y="499"/>
                      </a:lnTo>
                      <a:lnTo>
                        <a:pt x="528" y="505"/>
                      </a:lnTo>
                      <a:lnTo>
                        <a:pt x="526" y="509"/>
                      </a:lnTo>
                      <a:lnTo>
                        <a:pt x="526" y="514"/>
                      </a:lnTo>
                      <a:lnTo>
                        <a:pt x="526" y="520"/>
                      </a:lnTo>
                      <a:lnTo>
                        <a:pt x="526" y="526"/>
                      </a:lnTo>
                      <a:lnTo>
                        <a:pt x="526" y="531"/>
                      </a:lnTo>
                      <a:lnTo>
                        <a:pt x="526" y="537"/>
                      </a:lnTo>
                      <a:lnTo>
                        <a:pt x="526" y="543"/>
                      </a:lnTo>
                      <a:lnTo>
                        <a:pt x="526" y="548"/>
                      </a:lnTo>
                      <a:lnTo>
                        <a:pt x="525" y="554"/>
                      </a:lnTo>
                      <a:lnTo>
                        <a:pt x="525" y="559"/>
                      </a:lnTo>
                      <a:lnTo>
                        <a:pt x="525" y="565"/>
                      </a:lnTo>
                      <a:lnTo>
                        <a:pt x="525" y="571"/>
                      </a:lnTo>
                      <a:lnTo>
                        <a:pt x="525" y="577"/>
                      </a:lnTo>
                      <a:lnTo>
                        <a:pt x="525" y="583"/>
                      </a:lnTo>
                      <a:lnTo>
                        <a:pt x="525" y="589"/>
                      </a:lnTo>
                      <a:lnTo>
                        <a:pt x="525" y="595"/>
                      </a:lnTo>
                      <a:lnTo>
                        <a:pt x="524" y="601"/>
                      </a:lnTo>
                      <a:lnTo>
                        <a:pt x="524" y="608"/>
                      </a:lnTo>
                      <a:lnTo>
                        <a:pt x="524" y="612"/>
                      </a:lnTo>
                      <a:lnTo>
                        <a:pt x="524" y="618"/>
                      </a:lnTo>
                      <a:lnTo>
                        <a:pt x="523" y="625"/>
                      </a:lnTo>
                      <a:lnTo>
                        <a:pt x="522" y="631"/>
                      </a:lnTo>
                      <a:lnTo>
                        <a:pt x="522" y="636"/>
                      </a:lnTo>
                      <a:lnTo>
                        <a:pt x="522" y="642"/>
                      </a:lnTo>
                      <a:lnTo>
                        <a:pt x="522" y="646"/>
                      </a:lnTo>
                      <a:lnTo>
                        <a:pt x="520" y="651"/>
                      </a:lnTo>
                      <a:lnTo>
                        <a:pt x="520" y="657"/>
                      </a:lnTo>
                      <a:lnTo>
                        <a:pt x="519" y="662"/>
                      </a:lnTo>
                      <a:lnTo>
                        <a:pt x="519" y="667"/>
                      </a:lnTo>
                      <a:lnTo>
                        <a:pt x="518" y="672"/>
                      </a:lnTo>
                      <a:lnTo>
                        <a:pt x="518" y="677"/>
                      </a:lnTo>
                      <a:lnTo>
                        <a:pt x="518" y="682"/>
                      </a:lnTo>
                      <a:lnTo>
                        <a:pt x="517" y="687"/>
                      </a:lnTo>
                      <a:lnTo>
                        <a:pt x="515" y="690"/>
                      </a:lnTo>
                      <a:lnTo>
                        <a:pt x="514" y="695"/>
                      </a:lnTo>
                      <a:lnTo>
                        <a:pt x="514" y="699"/>
                      </a:lnTo>
                      <a:lnTo>
                        <a:pt x="513" y="702"/>
                      </a:lnTo>
                      <a:lnTo>
                        <a:pt x="512" y="706"/>
                      </a:lnTo>
                      <a:lnTo>
                        <a:pt x="512" y="710"/>
                      </a:lnTo>
                      <a:lnTo>
                        <a:pt x="511" y="713"/>
                      </a:lnTo>
                      <a:lnTo>
                        <a:pt x="508" y="718"/>
                      </a:lnTo>
                      <a:lnTo>
                        <a:pt x="507" y="723"/>
                      </a:lnTo>
                      <a:lnTo>
                        <a:pt x="505" y="727"/>
                      </a:lnTo>
                      <a:lnTo>
                        <a:pt x="502" y="730"/>
                      </a:lnTo>
                      <a:lnTo>
                        <a:pt x="500" y="731"/>
                      </a:lnTo>
                      <a:lnTo>
                        <a:pt x="499" y="731"/>
                      </a:lnTo>
                      <a:lnTo>
                        <a:pt x="495" y="733"/>
                      </a:lnTo>
                      <a:lnTo>
                        <a:pt x="492" y="734"/>
                      </a:lnTo>
                      <a:lnTo>
                        <a:pt x="488" y="734"/>
                      </a:lnTo>
                      <a:lnTo>
                        <a:pt x="485" y="735"/>
                      </a:lnTo>
                      <a:lnTo>
                        <a:pt x="480" y="736"/>
                      </a:lnTo>
                      <a:lnTo>
                        <a:pt x="475" y="738"/>
                      </a:lnTo>
                      <a:lnTo>
                        <a:pt x="469" y="738"/>
                      </a:lnTo>
                      <a:lnTo>
                        <a:pt x="463" y="739"/>
                      </a:lnTo>
                      <a:lnTo>
                        <a:pt x="457" y="739"/>
                      </a:lnTo>
                      <a:lnTo>
                        <a:pt x="450" y="740"/>
                      </a:lnTo>
                      <a:lnTo>
                        <a:pt x="444" y="740"/>
                      </a:lnTo>
                      <a:lnTo>
                        <a:pt x="437" y="741"/>
                      </a:lnTo>
                      <a:lnTo>
                        <a:pt x="428" y="741"/>
                      </a:lnTo>
                      <a:lnTo>
                        <a:pt x="421" y="742"/>
                      </a:lnTo>
                      <a:lnTo>
                        <a:pt x="412" y="742"/>
                      </a:lnTo>
                      <a:lnTo>
                        <a:pt x="404" y="744"/>
                      </a:lnTo>
                      <a:lnTo>
                        <a:pt x="395" y="744"/>
                      </a:lnTo>
                      <a:lnTo>
                        <a:pt x="387" y="744"/>
                      </a:lnTo>
                      <a:lnTo>
                        <a:pt x="377" y="744"/>
                      </a:lnTo>
                      <a:lnTo>
                        <a:pt x="369" y="745"/>
                      </a:lnTo>
                      <a:lnTo>
                        <a:pt x="359" y="745"/>
                      </a:lnTo>
                      <a:lnTo>
                        <a:pt x="349" y="745"/>
                      </a:lnTo>
                      <a:lnTo>
                        <a:pt x="340" y="745"/>
                      </a:lnTo>
                      <a:lnTo>
                        <a:pt x="330" y="745"/>
                      </a:lnTo>
                      <a:lnTo>
                        <a:pt x="320" y="745"/>
                      </a:lnTo>
                      <a:lnTo>
                        <a:pt x="310" y="745"/>
                      </a:lnTo>
                      <a:lnTo>
                        <a:pt x="300" y="745"/>
                      </a:lnTo>
                      <a:lnTo>
                        <a:pt x="290" y="745"/>
                      </a:lnTo>
                      <a:lnTo>
                        <a:pt x="280" y="745"/>
                      </a:lnTo>
                      <a:lnTo>
                        <a:pt x="270" y="746"/>
                      </a:lnTo>
                      <a:lnTo>
                        <a:pt x="259" y="745"/>
                      </a:lnTo>
                      <a:lnTo>
                        <a:pt x="250" y="745"/>
                      </a:lnTo>
                      <a:lnTo>
                        <a:pt x="240" y="744"/>
                      </a:lnTo>
                      <a:lnTo>
                        <a:pt x="230" y="744"/>
                      </a:lnTo>
                      <a:lnTo>
                        <a:pt x="221" y="744"/>
                      </a:lnTo>
                      <a:lnTo>
                        <a:pt x="211" y="742"/>
                      </a:lnTo>
                      <a:lnTo>
                        <a:pt x="201" y="742"/>
                      </a:lnTo>
                      <a:lnTo>
                        <a:pt x="192" y="742"/>
                      </a:lnTo>
                      <a:lnTo>
                        <a:pt x="182" y="741"/>
                      </a:lnTo>
                      <a:lnTo>
                        <a:pt x="173" y="741"/>
                      </a:lnTo>
                      <a:lnTo>
                        <a:pt x="165" y="740"/>
                      </a:lnTo>
                      <a:lnTo>
                        <a:pt x="156" y="740"/>
                      </a:lnTo>
                      <a:lnTo>
                        <a:pt x="147" y="739"/>
                      </a:lnTo>
                      <a:lnTo>
                        <a:pt x="139" y="738"/>
                      </a:lnTo>
                      <a:lnTo>
                        <a:pt x="132" y="738"/>
                      </a:lnTo>
                      <a:lnTo>
                        <a:pt x="125" y="736"/>
                      </a:lnTo>
                      <a:lnTo>
                        <a:pt x="116" y="735"/>
                      </a:lnTo>
                      <a:lnTo>
                        <a:pt x="110" y="734"/>
                      </a:lnTo>
                      <a:lnTo>
                        <a:pt x="103" y="733"/>
                      </a:lnTo>
                      <a:lnTo>
                        <a:pt x="98" y="733"/>
                      </a:lnTo>
                      <a:lnTo>
                        <a:pt x="92" y="730"/>
                      </a:lnTo>
                      <a:lnTo>
                        <a:pt x="86" y="730"/>
                      </a:lnTo>
                      <a:lnTo>
                        <a:pt x="81" y="728"/>
                      </a:lnTo>
                      <a:lnTo>
                        <a:pt x="77" y="728"/>
                      </a:lnTo>
                      <a:lnTo>
                        <a:pt x="73" y="725"/>
                      </a:lnTo>
                      <a:lnTo>
                        <a:pt x="70" y="724"/>
                      </a:lnTo>
                      <a:lnTo>
                        <a:pt x="67" y="723"/>
                      </a:lnTo>
                      <a:lnTo>
                        <a:pt x="65" y="722"/>
                      </a:lnTo>
                      <a:lnTo>
                        <a:pt x="62" y="718"/>
                      </a:lnTo>
                      <a:lnTo>
                        <a:pt x="62" y="716"/>
                      </a:lnTo>
                      <a:lnTo>
                        <a:pt x="62" y="712"/>
                      </a:lnTo>
                      <a:lnTo>
                        <a:pt x="65" y="710"/>
                      </a:lnTo>
                      <a:lnTo>
                        <a:pt x="68" y="708"/>
                      </a:lnTo>
                      <a:lnTo>
                        <a:pt x="71" y="707"/>
                      </a:lnTo>
                      <a:lnTo>
                        <a:pt x="74" y="706"/>
                      </a:lnTo>
                      <a:lnTo>
                        <a:pt x="79" y="706"/>
                      </a:lnTo>
                      <a:lnTo>
                        <a:pt x="82" y="705"/>
                      </a:lnTo>
                      <a:lnTo>
                        <a:pt x="88" y="705"/>
                      </a:lnTo>
                      <a:lnTo>
                        <a:pt x="93" y="705"/>
                      </a:lnTo>
                      <a:lnTo>
                        <a:pt x="99" y="705"/>
                      </a:lnTo>
                      <a:lnTo>
                        <a:pt x="105" y="704"/>
                      </a:lnTo>
                      <a:lnTo>
                        <a:pt x="111" y="704"/>
                      </a:lnTo>
                      <a:lnTo>
                        <a:pt x="119" y="704"/>
                      </a:lnTo>
                      <a:lnTo>
                        <a:pt x="126" y="705"/>
                      </a:lnTo>
                      <a:lnTo>
                        <a:pt x="133" y="705"/>
                      </a:lnTo>
                      <a:lnTo>
                        <a:pt x="141" y="705"/>
                      </a:lnTo>
                      <a:lnTo>
                        <a:pt x="148" y="705"/>
                      </a:lnTo>
                      <a:lnTo>
                        <a:pt x="156" y="706"/>
                      </a:lnTo>
                      <a:lnTo>
                        <a:pt x="164" y="706"/>
                      </a:lnTo>
                      <a:lnTo>
                        <a:pt x="173" y="706"/>
                      </a:lnTo>
                      <a:lnTo>
                        <a:pt x="182" y="707"/>
                      </a:lnTo>
                      <a:lnTo>
                        <a:pt x="190" y="708"/>
                      </a:lnTo>
                      <a:lnTo>
                        <a:pt x="200" y="708"/>
                      </a:lnTo>
                      <a:lnTo>
                        <a:pt x="209" y="710"/>
                      </a:lnTo>
                      <a:lnTo>
                        <a:pt x="218" y="711"/>
                      </a:lnTo>
                      <a:lnTo>
                        <a:pt x="228" y="711"/>
                      </a:lnTo>
                      <a:lnTo>
                        <a:pt x="238" y="712"/>
                      </a:lnTo>
                      <a:lnTo>
                        <a:pt x="247" y="713"/>
                      </a:lnTo>
                      <a:lnTo>
                        <a:pt x="257" y="714"/>
                      </a:lnTo>
                      <a:lnTo>
                        <a:pt x="267" y="714"/>
                      </a:lnTo>
                      <a:lnTo>
                        <a:pt x="275" y="714"/>
                      </a:lnTo>
                      <a:lnTo>
                        <a:pt x="286" y="716"/>
                      </a:lnTo>
                      <a:lnTo>
                        <a:pt x="295" y="717"/>
                      </a:lnTo>
                      <a:lnTo>
                        <a:pt x="304" y="718"/>
                      </a:lnTo>
                      <a:lnTo>
                        <a:pt x="314" y="718"/>
                      </a:lnTo>
                      <a:lnTo>
                        <a:pt x="324" y="719"/>
                      </a:lnTo>
                      <a:lnTo>
                        <a:pt x="333" y="719"/>
                      </a:lnTo>
                      <a:lnTo>
                        <a:pt x="342" y="721"/>
                      </a:lnTo>
                      <a:lnTo>
                        <a:pt x="350" y="721"/>
                      </a:lnTo>
                      <a:lnTo>
                        <a:pt x="360" y="722"/>
                      </a:lnTo>
                      <a:lnTo>
                        <a:pt x="369" y="722"/>
                      </a:lnTo>
                      <a:lnTo>
                        <a:pt x="377" y="723"/>
                      </a:lnTo>
                      <a:lnTo>
                        <a:pt x="386" y="723"/>
                      </a:lnTo>
                      <a:lnTo>
                        <a:pt x="394" y="723"/>
                      </a:lnTo>
                      <a:lnTo>
                        <a:pt x="403" y="724"/>
                      </a:lnTo>
                      <a:lnTo>
                        <a:pt x="411" y="724"/>
                      </a:lnTo>
                      <a:lnTo>
                        <a:pt x="417" y="724"/>
                      </a:lnTo>
                      <a:lnTo>
                        <a:pt x="424" y="724"/>
                      </a:lnTo>
                      <a:lnTo>
                        <a:pt x="431" y="724"/>
                      </a:lnTo>
                      <a:lnTo>
                        <a:pt x="438" y="724"/>
                      </a:lnTo>
                      <a:lnTo>
                        <a:pt x="444" y="723"/>
                      </a:lnTo>
                      <a:lnTo>
                        <a:pt x="449" y="723"/>
                      </a:lnTo>
                      <a:lnTo>
                        <a:pt x="455" y="722"/>
                      </a:lnTo>
                      <a:lnTo>
                        <a:pt x="460" y="722"/>
                      </a:lnTo>
                      <a:lnTo>
                        <a:pt x="465" y="721"/>
                      </a:lnTo>
                      <a:lnTo>
                        <a:pt x="468" y="719"/>
                      </a:lnTo>
                      <a:lnTo>
                        <a:pt x="472" y="718"/>
                      </a:lnTo>
                      <a:lnTo>
                        <a:pt x="475" y="718"/>
                      </a:lnTo>
                      <a:lnTo>
                        <a:pt x="480" y="716"/>
                      </a:lnTo>
                      <a:lnTo>
                        <a:pt x="484" y="713"/>
                      </a:lnTo>
                      <a:lnTo>
                        <a:pt x="485" y="707"/>
                      </a:lnTo>
                      <a:lnTo>
                        <a:pt x="485" y="702"/>
                      </a:lnTo>
                      <a:lnTo>
                        <a:pt x="486" y="699"/>
                      </a:lnTo>
                      <a:lnTo>
                        <a:pt x="486" y="695"/>
                      </a:lnTo>
                      <a:lnTo>
                        <a:pt x="488" y="691"/>
                      </a:lnTo>
                      <a:lnTo>
                        <a:pt x="489" y="688"/>
                      </a:lnTo>
                      <a:lnTo>
                        <a:pt x="489" y="683"/>
                      </a:lnTo>
                      <a:lnTo>
                        <a:pt x="490" y="678"/>
                      </a:lnTo>
                      <a:lnTo>
                        <a:pt x="490" y="674"/>
                      </a:lnTo>
                      <a:lnTo>
                        <a:pt x="491" y="670"/>
                      </a:lnTo>
                      <a:lnTo>
                        <a:pt x="491" y="665"/>
                      </a:lnTo>
                      <a:lnTo>
                        <a:pt x="492" y="659"/>
                      </a:lnTo>
                      <a:lnTo>
                        <a:pt x="494" y="654"/>
                      </a:lnTo>
                      <a:lnTo>
                        <a:pt x="495" y="649"/>
                      </a:lnTo>
                      <a:lnTo>
                        <a:pt x="495" y="643"/>
                      </a:lnTo>
                      <a:lnTo>
                        <a:pt x="495" y="637"/>
                      </a:lnTo>
                      <a:lnTo>
                        <a:pt x="496" y="631"/>
                      </a:lnTo>
                      <a:lnTo>
                        <a:pt x="496" y="625"/>
                      </a:lnTo>
                      <a:lnTo>
                        <a:pt x="496" y="618"/>
                      </a:lnTo>
                      <a:lnTo>
                        <a:pt x="497" y="612"/>
                      </a:lnTo>
                      <a:lnTo>
                        <a:pt x="497" y="605"/>
                      </a:lnTo>
                      <a:lnTo>
                        <a:pt x="499" y="599"/>
                      </a:lnTo>
                      <a:lnTo>
                        <a:pt x="499" y="593"/>
                      </a:lnTo>
                      <a:lnTo>
                        <a:pt x="500" y="587"/>
                      </a:lnTo>
                      <a:lnTo>
                        <a:pt x="500" y="580"/>
                      </a:lnTo>
                      <a:lnTo>
                        <a:pt x="501" y="574"/>
                      </a:lnTo>
                      <a:lnTo>
                        <a:pt x="501" y="566"/>
                      </a:lnTo>
                      <a:lnTo>
                        <a:pt x="501" y="560"/>
                      </a:lnTo>
                      <a:lnTo>
                        <a:pt x="502" y="553"/>
                      </a:lnTo>
                      <a:lnTo>
                        <a:pt x="502" y="548"/>
                      </a:lnTo>
                      <a:lnTo>
                        <a:pt x="502" y="541"/>
                      </a:lnTo>
                      <a:lnTo>
                        <a:pt x="502" y="533"/>
                      </a:lnTo>
                      <a:lnTo>
                        <a:pt x="502" y="527"/>
                      </a:lnTo>
                      <a:lnTo>
                        <a:pt x="502" y="520"/>
                      </a:lnTo>
                      <a:lnTo>
                        <a:pt x="502" y="514"/>
                      </a:lnTo>
                      <a:lnTo>
                        <a:pt x="502" y="508"/>
                      </a:lnTo>
                      <a:lnTo>
                        <a:pt x="502" y="502"/>
                      </a:lnTo>
                      <a:lnTo>
                        <a:pt x="503" y="496"/>
                      </a:lnTo>
                      <a:lnTo>
                        <a:pt x="502" y="488"/>
                      </a:lnTo>
                      <a:lnTo>
                        <a:pt x="502" y="482"/>
                      </a:lnTo>
                      <a:lnTo>
                        <a:pt x="502" y="476"/>
                      </a:lnTo>
                      <a:lnTo>
                        <a:pt x="502" y="471"/>
                      </a:lnTo>
                      <a:lnTo>
                        <a:pt x="502" y="467"/>
                      </a:lnTo>
                      <a:lnTo>
                        <a:pt x="502" y="461"/>
                      </a:lnTo>
                      <a:lnTo>
                        <a:pt x="501" y="456"/>
                      </a:lnTo>
                      <a:lnTo>
                        <a:pt x="501" y="451"/>
                      </a:lnTo>
                      <a:lnTo>
                        <a:pt x="501" y="445"/>
                      </a:lnTo>
                      <a:lnTo>
                        <a:pt x="500" y="440"/>
                      </a:lnTo>
                      <a:lnTo>
                        <a:pt x="500" y="435"/>
                      </a:lnTo>
                      <a:lnTo>
                        <a:pt x="499" y="431"/>
                      </a:lnTo>
                      <a:lnTo>
                        <a:pt x="499" y="428"/>
                      </a:lnTo>
                      <a:lnTo>
                        <a:pt x="497" y="423"/>
                      </a:lnTo>
                      <a:lnTo>
                        <a:pt x="497" y="419"/>
                      </a:lnTo>
                      <a:lnTo>
                        <a:pt x="497" y="417"/>
                      </a:lnTo>
                      <a:lnTo>
                        <a:pt x="495" y="411"/>
                      </a:lnTo>
                      <a:lnTo>
                        <a:pt x="492" y="406"/>
                      </a:lnTo>
                      <a:lnTo>
                        <a:pt x="491" y="401"/>
                      </a:lnTo>
                      <a:lnTo>
                        <a:pt x="489" y="400"/>
                      </a:lnTo>
                      <a:lnTo>
                        <a:pt x="486" y="399"/>
                      </a:lnTo>
                      <a:lnTo>
                        <a:pt x="485" y="397"/>
                      </a:lnTo>
                      <a:lnTo>
                        <a:pt x="483" y="396"/>
                      </a:lnTo>
                      <a:lnTo>
                        <a:pt x="479" y="396"/>
                      </a:lnTo>
                      <a:lnTo>
                        <a:pt x="475" y="395"/>
                      </a:lnTo>
                      <a:lnTo>
                        <a:pt x="472" y="394"/>
                      </a:lnTo>
                      <a:lnTo>
                        <a:pt x="467" y="392"/>
                      </a:lnTo>
                      <a:lnTo>
                        <a:pt x="462" y="392"/>
                      </a:lnTo>
                      <a:lnTo>
                        <a:pt x="457" y="391"/>
                      </a:lnTo>
                      <a:lnTo>
                        <a:pt x="451" y="391"/>
                      </a:lnTo>
                      <a:lnTo>
                        <a:pt x="445" y="390"/>
                      </a:lnTo>
                      <a:lnTo>
                        <a:pt x="439" y="390"/>
                      </a:lnTo>
                      <a:lnTo>
                        <a:pt x="432" y="390"/>
                      </a:lnTo>
                      <a:lnTo>
                        <a:pt x="426" y="389"/>
                      </a:lnTo>
                      <a:lnTo>
                        <a:pt x="418" y="389"/>
                      </a:lnTo>
                      <a:lnTo>
                        <a:pt x="411" y="389"/>
                      </a:lnTo>
                      <a:lnTo>
                        <a:pt x="403" y="389"/>
                      </a:lnTo>
                      <a:lnTo>
                        <a:pt x="395" y="388"/>
                      </a:lnTo>
                      <a:lnTo>
                        <a:pt x="387" y="386"/>
                      </a:lnTo>
                      <a:lnTo>
                        <a:pt x="378" y="386"/>
                      </a:lnTo>
                      <a:lnTo>
                        <a:pt x="370" y="386"/>
                      </a:lnTo>
                      <a:lnTo>
                        <a:pt x="360" y="385"/>
                      </a:lnTo>
                      <a:lnTo>
                        <a:pt x="352" y="385"/>
                      </a:lnTo>
                      <a:lnTo>
                        <a:pt x="343" y="385"/>
                      </a:lnTo>
                      <a:lnTo>
                        <a:pt x="333" y="385"/>
                      </a:lnTo>
                      <a:lnTo>
                        <a:pt x="324" y="384"/>
                      </a:lnTo>
                      <a:lnTo>
                        <a:pt x="314" y="384"/>
                      </a:lnTo>
                      <a:lnTo>
                        <a:pt x="306" y="384"/>
                      </a:lnTo>
                      <a:lnTo>
                        <a:pt x="295" y="384"/>
                      </a:lnTo>
                      <a:lnTo>
                        <a:pt x="286" y="383"/>
                      </a:lnTo>
                      <a:lnTo>
                        <a:pt x="276" y="383"/>
                      </a:lnTo>
                      <a:lnTo>
                        <a:pt x="267" y="383"/>
                      </a:lnTo>
                      <a:lnTo>
                        <a:pt x="257" y="383"/>
                      </a:lnTo>
                      <a:lnTo>
                        <a:pt x="247" y="382"/>
                      </a:lnTo>
                      <a:lnTo>
                        <a:pt x="238" y="382"/>
                      </a:lnTo>
                      <a:lnTo>
                        <a:pt x="228" y="382"/>
                      </a:lnTo>
                      <a:lnTo>
                        <a:pt x="218" y="380"/>
                      </a:lnTo>
                      <a:lnTo>
                        <a:pt x="210" y="380"/>
                      </a:lnTo>
                      <a:lnTo>
                        <a:pt x="201" y="379"/>
                      </a:lnTo>
                      <a:lnTo>
                        <a:pt x="192" y="379"/>
                      </a:lnTo>
                      <a:lnTo>
                        <a:pt x="183" y="379"/>
                      </a:lnTo>
                      <a:lnTo>
                        <a:pt x="175" y="378"/>
                      </a:lnTo>
                      <a:lnTo>
                        <a:pt x="166" y="378"/>
                      </a:lnTo>
                      <a:lnTo>
                        <a:pt x="158" y="378"/>
                      </a:lnTo>
                      <a:lnTo>
                        <a:pt x="149" y="377"/>
                      </a:lnTo>
                      <a:lnTo>
                        <a:pt x="142" y="377"/>
                      </a:lnTo>
                      <a:lnTo>
                        <a:pt x="134" y="377"/>
                      </a:lnTo>
                      <a:lnTo>
                        <a:pt x="127" y="377"/>
                      </a:lnTo>
                      <a:lnTo>
                        <a:pt x="120" y="375"/>
                      </a:lnTo>
                      <a:lnTo>
                        <a:pt x="113" y="375"/>
                      </a:lnTo>
                      <a:lnTo>
                        <a:pt x="107" y="374"/>
                      </a:lnTo>
                      <a:lnTo>
                        <a:pt x="102" y="374"/>
                      </a:lnTo>
                      <a:lnTo>
                        <a:pt x="96" y="373"/>
                      </a:lnTo>
                      <a:lnTo>
                        <a:pt x="91" y="373"/>
                      </a:lnTo>
                      <a:lnTo>
                        <a:pt x="85" y="372"/>
                      </a:lnTo>
                      <a:lnTo>
                        <a:pt x="81" y="372"/>
                      </a:lnTo>
                      <a:lnTo>
                        <a:pt x="77" y="371"/>
                      </a:lnTo>
                      <a:lnTo>
                        <a:pt x="74" y="369"/>
                      </a:lnTo>
                      <a:lnTo>
                        <a:pt x="70" y="369"/>
                      </a:lnTo>
                      <a:lnTo>
                        <a:pt x="69" y="368"/>
                      </a:lnTo>
                      <a:lnTo>
                        <a:pt x="65" y="367"/>
                      </a:lnTo>
                      <a:lnTo>
                        <a:pt x="64" y="366"/>
                      </a:lnTo>
                      <a:lnTo>
                        <a:pt x="64" y="365"/>
                      </a:lnTo>
                      <a:lnTo>
                        <a:pt x="68" y="362"/>
                      </a:lnTo>
                      <a:lnTo>
                        <a:pt x="69" y="362"/>
                      </a:lnTo>
                      <a:lnTo>
                        <a:pt x="73" y="361"/>
                      </a:lnTo>
                      <a:lnTo>
                        <a:pt x="75" y="361"/>
                      </a:lnTo>
                      <a:lnTo>
                        <a:pt x="80" y="361"/>
                      </a:lnTo>
                      <a:lnTo>
                        <a:pt x="84" y="360"/>
                      </a:lnTo>
                      <a:lnTo>
                        <a:pt x="88" y="360"/>
                      </a:lnTo>
                      <a:lnTo>
                        <a:pt x="93" y="358"/>
                      </a:lnTo>
                      <a:lnTo>
                        <a:pt x="99" y="358"/>
                      </a:lnTo>
                      <a:lnTo>
                        <a:pt x="104" y="358"/>
                      </a:lnTo>
                      <a:lnTo>
                        <a:pt x="110" y="358"/>
                      </a:lnTo>
                      <a:lnTo>
                        <a:pt x="116" y="358"/>
                      </a:lnTo>
                      <a:lnTo>
                        <a:pt x="124" y="358"/>
                      </a:lnTo>
                      <a:lnTo>
                        <a:pt x="131" y="358"/>
                      </a:lnTo>
                      <a:lnTo>
                        <a:pt x="138" y="358"/>
                      </a:lnTo>
                      <a:lnTo>
                        <a:pt x="145" y="357"/>
                      </a:lnTo>
                      <a:lnTo>
                        <a:pt x="154" y="357"/>
                      </a:lnTo>
                      <a:lnTo>
                        <a:pt x="161" y="357"/>
                      </a:lnTo>
                      <a:lnTo>
                        <a:pt x="170" y="357"/>
                      </a:lnTo>
                      <a:lnTo>
                        <a:pt x="178" y="357"/>
                      </a:lnTo>
                      <a:lnTo>
                        <a:pt x="187" y="357"/>
                      </a:lnTo>
                      <a:lnTo>
                        <a:pt x="196" y="357"/>
                      </a:lnTo>
                      <a:lnTo>
                        <a:pt x="205" y="357"/>
                      </a:lnTo>
                      <a:lnTo>
                        <a:pt x="215" y="357"/>
                      </a:lnTo>
                      <a:lnTo>
                        <a:pt x="223" y="358"/>
                      </a:lnTo>
                      <a:lnTo>
                        <a:pt x="233" y="358"/>
                      </a:lnTo>
                      <a:lnTo>
                        <a:pt x="242" y="358"/>
                      </a:lnTo>
                      <a:lnTo>
                        <a:pt x="252" y="358"/>
                      </a:lnTo>
                      <a:lnTo>
                        <a:pt x="262" y="358"/>
                      </a:lnTo>
                      <a:lnTo>
                        <a:pt x="270" y="358"/>
                      </a:lnTo>
                      <a:lnTo>
                        <a:pt x="280" y="358"/>
                      </a:lnTo>
                      <a:lnTo>
                        <a:pt x="289" y="358"/>
                      </a:lnTo>
                      <a:lnTo>
                        <a:pt x="298" y="358"/>
                      </a:lnTo>
                      <a:lnTo>
                        <a:pt x="307" y="358"/>
                      </a:lnTo>
                      <a:lnTo>
                        <a:pt x="316" y="358"/>
                      </a:lnTo>
                      <a:lnTo>
                        <a:pt x="326" y="358"/>
                      </a:lnTo>
                      <a:lnTo>
                        <a:pt x="335" y="358"/>
                      </a:lnTo>
                      <a:lnTo>
                        <a:pt x="343" y="358"/>
                      </a:lnTo>
                      <a:lnTo>
                        <a:pt x="353" y="358"/>
                      </a:lnTo>
                      <a:lnTo>
                        <a:pt x="361" y="358"/>
                      </a:lnTo>
                      <a:lnTo>
                        <a:pt x="370" y="358"/>
                      </a:lnTo>
                      <a:lnTo>
                        <a:pt x="377" y="358"/>
                      </a:lnTo>
                      <a:lnTo>
                        <a:pt x="386" y="358"/>
                      </a:lnTo>
                      <a:lnTo>
                        <a:pt x="393" y="358"/>
                      </a:lnTo>
                      <a:lnTo>
                        <a:pt x="401" y="358"/>
                      </a:lnTo>
                      <a:lnTo>
                        <a:pt x="408" y="358"/>
                      </a:lnTo>
                      <a:lnTo>
                        <a:pt x="415" y="357"/>
                      </a:lnTo>
                      <a:lnTo>
                        <a:pt x="421" y="357"/>
                      </a:lnTo>
                      <a:lnTo>
                        <a:pt x="427" y="357"/>
                      </a:lnTo>
                      <a:lnTo>
                        <a:pt x="433" y="356"/>
                      </a:lnTo>
                      <a:lnTo>
                        <a:pt x="439" y="356"/>
                      </a:lnTo>
                      <a:lnTo>
                        <a:pt x="444" y="356"/>
                      </a:lnTo>
                      <a:lnTo>
                        <a:pt x="449" y="356"/>
                      </a:lnTo>
                      <a:lnTo>
                        <a:pt x="452" y="355"/>
                      </a:lnTo>
                      <a:lnTo>
                        <a:pt x="456" y="355"/>
                      </a:lnTo>
                      <a:lnTo>
                        <a:pt x="460" y="354"/>
                      </a:lnTo>
                      <a:lnTo>
                        <a:pt x="462" y="354"/>
                      </a:lnTo>
                      <a:lnTo>
                        <a:pt x="467" y="352"/>
                      </a:lnTo>
                      <a:lnTo>
                        <a:pt x="469" y="351"/>
                      </a:lnTo>
                      <a:lnTo>
                        <a:pt x="471" y="349"/>
                      </a:lnTo>
                      <a:lnTo>
                        <a:pt x="472" y="345"/>
                      </a:lnTo>
                      <a:lnTo>
                        <a:pt x="472" y="340"/>
                      </a:lnTo>
                      <a:lnTo>
                        <a:pt x="474" y="334"/>
                      </a:lnTo>
                      <a:lnTo>
                        <a:pt x="474" y="331"/>
                      </a:lnTo>
                      <a:lnTo>
                        <a:pt x="475" y="327"/>
                      </a:lnTo>
                      <a:lnTo>
                        <a:pt x="475" y="323"/>
                      </a:lnTo>
                      <a:lnTo>
                        <a:pt x="477" y="320"/>
                      </a:lnTo>
                      <a:lnTo>
                        <a:pt x="478" y="315"/>
                      </a:lnTo>
                      <a:lnTo>
                        <a:pt x="479" y="310"/>
                      </a:lnTo>
                      <a:lnTo>
                        <a:pt x="479" y="306"/>
                      </a:lnTo>
                      <a:lnTo>
                        <a:pt x="480" y="301"/>
                      </a:lnTo>
                      <a:lnTo>
                        <a:pt x="480" y="297"/>
                      </a:lnTo>
                      <a:lnTo>
                        <a:pt x="482" y="290"/>
                      </a:lnTo>
                      <a:lnTo>
                        <a:pt x="483" y="286"/>
                      </a:lnTo>
                      <a:lnTo>
                        <a:pt x="484" y="281"/>
                      </a:lnTo>
                      <a:lnTo>
                        <a:pt x="484" y="275"/>
                      </a:lnTo>
                      <a:lnTo>
                        <a:pt x="485" y="269"/>
                      </a:lnTo>
                      <a:lnTo>
                        <a:pt x="485" y="262"/>
                      </a:lnTo>
                      <a:lnTo>
                        <a:pt x="486" y="258"/>
                      </a:lnTo>
                      <a:lnTo>
                        <a:pt x="486" y="252"/>
                      </a:lnTo>
                      <a:lnTo>
                        <a:pt x="488" y="245"/>
                      </a:lnTo>
                      <a:lnTo>
                        <a:pt x="488" y="239"/>
                      </a:lnTo>
                      <a:lnTo>
                        <a:pt x="489" y="233"/>
                      </a:lnTo>
                      <a:lnTo>
                        <a:pt x="489" y="227"/>
                      </a:lnTo>
                      <a:lnTo>
                        <a:pt x="490" y="221"/>
                      </a:lnTo>
                      <a:lnTo>
                        <a:pt x="490" y="215"/>
                      </a:lnTo>
                      <a:lnTo>
                        <a:pt x="491" y="209"/>
                      </a:lnTo>
                      <a:lnTo>
                        <a:pt x="491" y="203"/>
                      </a:lnTo>
                      <a:lnTo>
                        <a:pt x="492" y="196"/>
                      </a:lnTo>
                      <a:lnTo>
                        <a:pt x="492" y="190"/>
                      </a:lnTo>
                      <a:lnTo>
                        <a:pt x="492" y="184"/>
                      </a:lnTo>
                      <a:lnTo>
                        <a:pt x="492" y="177"/>
                      </a:lnTo>
                      <a:lnTo>
                        <a:pt x="494" y="171"/>
                      </a:lnTo>
                      <a:lnTo>
                        <a:pt x="494" y="164"/>
                      </a:lnTo>
                      <a:lnTo>
                        <a:pt x="494" y="159"/>
                      </a:lnTo>
                      <a:lnTo>
                        <a:pt x="494" y="153"/>
                      </a:lnTo>
                      <a:lnTo>
                        <a:pt x="494" y="147"/>
                      </a:lnTo>
                      <a:lnTo>
                        <a:pt x="494" y="141"/>
                      </a:lnTo>
                      <a:lnTo>
                        <a:pt x="495" y="136"/>
                      </a:lnTo>
                      <a:lnTo>
                        <a:pt x="495" y="130"/>
                      </a:lnTo>
                      <a:lnTo>
                        <a:pt x="495" y="125"/>
                      </a:lnTo>
                      <a:lnTo>
                        <a:pt x="495" y="119"/>
                      </a:lnTo>
                      <a:lnTo>
                        <a:pt x="495" y="114"/>
                      </a:lnTo>
                      <a:lnTo>
                        <a:pt x="494" y="109"/>
                      </a:lnTo>
                      <a:lnTo>
                        <a:pt x="494" y="105"/>
                      </a:lnTo>
                      <a:lnTo>
                        <a:pt x="492" y="100"/>
                      </a:lnTo>
                      <a:lnTo>
                        <a:pt x="492" y="96"/>
                      </a:lnTo>
                      <a:lnTo>
                        <a:pt x="492" y="91"/>
                      </a:lnTo>
                      <a:lnTo>
                        <a:pt x="491" y="88"/>
                      </a:lnTo>
                      <a:lnTo>
                        <a:pt x="491" y="84"/>
                      </a:lnTo>
                      <a:lnTo>
                        <a:pt x="491" y="80"/>
                      </a:lnTo>
                      <a:lnTo>
                        <a:pt x="490" y="77"/>
                      </a:lnTo>
                      <a:lnTo>
                        <a:pt x="489" y="74"/>
                      </a:lnTo>
                      <a:lnTo>
                        <a:pt x="488" y="71"/>
                      </a:lnTo>
                      <a:lnTo>
                        <a:pt x="488" y="68"/>
                      </a:lnTo>
                      <a:lnTo>
                        <a:pt x="485" y="64"/>
                      </a:lnTo>
                      <a:lnTo>
                        <a:pt x="484" y="62"/>
                      </a:lnTo>
                      <a:lnTo>
                        <a:pt x="479" y="60"/>
                      </a:lnTo>
                      <a:lnTo>
                        <a:pt x="474" y="57"/>
                      </a:lnTo>
                      <a:lnTo>
                        <a:pt x="472" y="55"/>
                      </a:lnTo>
                      <a:lnTo>
                        <a:pt x="468" y="54"/>
                      </a:lnTo>
                      <a:lnTo>
                        <a:pt x="465" y="52"/>
                      </a:lnTo>
                      <a:lnTo>
                        <a:pt x="462" y="52"/>
                      </a:lnTo>
                      <a:lnTo>
                        <a:pt x="457" y="50"/>
                      </a:lnTo>
                      <a:lnTo>
                        <a:pt x="454" y="50"/>
                      </a:lnTo>
                      <a:lnTo>
                        <a:pt x="449" y="49"/>
                      </a:lnTo>
                      <a:lnTo>
                        <a:pt x="445" y="47"/>
                      </a:lnTo>
                      <a:lnTo>
                        <a:pt x="440" y="46"/>
                      </a:lnTo>
                      <a:lnTo>
                        <a:pt x="435" y="46"/>
                      </a:lnTo>
                      <a:lnTo>
                        <a:pt x="431" y="45"/>
                      </a:lnTo>
                      <a:lnTo>
                        <a:pt x="426" y="44"/>
                      </a:lnTo>
                      <a:lnTo>
                        <a:pt x="420" y="43"/>
                      </a:lnTo>
                      <a:lnTo>
                        <a:pt x="414" y="43"/>
                      </a:lnTo>
                      <a:lnTo>
                        <a:pt x="409" y="41"/>
                      </a:lnTo>
                      <a:lnTo>
                        <a:pt x="403" y="40"/>
                      </a:lnTo>
                      <a:lnTo>
                        <a:pt x="397" y="39"/>
                      </a:lnTo>
                      <a:lnTo>
                        <a:pt x="391" y="39"/>
                      </a:lnTo>
                      <a:lnTo>
                        <a:pt x="384" y="38"/>
                      </a:lnTo>
                      <a:lnTo>
                        <a:pt x="378" y="38"/>
                      </a:lnTo>
                      <a:lnTo>
                        <a:pt x="371" y="36"/>
                      </a:lnTo>
                      <a:lnTo>
                        <a:pt x="365" y="36"/>
                      </a:lnTo>
                      <a:lnTo>
                        <a:pt x="358" y="35"/>
                      </a:lnTo>
                      <a:lnTo>
                        <a:pt x="352" y="35"/>
                      </a:lnTo>
                      <a:lnTo>
                        <a:pt x="344" y="35"/>
                      </a:lnTo>
                      <a:lnTo>
                        <a:pt x="337" y="34"/>
                      </a:lnTo>
                      <a:lnTo>
                        <a:pt x="331" y="34"/>
                      </a:lnTo>
                      <a:lnTo>
                        <a:pt x="325" y="34"/>
                      </a:lnTo>
                      <a:lnTo>
                        <a:pt x="318" y="33"/>
                      </a:lnTo>
                      <a:lnTo>
                        <a:pt x="310" y="32"/>
                      </a:lnTo>
                      <a:lnTo>
                        <a:pt x="303" y="32"/>
                      </a:lnTo>
                      <a:lnTo>
                        <a:pt x="296" y="32"/>
                      </a:lnTo>
                      <a:lnTo>
                        <a:pt x="290" y="30"/>
                      </a:lnTo>
                      <a:lnTo>
                        <a:pt x="283" y="30"/>
                      </a:lnTo>
                      <a:lnTo>
                        <a:pt x="275" y="30"/>
                      </a:lnTo>
                      <a:lnTo>
                        <a:pt x="268" y="30"/>
                      </a:lnTo>
                      <a:lnTo>
                        <a:pt x="262" y="29"/>
                      </a:lnTo>
                      <a:lnTo>
                        <a:pt x="255" y="29"/>
                      </a:lnTo>
                      <a:lnTo>
                        <a:pt x="249" y="29"/>
                      </a:lnTo>
                      <a:lnTo>
                        <a:pt x="241" y="29"/>
                      </a:lnTo>
                      <a:lnTo>
                        <a:pt x="234" y="29"/>
                      </a:lnTo>
                      <a:lnTo>
                        <a:pt x="228" y="29"/>
                      </a:lnTo>
                      <a:lnTo>
                        <a:pt x="222" y="29"/>
                      </a:lnTo>
                      <a:lnTo>
                        <a:pt x="217" y="29"/>
                      </a:lnTo>
                      <a:lnTo>
                        <a:pt x="210" y="29"/>
                      </a:lnTo>
                      <a:lnTo>
                        <a:pt x="204" y="29"/>
                      </a:lnTo>
                      <a:lnTo>
                        <a:pt x="199" y="29"/>
                      </a:lnTo>
                      <a:lnTo>
                        <a:pt x="193" y="29"/>
                      </a:lnTo>
                      <a:lnTo>
                        <a:pt x="187" y="29"/>
                      </a:lnTo>
                      <a:lnTo>
                        <a:pt x="182" y="29"/>
                      </a:lnTo>
                      <a:lnTo>
                        <a:pt x="177" y="29"/>
                      </a:lnTo>
                      <a:lnTo>
                        <a:pt x="172" y="29"/>
                      </a:lnTo>
                      <a:lnTo>
                        <a:pt x="167" y="29"/>
                      </a:lnTo>
                      <a:lnTo>
                        <a:pt x="162" y="29"/>
                      </a:lnTo>
                      <a:lnTo>
                        <a:pt x="158" y="29"/>
                      </a:lnTo>
                      <a:lnTo>
                        <a:pt x="154" y="30"/>
                      </a:lnTo>
                      <a:lnTo>
                        <a:pt x="150" y="30"/>
                      </a:lnTo>
                      <a:lnTo>
                        <a:pt x="147" y="30"/>
                      </a:lnTo>
                      <a:lnTo>
                        <a:pt x="143" y="32"/>
                      </a:lnTo>
                      <a:lnTo>
                        <a:pt x="141" y="32"/>
                      </a:lnTo>
                      <a:lnTo>
                        <a:pt x="134" y="32"/>
                      </a:lnTo>
                      <a:lnTo>
                        <a:pt x="128" y="33"/>
                      </a:lnTo>
                      <a:lnTo>
                        <a:pt x="124" y="33"/>
                      </a:lnTo>
                      <a:lnTo>
                        <a:pt x="118" y="34"/>
                      </a:lnTo>
                      <a:lnTo>
                        <a:pt x="113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9" y="34"/>
                      </a:lnTo>
                      <a:lnTo>
                        <a:pt x="94" y="34"/>
                      </a:lnTo>
                      <a:lnTo>
                        <a:pt x="91" y="34"/>
                      </a:lnTo>
                      <a:lnTo>
                        <a:pt x="87" y="34"/>
                      </a:lnTo>
                      <a:lnTo>
                        <a:pt x="84" y="35"/>
                      </a:lnTo>
                      <a:lnTo>
                        <a:pt x="80" y="35"/>
                      </a:lnTo>
                      <a:lnTo>
                        <a:pt x="76" y="35"/>
                      </a:lnTo>
                      <a:lnTo>
                        <a:pt x="74" y="35"/>
                      </a:lnTo>
                      <a:lnTo>
                        <a:pt x="71" y="35"/>
                      </a:lnTo>
                      <a:lnTo>
                        <a:pt x="65" y="35"/>
                      </a:lnTo>
                      <a:lnTo>
                        <a:pt x="60" y="38"/>
                      </a:lnTo>
                      <a:lnTo>
                        <a:pt x="56" y="39"/>
                      </a:lnTo>
                      <a:lnTo>
                        <a:pt x="52" y="41"/>
                      </a:lnTo>
                      <a:lnTo>
                        <a:pt x="48" y="44"/>
                      </a:lnTo>
                      <a:lnTo>
                        <a:pt x="45" y="47"/>
                      </a:lnTo>
                      <a:lnTo>
                        <a:pt x="42" y="52"/>
                      </a:lnTo>
                      <a:lnTo>
                        <a:pt x="40" y="58"/>
                      </a:lnTo>
                      <a:lnTo>
                        <a:pt x="39" y="61"/>
                      </a:lnTo>
                      <a:lnTo>
                        <a:pt x="37" y="64"/>
                      </a:lnTo>
                      <a:lnTo>
                        <a:pt x="36" y="69"/>
                      </a:lnTo>
                      <a:lnTo>
                        <a:pt x="35" y="74"/>
                      </a:lnTo>
                      <a:lnTo>
                        <a:pt x="34" y="77"/>
                      </a:lnTo>
                      <a:lnTo>
                        <a:pt x="34" y="80"/>
                      </a:lnTo>
                      <a:lnTo>
                        <a:pt x="33" y="84"/>
                      </a:lnTo>
                      <a:lnTo>
                        <a:pt x="33" y="88"/>
                      </a:lnTo>
                      <a:lnTo>
                        <a:pt x="33" y="91"/>
                      </a:lnTo>
                      <a:lnTo>
                        <a:pt x="33" y="95"/>
                      </a:lnTo>
                      <a:lnTo>
                        <a:pt x="31" y="98"/>
                      </a:lnTo>
                      <a:lnTo>
                        <a:pt x="31" y="103"/>
                      </a:lnTo>
                      <a:lnTo>
                        <a:pt x="31" y="106"/>
                      </a:lnTo>
                      <a:lnTo>
                        <a:pt x="30" y="111"/>
                      </a:lnTo>
                      <a:lnTo>
                        <a:pt x="30" y="114"/>
                      </a:lnTo>
                      <a:lnTo>
                        <a:pt x="30" y="119"/>
                      </a:lnTo>
                      <a:lnTo>
                        <a:pt x="29" y="123"/>
                      </a:lnTo>
                      <a:lnTo>
                        <a:pt x="29" y="128"/>
                      </a:lnTo>
                      <a:lnTo>
                        <a:pt x="29" y="132"/>
                      </a:lnTo>
                      <a:lnTo>
                        <a:pt x="29" y="137"/>
                      </a:lnTo>
                      <a:lnTo>
                        <a:pt x="28" y="142"/>
                      </a:lnTo>
                      <a:lnTo>
                        <a:pt x="28" y="146"/>
                      </a:lnTo>
                      <a:lnTo>
                        <a:pt x="28" y="151"/>
                      </a:lnTo>
                      <a:lnTo>
                        <a:pt x="28" y="156"/>
                      </a:lnTo>
                      <a:lnTo>
                        <a:pt x="27" y="160"/>
                      </a:lnTo>
                      <a:lnTo>
                        <a:pt x="27" y="165"/>
                      </a:lnTo>
                      <a:lnTo>
                        <a:pt x="27" y="170"/>
                      </a:lnTo>
                      <a:lnTo>
                        <a:pt x="27" y="176"/>
                      </a:lnTo>
                      <a:lnTo>
                        <a:pt x="27" y="180"/>
                      </a:lnTo>
                      <a:lnTo>
                        <a:pt x="27" y="185"/>
                      </a:lnTo>
                      <a:lnTo>
                        <a:pt x="25" y="190"/>
                      </a:lnTo>
                      <a:lnTo>
                        <a:pt x="25" y="194"/>
                      </a:lnTo>
                      <a:lnTo>
                        <a:pt x="25" y="198"/>
                      </a:lnTo>
                      <a:lnTo>
                        <a:pt x="25" y="203"/>
                      </a:lnTo>
                      <a:lnTo>
                        <a:pt x="25" y="208"/>
                      </a:lnTo>
                      <a:lnTo>
                        <a:pt x="25" y="213"/>
                      </a:lnTo>
                      <a:lnTo>
                        <a:pt x="24" y="218"/>
                      </a:lnTo>
                      <a:lnTo>
                        <a:pt x="24" y="221"/>
                      </a:lnTo>
                      <a:lnTo>
                        <a:pt x="24" y="226"/>
                      </a:lnTo>
                      <a:lnTo>
                        <a:pt x="24" y="230"/>
                      </a:lnTo>
                      <a:lnTo>
                        <a:pt x="24" y="233"/>
                      </a:lnTo>
                      <a:lnTo>
                        <a:pt x="24" y="238"/>
                      </a:lnTo>
                      <a:lnTo>
                        <a:pt x="24" y="242"/>
                      </a:lnTo>
                      <a:lnTo>
                        <a:pt x="24" y="247"/>
                      </a:lnTo>
                      <a:lnTo>
                        <a:pt x="24" y="249"/>
                      </a:lnTo>
                      <a:lnTo>
                        <a:pt x="24" y="253"/>
                      </a:lnTo>
                      <a:lnTo>
                        <a:pt x="24" y="256"/>
                      </a:lnTo>
                      <a:lnTo>
                        <a:pt x="24" y="260"/>
                      </a:lnTo>
                      <a:lnTo>
                        <a:pt x="24" y="262"/>
                      </a:lnTo>
                      <a:lnTo>
                        <a:pt x="24" y="266"/>
                      </a:lnTo>
                      <a:lnTo>
                        <a:pt x="24" y="270"/>
                      </a:lnTo>
                      <a:lnTo>
                        <a:pt x="24" y="272"/>
                      </a:lnTo>
                      <a:lnTo>
                        <a:pt x="24" y="277"/>
                      </a:lnTo>
                      <a:lnTo>
                        <a:pt x="24" y="282"/>
                      </a:lnTo>
                      <a:lnTo>
                        <a:pt x="24" y="286"/>
                      </a:lnTo>
                      <a:lnTo>
                        <a:pt x="24" y="288"/>
                      </a:lnTo>
                      <a:lnTo>
                        <a:pt x="23" y="293"/>
                      </a:lnTo>
                      <a:lnTo>
                        <a:pt x="23" y="298"/>
                      </a:lnTo>
                      <a:lnTo>
                        <a:pt x="22" y="301"/>
                      </a:lnTo>
                      <a:lnTo>
                        <a:pt x="20" y="304"/>
                      </a:lnTo>
                      <a:lnTo>
                        <a:pt x="20" y="307"/>
                      </a:lnTo>
                      <a:lnTo>
                        <a:pt x="19" y="311"/>
                      </a:lnTo>
                      <a:lnTo>
                        <a:pt x="18" y="314"/>
                      </a:lnTo>
                      <a:lnTo>
                        <a:pt x="18" y="317"/>
                      </a:lnTo>
                      <a:lnTo>
                        <a:pt x="17" y="321"/>
                      </a:lnTo>
                      <a:lnTo>
                        <a:pt x="16" y="324"/>
                      </a:lnTo>
                      <a:lnTo>
                        <a:pt x="14" y="327"/>
                      </a:lnTo>
                      <a:lnTo>
                        <a:pt x="14" y="331"/>
                      </a:lnTo>
                      <a:lnTo>
                        <a:pt x="13" y="334"/>
                      </a:lnTo>
                      <a:lnTo>
                        <a:pt x="12" y="337"/>
                      </a:lnTo>
                      <a:lnTo>
                        <a:pt x="10" y="341"/>
                      </a:lnTo>
                      <a:lnTo>
                        <a:pt x="7" y="345"/>
                      </a:lnTo>
                      <a:lnTo>
                        <a:pt x="6" y="349"/>
                      </a:lnTo>
                      <a:lnTo>
                        <a:pt x="3" y="349"/>
                      </a:lnTo>
                      <a:lnTo>
                        <a:pt x="2" y="349"/>
                      </a:lnTo>
                      <a:lnTo>
                        <a:pt x="1" y="345"/>
                      </a:lnTo>
                      <a:lnTo>
                        <a:pt x="1" y="343"/>
                      </a:lnTo>
                      <a:lnTo>
                        <a:pt x="1" y="340"/>
                      </a:lnTo>
                      <a:lnTo>
                        <a:pt x="1" y="337"/>
                      </a:lnTo>
                      <a:lnTo>
                        <a:pt x="1" y="333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96" name="Freeform 203"/>
                <p:cNvSpPr>
                  <a:spLocks/>
                </p:cNvSpPr>
                <p:nvPr/>
              </p:nvSpPr>
              <p:spPr bwMode="auto">
                <a:xfrm>
                  <a:off x="2286" y="1605"/>
                  <a:ext cx="141" cy="184"/>
                </a:xfrm>
                <a:custGeom>
                  <a:avLst/>
                  <a:gdLst>
                    <a:gd name="T0" fmla="*/ 0 w 562"/>
                    <a:gd name="T1" fmla="*/ 0 h 735"/>
                    <a:gd name="T2" fmla="*/ 0 w 562"/>
                    <a:gd name="T3" fmla="*/ 0 h 735"/>
                    <a:gd name="T4" fmla="*/ 0 w 562"/>
                    <a:gd name="T5" fmla="*/ 0 h 735"/>
                    <a:gd name="T6" fmla="*/ 0 w 562"/>
                    <a:gd name="T7" fmla="*/ 0 h 735"/>
                    <a:gd name="T8" fmla="*/ 0 w 562"/>
                    <a:gd name="T9" fmla="*/ 0 h 735"/>
                    <a:gd name="T10" fmla="*/ 0 w 562"/>
                    <a:gd name="T11" fmla="*/ 0 h 735"/>
                    <a:gd name="T12" fmla="*/ 0 w 562"/>
                    <a:gd name="T13" fmla="*/ 0 h 735"/>
                    <a:gd name="T14" fmla="*/ 0 w 562"/>
                    <a:gd name="T15" fmla="*/ 0 h 735"/>
                    <a:gd name="T16" fmla="*/ 0 w 562"/>
                    <a:gd name="T17" fmla="*/ 0 h 735"/>
                    <a:gd name="T18" fmla="*/ 0 w 562"/>
                    <a:gd name="T19" fmla="*/ 0 h 735"/>
                    <a:gd name="T20" fmla="*/ 0 w 562"/>
                    <a:gd name="T21" fmla="*/ 0 h 735"/>
                    <a:gd name="T22" fmla="*/ 0 w 562"/>
                    <a:gd name="T23" fmla="*/ 0 h 735"/>
                    <a:gd name="T24" fmla="*/ 0 w 562"/>
                    <a:gd name="T25" fmla="*/ 0 h 735"/>
                    <a:gd name="T26" fmla="*/ 0 w 562"/>
                    <a:gd name="T27" fmla="*/ 0 h 735"/>
                    <a:gd name="T28" fmla="*/ 0 w 562"/>
                    <a:gd name="T29" fmla="*/ 0 h 735"/>
                    <a:gd name="T30" fmla="*/ 0 w 562"/>
                    <a:gd name="T31" fmla="*/ 0 h 735"/>
                    <a:gd name="T32" fmla="*/ 0 w 562"/>
                    <a:gd name="T33" fmla="*/ 0 h 735"/>
                    <a:gd name="T34" fmla="*/ 0 w 562"/>
                    <a:gd name="T35" fmla="*/ 0 h 735"/>
                    <a:gd name="T36" fmla="*/ 0 w 562"/>
                    <a:gd name="T37" fmla="*/ 0 h 735"/>
                    <a:gd name="T38" fmla="*/ 0 w 562"/>
                    <a:gd name="T39" fmla="*/ 0 h 735"/>
                    <a:gd name="T40" fmla="*/ 0 w 562"/>
                    <a:gd name="T41" fmla="*/ 0 h 735"/>
                    <a:gd name="T42" fmla="*/ 0 w 562"/>
                    <a:gd name="T43" fmla="*/ 0 h 735"/>
                    <a:gd name="T44" fmla="*/ 0 w 562"/>
                    <a:gd name="T45" fmla="*/ 0 h 735"/>
                    <a:gd name="T46" fmla="*/ 0 w 562"/>
                    <a:gd name="T47" fmla="*/ 0 h 735"/>
                    <a:gd name="T48" fmla="*/ 0 w 562"/>
                    <a:gd name="T49" fmla="*/ 0 h 735"/>
                    <a:gd name="T50" fmla="*/ 0 w 562"/>
                    <a:gd name="T51" fmla="*/ 0 h 735"/>
                    <a:gd name="T52" fmla="*/ 0 w 562"/>
                    <a:gd name="T53" fmla="*/ 0 h 735"/>
                    <a:gd name="T54" fmla="*/ 0 w 562"/>
                    <a:gd name="T55" fmla="*/ 0 h 735"/>
                    <a:gd name="T56" fmla="*/ 0 w 562"/>
                    <a:gd name="T57" fmla="*/ 0 h 735"/>
                    <a:gd name="T58" fmla="*/ 0 w 562"/>
                    <a:gd name="T59" fmla="*/ 0 h 735"/>
                    <a:gd name="T60" fmla="*/ 0 w 562"/>
                    <a:gd name="T61" fmla="*/ 0 h 735"/>
                    <a:gd name="T62" fmla="*/ 0 w 562"/>
                    <a:gd name="T63" fmla="*/ 0 h 735"/>
                    <a:gd name="T64" fmla="*/ 0 w 562"/>
                    <a:gd name="T65" fmla="*/ 0 h 735"/>
                    <a:gd name="T66" fmla="*/ 0 w 562"/>
                    <a:gd name="T67" fmla="*/ 0 h 735"/>
                    <a:gd name="T68" fmla="*/ 0 w 562"/>
                    <a:gd name="T69" fmla="*/ 0 h 735"/>
                    <a:gd name="T70" fmla="*/ 0 w 562"/>
                    <a:gd name="T71" fmla="*/ 0 h 735"/>
                    <a:gd name="T72" fmla="*/ 0 w 562"/>
                    <a:gd name="T73" fmla="*/ 0 h 735"/>
                    <a:gd name="T74" fmla="*/ 0 w 562"/>
                    <a:gd name="T75" fmla="*/ 0 h 735"/>
                    <a:gd name="T76" fmla="*/ 0 w 562"/>
                    <a:gd name="T77" fmla="*/ 0 h 735"/>
                    <a:gd name="T78" fmla="*/ 0 w 562"/>
                    <a:gd name="T79" fmla="*/ 0 h 735"/>
                    <a:gd name="T80" fmla="*/ 0 w 562"/>
                    <a:gd name="T81" fmla="*/ 0 h 735"/>
                    <a:gd name="T82" fmla="*/ 0 w 562"/>
                    <a:gd name="T83" fmla="*/ 0 h 735"/>
                    <a:gd name="T84" fmla="*/ 0 w 562"/>
                    <a:gd name="T85" fmla="*/ 0 h 735"/>
                    <a:gd name="T86" fmla="*/ 0 w 562"/>
                    <a:gd name="T87" fmla="*/ 0 h 735"/>
                    <a:gd name="T88" fmla="*/ 0 w 562"/>
                    <a:gd name="T89" fmla="*/ 0 h 735"/>
                    <a:gd name="T90" fmla="*/ 0 w 562"/>
                    <a:gd name="T91" fmla="*/ 0 h 735"/>
                    <a:gd name="T92" fmla="*/ 0 w 562"/>
                    <a:gd name="T93" fmla="*/ 0 h 735"/>
                    <a:gd name="T94" fmla="*/ 0 w 562"/>
                    <a:gd name="T95" fmla="*/ 0 h 735"/>
                    <a:gd name="T96" fmla="*/ 0 w 562"/>
                    <a:gd name="T97" fmla="*/ 0 h 735"/>
                    <a:gd name="T98" fmla="*/ 0 w 562"/>
                    <a:gd name="T99" fmla="*/ 0 h 735"/>
                    <a:gd name="T100" fmla="*/ 0 w 562"/>
                    <a:gd name="T101" fmla="*/ 0 h 735"/>
                    <a:gd name="T102" fmla="*/ 0 w 562"/>
                    <a:gd name="T103" fmla="*/ 0 h 735"/>
                    <a:gd name="T104" fmla="*/ 0 w 562"/>
                    <a:gd name="T105" fmla="*/ 0 h 73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62" h="735">
                      <a:moveTo>
                        <a:pt x="2" y="95"/>
                      </a:moveTo>
                      <a:lnTo>
                        <a:pt x="2" y="93"/>
                      </a:lnTo>
                      <a:lnTo>
                        <a:pt x="0" y="88"/>
                      </a:lnTo>
                      <a:lnTo>
                        <a:pt x="0" y="85"/>
                      </a:lnTo>
                      <a:lnTo>
                        <a:pt x="0" y="81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2" y="63"/>
                      </a:lnTo>
                      <a:lnTo>
                        <a:pt x="2" y="58"/>
                      </a:lnTo>
                      <a:lnTo>
                        <a:pt x="4" y="53"/>
                      </a:lnTo>
                      <a:lnTo>
                        <a:pt x="5" y="47"/>
                      </a:lnTo>
                      <a:lnTo>
                        <a:pt x="8" y="42"/>
                      </a:lnTo>
                      <a:lnTo>
                        <a:pt x="9" y="37"/>
                      </a:lnTo>
                      <a:lnTo>
                        <a:pt x="12" y="34"/>
                      </a:lnTo>
                      <a:lnTo>
                        <a:pt x="15" y="29"/>
                      </a:lnTo>
                      <a:lnTo>
                        <a:pt x="20" y="27"/>
                      </a:lnTo>
                      <a:lnTo>
                        <a:pt x="25" y="23"/>
                      </a:lnTo>
                      <a:lnTo>
                        <a:pt x="31" y="19"/>
                      </a:lnTo>
                      <a:lnTo>
                        <a:pt x="33" y="17"/>
                      </a:lnTo>
                      <a:lnTo>
                        <a:pt x="37" y="16"/>
                      </a:lnTo>
                      <a:lnTo>
                        <a:pt x="40" y="14"/>
                      </a:lnTo>
                      <a:lnTo>
                        <a:pt x="44" y="13"/>
                      </a:lnTo>
                      <a:lnTo>
                        <a:pt x="48" y="11"/>
                      </a:lnTo>
                      <a:lnTo>
                        <a:pt x="51" y="10"/>
                      </a:lnTo>
                      <a:lnTo>
                        <a:pt x="55" y="8"/>
                      </a:lnTo>
                      <a:lnTo>
                        <a:pt x="59" y="8"/>
                      </a:lnTo>
                      <a:lnTo>
                        <a:pt x="62" y="6"/>
                      </a:lnTo>
                      <a:lnTo>
                        <a:pt x="66" y="6"/>
                      </a:lnTo>
                      <a:lnTo>
                        <a:pt x="71" y="5"/>
                      </a:lnTo>
                      <a:lnTo>
                        <a:pt x="74" y="3"/>
                      </a:lnTo>
                      <a:lnTo>
                        <a:pt x="78" y="2"/>
                      </a:lnTo>
                      <a:lnTo>
                        <a:pt x="83" y="2"/>
                      </a:lnTo>
                      <a:lnTo>
                        <a:pt x="86" y="1"/>
                      </a:lnTo>
                      <a:lnTo>
                        <a:pt x="90" y="1"/>
                      </a:lnTo>
                      <a:lnTo>
                        <a:pt x="94" y="1"/>
                      </a:lnTo>
                      <a:lnTo>
                        <a:pt x="99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1"/>
                      </a:lnTo>
                      <a:lnTo>
                        <a:pt x="120" y="1"/>
                      </a:lnTo>
                      <a:lnTo>
                        <a:pt x="124" y="1"/>
                      </a:lnTo>
                      <a:lnTo>
                        <a:pt x="129" y="1"/>
                      </a:lnTo>
                      <a:lnTo>
                        <a:pt x="131" y="1"/>
                      </a:lnTo>
                      <a:lnTo>
                        <a:pt x="135" y="1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1"/>
                      </a:lnTo>
                      <a:lnTo>
                        <a:pt x="153" y="1"/>
                      </a:lnTo>
                      <a:lnTo>
                        <a:pt x="159" y="1"/>
                      </a:lnTo>
                      <a:lnTo>
                        <a:pt x="164" y="1"/>
                      </a:lnTo>
                      <a:lnTo>
                        <a:pt x="170" y="1"/>
                      </a:lnTo>
                      <a:lnTo>
                        <a:pt x="176" y="1"/>
                      </a:lnTo>
                      <a:lnTo>
                        <a:pt x="182" y="1"/>
                      </a:lnTo>
                      <a:lnTo>
                        <a:pt x="190" y="1"/>
                      </a:lnTo>
                      <a:lnTo>
                        <a:pt x="196" y="1"/>
                      </a:lnTo>
                      <a:lnTo>
                        <a:pt x="203" y="1"/>
                      </a:lnTo>
                      <a:lnTo>
                        <a:pt x="210" y="1"/>
                      </a:lnTo>
                      <a:lnTo>
                        <a:pt x="217" y="1"/>
                      </a:lnTo>
                      <a:lnTo>
                        <a:pt x="225" y="1"/>
                      </a:lnTo>
                      <a:lnTo>
                        <a:pt x="232" y="1"/>
                      </a:lnTo>
                      <a:lnTo>
                        <a:pt x="239" y="1"/>
                      </a:lnTo>
                      <a:lnTo>
                        <a:pt x="248" y="2"/>
                      </a:lnTo>
                      <a:lnTo>
                        <a:pt x="255" y="2"/>
                      </a:lnTo>
                      <a:lnTo>
                        <a:pt x="264" y="2"/>
                      </a:lnTo>
                      <a:lnTo>
                        <a:pt x="271" y="2"/>
                      </a:lnTo>
                      <a:lnTo>
                        <a:pt x="279" y="3"/>
                      </a:lnTo>
                      <a:lnTo>
                        <a:pt x="288" y="3"/>
                      </a:lnTo>
                      <a:lnTo>
                        <a:pt x="296" y="3"/>
                      </a:lnTo>
                      <a:lnTo>
                        <a:pt x="305" y="5"/>
                      </a:lnTo>
                      <a:lnTo>
                        <a:pt x="313" y="5"/>
                      </a:lnTo>
                      <a:lnTo>
                        <a:pt x="321" y="5"/>
                      </a:lnTo>
                      <a:lnTo>
                        <a:pt x="329" y="6"/>
                      </a:lnTo>
                      <a:lnTo>
                        <a:pt x="338" y="6"/>
                      </a:lnTo>
                      <a:lnTo>
                        <a:pt x="346" y="7"/>
                      </a:lnTo>
                      <a:lnTo>
                        <a:pt x="353" y="7"/>
                      </a:lnTo>
                      <a:lnTo>
                        <a:pt x="362" y="8"/>
                      </a:lnTo>
                      <a:lnTo>
                        <a:pt x="369" y="8"/>
                      </a:lnTo>
                      <a:lnTo>
                        <a:pt x="378" y="10"/>
                      </a:lnTo>
                      <a:lnTo>
                        <a:pt x="385" y="11"/>
                      </a:lnTo>
                      <a:lnTo>
                        <a:pt x="392" y="12"/>
                      </a:lnTo>
                      <a:lnTo>
                        <a:pt x="399" y="12"/>
                      </a:lnTo>
                      <a:lnTo>
                        <a:pt x="408" y="13"/>
                      </a:lnTo>
                      <a:lnTo>
                        <a:pt x="415" y="14"/>
                      </a:lnTo>
                      <a:lnTo>
                        <a:pt x="423" y="16"/>
                      </a:lnTo>
                      <a:lnTo>
                        <a:pt x="429" y="18"/>
                      </a:lnTo>
                      <a:lnTo>
                        <a:pt x="436" y="19"/>
                      </a:lnTo>
                      <a:lnTo>
                        <a:pt x="442" y="20"/>
                      </a:lnTo>
                      <a:lnTo>
                        <a:pt x="448" y="22"/>
                      </a:lnTo>
                      <a:lnTo>
                        <a:pt x="454" y="24"/>
                      </a:lnTo>
                      <a:lnTo>
                        <a:pt x="460" y="25"/>
                      </a:lnTo>
                      <a:lnTo>
                        <a:pt x="465" y="28"/>
                      </a:lnTo>
                      <a:lnTo>
                        <a:pt x="470" y="29"/>
                      </a:lnTo>
                      <a:lnTo>
                        <a:pt x="475" y="31"/>
                      </a:lnTo>
                      <a:lnTo>
                        <a:pt x="481" y="33"/>
                      </a:lnTo>
                      <a:lnTo>
                        <a:pt x="484" y="35"/>
                      </a:lnTo>
                      <a:lnTo>
                        <a:pt x="488" y="37"/>
                      </a:lnTo>
                      <a:lnTo>
                        <a:pt x="492" y="40"/>
                      </a:lnTo>
                      <a:lnTo>
                        <a:pt x="495" y="42"/>
                      </a:lnTo>
                      <a:lnTo>
                        <a:pt x="500" y="47"/>
                      </a:lnTo>
                      <a:lnTo>
                        <a:pt x="505" y="54"/>
                      </a:lnTo>
                      <a:lnTo>
                        <a:pt x="505" y="57"/>
                      </a:lnTo>
                      <a:lnTo>
                        <a:pt x="506" y="61"/>
                      </a:lnTo>
                      <a:lnTo>
                        <a:pt x="507" y="64"/>
                      </a:lnTo>
                      <a:lnTo>
                        <a:pt x="509" y="68"/>
                      </a:lnTo>
                      <a:lnTo>
                        <a:pt x="510" y="71"/>
                      </a:lnTo>
                      <a:lnTo>
                        <a:pt x="511" y="75"/>
                      </a:lnTo>
                      <a:lnTo>
                        <a:pt x="512" y="79"/>
                      </a:lnTo>
                      <a:lnTo>
                        <a:pt x="514" y="85"/>
                      </a:lnTo>
                      <a:lnTo>
                        <a:pt x="514" y="88"/>
                      </a:lnTo>
                      <a:lnTo>
                        <a:pt x="515" y="93"/>
                      </a:lnTo>
                      <a:lnTo>
                        <a:pt x="515" y="99"/>
                      </a:lnTo>
                      <a:lnTo>
                        <a:pt x="516" y="104"/>
                      </a:lnTo>
                      <a:lnTo>
                        <a:pt x="516" y="110"/>
                      </a:lnTo>
                      <a:lnTo>
                        <a:pt x="517" y="115"/>
                      </a:lnTo>
                      <a:lnTo>
                        <a:pt x="517" y="121"/>
                      </a:lnTo>
                      <a:lnTo>
                        <a:pt x="518" y="127"/>
                      </a:lnTo>
                      <a:lnTo>
                        <a:pt x="518" y="133"/>
                      </a:lnTo>
                      <a:lnTo>
                        <a:pt x="518" y="140"/>
                      </a:lnTo>
                      <a:lnTo>
                        <a:pt x="518" y="146"/>
                      </a:lnTo>
                      <a:lnTo>
                        <a:pt x="518" y="152"/>
                      </a:lnTo>
                      <a:lnTo>
                        <a:pt x="518" y="158"/>
                      </a:lnTo>
                      <a:lnTo>
                        <a:pt x="518" y="165"/>
                      </a:lnTo>
                      <a:lnTo>
                        <a:pt x="518" y="171"/>
                      </a:lnTo>
                      <a:lnTo>
                        <a:pt x="520" y="178"/>
                      </a:lnTo>
                      <a:lnTo>
                        <a:pt x="520" y="184"/>
                      </a:lnTo>
                      <a:lnTo>
                        <a:pt x="520" y="191"/>
                      </a:lnTo>
                      <a:lnTo>
                        <a:pt x="520" y="197"/>
                      </a:lnTo>
                      <a:lnTo>
                        <a:pt x="520" y="204"/>
                      </a:lnTo>
                      <a:lnTo>
                        <a:pt x="520" y="211"/>
                      </a:lnTo>
                      <a:lnTo>
                        <a:pt x="520" y="219"/>
                      </a:lnTo>
                      <a:lnTo>
                        <a:pt x="520" y="225"/>
                      </a:lnTo>
                      <a:lnTo>
                        <a:pt x="520" y="232"/>
                      </a:lnTo>
                      <a:lnTo>
                        <a:pt x="518" y="238"/>
                      </a:lnTo>
                      <a:lnTo>
                        <a:pt x="518" y="244"/>
                      </a:lnTo>
                      <a:lnTo>
                        <a:pt x="518" y="251"/>
                      </a:lnTo>
                      <a:lnTo>
                        <a:pt x="518" y="257"/>
                      </a:lnTo>
                      <a:lnTo>
                        <a:pt x="517" y="263"/>
                      </a:lnTo>
                      <a:lnTo>
                        <a:pt x="517" y="271"/>
                      </a:lnTo>
                      <a:lnTo>
                        <a:pt x="517" y="277"/>
                      </a:lnTo>
                      <a:lnTo>
                        <a:pt x="517" y="283"/>
                      </a:lnTo>
                      <a:lnTo>
                        <a:pt x="517" y="289"/>
                      </a:lnTo>
                      <a:lnTo>
                        <a:pt x="517" y="295"/>
                      </a:lnTo>
                      <a:lnTo>
                        <a:pt x="517" y="301"/>
                      </a:lnTo>
                      <a:lnTo>
                        <a:pt x="517" y="307"/>
                      </a:lnTo>
                      <a:lnTo>
                        <a:pt x="517" y="313"/>
                      </a:lnTo>
                      <a:lnTo>
                        <a:pt x="517" y="318"/>
                      </a:lnTo>
                      <a:lnTo>
                        <a:pt x="517" y="323"/>
                      </a:lnTo>
                      <a:lnTo>
                        <a:pt x="517" y="329"/>
                      </a:lnTo>
                      <a:lnTo>
                        <a:pt x="517" y="334"/>
                      </a:lnTo>
                      <a:lnTo>
                        <a:pt x="517" y="339"/>
                      </a:lnTo>
                      <a:lnTo>
                        <a:pt x="517" y="344"/>
                      </a:lnTo>
                      <a:lnTo>
                        <a:pt x="517" y="349"/>
                      </a:lnTo>
                      <a:lnTo>
                        <a:pt x="517" y="352"/>
                      </a:lnTo>
                      <a:lnTo>
                        <a:pt x="517" y="357"/>
                      </a:lnTo>
                      <a:lnTo>
                        <a:pt x="517" y="359"/>
                      </a:lnTo>
                      <a:lnTo>
                        <a:pt x="517" y="364"/>
                      </a:lnTo>
                      <a:lnTo>
                        <a:pt x="517" y="367"/>
                      </a:lnTo>
                      <a:lnTo>
                        <a:pt x="517" y="370"/>
                      </a:lnTo>
                      <a:lnTo>
                        <a:pt x="518" y="373"/>
                      </a:lnTo>
                      <a:lnTo>
                        <a:pt x="518" y="376"/>
                      </a:lnTo>
                      <a:lnTo>
                        <a:pt x="520" y="381"/>
                      </a:lnTo>
                      <a:lnTo>
                        <a:pt x="521" y="385"/>
                      </a:lnTo>
                      <a:lnTo>
                        <a:pt x="523" y="390"/>
                      </a:lnTo>
                      <a:lnTo>
                        <a:pt x="526" y="395"/>
                      </a:lnTo>
                      <a:lnTo>
                        <a:pt x="529" y="397"/>
                      </a:lnTo>
                      <a:lnTo>
                        <a:pt x="533" y="402"/>
                      </a:lnTo>
                      <a:lnTo>
                        <a:pt x="535" y="404"/>
                      </a:lnTo>
                      <a:lnTo>
                        <a:pt x="539" y="408"/>
                      </a:lnTo>
                      <a:lnTo>
                        <a:pt x="543" y="410"/>
                      </a:lnTo>
                      <a:lnTo>
                        <a:pt x="546" y="414"/>
                      </a:lnTo>
                      <a:lnTo>
                        <a:pt x="549" y="418"/>
                      </a:lnTo>
                      <a:lnTo>
                        <a:pt x="551" y="421"/>
                      </a:lnTo>
                      <a:lnTo>
                        <a:pt x="554" y="425"/>
                      </a:lnTo>
                      <a:lnTo>
                        <a:pt x="557" y="430"/>
                      </a:lnTo>
                      <a:lnTo>
                        <a:pt x="557" y="431"/>
                      </a:lnTo>
                      <a:lnTo>
                        <a:pt x="558" y="435"/>
                      </a:lnTo>
                      <a:lnTo>
                        <a:pt x="558" y="437"/>
                      </a:lnTo>
                      <a:lnTo>
                        <a:pt x="560" y="441"/>
                      </a:lnTo>
                      <a:lnTo>
                        <a:pt x="561" y="443"/>
                      </a:lnTo>
                      <a:lnTo>
                        <a:pt x="561" y="447"/>
                      </a:lnTo>
                      <a:lnTo>
                        <a:pt x="561" y="451"/>
                      </a:lnTo>
                      <a:lnTo>
                        <a:pt x="562" y="455"/>
                      </a:lnTo>
                      <a:lnTo>
                        <a:pt x="561" y="459"/>
                      </a:lnTo>
                      <a:lnTo>
                        <a:pt x="561" y="465"/>
                      </a:lnTo>
                      <a:lnTo>
                        <a:pt x="561" y="470"/>
                      </a:lnTo>
                      <a:lnTo>
                        <a:pt x="561" y="477"/>
                      </a:lnTo>
                      <a:lnTo>
                        <a:pt x="561" y="480"/>
                      </a:lnTo>
                      <a:lnTo>
                        <a:pt x="561" y="482"/>
                      </a:lnTo>
                      <a:lnTo>
                        <a:pt x="561" y="486"/>
                      </a:lnTo>
                      <a:lnTo>
                        <a:pt x="561" y="489"/>
                      </a:lnTo>
                      <a:lnTo>
                        <a:pt x="561" y="493"/>
                      </a:lnTo>
                      <a:lnTo>
                        <a:pt x="561" y="497"/>
                      </a:lnTo>
                      <a:lnTo>
                        <a:pt x="561" y="500"/>
                      </a:lnTo>
                      <a:lnTo>
                        <a:pt x="561" y="505"/>
                      </a:lnTo>
                      <a:lnTo>
                        <a:pt x="561" y="509"/>
                      </a:lnTo>
                      <a:lnTo>
                        <a:pt x="561" y="513"/>
                      </a:lnTo>
                      <a:lnTo>
                        <a:pt x="561" y="516"/>
                      </a:lnTo>
                      <a:lnTo>
                        <a:pt x="561" y="521"/>
                      </a:lnTo>
                      <a:lnTo>
                        <a:pt x="561" y="523"/>
                      </a:lnTo>
                      <a:lnTo>
                        <a:pt x="561" y="528"/>
                      </a:lnTo>
                      <a:lnTo>
                        <a:pt x="561" y="532"/>
                      </a:lnTo>
                      <a:lnTo>
                        <a:pt x="561" y="537"/>
                      </a:lnTo>
                      <a:lnTo>
                        <a:pt x="560" y="540"/>
                      </a:lnTo>
                      <a:lnTo>
                        <a:pt x="560" y="545"/>
                      </a:lnTo>
                      <a:lnTo>
                        <a:pt x="560" y="550"/>
                      </a:lnTo>
                      <a:lnTo>
                        <a:pt x="560" y="555"/>
                      </a:lnTo>
                      <a:lnTo>
                        <a:pt x="560" y="559"/>
                      </a:lnTo>
                      <a:lnTo>
                        <a:pt x="560" y="564"/>
                      </a:lnTo>
                      <a:lnTo>
                        <a:pt x="560" y="567"/>
                      </a:lnTo>
                      <a:lnTo>
                        <a:pt x="560" y="572"/>
                      </a:lnTo>
                      <a:lnTo>
                        <a:pt x="560" y="576"/>
                      </a:lnTo>
                      <a:lnTo>
                        <a:pt x="560" y="581"/>
                      </a:lnTo>
                      <a:lnTo>
                        <a:pt x="558" y="584"/>
                      </a:lnTo>
                      <a:lnTo>
                        <a:pt x="558" y="589"/>
                      </a:lnTo>
                      <a:lnTo>
                        <a:pt x="558" y="594"/>
                      </a:lnTo>
                      <a:lnTo>
                        <a:pt x="558" y="598"/>
                      </a:lnTo>
                      <a:lnTo>
                        <a:pt x="557" y="602"/>
                      </a:lnTo>
                      <a:lnTo>
                        <a:pt x="557" y="606"/>
                      </a:lnTo>
                      <a:lnTo>
                        <a:pt x="557" y="610"/>
                      </a:lnTo>
                      <a:lnTo>
                        <a:pt x="557" y="615"/>
                      </a:lnTo>
                      <a:lnTo>
                        <a:pt x="556" y="618"/>
                      </a:lnTo>
                      <a:lnTo>
                        <a:pt x="556" y="623"/>
                      </a:lnTo>
                      <a:lnTo>
                        <a:pt x="556" y="627"/>
                      </a:lnTo>
                      <a:lnTo>
                        <a:pt x="556" y="632"/>
                      </a:lnTo>
                      <a:lnTo>
                        <a:pt x="556" y="635"/>
                      </a:lnTo>
                      <a:lnTo>
                        <a:pt x="556" y="640"/>
                      </a:lnTo>
                      <a:lnTo>
                        <a:pt x="555" y="644"/>
                      </a:lnTo>
                      <a:lnTo>
                        <a:pt x="555" y="646"/>
                      </a:lnTo>
                      <a:lnTo>
                        <a:pt x="554" y="650"/>
                      </a:lnTo>
                      <a:lnTo>
                        <a:pt x="554" y="653"/>
                      </a:lnTo>
                      <a:lnTo>
                        <a:pt x="554" y="657"/>
                      </a:lnTo>
                      <a:lnTo>
                        <a:pt x="552" y="661"/>
                      </a:lnTo>
                      <a:lnTo>
                        <a:pt x="552" y="664"/>
                      </a:lnTo>
                      <a:lnTo>
                        <a:pt x="552" y="668"/>
                      </a:lnTo>
                      <a:lnTo>
                        <a:pt x="551" y="673"/>
                      </a:lnTo>
                      <a:lnTo>
                        <a:pt x="550" y="679"/>
                      </a:lnTo>
                      <a:lnTo>
                        <a:pt x="549" y="684"/>
                      </a:lnTo>
                      <a:lnTo>
                        <a:pt x="549" y="689"/>
                      </a:lnTo>
                      <a:lnTo>
                        <a:pt x="546" y="692"/>
                      </a:lnTo>
                      <a:lnTo>
                        <a:pt x="545" y="696"/>
                      </a:lnTo>
                      <a:lnTo>
                        <a:pt x="543" y="700"/>
                      </a:lnTo>
                      <a:lnTo>
                        <a:pt x="540" y="703"/>
                      </a:lnTo>
                      <a:lnTo>
                        <a:pt x="537" y="707"/>
                      </a:lnTo>
                      <a:lnTo>
                        <a:pt x="535" y="709"/>
                      </a:lnTo>
                      <a:lnTo>
                        <a:pt x="532" y="712"/>
                      </a:lnTo>
                      <a:lnTo>
                        <a:pt x="529" y="715"/>
                      </a:lnTo>
                      <a:lnTo>
                        <a:pt x="526" y="717"/>
                      </a:lnTo>
                      <a:lnTo>
                        <a:pt x="522" y="719"/>
                      </a:lnTo>
                      <a:lnTo>
                        <a:pt x="518" y="722"/>
                      </a:lnTo>
                      <a:lnTo>
                        <a:pt x="515" y="723"/>
                      </a:lnTo>
                      <a:lnTo>
                        <a:pt x="510" y="724"/>
                      </a:lnTo>
                      <a:lnTo>
                        <a:pt x="506" y="726"/>
                      </a:lnTo>
                      <a:lnTo>
                        <a:pt x="503" y="726"/>
                      </a:lnTo>
                      <a:lnTo>
                        <a:pt x="499" y="729"/>
                      </a:lnTo>
                      <a:lnTo>
                        <a:pt x="495" y="729"/>
                      </a:lnTo>
                      <a:lnTo>
                        <a:pt x="492" y="730"/>
                      </a:lnTo>
                      <a:lnTo>
                        <a:pt x="488" y="730"/>
                      </a:lnTo>
                      <a:lnTo>
                        <a:pt x="484" y="731"/>
                      </a:lnTo>
                      <a:lnTo>
                        <a:pt x="478" y="732"/>
                      </a:lnTo>
                      <a:lnTo>
                        <a:pt x="472" y="734"/>
                      </a:lnTo>
                      <a:lnTo>
                        <a:pt x="467" y="734"/>
                      </a:lnTo>
                      <a:lnTo>
                        <a:pt x="464" y="734"/>
                      </a:lnTo>
                      <a:lnTo>
                        <a:pt x="461" y="734"/>
                      </a:lnTo>
                      <a:lnTo>
                        <a:pt x="461" y="735"/>
                      </a:lnTo>
                      <a:lnTo>
                        <a:pt x="2" y="95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97" name="Freeform 204"/>
                <p:cNvSpPr>
                  <a:spLocks/>
                </p:cNvSpPr>
                <p:nvPr/>
              </p:nvSpPr>
              <p:spPr bwMode="auto">
                <a:xfrm>
                  <a:off x="2293" y="1602"/>
                  <a:ext cx="131" cy="193"/>
                </a:xfrm>
                <a:custGeom>
                  <a:avLst/>
                  <a:gdLst>
                    <a:gd name="T0" fmla="*/ 0 w 526"/>
                    <a:gd name="T1" fmla="*/ 0 h 768"/>
                    <a:gd name="T2" fmla="*/ 0 w 526"/>
                    <a:gd name="T3" fmla="*/ 0 h 768"/>
                    <a:gd name="T4" fmla="*/ 0 w 526"/>
                    <a:gd name="T5" fmla="*/ 0 h 768"/>
                    <a:gd name="T6" fmla="*/ 0 w 526"/>
                    <a:gd name="T7" fmla="*/ 0 h 768"/>
                    <a:gd name="T8" fmla="*/ 0 w 526"/>
                    <a:gd name="T9" fmla="*/ 0 h 768"/>
                    <a:gd name="T10" fmla="*/ 0 w 526"/>
                    <a:gd name="T11" fmla="*/ 0 h 768"/>
                    <a:gd name="T12" fmla="*/ 0 w 526"/>
                    <a:gd name="T13" fmla="*/ 0 h 768"/>
                    <a:gd name="T14" fmla="*/ 0 w 526"/>
                    <a:gd name="T15" fmla="*/ 0 h 768"/>
                    <a:gd name="T16" fmla="*/ 0 w 526"/>
                    <a:gd name="T17" fmla="*/ 0 h 768"/>
                    <a:gd name="T18" fmla="*/ 0 w 526"/>
                    <a:gd name="T19" fmla="*/ 0 h 768"/>
                    <a:gd name="T20" fmla="*/ 0 w 526"/>
                    <a:gd name="T21" fmla="*/ 0 h 768"/>
                    <a:gd name="T22" fmla="*/ 0 w 526"/>
                    <a:gd name="T23" fmla="*/ 0 h 768"/>
                    <a:gd name="T24" fmla="*/ 0 w 526"/>
                    <a:gd name="T25" fmla="*/ 0 h 768"/>
                    <a:gd name="T26" fmla="*/ 0 w 526"/>
                    <a:gd name="T27" fmla="*/ 0 h 768"/>
                    <a:gd name="T28" fmla="*/ 0 w 526"/>
                    <a:gd name="T29" fmla="*/ 0 h 768"/>
                    <a:gd name="T30" fmla="*/ 0 w 526"/>
                    <a:gd name="T31" fmla="*/ 0 h 768"/>
                    <a:gd name="T32" fmla="*/ 0 w 526"/>
                    <a:gd name="T33" fmla="*/ 0 h 768"/>
                    <a:gd name="T34" fmla="*/ 0 w 526"/>
                    <a:gd name="T35" fmla="*/ 0 h 768"/>
                    <a:gd name="T36" fmla="*/ 0 w 526"/>
                    <a:gd name="T37" fmla="*/ 0 h 768"/>
                    <a:gd name="T38" fmla="*/ 0 w 526"/>
                    <a:gd name="T39" fmla="*/ 0 h 768"/>
                    <a:gd name="T40" fmla="*/ 0 w 526"/>
                    <a:gd name="T41" fmla="*/ 0 h 768"/>
                    <a:gd name="T42" fmla="*/ 0 w 526"/>
                    <a:gd name="T43" fmla="*/ 0 h 768"/>
                    <a:gd name="T44" fmla="*/ 0 w 526"/>
                    <a:gd name="T45" fmla="*/ 0 h 768"/>
                    <a:gd name="T46" fmla="*/ 0 w 526"/>
                    <a:gd name="T47" fmla="*/ 0 h 768"/>
                    <a:gd name="T48" fmla="*/ 0 w 526"/>
                    <a:gd name="T49" fmla="*/ 0 h 768"/>
                    <a:gd name="T50" fmla="*/ 0 w 526"/>
                    <a:gd name="T51" fmla="*/ 0 h 768"/>
                    <a:gd name="T52" fmla="*/ 0 w 526"/>
                    <a:gd name="T53" fmla="*/ 0 h 768"/>
                    <a:gd name="T54" fmla="*/ 0 w 526"/>
                    <a:gd name="T55" fmla="*/ 0 h 768"/>
                    <a:gd name="T56" fmla="*/ 0 w 526"/>
                    <a:gd name="T57" fmla="*/ 0 h 768"/>
                    <a:gd name="T58" fmla="*/ 0 w 526"/>
                    <a:gd name="T59" fmla="*/ 0 h 768"/>
                    <a:gd name="T60" fmla="*/ 0 w 526"/>
                    <a:gd name="T61" fmla="*/ 0 h 768"/>
                    <a:gd name="T62" fmla="*/ 0 w 526"/>
                    <a:gd name="T63" fmla="*/ 0 h 768"/>
                    <a:gd name="T64" fmla="*/ 0 w 526"/>
                    <a:gd name="T65" fmla="*/ 0 h 768"/>
                    <a:gd name="T66" fmla="*/ 0 w 526"/>
                    <a:gd name="T67" fmla="*/ 0 h 768"/>
                    <a:gd name="T68" fmla="*/ 0 w 526"/>
                    <a:gd name="T69" fmla="*/ 0 h 768"/>
                    <a:gd name="T70" fmla="*/ 0 w 526"/>
                    <a:gd name="T71" fmla="*/ 0 h 768"/>
                    <a:gd name="T72" fmla="*/ 0 w 526"/>
                    <a:gd name="T73" fmla="*/ 0 h 768"/>
                    <a:gd name="T74" fmla="*/ 0 w 526"/>
                    <a:gd name="T75" fmla="*/ 0 h 768"/>
                    <a:gd name="T76" fmla="*/ 0 w 526"/>
                    <a:gd name="T77" fmla="*/ 0 h 768"/>
                    <a:gd name="T78" fmla="*/ 0 w 526"/>
                    <a:gd name="T79" fmla="*/ 0 h 768"/>
                    <a:gd name="T80" fmla="*/ 0 w 526"/>
                    <a:gd name="T81" fmla="*/ 0 h 768"/>
                    <a:gd name="T82" fmla="*/ 0 w 526"/>
                    <a:gd name="T83" fmla="*/ 0 h 768"/>
                    <a:gd name="T84" fmla="*/ 0 w 526"/>
                    <a:gd name="T85" fmla="*/ 0 h 768"/>
                    <a:gd name="T86" fmla="*/ 0 w 526"/>
                    <a:gd name="T87" fmla="*/ 0 h 768"/>
                    <a:gd name="T88" fmla="*/ 0 w 526"/>
                    <a:gd name="T89" fmla="*/ 0 h 768"/>
                    <a:gd name="T90" fmla="*/ 0 w 526"/>
                    <a:gd name="T91" fmla="*/ 0 h 768"/>
                    <a:gd name="T92" fmla="*/ 0 w 526"/>
                    <a:gd name="T93" fmla="*/ 0 h 768"/>
                    <a:gd name="T94" fmla="*/ 0 w 526"/>
                    <a:gd name="T95" fmla="*/ 0 h 768"/>
                    <a:gd name="T96" fmla="*/ 0 w 526"/>
                    <a:gd name="T97" fmla="*/ 0 h 768"/>
                    <a:gd name="T98" fmla="*/ 0 w 526"/>
                    <a:gd name="T99" fmla="*/ 0 h 768"/>
                    <a:gd name="T100" fmla="*/ 0 w 526"/>
                    <a:gd name="T101" fmla="*/ 0 h 768"/>
                    <a:gd name="T102" fmla="*/ 0 w 526"/>
                    <a:gd name="T103" fmla="*/ 0 h 768"/>
                    <a:gd name="T104" fmla="*/ 0 w 526"/>
                    <a:gd name="T105" fmla="*/ 0 h 768"/>
                    <a:gd name="T106" fmla="*/ 0 w 526"/>
                    <a:gd name="T107" fmla="*/ 0 h 768"/>
                    <a:gd name="T108" fmla="*/ 0 w 526"/>
                    <a:gd name="T109" fmla="*/ 0 h 768"/>
                    <a:gd name="T110" fmla="*/ 0 w 526"/>
                    <a:gd name="T111" fmla="*/ 0 h 768"/>
                    <a:gd name="T112" fmla="*/ 0 w 526"/>
                    <a:gd name="T113" fmla="*/ 0 h 768"/>
                    <a:gd name="T114" fmla="*/ 0 w 526"/>
                    <a:gd name="T115" fmla="*/ 0 h 768"/>
                    <a:gd name="T116" fmla="*/ 0 w 526"/>
                    <a:gd name="T117" fmla="*/ 0 h 768"/>
                    <a:gd name="T118" fmla="*/ 0 w 526"/>
                    <a:gd name="T119" fmla="*/ 0 h 768"/>
                    <a:gd name="T120" fmla="*/ 0 w 526"/>
                    <a:gd name="T121" fmla="*/ 0 h 768"/>
                    <a:gd name="T122" fmla="*/ 0 w 526"/>
                    <a:gd name="T123" fmla="*/ 0 h 76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26" h="768">
                      <a:moveTo>
                        <a:pt x="484" y="756"/>
                      </a:moveTo>
                      <a:lnTo>
                        <a:pt x="486" y="753"/>
                      </a:lnTo>
                      <a:lnTo>
                        <a:pt x="488" y="748"/>
                      </a:lnTo>
                      <a:lnTo>
                        <a:pt x="490" y="745"/>
                      </a:lnTo>
                      <a:lnTo>
                        <a:pt x="493" y="741"/>
                      </a:lnTo>
                      <a:lnTo>
                        <a:pt x="496" y="737"/>
                      </a:lnTo>
                      <a:lnTo>
                        <a:pt x="500" y="733"/>
                      </a:lnTo>
                      <a:lnTo>
                        <a:pt x="503" y="728"/>
                      </a:lnTo>
                      <a:lnTo>
                        <a:pt x="505" y="722"/>
                      </a:lnTo>
                      <a:lnTo>
                        <a:pt x="507" y="717"/>
                      </a:lnTo>
                      <a:lnTo>
                        <a:pt x="510" y="712"/>
                      </a:lnTo>
                      <a:lnTo>
                        <a:pt x="512" y="706"/>
                      </a:lnTo>
                      <a:lnTo>
                        <a:pt x="515" y="701"/>
                      </a:lnTo>
                      <a:lnTo>
                        <a:pt x="516" y="696"/>
                      </a:lnTo>
                      <a:lnTo>
                        <a:pt x="517" y="694"/>
                      </a:lnTo>
                      <a:lnTo>
                        <a:pt x="517" y="690"/>
                      </a:lnTo>
                      <a:lnTo>
                        <a:pt x="517" y="686"/>
                      </a:lnTo>
                      <a:lnTo>
                        <a:pt x="518" y="680"/>
                      </a:lnTo>
                      <a:lnTo>
                        <a:pt x="518" y="674"/>
                      </a:lnTo>
                      <a:lnTo>
                        <a:pt x="518" y="671"/>
                      </a:lnTo>
                      <a:lnTo>
                        <a:pt x="518" y="667"/>
                      </a:lnTo>
                      <a:lnTo>
                        <a:pt x="518" y="663"/>
                      </a:lnTo>
                      <a:lnTo>
                        <a:pt x="520" y="660"/>
                      </a:lnTo>
                      <a:lnTo>
                        <a:pt x="520" y="655"/>
                      </a:lnTo>
                      <a:lnTo>
                        <a:pt x="520" y="651"/>
                      </a:lnTo>
                      <a:lnTo>
                        <a:pt x="520" y="646"/>
                      </a:lnTo>
                      <a:lnTo>
                        <a:pt x="521" y="641"/>
                      </a:lnTo>
                      <a:lnTo>
                        <a:pt x="521" y="637"/>
                      </a:lnTo>
                      <a:lnTo>
                        <a:pt x="521" y="630"/>
                      </a:lnTo>
                      <a:lnTo>
                        <a:pt x="521" y="626"/>
                      </a:lnTo>
                      <a:lnTo>
                        <a:pt x="521" y="621"/>
                      </a:lnTo>
                      <a:lnTo>
                        <a:pt x="521" y="615"/>
                      </a:lnTo>
                      <a:lnTo>
                        <a:pt x="522" y="610"/>
                      </a:lnTo>
                      <a:lnTo>
                        <a:pt x="522" y="604"/>
                      </a:lnTo>
                      <a:lnTo>
                        <a:pt x="522" y="598"/>
                      </a:lnTo>
                      <a:lnTo>
                        <a:pt x="522" y="592"/>
                      </a:lnTo>
                      <a:lnTo>
                        <a:pt x="522" y="586"/>
                      </a:lnTo>
                      <a:lnTo>
                        <a:pt x="522" y="579"/>
                      </a:lnTo>
                      <a:lnTo>
                        <a:pt x="523" y="575"/>
                      </a:lnTo>
                      <a:lnTo>
                        <a:pt x="523" y="568"/>
                      </a:lnTo>
                      <a:lnTo>
                        <a:pt x="523" y="562"/>
                      </a:lnTo>
                      <a:lnTo>
                        <a:pt x="523" y="556"/>
                      </a:lnTo>
                      <a:lnTo>
                        <a:pt x="524" y="550"/>
                      </a:lnTo>
                      <a:lnTo>
                        <a:pt x="524" y="544"/>
                      </a:lnTo>
                      <a:lnTo>
                        <a:pt x="524" y="538"/>
                      </a:lnTo>
                      <a:lnTo>
                        <a:pt x="524" y="532"/>
                      </a:lnTo>
                      <a:lnTo>
                        <a:pt x="524" y="526"/>
                      </a:lnTo>
                      <a:lnTo>
                        <a:pt x="524" y="520"/>
                      </a:lnTo>
                      <a:lnTo>
                        <a:pt x="524" y="514"/>
                      </a:lnTo>
                      <a:lnTo>
                        <a:pt x="524" y="508"/>
                      </a:lnTo>
                      <a:lnTo>
                        <a:pt x="524" y="502"/>
                      </a:lnTo>
                      <a:lnTo>
                        <a:pt x="524" y="496"/>
                      </a:lnTo>
                      <a:lnTo>
                        <a:pt x="524" y="491"/>
                      </a:lnTo>
                      <a:lnTo>
                        <a:pt x="524" y="486"/>
                      </a:lnTo>
                      <a:lnTo>
                        <a:pt x="524" y="480"/>
                      </a:lnTo>
                      <a:lnTo>
                        <a:pt x="524" y="475"/>
                      </a:lnTo>
                      <a:lnTo>
                        <a:pt x="524" y="469"/>
                      </a:lnTo>
                      <a:lnTo>
                        <a:pt x="524" y="464"/>
                      </a:lnTo>
                      <a:lnTo>
                        <a:pt x="526" y="460"/>
                      </a:lnTo>
                      <a:lnTo>
                        <a:pt x="526" y="454"/>
                      </a:lnTo>
                      <a:lnTo>
                        <a:pt x="526" y="451"/>
                      </a:lnTo>
                      <a:lnTo>
                        <a:pt x="526" y="447"/>
                      </a:lnTo>
                      <a:lnTo>
                        <a:pt x="526" y="443"/>
                      </a:lnTo>
                      <a:lnTo>
                        <a:pt x="526" y="438"/>
                      </a:lnTo>
                      <a:lnTo>
                        <a:pt x="526" y="435"/>
                      </a:lnTo>
                      <a:lnTo>
                        <a:pt x="526" y="431"/>
                      </a:lnTo>
                      <a:lnTo>
                        <a:pt x="526" y="429"/>
                      </a:lnTo>
                      <a:lnTo>
                        <a:pt x="524" y="423"/>
                      </a:lnTo>
                      <a:lnTo>
                        <a:pt x="524" y="419"/>
                      </a:lnTo>
                      <a:lnTo>
                        <a:pt x="523" y="415"/>
                      </a:lnTo>
                      <a:lnTo>
                        <a:pt x="523" y="414"/>
                      </a:lnTo>
                      <a:lnTo>
                        <a:pt x="520" y="409"/>
                      </a:lnTo>
                      <a:lnTo>
                        <a:pt x="516" y="407"/>
                      </a:lnTo>
                      <a:lnTo>
                        <a:pt x="511" y="404"/>
                      </a:lnTo>
                      <a:lnTo>
                        <a:pt x="507" y="402"/>
                      </a:lnTo>
                      <a:lnTo>
                        <a:pt x="503" y="398"/>
                      </a:lnTo>
                      <a:lnTo>
                        <a:pt x="499" y="394"/>
                      </a:lnTo>
                      <a:lnTo>
                        <a:pt x="498" y="389"/>
                      </a:lnTo>
                      <a:lnTo>
                        <a:pt x="496" y="385"/>
                      </a:lnTo>
                      <a:lnTo>
                        <a:pt x="496" y="379"/>
                      </a:lnTo>
                      <a:lnTo>
                        <a:pt x="496" y="373"/>
                      </a:lnTo>
                      <a:lnTo>
                        <a:pt x="496" y="369"/>
                      </a:lnTo>
                      <a:lnTo>
                        <a:pt x="496" y="363"/>
                      </a:lnTo>
                      <a:lnTo>
                        <a:pt x="496" y="360"/>
                      </a:lnTo>
                      <a:lnTo>
                        <a:pt x="496" y="356"/>
                      </a:lnTo>
                      <a:lnTo>
                        <a:pt x="496" y="352"/>
                      </a:lnTo>
                      <a:lnTo>
                        <a:pt x="496" y="349"/>
                      </a:lnTo>
                      <a:lnTo>
                        <a:pt x="496" y="344"/>
                      </a:lnTo>
                      <a:lnTo>
                        <a:pt x="496" y="339"/>
                      </a:lnTo>
                      <a:lnTo>
                        <a:pt x="496" y="334"/>
                      </a:lnTo>
                      <a:lnTo>
                        <a:pt x="496" y="329"/>
                      </a:lnTo>
                      <a:lnTo>
                        <a:pt x="496" y="324"/>
                      </a:lnTo>
                      <a:lnTo>
                        <a:pt x="498" y="318"/>
                      </a:lnTo>
                      <a:lnTo>
                        <a:pt x="498" y="313"/>
                      </a:lnTo>
                      <a:lnTo>
                        <a:pt x="499" y="307"/>
                      </a:lnTo>
                      <a:lnTo>
                        <a:pt x="499" y="301"/>
                      </a:lnTo>
                      <a:lnTo>
                        <a:pt x="499" y="295"/>
                      </a:lnTo>
                      <a:lnTo>
                        <a:pt x="499" y="289"/>
                      </a:lnTo>
                      <a:lnTo>
                        <a:pt x="499" y="283"/>
                      </a:lnTo>
                      <a:lnTo>
                        <a:pt x="499" y="276"/>
                      </a:lnTo>
                      <a:lnTo>
                        <a:pt x="500" y="270"/>
                      </a:lnTo>
                      <a:lnTo>
                        <a:pt x="500" y="262"/>
                      </a:lnTo>
                      <a:lnTo>
                        <a:pt x="500" y="256"/>
                      </a:lnTo>
                      <a:lnTo>
                        <a:pt x="500" y="249"/>
                      </a:lnTo>
                      <a:lnTo>
                        <a:pt x="501" y="242"/>
                      </a:lnTo>
                      <a:lnTo>
                        <a:pt x="501" y="234"/>
                      </a:lnTo>
                      <a:lnTo>
                        <a:pt x="501" y="228"/>
                      </a:lnTo>
                      <a:lnTo>
                        <a:pt x="501" y="221"/>
                      </a:lnTo>
                      <a:lnTo>
                        <a:pt x="503" y="214"/>
                      </a:lnTo>
                      <a:lnTo>
                        <a:pt x="503" y="206"/>
                      </a:lnTo>
                      <a:lnTo>
                        <a:pt x="504" y="200"/>
                      </a:lnTo>
                      <a:lnTo>
                        <a:pt x="504" y="193"/>
                      </a:lnTo>
                      <a:lnTo>
                        <a:pt x="504" y="186"/>
                      </a:lnTo>
                      <a:lnTo>
                        <a:pt x="504" y="178"/>
                      </a:lnTo>
                      <a:lnTo>
                        <a:pt x="504" y="171"/>
                      </a:lnTo>
                      <a:lnTo>
                        <a:pt x="504" y="164"/>
                      </a:lnTo>
                      <a:lnTo>
                        <a:pt x="504" y="157"/>
                      </a:lnTo>
                      <a:lnTo>
                        <a:pt x="504" y="151"/>
                      </a:lnTo>
                      <a:lnTo>
                        <a:pt x="505" y="143"/>
                      </a:lnTo>
                      <a:lnTo>
                        <a:pt x="505" y="136"/>
                      </a:lnTo>
                      <a:lnTo>
                        <a:pt x="505" y="130"/>
                      </a:lnTo>
                      <a:lnTo>
                        <a:pt x="505" y="123"/>
                      </a:lnTo>
                      <a:lnTo>
                        <a:pt x="505" y="118"/>
                      </a:lnTo>
                      <a:lnTo>
                        <a:pt x="505" y="110"/>
                      </a:lnTo>
                      <a:lnTo>
                        <a:pt x="505" y="104"/>
                      </a:lnTo>
                      <a:lnTo>
                        <a:pt x="505" y="99"/>
                      </a:lnTo>
                      <a:lnTo>
                        <a:pt x="505" y="93"/>
                      </a:lnTo>
                      <a:lnTo>
                        <a:pt x="505" y="87"/>
                      </a:lnTo>
                      <a:lnTo>
                        <a:pt x="505" y="82"/>
                      </a:lnTo>
                      <a:lnTo>
                        <a:pt x="505" y="78"/>
                      </a:lnTo>
                      <a:lnTo>
                        <a:pt x="505" y="73"/>
                      </a:lnTo>
                      <a:lnTo>
                        <a:pt x="504" y="68"/>
                      </a:lnTo>
                      <a:lnTo>
                        <a:pt x="504" y="64"/>
                      </a:lnTo>
                      <a:lnTo>
                        <a:pt x="504" y="61"/>
                      </a:lnTo>
                      <a:lnTo>
                        <a:pt x="504" y="57"/>
                      </a:lnTo>
                      <a:lnTo>
                        <a:pt x="504" y="52"/>
                      </a:lnTo>
                      <a:lnTo>
                        <a:pt x="503" y="50"/>
                      </a:lnTo>
                      <a:lnTo>
                        <a:pt x="503" y="46"/>
                      </a:lnTo>
                      <a:lnTo>
                        <a:pt x="503" y="44"/>
                      </a:lnTo>
                      <a:lnTo>
                        <a:pt x="501" y="40"/>
                      </a:lnTo>
                      <a:lnTo>
                        <a:pt x="501" y="38"/>
                      </a:lnTo>
                      <a:lnTo>
                        <a:pt x="498" y="35"/>
                      </a:lnTo>
                      <a:lnTo>
                        <a:pt x="494" y="33"/>
                      </a:lnTo>
                      <a:lnTo>
                        <a:pt x="490" y="31"/>
                      </a:lnTo>
                      <a:lnTo>
                        <a:pt x="487" y="30"/>
                      </a:lnTo>
                      <a:lnTo>
                        <a:pt x="483" y="29"/>
                      </a:lnTo>
                      <a:lnTo>
                        <a:pt x="478" y="29"/>
                      </a:lnTo>
                      <a:lnTo>
                        <a:pt x="473" y="28"/>
                      </a:lnTo>
                      <a:lnTo>
                        <a:pt x="469" y="27"/>
                      </a:lnTo>
                      <a:lnTo>
                        <a:pt x="462" y="25"/>
                      </a:lnTo>
                      <a:lnTo>
                        <a:pt x="458" y="25"/>
                      </a:lnTo>
                      <a:lnTo>
                        <a:pt x="450" y="24"/>
                      </a:lnTo>
                      <a:lnTo>
                        <a:pt x="444" y="23"/>
                      </a:lnTo>
                      <a:lnTo>
                        <a:pt x="437" y="22"/>
                      </a:lnTo>
                      <a:lnTo>
                        <a:pt x="431" y="22"/>
                      </a:lnTo>
                      <a:lnTo>
                        <a:pt x="422" y="21"/>
                      </a:lnTo>
                      <a:lnTo>
                        <a:pt x="414" y="19"/>
                      </a:lnTo>
                      <a:lnTo>
                        <a:pt x="407" y="18"/>
                      </a:lnTo>
                      <a:lnTo>
                        <a:pt x="398" y="18"/>
                      </a:lnTo>
                      <a:lnTo>
                        <a:pt x="390" y="17"/>
                      </a:lnTo>
                      <a:lnTo>
                        <a:pt x="381" y="16"/>
                      </a:lnTo>
                      <a:lnTo>
                        <a:pt x="373" y="14"/>
                      </a:lnTo>
                      <a:lnTo>
                        <a:pt x="364" y="14"/>
                      </a:lnTo>
                      <a:lnTo>
                        <a:pt x="355" y="13"/>
                      </a:lnTo>
                      <a:lnTo>
                        <a:pt x="346" y="12"/>
                      </a:lnTo>
                      <a:lnTo>
                        <a:pt x="336" y="12"/>
                      </a:lnTo>
                      <a:lnTo>
                        <a:pt x="327" y="11"/>
                      </a:lnTo>
                      <a:lnTo>
                        <a:pt x="317" y="11"/>
                      </a:lnTo>
                      <a:lnTo>
                        <a:pt x="308" y="10"/>
                      </a:lnTo>
                      <a:lnTo>
                        <a:pt x="297" y="10"/>
                      </a:lnTo>
                      <a:lnTo>
                        <a:pt x="289" y="10"/>
                      </a:lnTo>
                      <a:lnTo>
                        <a:pt x="279" y="8"/>
                      </a:lnTo>
                      <a:lnTo>
                        <a:pt x="270" y="7"/>
                      </a:lnTo>
                      <a:lnTo>
                        <a:pt x="259" y="7"/>
                      </a:lnTo>
                      <a:lnTo>
                        <a:pt x="249" y="6"/>
                      </a:lnTo>
                      <a:lnTo>
                        <a:pt x="240" y="6"/>
                      </a:lnTo>
                      <a:lnTo>
                        <a:pt x="231" y="5"/>
                      </a:lnTo>
                      <a:lnTo>
                        <a:pt x="221" y="5"/>
                      </a:lnTo>
                      <a:lnTo>
                        <a:pt x="211" y="5"/>
                      </a:lnTo>
                      <a:lnTo>
                        <a:pt x="203" y="4"/>
                      </a:lnTo>
                      <a:lnTo>
                        <a:pt x="193" y="4"/>
                      </a:lnTo>
                      <a:lnTo>
                        <a:pt x="185" y="2"/>
                      </a:lnTo>
                      <a:lnTo>
                        <a:pt x="176" y="2"/>
                      </a:lnTo>
                      <a:lnTo>
                        <a:pt x="168" y="2"/>
                      </a:lnTo>
                      <a:lnTo>
                        <a:pt x="159" y="2"/>
                      </a:lnTo>
                      <a:lnTo>
                        <a:pt x="151" y="2"/>
                      </a:lnTo>
                      <a:lnTo>
                        <a:pt x="143" y="2"/>
                      </a:lnTo>
                      <a:lnTo>
                        <a:pt x="135" y="1"/>
                      </a:lnTo>
                      <a:lnTo>
                        <a:pt x="129" y="1"/>
                      </a:lnTo>
                      <a:lnTo>
                        <a:pt x="122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96" y="0"/>
                      </a:lnTo>
                      <a:lnTo>
                        <a:pt x="91" y="0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65" y="2"/>
                      </a:lnTo>
                      <a:lnTo>
                        <a:pt x="58" y="2"/>
                      </a:lnTo>
                      <a:lnTo>
                        <a:pt x="52" y="4"/>
                      </a:lnTo>
                      <a:lnTo>
                        <a:pt x="46" y="5"/>
                      </a:lnTo>
                      <a:lnTo>
                        <a:pt x="40" y="7"/>
                      </a:lnTo>
                      <a:lnTo>
                        <a:pt x="33" y="8"/>
                      </a:lnTo>
                      <a:lnTo>
                        <a:pt x="27" y="12"/>
                      </a:lnTo>
                      <a:lnTo>
                        <a:pt x="22" y="14"/>
                      </a:lnTo>
                      <a:lnTo>
                        <a:pt x="17" y="17"/>
                      </a:lnTo>
                      <a:lnTo>
                        <a:pt x="12" y="19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0" y="29"/>
                      </a:lnTo>
                      <a:lnTo>
                        <a:pt x="1" y="31"/>
                      </a:lnTo>
                      <a:lnTo>
                        <a:pt x="3" y="33"/>
                      </a:lnTo>
                      <a:lnTo>
                        <a:pt x="5" y="35"/>
                      </a:lnTo>
                      <a:lnTo>
                        <a:pt x="7" y="35"/>
                      </a:lnTo>
                      <a:lnTo>
                        <a:pt x="11" y="35"/>
                      </a:lnTo>
                      <a:lnTo>
                        <a:pt x="15" y="34"/>
                      </a:lnTo>
                      <a:lnTo>
                        <a:pt x="18" y="34"/>
                      </a:lnTo>
                      <a:lnTo>
                        <a:pt x="22" y="33"/>
                      </a:lnTo>
                      <a:lnTo>
                        <a:pt x="26" y="31"/>
                      </a:lnTo>
                      <a:lnTo>
                        <a:pt x="31" y="30"/>
                      </a:lnTo>
                      <a:lnTo>
                        <a:pt x="34" y="29"/>
                      </a:lnTo>
                      <a:lnTo>
                        <a:pt x="38" y="28"/>
                      </a:lnTo>
                      <a:lnTo>
                        <a:pt x="41" y="27"/>
                      </a:lnTo>
                      <a:lnTo>
                        <a:pt x="45" y="24"/>
                      </a:lnTo>
                      <a:lnTo>
                        <a:pt x="49" y="23"/>
                      </a:lnTo>
                      <a:lnTo>
                        <a:pt x="52" y="22"/>
                      </a:lnTo>
                      <a:lnTo>
                        <a:pt x="56" y="21"/>
                      </a:lnTo>
                      <a:lnTo>
                        <a:pt x="57" y="19"/>
                      </a:lnTo>
                      <a:lnTo>
                        <a:pt x="61" y="19"/>
                      </a:lnTo>
                      <a:lnTo>
                        <a:pt x="62" y="19"/>
                      </a:lnTo>
                      <a:lnTo>
                        <a:pt x="67" y="19"/>
                      </a:lnTo>
                      <a:lnTo>
                        <a:pt x="69" y="19"/>
                      </a:lnTo>
                      <a:lnTo>
                        <a:pt x="73" y="19"/>
                      </a:lnTo>
                      <a:lnTo>
                        <a:pt x="77" y="19"/>
                      </a:lnTo>
                      <a:lnTo>
                        <a:pt x="81" y="19"/>
                      </a:lnTo>
                      <a:lnTo>
                        <a:pt x="85" y="19"/>
                      </a:lnTo>
                      <a:lnTo>
                        <a:pt x="91" y="19"/>
                      </a:lnTo>
                      <a:lnTo>
                        <a:pt x="96" y="19"/>
                      </a:lnTo>
                      <a:lnTo>
                        <a:pt x="102" y="21"/>
                      </a:lnTo>
                      <a:lnTo>
                        <a:pt x="107" y="21"/>
                      </a:lnTo>
                      <a:lnTo>
                        <a:pt x="114" y="21"/>
                      </a:lnTo>
                      <a:lnTo>
                        <a:pt x="122" y="22"/>
                      </a:lnTo>
                      <a:lnTo>
                        <a:pt x="129" y="23"/>
                      </a:lnTo>
                      <a:lnTo>
                        <a:pt x="135" y="23"/>
                      </a:lnTo>
                      <a:lnTo>
                        <a:pt x="142" y="23"/>
                      </a:lnTo>
                      <a:lnTo>
                        <a:pt x="149" y="24"/>
                      </a:lnTo>
                      <a:lnTo>
                        <a:pt x="158" y="24"/>
                      </a:lnTo>
                      <a:lnTo>
                        <a:pt x="165" y="25"/>
                      </a:lnTo>
                      <a:lnTo>
                        <a:pt x="174" y="25"/>
                      </a:lnTo>
                      <a:lnTo>
                        <a:pt x="183" y="27"/>
                      </a:lnTo>
                      <a:lnTo>
                        <a:pt x="192" y="28"/>
                      </a:lnTo>
                      <a:lnTo>
                        <a:pt x="200" y="28"/>
                      </a:lnTo>
                      <a:lnTo>
                        <a:pt x="209" y="29"/>
                      </a:lnTo>
                      <a:lnTo>
                        <a:pt x="219" y="30"/>
                      </a:lnTo>
                      <a:lnTo>
                        <a:pt x="227" y="31"/>
                      </a:lnTo>
                      <a:lnTo>
                        <a:pt x="237" y="31"/>
                      </a:lnTo>
                      <a:lnTo>
                        <a:pt x="245" y="33"/>
                      </a:lnTo>
                      <a:lnTo>
                        <a:pt x="255" y="34"/>
                      </a:lnTo>
                      <a:lnTo>
                        <a:pt x="265" y="35"/>
                      </a:lnTo>
                      <a:lnTo>
                        <a:pt x="274" y="35"/>
                      </a:lnTo>
                      <a:lnTo>
                        <a:pt x="283" y="36"/>
                      </a:lnTo>
                      <a:lnTo>
                        <a:pt x="291" y="38"/>
                      </a:lnTo>
                      <a:lnTo>
                        <a:pt x="301" y="39"/>
                      </a:lnTo>
                      <a:lnTo>
                        <a:pt x="310" y="39"/>
                      </a:lnTo>
                      <a:lnTo>
                        <a:pt x="318" y="40"/>
                      </a:lnTo>
                      <a:lnTo>
                        <a:pt x="328" y="40"/>
                      </a:lnTo>
                      <a:lnTo>
                        <a:pt x="336" y="42"/>
                      </a:lnTo>
                      <a:lnTo>
                        <a:pt x="345" y="44"/>
                      </a:lnTo>
                      <a:lnTo>
                        <a:pt x="353" y="44"/>
                      </a:lnTo>
                      <a:lnTo>
                        <a:pt x="362" y="45"/>
                      </a:lnTo>
                      <a:lnTo>
                        <a:pt x="370" y="46"/>
                      </a:lnTo>
                      <a:lnTo>
                        <a:pt x="378" y="46"/>
                      </a:lnTo>
                      <a:lnTo>
                        <a:pt x="386" y="48"/>
                      </a:lnTo>
                      <a:lnTo>
                        <a:pt x="392" y="48"/>
                      </a:lnTo>
                      <a:lnTo>
                        <a:pt x="401" y="51"/>
                      </a:lnTo>
                      <a:lnTo>
                        <a:pt x="407" y="51"/>
                      </a:lnTo>
                      <a:lnTo>
                        <a:pt x="414" y="52"/>
                      </a:lnTo>
                      <a:lnTo>
                        <a:pt x="420" y="53"/>
                      </a:lnTo>
                      <a:lnTo>
                        <a:pt x="426" y="55"/>
                      </a:lnTo>
                      <a:lnTo>
                        <a:pt x="432" y="55"/>
                      </a:lnTo>
                      <a:lnTo>
                        <a:pt x="437" y="56"/>
                      </a:lnTo>
                      <a:lnTo>
                        <a:pt x="442" y="57"/>
                      </a:lnTo>
                      <a:lnTo>
                        <a:pt x="447" y="58"/>
                      </a:lnTo>
                      <a:lnTo>
                        <a:pt x="450" y="58"/>
                      </a:lnTo>
                      <a:lnTo>
                        <a:pt x="454" y="59"/>
                      </a:lnTo>
                      <a:lnTo>
                        <a:pt x="456" y="61"/>
                      </a:lnTo>
                      <a:lnTo>
                        <a:pt x="460" y="62"/>
                      </a:lnTo>
                      <a:lnTo>
                        <a:pt x="464" y="63"/>
                      </a:lnTo>
                      <a:lnTo>
                        <a:pt x="466" y="65"/>
                      </a:lnTo>
                      <a:lnTo>
                        <a:pt x="467" y="70"/>
                      </a:lnTo>
                      <a:lnTo>
                        <a:pt x="464" y="78"/>
                      </a:lnTo>
                      <a:lnTo>
                        <a:pt x="460" y="81"/>
                      </a:lnTo>
                      <a:lnTo>
                        <a:pt x="456" y="84"/>
                      </a:lnTo>
                      <a:lnTo>
                        <a:pt x="453" y="87"/>
                      </a:lnTo>
                      <a:lnTo>
                        <a:pt x="449" y="91"/>
                      </a:lnTo>
                      <a:lnTo>
                        <a:pt x="446" y="95"/>
                      </a:lnTo>
                      <a:lnTo>
                        <a:pt x="442" y="98"/>
                      </a:lnTo>
                      <a:lnTo>
                        <a:pt x="439" y="101"/>
                      </a:lnTo>
                      <a:lnTo>
                        <a:pt x="438" y="104"/>
                      </a:lnTo>
                      <a:lnTo>
                        <a:pt x="437" y="107"/>
                      </a:lnTo>
                      <a:lnTo>
                        <a:pt x="437" y="109"/>
                      </a:lnTo>
                      <a:lnTo>
                        <a:pt x="439" y="112"/>
                      </a:lnTo>
                      <a:lnTo>
                        <a:pt x="443" y="113"/>
                      </a:lnTo>
                      <a:lnTo>
                        <a:pt x="447" y="113"/>
                      </a:lnTo>
                      <a:lnTo>
                        <a:pt x="452" y="113"/>
                      </a:lnTo>
                      <a:lnTo>
                        <a:pt x="455" y="112"/>
                      </a:lnTo>
                      <a:lnTo>
                        <a:pt x="459" y="110"/>
                      </a:lnTo>
                      <a:lnTo>
                        <a:pt x="461" y="107"/>
                      </a:lnTo>
                      <a:lnTo>
                        <a:pt x="465" y="104"/>
                      </a:lnTo>
                      <a:lnTo>
                        <a:pt x="469" y="101"/>
                      </a:lnTo>
                      <a:lnTo>
                        <a:pt x="471" y="98"/>
                      </a:lnTo>
                      <a:lnTo>
                        <a:pt x="476" y="92"/>
                      </a:lnTo>
                      <a:lnTo>
                        <a:pt x="479" y="89"/>
                      </a:lnTo>
                      <a:lnTo>
                        <a:pt x="482" y="89"/>
                      </a:lnTo>
                      <a:lnTo>
                        <a:pt x="483" y="89"/>
                      </a:lnTo>
                      <a:lnTo>
                        <a:pt x="486" y="91"/>
                      </a:lnTo>
                      <a:lnTo>
                        <a:pt x="487" y="95"/>
                      </a:lnTo>
                      <a:lnTo>
                        <a:pt x="487" y="97"/>
                      </a:lnTo>
                      <a:lnTo>
                        <a:pt x="487" y="101"/>
                      </a:lnTo>
                      <a:lnTo>
                        <a:pt x="487" y="106"/>
                      </a:lnTo>
                      <a:lnTo>
                        <a:pt x="488" y="113"/>
                      </a:lnTo>
                      <a:lnTo>
                        <a:pt x="488" y="115"/>
                      </a:lnTo>
                      <a:lnTo>
                        <a:pt x="488" y="119"/>
                      </a:lnTo>
                      <a:lnTo>
                        <a:pt x="488" y="123"/>
                      </a:lnTo>
                      <a:lnTo>
                        <a:pt x="488" y="127"/>
                      </a:lnTo>
                      <a:lnTo>
                        <a:pt x="488" y="131"/>
                      </a:lnTo>
                      <a:lnTo>
                        <a:pt x="488" y="136"/>
                      </a:lnTo>
                      <a:lnTo>
                        <a:pt x="488" y="141"/>
                      </a:lnTo>
                      <a:lnTo>
                        <a:pt x="488" y="147"/>
                      </a:lnTo>
                      <a:lnTo>
                        <a:pt x="487" y="152"/>
                      </a:lnTo>
                      <a:lnTo>
                        <a:pt x="487" y="157"/>
                      </a:lnTo>
                      <a:lnTo>
                        <a:pt x="487" y="161"/>
                      </a:lnTo>
                      <a:lnTo>
                        <a:pt x="487" y="166"/>
                      </a:lnTo>
                      <a:lnTo>
                        <a:pt x="486" y="172"/>
                      </a:lnTo>
                      <a:lnTo>
                        <a:pt x="486" y="177"/>
                      </a:lnTo>
                      <a:lnTo>
                        <a:pt x="486" y="183"/>
                      </a:lnTo>
                      <a:lnTo>
                        <a:pt x="486" y="191"/>
                      </a:lnTo>
                      <a:lnTo>
                        <a:pt x="484" y="195"/>
                      </a:lnTo>
                      <a:lnTo>
                        <a:pt x="484" y="202"/>
                      </a:lnTo>
                      <a:lnTo>
                        <a:pt x="484" y="208"/>
                      </a:lnTo>
                      <a:lnTo>
                        <a:pt x="484" y="214"/>
                      </a:lnTo>
                      <a:lnTo>
                        <a:pt x="483" y="220"/>
                      </a:lnTo>
                      <a:lnTo>
                        <a:pt x="483" y="227"/>
                      </a:lnTo>
                      <a:lnTo>
                        <a:pt x="483" y="233"/>
                      </a:lnTo>
                      <a:lnTo>
                        <a:pt x="483" y="239"/>
                      </a:lnTo>
                      <a:lnTo>
                        <a:pt x="483" y="245"/>
                      </a:lnTo>
                      <a:lnTo>
                        <a:pt x="482" y="251"/>
                      </a:lnTo>
                      <a:lnTo>
                        <a:pt x="482" y="256"/>
                      </a:lnTo>
                      <a:lnTo>
                        <a:pt x="482" y="264"/>
                      </a:lnTo>
                      <a:lnTo>
                        <a:pt x="481" y="270"/>
                      </a:lnTo>
                      <a:lnTo>
                        <a:pt x="481" y="276"/>
                      </a:lnTo>
                      <a:lnTo>
                        <a:pt x="481" y="282"/>
                      </a:lnTo>
                      <a:lnTo>
                        <a:pt x="481" y="288"/>
                      </a:lnTo>
                      <a:lnTo>
                        <a:pt x="479" y="293"/>
                      </a:lnTo>
                      <a:lnTo>
                        <a:pt x="479" y="299"/>
                      </a:lnTo>
                      <a:lnTo>
                        <a:pt x="478" y="305"/>
                      </a:lnTo>
                      <a:lnTo>
                        <a:pt x="478" y="311"/>
                      </a:lnTo>
                      <a:lnTo>
                        <a:pt x="478" y="316"/>
                      </a:lnTo>
                      <a:lnTo>
                        <a:pt x="477" y="322"/>
                      </a:lnTo>
                      <a:lnTo>
                        <a:pt x="477" y="327"/>
                      </a:lnTo>
                      <a:lnTo>
                        <a:pt x="477" y="332"/>
                      </a:lnTo>
                      <a:lnTo>
                        <a:pt x="477" y="336"/>
                      </a:lnTo>
                      <a:lnTo>
                        <a:pt x="476" y="341"/>
                      </a:lnTo>
                      <a:lnTo>
                        <a:pt x="476" y="345"/>
                      </a:lnTo>
                      <a:lnTo>
                        <a:pt x="476" y="350"/>
                      </a:lnTo>
                      <a:lnTo>
                        <a:pt x="475" y="353"/>
                      </a:lnTo>
                      <a:lnTo>
                        <a:pt x="475" y="358"/>
                      </a:lnTo>
                      <a:lnTo>
                        <a:pt x="475" y="362"/>
                      </a:lnTo>
                      <a:lnTo>
                        <a:pt x="475" y="366"/>
                      </a:lnTo>
                      <a:lnTo>
                        <a:pt x="475" y="372"/>
                      </a:lnTo>
                      <a:lnTo>
                        <a:pt x="473" y="377"/>
                      </a:lnTo>
                      <a:lnTo>
                        <a:pt x="473" y="380"/>
                      </a:lnTo>
                      <a:lnTo>
                        <a:pt x="473" y="384"/>
                      </a:lnTo>
                      <a:lnTo>
                        <a:pt x="472" y="387"/>
                      </a:lnTo>
                      <a:lnTo>
                        <a:pt x="471" y="392"/>
                      </a:lnTo>
                      <a:lnTo>
                        <a:pt x="469" y="398"/>
                      </a:lnTo>
                      <a:lnTo>
                        <a:pt x="466" y="403"/>
                      </a:lnTo>
                      <a:lnTo>
                        <a:pt x="464" y="408"/>
                      </a:lnTo>
                      <a:lnTo>
                        <a:pt x="460" y="414"/>
                      </a:lnTo>
                      <a:lnTo>
                        <a:pt x="458" y="419"/>
                      </a:lnTo>
                      <a:lnTo>
                        <a:pt x="455" y="425"/>
                      </a:lnTo>
                      <a:lnTo>
                        <a:pt x="453" y="429"/>
                      </a:lnTo>
                      <a:lnTo>
                        <a:pt x="450" y="434"/>
                      </a:lnTo>
                      <a:lnTo>
                        <a:pt x="449" y="438"/>
                      </a:lnTo>
                      <a:lnTo>
                        <a:pt x="449" y="442"/>
                      </a:lnTo>
                      <a:lnTo>
                        <a:pt x="449" y="446"/>
                      </a:lnTo>
                      <a:lnTo>
                        <a:pt x="450" y="448"/>
                      </a:lnTo>
                      <a:lnTo>
                        <a:pt x="453" y="449"/>
                      </a:lnTo>
                      <a:lnTo>
                        <a:pt x="458" y="452"/>
                      </a:lnTo>
                      <a:lnTo>
                        <a:pt x="461" y="452"/>
                      </a:lnTo>
                      <a:lnTo>
                        <a:pt x="465" y="451"/>
                      </a:lnTo>
                      <a:lnTo>
                        <a:pt x="469" y="448"/>
                      </a:lnTo>
                      <a:lnTo>
                        <a:pt x="472" y="448"/>
                      </a:lnTo>
                      <a:lnTo>
                        <a:pt x="476" y="445"/>
                      </a:lnTo>
                      <a:lnTo>
                        <a:pt x="479" y="443"/>
                      </a:lnTo>
                      <a:lnTo>
                        <a:pt x="482" y="440"/>
                      </a:lnTo>
                      <a:lnTo>
                        <a:pt x="486" y="438"/>
                      </a:lnTo>
                      <a:lnTo>
                        <a:pt x="490" y="434"/>
                      </a:lnTo>
                      <a:lnTo>
                        <a:pt x="496" y="430"/>
                      </a:lnTo>
                      <a:lnTo>
                        <a:pt x="500" y="430"/>
                      </a:lnTo>
                      <a:lnTo>
                        <a:pt x="504" y="434"/>
                      </a:lnTo>
                      <a:lnTo>
                        <a:pt x="504" y="435"/>
                      </a:lnTo>
                      <a:lnTo>
                        <a:pt x="505" y="437"/>
                      </a:lnTo>
                      <a:lnTo>
                        <a:pt x="505" y="441"/>
                      </a:lnTo>
                      <a:lnTo>
                        <a:pt x="505" y="446"/>
                      </a:lnTo>
                      <a:lnTo>
                        <a:pt x="505" y="449"/>
                      </a:lnTo>
                      <a:lnTo>
                        <a:pt x="505" y="455"/>
                      </a:lnTo>
                      <a:lnTo>
                        <a:pt x="505" y="459"/>
                      </a:lnTo>
                      <a:lnTo>
                        <a:pt x="505" y="463"/>
                      </a:lnTo>
                      <a:lnTo>
                        <a:pt x="505" y="466"/>
                      </a:lnTo>
                      <a:lnTo>
                        <a:pt x="506" y="470"/>
                      </a:lnTo>
                      <a:lnTo>
                        <a:pt x="505" y="474"/>
                      </a:lnTo>
                      <a:lnTo>
                        <a:pt x="505" y="477"/>
                      </a:lnTo>
                      <a:lnTo>
                        <a:pt x="505" y="481"/>
                      </a:lnTo>
                      <a:lnTo>
                        <a:pt x="505" y="485"/>
                      </a:lnTo>
                      <a:lnTo>
                        <a:pt x="505" y="488"/>
                      </a:lnTo>
                      <a:lnTo>
                        <a:pt x="505" y="492"/>
                      </a:lnTo>
                      <a:lnTo>
                        <a:pt x="505" y="497"/>
                      </a:lnTo>
                      <a:lnTo>
                        <a:pt x="505" y="502"/>
                      </a:lnTo>
                      <a:lnTo>
                        <a:pt x="505" y="505"/>
                      </a:lnTo>
                      <a:lnTo>
                        <a:pt x="505" y="510"/>
                      </a:lnTo>
                      <a:lnTo>
                        <a:pt x="505" y="515"/>
                      </a:lnTo>
                      <a:lnTo>
                        <a:pt x="505" y="520"/>
                      </a:lnTo>
                      <a:lnTo>
                        <a:pt x="505" y="524"/>
                      </a:lnTo>
                      <a:lnTo>
                        <a:pt x="505" y="530"/>
                      </a:lnTo>
                      <a:lnTo>
                        <a:pt x="505" y="533"/>
                      </a:lnTo>
                      <a:lnTo>
                        <a:pt x="505" y="538"/>
                      </a:lnTo>
                      <a:lnTo>
                        <a:pt x="505" y="543"/>
                      </a:lnTo>
                      <a:lnTo>
                        <a:pt x="505" y="548"/>
                      </a:lnTo>
                      <a:lnTo>
                        <a:pt x="505" y="551"/>
                      </a:lnTo>
                      <a:lnTo>
                        <a:pt x="505" y="556"/>
                      </a:lnTo>
                      <a:lnTo>
                        <a:pt x="505" y="561"/>
                      </a:lnTo>
                      <a:lnTo>
                        <a:pt x="505" y="566"/>
                      </a:lnTo>
                      <a:lnTo>
                        <a:pt x="505" y="571"/>
                      </a:lnTo>
                      <a:lnTo>
                        <a:pt x="505" y="575"/>
                      </a:lnTo>
                      <a:lnTo>
                        <a:pt x="504" y="579"/>
                      </a:lnTo>
                      <a:lnTo>
                        <a:pt x="504" y="583"/>
                      </a:lnTo>
                      <a:lnTo>
                        <a:pt x="504" y="588"/>
                      </a:lnTo>
                      <a:lnTo>
                        <a:pt x="504" y="593"/>
                      </a:lnTo>
                      <a:lnTo>
                        <a:pt x="504" y="596"/>
                      </a:lnTo>
                      <a:lnTo>
                        <a:pt x="504" y="600"/>
                      </a:lnTo>
                      <a:lnTo>
                        <a:pt x="504" y="605"/>
                      </a:lnTo>
                      <a:lnTo>
                        <a:pt x="504" y="609"/>
                      </a:lnTo>
                      <a:lnTo>
                        <a:pt x="503" y="611"/>
                      </a:lnTo>
                      <a:lnTo>
                        <a:pt x="503" y="615"/>
                      </a:lnTo>
                      <a:lnTo>
                        <a:pt x="503" y="618"/>
                      </a:lnTo>
                      <a:lnTo>
                        <a:pt x="503" y="622"/>
                      </a:lnTo>
                      <a:lnTo>
                        <a:pt x="501" y="626"/>
                      </a:lnTo>
                      <a:lnTo>
                        <a:pt x="501" y="629"/>
                      </a:lnTo>
                      <a:lnTo>
                        <a:pt x="501" y="632"/>
                      </a:lnTo>
                      <a:lnTo>
                        <a:pt x="501" y="635"/>
                      </a:lnTo>
                      <a:lnTo>
                        <a:pt x="501" y="640"/>
                      </a:lnTo>
                      <a:lnTo>
                        <a:pt x="501" y="644"/>
                      </a:lnTo>
                      <a:lnTo>
                        <a:pt x="501" y="647"/>
                      </a:lnTo>
                      <a:lnTo>
                        <a:pt x="501" y="651"/>
                      </a:lnTo>
                      <a:lnTo>
                        <a:pt x="499" y="655"/>
                      </a:lnTo>
                      <a:lnTo>
                        <a:pt x="498" y="660"/>
                      </a:lnTo>
                      <a:lnTo>
                        <a:pt x="496" y="662"/>
                      </a:lnTo>
                      <a:lnTo>
                        <a:pt x="495" y="666"/>
                      </a:lnTo>
                      <a:lnTo>
                        <a:pt x="494" y="669"/>
                      </a:lnTo>
                      <a:lnTo>
                        <a:pt x="494" y="673"/>
                      </a:lnTo>
                      <a:lnTo>
                        <a:pt x="492" y="675"/>
                      </a:lnTo>
                      <a:lnTo>
                        <a:pt x="490" y="679"/>
                      </a:lnTo>
                      <a:lnTo>
                        <a:pt x="489" y="683"/>
                      </a:lnTo>
                      <a:lnTo>
                        <a:pt x="488" y="686"/>
                      </a:lnTo>
                      <a:lnTo>
                        <a:pt x="487" y="690"/>
                      </a:lnTo>
                      <a:lnTo>
                        <a:pt x="486" y="694"/>
                      </a:lnTo>
                      <a:lnTo>
                        <a:pt x="484" y="697"/>
                      </a:lnTo>
                      <a:lnTo>
                        <a:pt x="483" y="701"/>
                      </a:lnTo>
                      <a:lnTo>
                        <a:pt x="482" y="705"/>
                      </a:lnTo>
                      <a:lnTo>
                        <a:pt x="479" y="708"/>
                      </a:lnTo>
                      <a:lnTo>
                        <a:pt x="478" y="712"/>
                      </a:lnTo>
                      <a:lnTo>
                        <a:pt x="477" y="716"/>
                      </a:lnTo>
                      <a:lnTo>
                        <a:pt x="476" y="719"/>
                      </a:lnTo>
                      <a:lnTo>
                        <a:pt x="475" y="723"/>
                      </a:lnTo>
                      <a:lnTo>
                        <a:pt x="473" y="726"/>
                      </a:lnTo>
                      <a:lnTo>
                        <a:pt x="472" y="730"/>
                      </a:lnTo>
                      <a:lnTo>
                        <a:pt x="471" y="736"/>
                      </a:lnTo>
                      <a:lnTo>
                        <a:pt x="469" y="742"/>
                      </a:lnTo>
                      <a:lnTo>
                        <a:pt x="467" y="747"/>
                      </a:lnTo>
                      <a:lnTo>
                        <a:pt x="466" y="753"/>
                      </a:lnTo>
                      <a:lnTo>
                        <a:pt x="465" y="756"/>
                      </a:lnTo>
                      <a:lnTo>
                        <a:pt x="465" y="759"/>
                      </a:lnTo>
                      <a:lnTo>
                        <a:pt x="465" y="763"/>
                      </a:lnTo>
                      <a:lnTo>
                        <a:pt x="466" y="765"/>
                      </a:lnTo>
                      <a:lnTo>
                        <a:pt x="467" y="768"/>
                      </a:lnTo>
                      <a:lnTo>
                        <a:pt x="470" y="768"/>
                      </a:lnTo>
                      <a:lnTo>
                        <a:pt x="472" y="767"/>
                      </a:lnTo>
                      <a:lnTo>
                        <a:pt x="476" y="764"/>
                      </a:lnTo>
                      <a:lnTo>
                        <a:pt x="479" y="760"/>
                      </a:lnTo>
                      <a:lnTo>
                        <a:pt x="484" y="756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98" name="Freeform 205"/>
                <p:cNvSpPr>
                  <a:spLocks/>
                </p:cNvSpPr>
                <p:nvPr/>
              </p:nvSpPr>
              <p:spPr bwMode="auto">
                <a:xfrm>
                  <a:off x="2267" y="1614"/>
                  <a:ext cx="134" cy="191"/>
                </a:xfrm>
                <a:custGeom>
                  <a:avLst/>
                  <a:gdLst>
                    <a:gd name="T0" fmla="*/ 0 w 537"/>
                    <a:gd name="T1" fmla="*/ 0 h 764"/>
                    <a:gd name="T2" fmla="*/ 0 w 537"/>
                    <a:gd name="T3" fmla="*/ 0 h 764"/>
                    <a:gd name="T4" fmla="*/ 0 w 537"/>
                    <a:gd name="T5" fmla="*/ 0 h 764"/>
                    <a:gd name="T6" fmla="*/ 0 w 537"/>
                    <a:gd name="T7" fmla="*/ 0 h 764"/>
                    <a:gd name="T8" fmla="*/ 0 w 537"/>
                    <a:gd name="T9" fmla="*/ 0 h 764"/>
                    <a:gd name="T10" fmla="*/ 0 w 537"/>
                    <a:gd name="T11" fmla="*/ 0 h 764"/>
                    <a:gd name="T12" fmla="*/ 0 w 537"/>
                    <a:gd name="T13" fmla="*/ 0 h 764"/>
                    <a:gd name="T14" fmla="*/ 0 w 537"/>
                    <a:gd name="T15" fmla="*/ 0 h 764"/>
                    <a:gd name="T16" fmla="*/ 0 w 537"/>
                    <a:gd name="T17" fmla="*/ 0 h 764"/>
                    <a:gd name="T18" fmla="*/ 0 w 537"/>
                    <a:gd name="T19" fmla="*/ 0 h 764"/>
                    <a:gd name="T20" fmla="*/ 0 w 537"/>
                    <a:gd name="T21" fmla="*/ 0 h 764"/>
                    <a:gd name="T22" fmla="*/ 0 w 537"/>
                    <a:gd name="T23" fmla="*/ 0 h 764"/>
                    <a:gd name="T24" fmla="*/ 0 w 537"/>
                    <a:gd name="T25" fmla="*/ 0 h 764"/>
                    <a:gd name="T26" fmla="*/ 0 w 537"/>
                    <a:gd name="T27" fmla="*/ 0 h 764"/>
                    <a:gd name="T28" fmla="*/ 0 w 537"/>
                    <a:gd name="T29" fmla="*/ 0 h 764"/>
                    <a:gd name="T30" fmla="*/ 0 w 537"/>
                    <a:gd name="T31" fmla="*/ 0 h 764"/>
                    <a:gd name="T32" fmla="*/ 0 w 537"/>
                    <a:gd name="T33" fmla="*/ 0 h 764"/>
                    <a:gd name="T34" fmla="*/ 0 w 537"/>
                    <a:gd name="T35" fmla="*/ 0 h 764"/>
                    <a:gd name="T36" fmla="*/ 0 w 537"/>
                    <a:gd name="T37" fmla="*/ 0 h 764"/>
                    <a:gd name="T38" fmla="*/ 0 w 537"/>
                    <a:gd name="T39" fmla="*/ 0 h 764"/>
                    <a:gd name="T40" fmla="*/ 0 w 537"/>
                    <a:gd name="T41" fmla="*/ 0 h 764"/>
                    <a:gd name="T42" fmla="*/ 0 w 537"/>
                    <a:gd name="T43" fmla="*/ 0 h 764"/>
                    <a:gd name="T44" fmla="*/ 0 w 537"/>
                    <a:gd name="T45" fmla="*/ 0 h 764"/>
                    <a:gd name="T46" fmla="*/ 0 w 537"/>
                    <a:gd name="T47" fmla="*/ 0 h 764"/>
                    <a:gd name="T48" fmla="*/ 0 w 537"/>
                    <a:gd name="T49" fmla="*/ 0 h 764"/>
                    <a:gd name="T50" fmla="*/ 0 w 537"/>
                    <a:gd name="T51" fmla="*/ 0 h 764"/>
                    <a:gd name="T52" fmla="*/ 0 w 537"/>
                    <a:gd name="T53" fmla="*/ 0 h 764"/>
                    <a:gd name="T54" fmla="*/ 0 w 537"/>
                    <a:gd name="T55" fmla="*/ 0 h 764"/>
                    <a:gd name="T56" fmla="*/ 0 w 537"/>
                    <a:gd name="T57" fmla="*/ 0 h 764"/>
                    <a:gd name="T58" fmla="*/ 0 w 537"/>
                    <a:gd name="T59" fmla="*/ 0 h 764"/>
                    <a:gd name="T60" fmla="*/ 0 w 537"/>
                    <a:gd name="T61" fmla="*/ 0 h 764"/>
                    <a:gd name="T62" fmla="*/ 0 w 537"/>
                    <a:gd name="T63" fmla="*/ 0 h 764"/>
                    <a:gd name="T64" fmla="*/ 0 w 537"/>
                    <a:gd name="T65" fmla="*/ 0 h 764"/>
                    <a:gd name="T66" fmla="*/ 0 w 537"/>
                    <a:gd name="T67" fmla="*/ 0 h 764"/>
                    <a:gd name="T68" fmla="*/ 0 w 537"/>
                    <a:gd name="T69" fmla="*/ 0 h 764"/>
                    <a:gd name="T70" fmla="*/ 0 w 537"/>
                    <a:gd name="T71" fmla="*/ 0 h 764"/>
                    <a:gd name="T72" fmla="*/ 0 w 537"/>
                    <a:gd name="T73" fmla="*/ 0 h 764"/>
                    <a:gd name="T74" fmla="*/ 0 w 537"/>
                    <a:gd name="T75" fmla="*/ 0 h 764"/>
                    <a:gd name="T76" fmla="*/ 0 w 537"/>
                    <a:gd name="T77" fmla="*/ 0 h 764"/>
                    <a:gd name="T78" fmla="*/ 0 w 537"/>
                    <a:gd name="T79" fmla="*/ 0 h 764"/>
                    <a:gd name="T80" fmla="*/ 0 w 537"/>
                    <a:gd name="T81" fmla="*/ 0 h 764"/>
                    <a:gd name="T82" fmla="*/ 0 w 537"/>
                    <a:gd name="T83" fmla="*/ 0 h 764"/>
                    <a:gd name="T84" fmla="*/ 0 w 537"/>
                    <a:gd name="T85" fmla="*/ 0 h 764"/>
                    <a:gd name="T86" fmla="*/ 0 w 537"/>
                    <a:gd name="T87" fmla="*/ 0 h 764"/>
                    <a:gd name="T88" fmla="*/ 0 w 537"/>
                    <a:gd name="T89" fmla="*/ 0 h 764"/>
                    <a:gd name="T90" fmla="*/ 0 w 537"/>
                    <a:gd name="T91" fmla="*/ 0 h 764"/>
                    <a:gd name="T92" fmla="*/ 0 w 537"/>
                    <a:gd name="T93" fmla="*/ 0 h 764"/>
                    <a:gd name="T94" fmla="*/ 0 w 537"/>
                    <a:gd name="T95" fmla="*/ 0 h 764"/>
                    <a:gd name="T96" fmla="*/ 0 w 537"/>
                    <a:gd name="T97" fmla="*/ 0 h 764"/>
                    <a:gd name="T98" fmla="*/ 0 w 537"/>
                    <a:gd name="T99" fmla="*/ 0 h 764"/>
                    <a:gd name="T100" fmla="*/ 0 w 537"/>
                    <a:gd name="T101" fmla="*/ 0 h 764"/>
                    <a:gd name="T102" fmla="*/ 0 w 537"/>
                    <a:gd name="T103" fmla="*/ 0 h 764"/>
                    <a:gd name="T104" fmla="*/ 0 w 537"/>
                    <a:gd name="T105" fmla="*/ 0 h 764"/>
                    <a:gd name="T106" fmla="*/ 0 w 537"/>
                    <a:gd name="T107" fmla="*/ 0 h 764"/>
                    <a:gd name="T108" fmla="*/ 0 w 537"/>
                    <a:gd name="T109" fmla="*/ 0 h 764"/>
                    <a:gd name="T110" fmla="*/ 0 w 537"/>
                    <a:gd name="T111" fmla="*/ 0 h 764"/>
                    <a:gd name="T112" fmla="*/ 0 w 537"/>
                    <a:gd name="T113" fmla="*/ 0 h 764"/>
                    <a:gd name="T114" fmla="*/ 0 w 537"/>
                    <a:gd name="T115" fmla="*/ 0 h 764"/>
                    <a:gd name="T116" fmla="*/ 0 w 537"/>
                    <a:gd name="T117" fmla="*/ 0 h 764"/>
                    <a:gd name="T118" fmla="*/ 0 w 537"/>
                    <a:gd name="T119" fmla="*/ 0 h 764"/>
                    <a:gd name="T120" fmla="*/ 0 w 537"/>
                    <a:gd name="T121" fmla="*/ 0 h 764"/>
                    <a:gd name="T122" fmla="*/ 0 w 537"/>
                    <a:gd name="T123" fmla="*/ 0 h 764"/>
                    <a:gd name="T124" fmla="*/ 0 w 537"/>
                    <a:gd name="T125" fmla="*/ 0 h 7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37" h="764">
                      <a:moveTo>
                        <a:pt x="86" y="732"/>
                      </a:moveTo>
                      <a:lnTo>
                        <a:pt x="85" y="732"/>
                      </a:lnTo>
                      <a:lnTo>
                        <a:pt x="83" y="732"/>
                      </a:lnTo>
                      <a:lnTo>
                        <a:pt x="80" y="732"/>
                      </a:lnTo>
                      <a:lnTo>
                        <a:pt x="75" y="732"/>
                      </a:lnTo>
                      <a:lnTo>
                        <a:pt x="70" y="732"/>
                      </a:lnTo>
                      <a:lnTo>
                        <a:pt x="64" y="732"/>
                      </a:lnTo>
                      <a:lnTo>
                        <a:pt x="59" y="732"/>
                      </a:lnTo>
                      <a:lnTo>
                        <a:pt x="53" y="732"/>
                      </a:lnTo>
                      <a:lnTo>
                        <a:pt x="49" y="730"/>
                      </a:lnTo>
                      <a:lnTo>
                        <a:pt x="46" y="730"/>
                      </a:lnTo>
                      <a:lnTo>
                        <a:pt x="42" y="729"/>
                      </a:lnTo>
                      <a:lnTo>
                        <a:pt x="38" y="729"/>
                      </a:lnTo>
                      <a:lnTo>
                        <a:pt x="32" y="727"/>
                      </a:lnTo>
                      <a:lnTo>
                        <a:pt x="28" y="726"/>
                      </a:lnTo>
                      <a:lnTo>
                        <a:pt x="23" y="722"/>
                      </a:lnTo>
                      <a:lnTo>
                        <a:pt x="18" y="718"/>
                      </a:lnTo>
                      <a:lnTo>
                        <a:pt x="14" y="713"/>
                      </a:lnTo>
                      <a:lnTo>
                        <a:pt x="13" y="709"/>
                      </a:lnTo>
                      <a:lnTo>
                        <a:pt x="12" y="706"/>
                      </a:lnTo>
                      <a:lnTo>
                        <a:pt x="11" y="705"/>
                      </a:lnTo>
                      <a:lnTo>
                        <a:pt x="11" y="701"/>
                      </a:lnTo>
                      <a:lnTo>
                        <a:pt x="11" y="699"/>
                      </a:lnTo>
                      <a:lnTo>
                        <a:pt x="9" y="695"/>
                      </a:lnTo>
                      <a:lnTo>
                        <a:pt x="9" y="692"/>
                      </a:lnTo>
                      <a:lnTo>
                        <a:pt x="8" y="687"/>
                      </a:lnTo>
                      <a:lnTo>
                        <a:pt x="8" y="683"/>
                      </a:lnTo>
                      <a:lnTo>
                        <a:pt x="8" y="678"/>
                      </a:lnTo>
                      <a:lnTo>
                        <a:pt x="7" y="672"/>
                      </a:lnTo>
                      <a:lnTo>
                        <a:pt x="7" y="667"/>
                      </a:lnTo>
                      <a:lnTo>
                        <a:pt x="7" y="661"/>
                      </a:lnTo>
                      <a:lnTo>
                        <a:pt x="6" y="655"/>
                      </a:lnTo>
                      <a:lnTo>
                        <a:pt x="6" y="649"/>
                      </a:lnTo>
                      <a:lnTo>
                        <a:pt x="6" y="643"/>
                      </a:lnTo>
                      <a:lnTo>
                        <a:pt x="6" y="636"/>
                      </a:lnTo>
                      <a:lnTo>
                        <a:pt x="5" y="628"/>
                      </a:lnTo>
                      <a:lnTo>
                        <a:pt x="5" y="621"/>
                      </a:lnTo>
                      <a:lnTo>
                        <a:pt x="3" y="613"/>
                      </a:lnTo>
                      <a:lnTo>
                        <a:pt x="3" y="605"/>
                      </a:lnTo>
                      <a:lnTo>
                        <a:pt x="3" y="597"/>
                      </a:lnTo>
                      <a:lnTo>
                        <a:pt x="3" y="590"/>
                      </a:lnTo>
                      <a:lnTo>
                        <a:pt x="3" y="581"/>
                      </a:lnTo>
                      <a:lnTo>
                        <a:pt x="3" y="573"/>
                      </a:lnTo>
                      <a:lnTo>
                        <a:pt x="2" y="564"/>
                      </a:lnTo>
                      <a:lnTo>
                        <a:pt x="2" y="556"/>
                      </a:lnTo>
                      <a:lnTo>
                        <a:pt x="2" y="547"/>
                      </a:lnTo>
                      <a:lnTo>
                        <a:pt x="2" y="539"/>
                      </a:lnTo>
                      <a:lnTo>
                        <a:pt x="2" y="529"/>
                      </a:lnTo>
                      <a:lnTo>
                        <a:pt x="2" y="520"/>
                      </a:lnTo>
                      <a:lnTo>
                        <a:pt x="2" y="512"/>
                      </a:lnTo>
                      <a:lnTo>
                        <a:pt x="2" y="503"/>
                      </a:lnTo>
                      <a:lnTo>
                        <a:pt x="1" y="494"/>
                      </a:lnTo>
                      <a:lnTo>
                        <a:pt x="1" y="485"/>
                      </a:lnTo>
                      <a:lnTo>
                        <a:pt x="1" y="475"/>
                      </a:lnTo>
                      <a:lnTo>
                        <a:pt x="1" y="467"/>
                      </a:lnTo>
                      <a:lnTo>
                        <a:pt x="0" y="457"/>
                      </a:lnTo>
                      <a:lnTo>
                        <a:pt x="0" y="449"/>
                      </a:lnTo>
                      <a:lnTo>
                        <a:pt x="0" y="440"/>
                      </a:lnTo>
                      <a:lnTo>
                        <a:pt x="0" y="432"/>
                      </a:lnTo>
                      <a:lnTo>
                        <a:pt x="0" y="423"/>
                      </a:lnTo>
                      <a:lnTo>
                        <a:pt x="0" y="415"/>
                      </a:lnTo>
                      <a:lnTo>
                        <a:pt x="0" y="406"/>
                      </a:lnTo>
                      <a:lnTo>
                        <a:pt x="0" y="399"/>
                      </a:lnTo>
                      <a:lnTo>
                        <a:pt x="0" y="390"/>
                      </a:lnTo>
                      <a:lnTo>
                        <a:pt x="0" y="383"/>
                      </a:lnTo>
                      <a:lnTo>
                        <a:pt x="0" y="376"/>
                      </a:lnTo>
                      <a:lnTo>
                        <a:pt x="0" y="368"/>
                      </a:lnTo>
                      <a:lnTo>
                        <a:pt x="0" y="361"/>
                      </a:lnTo>
                      <a:lnTo>
                        <a:pt x="0" y="354"/>
                      </a:lnTo>
                      <a:lnTo>
                        <a:pt x="0" y="347"/>
                      </a:lnTo>
                      <a:lnTo>
                        <a:pt x="0" y="340"/>
                      </a:lnTo>
                      <a:lnTo>
                        <a:pt x="0" y="334"/>
                      </a:lnTo>
                      <a:lnTo>
                        <a:pt x="0" y="328"/>
                      </a:lnTo>
                      <a:lnTo>
                        <a:pt x="0" y="323"/>
                      </a:lnTo>
                      <a:lnTo>
                        <a:pt x="0" y="319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0" y="305"/>
                      </a:lnTo>
                      <a:lnTo>
                        <a:pt x="1" y="302"/>
                      </a:lnTo>
                      <a:lnTo>
                        <a:pt x="1" y="295"/>
                      </a:lnTo>
                      <a:lnTo>
                        <a:pt x="2" y="292"/>
                      </a:lnTo>
                      <a:lnTo>
                        <a:pt x="2" y="287"/>
                      </a:lnTo>
                      <a:lnTo>
                        <a:pt x="2" y="282"/>
                      </a:lnTo>
                      <a:lnTo>
                        <a:pt x="2" y="280"/>
                      </a:lnTo>
                      <a:lnTo>
                        <a:pt x="2" y="277"/>
                      </a:lnTo>
                      <a:lnTo>
                        <a:pt x="2" y="274"/>
                      </a:lnTo>
                      <a:lnTo>
                        <a:pt x="3" y="270"/>
                      </a:lnTo>
                      <a:lnTo>
                        <a:pt x="3" y="266"/>
                      </a:lnTo>
                      <a:lnTo>
                        <a:pt x="3" y="263"/>
                      </a:lnTo>
                      <a:lnTo>
                        <a:pt x="3" y="259"/>
                      </a:lnTo>
                      <a:lnTo>
                        <a:pt x="3" y="255"/>
                      </a:lnTo>
                      <a:lnTo>
                        <a:pt x="3" y="251"/>
                      </a:lnTo>
                      <a:lnTo>
                        <a:pt x="5" y="247"/>
                      </a:lnTo>
                      <a:lnTo>
                        <a:pt x="5" y="242"/>
                      </a:lnTo>
                      <a:lnTo>
                        <a:pt x="5" y="238"/>
                      </a:lnTo>
                      <a:lnTo>
                        <a:pt x="5" y="234"/>
                      </a:lnTo>
                      <a:lnTo>
                        <a:pt x="5" y="229"/>
                      </a:lnTo>
                      <a:lnTo>
                        <a:pt x="6" y="224"/>
                      </a:lnTo>
                      <a:lnTo>
                        <a:pt x="6" y="219"/>
                      </a:lnTo>
                      <a:lnTo>
                        <a:pt x="6" y="213"/>
                      </a:lnTo>
                      <a:lnTo>
                        <a:pt x="6" y="208"/>
                      </a:lnTo>
                      <a:lnTo>
                        <a:pt x="7" y="203"/>
                      </a:lnTo>
                      <a:lnTo>
                        <a:pt x="7" y="198"/>
                      </a:lnTo>
                      <a:lnTo>
                        <a:pt x="7" y="193"/>
                      </a:lnTo>
                      <a:lnTo>
                        <a:pt x="8" y="189"/>
                      </a:lnTo>
                      <a:lnTo>
                        <a:pt x="8" y="183"/>
                      </a:lnTo>
                      <a:lnTo>
                        <a:pt x="9" y="178"/>
                      </a:lnTo>
                      <a:lnTo>
                        <a:pt x="9" y="172"/>
                      </a:lnTo>
                      <a:lnTo>
                        <a:pt x="9" y="167"/>
                      </a:lnTo>
                      <a:lnTo>
                        <a:pt x="11" y="161"/>
                      </a:lnTo>
                      <a:lnTo>
                        <a:pt x="11" y="156"/>
                      </a:lnTo>
                      <a:lnTo>
                        <a:pt x="11" y="151"/>
                      </a:lnTo>
                      <a:lnTo>
                        <a:pt x="11" y="146"/>
                      </a:lnTo>
                      <a:lnTo>
                        <a:pt x="12" y="140"/>
                      </a:lnTo>
                      <a:lnTo>
                        <a:pt x="12" y="135"/>
                      </a:lnTo>
                      <a:lnTo>
                        <a:pt x="12" y="129"/>
                      </a:lnTo>
                      <a:lnTo>
                        <a:pt x="13" y="124"/>
                      </a:lnTo>
                      <a:lnTo>
                        <a:pt x="13" y="119"/>
                      </a:lnTo>
                      <a:lnTo>
                        <a:pt x="14" y="114"/>
                      </a:lnTo>
                      <a:lnTo>
                        <a:pt x="14" y="108"/>
                      </a:lnTo>
                      <a:lnTo>
                        <a:pt x="14" y="104"/>
                      </a:lnTo>
                      <a:lnTo>
                        <a:pt x="15" y="99"/>
                      </a:lnTo>
                      <a:lnTo>
                        <a:pt x="15" y="95"/>
                      </a:lnTo>
                      <a:lnTo>
                        <a:pt x="15" y="89"/>
                      </a:lnTo>
                      <a:lnTo>
                        <a:pt x="17" y="85"/>
                      </a:lnTo>
                      <a:lnTo>
                        <a:pt x="17" y="80"/>
                      </a:lnTo>
                      <a:lnTo>
                        <a:pt x="18" y="77"/>
                      </a:lnTo>
                      <a:lnTo>
                        <a:pt x="18" y="73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19" y="61"/>
                      </a:lnTo>
                      <a:lnTo>
                        <a:pt x="19" y="57"/>
                      </a:lnTo>
                      <a:lnTo>
                        <a:pt x="20" y="54"/>
                      </a:lnTo>
                      <a:lnTo>
                        <a:pt x="20" y="51"/>
                      </a:lnTo>
                      <a:lnTo>
                        <a:pt x="22" y="49"/>
                      </a:lnTo>
                      <a:lnTo>
                        <a:pt x="23" y="43"/>
                      </a:lnTo>
                      <a:lnTo>
                        <a:pt x="24" y="38"/>
                      </a:lnTo>
                      <a:lnTo>
                        <a:pt x="24" y="35"/>
                      </a:lnTo>
                      <a:lnTo>
                        <a:pt x="26" y="33"/>
                      </a:lnTo>
                      <a:lnTo>
                        <a:pt x="28" y="28"/>
                      </a:lnTo>
                      <a:lnTo>
                        <a:pt x="32" y="25"/>
                      </a:lnTo>
                      <a:lnTo>
                        <a:pt x="35" y="23"/>
                      </a:lnTo>
                      <a:lnTo>
                        <a:pt x="38" y="21"/>
                      </a:lnTo>
                      <a:lnTo>
                        <a:pt x="42" y="20"/>
                      </a:lnTo>
                      <a:lnTo>
                        <a:pt x="47" y="17"/>
                      </a:lnTo>
                      <a:lnTo>
                        <a:pt x="51" y="16"/>
                      </a:lnTo>
                      <a:lnTo>
                        <a:pt x="55" y="14"/>
                      </a:lnTo>
                      <a:lnTo>
                        <a:pt x="60" y="12"/>
                      </a:lnTo>
                      <a:lnTo>
                        <a:pt x="66" y="11"/>
                      </a:lnTo>
                      <a:lnTo>
                        <a:pt x="71" y="10"/>
                      </a:lnTo>
                      <a:lnTo>
                        <a:pt x="76" y="9"/>
                      </a:lnTo>
                      <a:lnTo>
                        <a:pt x="82" y="8"/>
                      </a:lnTo>
                      <a:lnTo>
                        <a:pt x="88" y="8"/>
                      </a:lnTo>
                      <a:lnTo>
                        <a:pt x="93" y="5"/>
                      </a:lnTo>
                      <a:lnTo>
                        <a:pt x="99" y="5"/>
                      </a:lnTo>
                      <a:lnTo>
                        <a:pt x="104" y="4"/>
                      </a:lnTo>
                      <a:lnTo>
                        <a:pt x="110" y="4"/>
                      </a:lnTo>
                      <a:lnTo>
                        <a:pt x="115" y="3"/>
                      </a:lnTo>
                      <a:lnTo>
                        <a:pt x="121" y="1"/>
                      </a:lnTo>
                      <a:lnTo>
                        <a:pt x="126" y="1"/>
                      </a:lnTo>
                      <a:lnTo>
                        <a:pt x="132" y="1"/>
                      </a:lnTo>
                      <a:lnTo>
                        <a:pt x="137" y="1"/>
                      </a:lnTo>
                      <a:lnTo>
                        <a:pt x="142" y="0"/>
                      </a:lnTo>
                      <a:lnTo>
                        <a:pt x="145" y="0"/>
                      </a:lnTo>
                      <a:lnTo>
                        <a:pt x="150" y="1"/>
                      </a:lnTo>
                      <a:lnTo>
                        <a:pt x="154" y="1"/>
                      </a:lnTo>
                      <a:lnTo>
                        <a:pt x="159" y="1"/>
                      </a:lnTo>
                      <a:lnTo>
                        <a:pt x="162" y="1"/>
                      </a:lnTo>
                      <a:lnTo>
                        <a:pt x="166" y="3"/>
                      </a:lnTo>
                      <a:lnTo>
                        <a:pt x="168" y="3"/>
                      </a:lnTo>
                      <a:lnTo>
                        <a:pt x="174" y="3"/>
                      </a:lnTo>
                      <a:lnTo>
                        <a:pt x="177" y="3"/>
                      </a:lnTo>
                      <a:lnTo>
                        <a:pt x="180" y="3"/>
                      </a:lnTo>
                      <a:lnTo>
                        <a:pt x="183" y="3"/>
                      </a:lnTo>
                      <a:lnTo>
                        <a:pt x="188" y="3"/>
                      </a:lnTo>
                      <a:lnTo>
                        <a:pt x="191" y="3"/>
                      </a:lnTo>
                      <a:lnTo>
                        <a:pt x="196" y="3"/>
                      </a:lnTo>
                      <a:lnTo>
                        <a:pt x="201" y="3"/>
                      </a:lnTo>
                      <a:lnTo>
                        <a:pt x="207" y="3"/>
                      </a:lnTo>
                      <a:lnTo>
                        <a:pt x="212" y="3"/>
                      </a:lnTo>
                      <a:lnTo>
                        <a:pt x="218" y="3"/>
                      </a:lnTo>
                      <a:lnTo>
                        <a:pt x="224" y="3"/>
                      </a:lnTo>
                      <a:lnTo>
                        <a:pt x="230" y="3"/>
                      </a:lnTo>
                      <a:lnTo>
                        <a:pt x="236" y="3"/>
                      </a:lnTo>
                      <a:lnTo>
                        <a:pt x="242" y="3"/>
                      </a:lnTo>
                      <a:lnTo>
                        <a:pt x="250" y="3"/>
                      </a:lnTo>
                      <a:lnTo>
                        <a:pt x="257" y="3"/>
                      </a:lnTo>
                      <a:lnTo>
                        <a:pt x="263" y="3"/>
                      </a:lnTo>
                      <a:lnTo>
                        <a:pt x="270" y="3"/>
                      </a:lnTo>
                      <a:lnTo>
                        <a:pt x="278" y="3"/>
                      </a:lnTo>
                      <a:lnTo>
                        <a:pt x="285" y="3"/>
                      </a:lnTo>
                      <a:lnTo>
                        <a:pt x="292" y="3"/>
                      </a:lnTo>
                      <a:lnTo>
                        <a:pt x="299" y="3"/>
                      </a:lnTo>
                      <a:lnTo>
                        <a:pt x="307" y="3"/>
                      </a:lnTo>
                      <a:lnTo>
                        <a:pt x="315" y="4"/>
                      </a:lnTo>
                      <a:lnTo>
                        <a:pt x="322" y="4"/>
                      </a:lnTo>
                      <a:lnTo>
                        <a:pt x="330" y="4"/>
                      </a:lnTo>
                      <a:lnTo>
                        <a:pt x="337" y="5"/>
                      </a:lnTo>
                      <a:lnTo>
                        <a:pt x="345" y="6"/>
                      </a:lnTo>
                      <a:lnTo>
                        <a:pt x="353" y="6"/>
                      </a:lnTo>
                      <a:lnTo>
                        <a:pt x="361" y="6"/>
                      </a:lnTo>
                      <a:lnTo>
                        <a:pt x="367" y="8"/>
                      </a:lnTo>
                      <a:lnTo>
                        <a:pt x="376" y="8"/>
                      </a:lnTo>
                      <a:lnTo>
                        <a:pt x="383" y="8"/>
                      </a:lnTo>
                      <a:lnTo>
                        <a:pt x="390" y="9"/>
                      </a:lnTo>
                      <a:lnTo>
                        <a:pt x="398" y="10"/>
                      </a:lnTo>
                      <a:lnTo>
                        <a:pt x="405" y="11"/>
                      </a:lnTo>
                      <a:lnTo>
                        <a:pt x="411" y="11"/>
                      </a:lnTo>
                      <a:lnTo>
                        <a:pt x="418" y="12"/>
                      </a:lnTo>
                      <a:lnTo>
                        <a:pt x="426" y="14"/>
                      </a:lnTo>
                      <a:lnTo>
                        <a:pt x="433" y="15"/>
                      </a:lnTo>
                      <a:lnTo>
                        <a:pt x="439" y="16"/>
                      </a:lnTo>
                      <a:lnTo>
                        <a:pt x="445" y="17"/>
                      </a:lnTo>
                      <a:lnTo>
                        <a:pt x="451" y="20"/>
                      </a:lnTo>
                      <a:lnTo>
                        <a:pt x="457" y="21"/>
                      </a:lnTo>
                      <a:lnTo>
                        <a:pt x="463" y="22"/>
                      </a:lnTo>
                      <a:lnTo>
                        <a:pt x="468" y="25"/>
                      </a:lnTo>
                      <a:lnTo>
                        <a:pt x="473" y="26"/>
                      </a:lnTo>
                      <a:lnTo>
                        <a:pt x="479" y="28"/>
                      </a:lnTo>
                      <a:lnTo>
                        <a:pt x="483" y="29"/>
                      </a:lnTo>
                      <a:lnTo>
                        <a:pt x="487" y="32"/>
                      </a:lnTo>
                      <a:lnTo>
                        <a:pt x="491" y="34"/>
                      </a:lnTo>
                      <a:lnTo>
                        <a:pt x="496" y="35"/>
                      </a:lnTo>
                      <a:lnTo>
                        <a:pt x="498" y="38"/>
                      </a:lnTo>
                      <a:lnTo>
                        <a:pt x="502" y="40"/>
                      </a:lnTo>
                      <a:lnTo>
                        <a:pt x="504" y="43"/>
                      </a:lnTo>
                      <a:lnTo>
                        <a:pt x="508" y="46"/>
                      </a:lnTo>
                      <a:lnTo>
                        <a:pt x="509" y="49"/>
                      </a:lnTo>
                      <a:lnTo>
                        <a:pt x="512" y="51"/>
                      </a:lnTo>
                      <a:lnTo>
                        <a:pt x="513" y="55"/>
                      </a:lnTo>
                      <a:lnTo>
                        <a:pt x="514" y="59"/>
                      </a:lnTo>
                      <a:lnTo>
                        <a:pt x="514" y="62"/>
                      </a:lnTo>
                      <a:lnTo>
                        <a:pt x="515" y="66"/>
                      </a:lnTo>
                      <a:lnTo>
                        <a:pt x="515" y="70"/>
                      </a:lnTo>
                      <a:lnTo>
                        <a:pt x="517" y="73"/>
                      </a:lnTo>
                      <a:lnTo>
                        <a:pt x="517" y="76"/>
                      </a:lnTo>
                      <a:lnTo>
                        <a:pt x="517" y="80"/>
                      </a:lnTo>
                      <a:lnTo>
                        <a:pt x="517" y="85"/>
                      </a:lnTo>
                      <a:lnTo>
                        <a:pt x="518" y="90"/>
                      </a:lnTo>
                      <a:lnTo>
                        <a:pt x="518" y="95"/>
                      </a:lnTo>
                      <a:lnTo>
                        <a:pt x="518" y="100"/>
                      </a:lnTo>
                      <a:lnTo>
                        <a:pt x="519" y="105"/>
                      </a:lnTo>
                      <a:lnTo>
                        <a:pt x="519" y="111"/>
                      </a:lnTo>
                      <a:lnTo>
                        <a:pt x="519" y="116"/>
                      </a:lnTo>
                      <a:lnTo>
                        <a:pt x="519" y="121"/>
                      </a:lnTo>
                      <a:lnTo>
                        <a:pt x="519" y="127"/>
                      </a:lnTo>
                      <a:lnTo>
                        <a:pt x="520" y="133"/>
                      </a:lnTo>
                      <a:lnTo>
                        <a:pt x="520" y="139"/>
                      </a:lnTo>
                      <a:lnTo>
                        <a:pt x="520" y="145"/>
                      </a:lnTo>
                      <a:lnTo>
                        <a:pt x="520" y="151"/>
                      </a:lnTo>
                      <a:lnTo>
                        <a:pt x="520" y="157"/>
                      </a:lnTo>
                      <a:lnTo>
                        <a:pt x="520" y="163"/>
                      </a:lnTo>
                      <a:lnTo>
                        <a:pt x="520" y="169"/>
                      </a:lnTo>
                      <a:lnTo>
                        <a:pt x="520" y="175"/>
                      </a:lnTo>
                      <a:lnTo>
                        <a:pt x="520" y="183"/>
                      </a:lnTo>
                      <a:lnTo>
                        <a:pt x="520" y="189"/>
                      </a:lnTo>
                      <a:lnTo>
                        <a:pt x="520" y="195"/>
                      </a:lnTo>
                      <a:lnTo>
                        <a:pt x="520" y="202"/>
                      </a:lnTo>
                      <a:lnTo>
                        <a:pt x="520" y="208"/>
                      </a:lnTo>
                      <a:lnTo>
                        <a:pt x="520" y="214"/>
                      </a:lnTo>
                      <a:lnTo>
                        <a:pt x="520" y="221"/>
                      </a:lnTo>
                      <a:lnTo>
                        <a:pt x="520" y="227"/>
                      </a:lnTo>
                      <a:lnTo>
                        <a:pt x="520" y="235"/>
                      </a:lnTo>
                      <a:lnTo>
                        <a:pt x="519" y="240"/>
                      </a:lnTo>
                      <a:lnTo>
                        <a:pt x="519" y="246"/>
                      </a:lnTo>
                      <a:lnTo>
                        <a:pt x="519" y="252"/>
                      </a:lnTo>
                      <a:lnTo>
                        <a:pt x="519" y="259"/>
                      </a:lnTo>
                      <a:lnTo>
                        <a:pt x="519" y="265"/>
                      </a:lnTo>
                      <a:lnTo>
                        <a:pt x="518" y="271"/>
                      </a:lnTo>
                      <a:lnTo>
                        <a:pt x="518" y="277"/>
                      </a:lnTo>
                      <a:lnTo>
                        <a:pt x="518" y="283"/>
                      </a:lnTo>
                      <a:lnTo>
                        <a:pt x="517" y="289"/>
                      </a:lnTo>
                      <a:lnTo>
                        <a:pt x="517" y="295"/>
                      </a:lnTo>
                      <a:lnTo>
                        <a:pt x="517" y="300"/>
                      </a:lnTo>
                      <a:lnTo>
                        <a:pt x="517" y="306"/>
                      </a:lnTo>
                      <a:lnTo>
                        <a:pt x="517" y="313"/>
                      </a:lnTo>
                      <a:lnTo>
                        <a:pt x="515" y="317"/>
                      </a:lnTo>
                      <a:lnTo>
                        <a:pt x="515" y="322"/>
                      </a:lnTo>
                      <a:lnTo>
                        <a:pt x="515" y="328"/>
                      </a:lnTo>
                      <a:lnTo>
                        <a:pt x="515" y="332"/>
                      </a:lnTo>
                      <a:lnTo>
                        <a:pt x="514" y="337"/>
                      </a:lnTo>
                      <a:lnTo>
                        <a:pt x="514" y="342"/>
                      </a:lnTo>
                      <a:lnTo>
                        <a:pt x="514" y="347"/>
                      </a:lnTo>
                      <a:lnTo>
                        <a:pt x="513" y="350"/>
                      </a:lnTo>
                      <a:lnTo>
                        <a:pt x="513" y="354"/>
                      </a:lnTo>
                      <a:lnTo>
                        <a:pt x="512" y="357"/>
                      </a:lnTo>
                      <a:lnTo>
                        <a:pt x="512" y="361"/>
                      </a:lnTo>
                      <a:lnTo>
                        <a:pt x="512" y="365"/>
                      </a:lnTo>
                      <a:lnTo>
                        <a:pt x="510" y="367"/>
                      </a:lnTo>
                      <a:lnTo>
                        <a:pt x="510" y="371"/>
                      </a:lnTo>
                      <a:lnTo>
                        <a:pt x="510" y="373"/>
                      </a:lnTo>
                      <a:lnTo>
                        <a:pt x="509" y="378"/>
                      </a:lnTo>
                      <a:lnTo>
                        <a:pt x="508" y="382"/>
                      </a:lnTo>
                      <a:lnTo>
                        <a:pt x="506" y="388"/>
                      </a:lnTo>
                      <a:lnTo>
                        <a:pt x="506" y="394"/>
                      </a:lnTo>
                      <a:lnTo>
                        <a:pt x="506" y="396"/>
                      </a:lnTo>
                      <a:lnTo>
                        <a:pt x="506" y="400"/>
                      </a:lnTo>
                      <a:lnTo>
                        <a:pt x="506" y="404"/>
                      </a:lnTo>
                      <a:lnTo>
                        <a:pt x="507" y="407"/>
                      </a:lnTo>
                      <a:lnTo>
                        <a:pt x="507" y="410"/>
                      </a:lnTo>
                      <a:lnTo>
                        <a:pt x="508" y="413"/>
                      </a:lnTo>
                      <a:lnTo>
                        <a:pt x="509" y="417"/>
                      </a:lnTo>
                      <a:lnTo>
                        <a:pt x="510" y="421"/>
                      </a:lnTo>
                      <a:lnTo>
                        <a:pt x="512" y="424"/>
                      </a:lnTo>
                      <a:lnTo>
                        <a:pt x="513" y="429"/>
                      </a:lnTo>
                      <a:lnTo>
                        <a:pt x="514" y="433"/>
                      </a:lnTo>
                      <a:lnTo>
                        <a:pt x="517" y="438"/>
                      </a:lnTo>
                      <a:lnTo>
                        <a:pt x="517" y="441"/>
                      </a:lnTo>
                      <a:lnTo>
                        <a:pt x="519" y="445"/>
                      </a:lnTo>
                      <a:lnTo>
                        <a:pt x="519" y="449"/>
                      </a:lnTo>
                      <a:lnTo>
                        <a:pt x="521" y="452"/>
                      </a:lnTo>
                      <a:lnTo>
                        <a:pt x="523" y="457"/>
                      </a:lnTo>
                      <a:lnTo>
                        <a:pt x="524" y="461"/>
                      </a:lnTo>
                      <a:lnTo>
                        <a:pt x="525" y="466"/>
                      </a:lnTo>
                      <a:lnTo>
                        <a:pt x="526" y="470"/>
                      </a:lnTo>
                      <a:lnTo>
                        <a:pt x="527" y="474"/>
                      </a:lnTo>
                      <a:lnTo>
                        <a:pt x="529" y="479"/>
                      </a:lnTo>
                      <a:lnTo>
                        <a:pt x="529" y="483"/>
                      </a:lnTo>
                      <a:lnTo>
                        <a:pt x="530" y="487"/>
                      </a:lnTo>
                      <a:lnTo>
                        <a:pt x="531" y="491"/>
                      </a:lnTo>
                      <a:lnTo>
                        <a:pt x="531" y="496"/>
                      </a:lnTo>
                      <a:lnTo>
                        <a:pt x="531" y="501"/>
                      </a:lnTo>
                      <a:lnTo>
                        <a:pt x="532" y="506"/>
                      </a:lnTo>
                      <a:lnTo>
                        <a:pt x="532" y="511"/>
                      </a:lnTo>
                      <a:lnTo>
                        <a:pt x="532" y="517"/>
                      </a:lnTo>
                      <a:lnTo>
                        <a:pt x="532" y="519"/>
                      </a:lnTo>
                      <a:lnTo>
                        <a:pt x="532" y="523"/>
                      </a:lnTo>
                      <a:lnTo>
                        <a:pt x="532" y="526"/>
                      </a:lnTo>
                      <a:lnTo>
                        <a:pt x="532" y="530"/>
                      </a:lnTo>
                      <a:lnTo>
                        <a:pt x="532" y="534"/>
                      </a:lnTo>
                      <a:lnTo>
                        <a:pt x="532" y="537"/>
                      </a:lnTo>
                      <a:lnTo>
                        <a:pt x="532" y="541"/>
                      </a:lnTo>
                      <a:lnTo>
                        <a:pt x="534" y="546"/>
                      </a:lnTo>
                      <a:lnTo>
                        <a:pt x="534" y="551"/>
                      </a:lnTo>
                      <a:lnTo>
                        <a:pt x="534" y="556"/>
                      </a:lnTo>
                      <a:lnTo>
                        <a:pt x="534" y="559"/>
                      </a:lnTo>
                      <a:lnTo>
                        <a:pt x="535" y="564"/>
                      </a:lnTo>
                      <a:lnTo>
                        <a:pt x="535" y="569"/>
                      </a:lnTo>
                      <a:lnTo>
                        <a:pt x="535" y="574"/>
                      </a:lnTo>
                      <a:lnTo>
                        <a:pt x="535" y="579"/>
                      </a:lnTo>
                      <a:lnTo>
                        <a:pt x="535" y="583"/>
                      </a:lnTo>
                      <a:lnTo>
                        <a:pt x="535" y="588"/>
                      </a:lnTo>
                      <a:lnTo>
                        <a:pt x="535" y="593"/>
                      </a:lnTo>
                      <a:lnTo>
                        <a:pt x="535" y="599"/>
                      </a:lnTo>
                      <a:lnTo>
                        <a:pt x="536" y="604"/>
                      </a:lnTo>
                      <a:lnTo>
                        <a:pt x="536" y="609"/>
                      </a:lnTo>
                      <a:lnTo>
                        <a:pt x="536" y="614"/>
                      </a:lnTo>
                      <a:lnTo>
                        <a:pt x="536" y="620"/>
                      </a:lnTo>
                      <a:lnTo>
                        <a:pt x="536" y="625"/>
                      </a:lnTo>
                      <a:lnTo>
                        <a:pt x="536" y="631"/>
                      </a:lnTo>
                      <a:lnTo>
                        <a:pt x="536" y="636"/>
                      </a:lnTo>
                      <a:lnTo>
                        <a:pt x="536" y="642"/>
                      </a:lnTo>
                      <a:lnTo>
                        <a:pt x="537" y="647"/>
                      </a:lnTo>
                      <a:lnTo>
                        <a:pt x="536" y="652"/>
                      </a:lnTo>
                      <a:lnTo>
                        <a:pt x="536" y="656"/>
                      </a:lnTo>
                      <a:lnTo>
                        <a:pt x="536" y="661"/>
                      </a:lnTo>
                      <a:lnTo>
                        <a:pt x="536" y="666"/>
                      </a:lnTo>
                      <a:lnTo>
                        <a:pt x="535" y="671"/>
                      </a:lnTo>
                      <a:lnTo>
                        <a:pt x="535" y="677"/>
                      </a:lnTo>
                      <a:lnTo>
                        <a:pt x="535" y="682"/>
                      </a:lnTo>
                      <a:lnTo>
                        <a:pt x="535" y="687"/>
                      </a:lnTo>
                      <a:lnTo>
                        <a:pt x="534" y="690"/>
                      </a:lnTo>
                      <a:lnTo>
                        <a:pt x="534" y="695"/>
                      </a:lnTo>
                      <a:lnTo>
                        <a:pt x="532" y="700"/>
                      </a:lnTo>
                      <a:lnTo>
                        <a:pt x="532" y="705"/>
                      </a:lnTo>
                      <a:lnTo>
                        <a:pt x="531" y="709"/>
                      </a:lnTo>
                      <a:lnTo>
                        <a:pt x="531" y="713"/>
                      </a:lnTo>
                      <a:lnTo>
                        <a:pt x="530" y="717"/>
                      </a:lnTo>
                      <a:lnTo>
                        <a:pt x="530" y="722"/>
                      </a:lnTo>
                      <a:lnTo>
                        <a:pt x="529" y="726"/>
                      </a:lnTo>
                      <a:lnTo>
                        <a:pt x="527" y="729"/>
                      </a:lnTo>
                      <a:lnTo>
                        <a:pt x="526" y="732"/>
                      </a:lnTo>
                      <a:lnTo>
                        <a:pt x="525" y="735"/>
                      </a:lnTo>
                      <a:lnTo>
                        <a:pt x="523" y="741"/>
                      </a:lnTo>
                      <a:lnTo>
                        <a:pt x="520" y="747"/>
                      </a:lnTo>
                      <a:lnTo>
                        <a:pt x="517" y="752"/>
                      </a:lnTo>
                      <a:lnTo>
                        <a:pt x="513" y="756"/>
                      </a:lnTo>
                      <a:lnTo>
                        <a:pt x="509" y="760"/>
                      </a:lnTo>
                      <a:lnTo>
                        <a:pt x="506" y="762"/>
                      </a:lnTo>
                      <a:lnTo>
                        <a:pt x="502" y="762"/>
                      </a:lnTo>
                      <a:lnTo>
                        <a:pt x="498" y="762"/>
                      </a:lnTo>
                      <a:lnTo>
                        <a:pt x="495" y="763"/>
                      </a:lnTo>
                      <a:lnTo>
                        <a:pt x="491" y="763"/>
                      </a:lnTo>
                      <a:lnTo>
                        <a:pt x="486" y="763"/>
                      </a:lnTo>
                      <a:lnTo>
                        <a:pt x="481" y="763"/>
                      </a:lnTo>
                      <a:lnTo>
                        <a:pt x="477" y="763"/>
                      </a:lnTo>
                      <a:lnTo>
                        <a:pt x="472" y="764"/>
                      </a:lnTo>
                      <a:lnTo>
                        <a:pt x="466" y="764"/>
                      </a:lnTo>
                      <a:lnTo>
                        <a:pt x="460" y="764"/>
                      </a:lnTo>
                      <a:lnTo>
                        <a:pt x="452" y="764"/>
                      </a:lnTo>
                      <a:lnTo>
                        <a:pt x="446" y="764"/>
                      </a:lnTo>
                      <a:lnTo>
                        <a:pt x="440" y="763"/>
                      </a:lnTo>
                      <a:lnTo>
                        <a:pt x="433" y="763"/>
                      </a:lnTo>
                      <a:lnTo>
                        <a:pt x="424" y="763"/>
                      </a:lnTo>
                      <a:lnTo>
                        <a:pt x="417" y="763"/>
                      </a:lnTo>
                      <a:lnTo>
                        <a:pt x="409" y="762"/>
                      </a:lnTo>
                      <a:lnTo>
                        <a:pt x="401" y="762"/>
                      </a:lnTo>
                      <a:lnTo>
                        <a:pt x="393" y="761"/>
                      </a:lnTo>
                      <a:lnTo>
                        <a:pt x="384" y="761"/>
                      </a:lnTo>
                      <a:lnTo>
                        <a:pt x="375" y="760"/>
                      </a:lnTo>
                      <a:lnTo>
                        <a:pt x="366" y="760"/>
                      </a:lnTo>
                      <a:lnTo>
                        <a:pt x="358" y="758"/>
                      </a:lnTo>
                      <a:lnTo>
                        <a:pt x="349" y="758"/>
                      </a:lnTo>
                      <a:lnTo>
                        <a:pt x="339" y="757"/>
                      </a:lnTo>
                      <a:lnTo>
                        <a:pt x="331" y="756"/>
                      </a:lnTo>
                      <a:lnTo>
                        <a:pt x="321" y="756"/>
                      </a:lnTo>
                      <a:lnTo>
                        <a:pt x="313" y="755"/>
                      </a:lnTo>
                      <a:lnTo>
                        <a:pt x="303" y="754"/>
                      </a:lnTo>
                      <a:lnTo>
                        <a:pt x="293" y="754"/>
                      </a:lnTo>
                      <a:lnTo>
                        <a:pt x="285" y="752"/>
                      </a:lnTo>
                      <a:lnTo>
                        <a:pt x="276" y="752"/>
                      </a:lnTo>
                      <a:lnTo>
                        <a:pt x="267" y="751"/>
                      </a:lnTo>
                      <a:lnTo>
                        <a:pt x="257" y="750"/>
                      </a:lnTo>
                      <a:lnTo>
                        <a:pt x="248" y="749"/>
                      </a:lnTo>
                      <a:lnTo>
                        <a:pt x="239" y="747"/>
                      </a:lnTo>
                      <a:lnTo>
                        <a:pt x="230" y="746"/>
                      </a:lnTo>
                      <a:lnTo>
                        <a:pt x="220" y="746"/>
                      </a:lnTo>
                      <a:lnTo>
                        <a:pt x="213" y="745"/>
                      </a:lnTo>
                      <a:lnTo>
                        <a:pt x="205" y="744"/>
                      </a:lnTo>
                      <a:lnTo>
                        <a:pt x="195" y="743"/>
                      </a:lnTo>
                      <a:lnTo>
                        <a:pt x="188" y="743"/>
                      </a:lnTo>
                      <a:lnTo>
                        <a:pt x="179" y="741"/>
                      </a:lnTo>
                      <a:lnTo>
                        <a:pt x="172" y="740"/>
                      </a:lnTo>
                      <a:lnTo>
                        <a:pt x="165" y="739"/>
                      </a:lnTo>
                      <a:lnTo>
                        <a:pt x="157" y="739"/>
                      </a:lnTo>
                      <a:lnTo>
                        <a:pt x="150" y="738"/>
                      </a:lnTo>
                      <a:lnTo>
                        <a:pt x="144" y="738"/>
                      </a:lnTo>
                      <a:lnTo>
                        <a:pt x="137" y="737"/>
                      </a:lnTo>
                      <a:lnTo>
                        <a:pt x="131" y="737"/>
                      </a:lnTo>
                      <a:lnTo>
                        <a:pt x="125" y="735"/>
                      </a:lnTo>
                      <a:lnTo>
                        <a:pt x="120" y="734"/>
                      </a:lnTo>
                      <a:lnTo>
                        <a:pt x="114" y="734"/>
                      </a:lnTo>
                      <a:lnTo>
                        <a:pt x="109" y="733"/>
                      </a:lnTo>
                      <a:lnTo>
                        <a:pt x="105" y="733"/>
                      </a:lnTo>
                      <a:lnTo>
                        <a:pt x="102" y="733"/>
                      </a:lnTo>
                      <a:lnTo>
                        <a:pt x="98" y="732"/>
                      </a:lnTo>
                      <a:lnTo>
                        <a:pt x="94" y="732"/>
                      </a:lnTo>
                      <a:lnTo>
                        <a:pt x="92" y="732"/>
                      </a:lnTo>
                      <a:lnTo>
                        <a:pt x="89" y="732"/>
                      </a:lnTo>
                      <a:lnTo>
                        <a:pt x="87" y="732"/>
                      </a:lnTo>
                      <a:lnTo>
                        <a:pt x="86" y="732"/>
                      </a:lnTo>
                      <a:close/>
                    </a:path>
                  </a:pathLst>
                </a:custGeom>
                <a:solidFill>
                  <a:srgbClr val="C299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99" name="Freeform 206"/>
                <p:cNvSpPr>
                  <a:spLocks/>
                </p:cNvSpPr>
                <p:nvPr/>
              </p:nvSpPr>
              <p:spPr bwMode="auto">
                <a:xfrm>
                  <a:off x="2290" y="1628"/>
                  <a:ext cx="104" cy="72"/>
                </a:xfrm>
                <a:custGeom>
                  <a:avLst/>
                  <a:gdLst>
                    <a:gd name="T0" fmla="*/ 0 w 415"/>
                    <a:gd name="T1" fmla="*/ 0 h 286"/>
                    <a:gd name="T2" fmla="*/ 0 w 415"/>
                    <a:gd name="T3" fmla="*/ 0 h 286"/>
                    <a:gd name="T4" fmla="*/ 0 w 415"/>
                    <a:gd name="T5" fmla="*/ 0 h 286"/>
                    <a:gd name="T6" fmla="*/ 0 w 415"/>
                    <a:gd name="T7" fmla="*/ 0 h 286"/>
                    <a:gd name="T8" fmla="*/ 0 w 415"/>
                    <a:gd name="T9" fmla="*/ 0 h 286"/>
                    <a:gd name="T10" fmla="*/ 0 w 415"/>
                    <a:gd name="T11" fmla="*/ 0 h 286"/>
                    <a:gd name="T12" fmla="*/ 0 w 415"/>
                    <a:gd name="T13" fmla="*/ 0 h 286"/>
                    <a:gd name="T14" fmla="*/ 0 w 415"/>
                    <a:gd name="T15" fmla="*/ 0 h 286"/>
                    <a:gd name="T16" fmla="*/ 0 w 415"/>
                    <a:gd name="T17" fmla="*/ 0 h 286"/>
                    <a:gd name="T18" fmla="*/ 0 w 415"/>
                    <a:gd name="T19" fmla="*/ 0 h 286"/>
                    <a:gd name="T20" fmla="*/ 0 w 415"/>
                    <a:gd name="T21" fmla="*/ 0 h 286"/>
                    <a:gd name="T22" fmla="*/ 0 w 415"/>
                    <a:gd name="T23" fmla="*/ 0 h 286"/>
                    <a:gd name="T24" fmla="*/ 0 w 415"/>
                    <a:gd name="T25" fmla="*/ 0 h 286"/>
                    <a:gd name="T26" fmla="*/ 0 w 415"/>
                    <a:gd name="T27" fmla="*/ 0 h 286"/>
                    <a:gd name="T28" fmla="*/ 0 w 415"/>
                    <a:gd name="T29" fmla="*/ 0 h 286"/>
                    <a:gd name="T30" fmla="*/ 0 w 415"/>
                    <a:gd name="T31" fmla="*/ 0 h 286"/>
                    <a:gd name="T32" fmla="*/ 0 w 415"/>
                    <a:gd name="T33" fmla="*/ 0 h 286"/>
                    <a:gd name="T34" fmla="*/ 0 w 415"/>
                    <a:gd name="T35" fmla="*/ 0 h 286"/>
                    <a:gd name="T36" fmla="*/ 0 w 415"/>
                    <a:gd name="T37" fmla="*/ 0 h 286"/>
                    <a:gd name="T38" fmla="*/ 0 w 415"/>
                    <a:gd name="T39" fmla="*/ 0 h 286"/>
                    <a:gd name="T40" fmla="*/ 0 w 415"/>
                    <a:gd name="T41" fmla="*/ 0 h 286"/>
                    <a:gd name="T42" fmla="*/ 0 w 415"/>
                    <a:gd name="T43" fmla="*/ 0 h 286"/>
                    <a:gd name="T44" fmla="*/ 0 w 415"/>
                    <a:gd name="T45" fmla="*/ 0 h 286"/>
                    <a:gd name="T46" fmla="*/ 0 w 415"/>
                    <a:gd name="T47" fmla="*/ 0 h 286"/>
                    <a:gd name="T48" fmla="*/ 0 w 415"/>
                    <a:gd name="T49" fmla="*/ 0 h 286"/>
                    <a:gd name="T50" fmla="*/ 0 w 415"/>
                    <a:gd name="T51" fmla="*/ 0 h 286"/>
                    <a:gd name="T52" fmla="*/ 0 w 415"/>
                    <a:gd name="T53" fmla="*/ 0 h 286"/>
                    <a:gd name="T54" fmla="*/ 0 w 415"/>
                    <a:gd name="T55" fmla="*/ 0 h 286"/>
                    <a:gd name="T56" fmla="*/ 0 w 415"/>
                    <a:gd name="T57" fmla="*/ 0 h 286"/>
                    <a:gd name="T58" fmla="*/ 0 w 415"/>
                    <a:gd name="T59" fmla="*/ 0 h 286"/>
                    <a:gd name="T60" fmla="*/ 0 w 415"/>
                    <a:gd name="T61" fmla="*/ 0 h 286"/>
                    <a:gd name="T62" fmla="*/ 0 w 415"/>
                    <a:gd name="T63" fmla="*/ 0 h 286"/>
                    <a:gd name="T64" fmla="*/ 0 w 415"/>
                    <a:gd name="T65" fmla="*/ 0 h 286"/>
                    <a:gd name="T66" fmla="*/ 0 w 415"/>
                    <a:gd name="T67" fmla="*/ 0 h 286"/>
                    <a:gd name="T68" fmla="*/ 0 w 415"/>
                    <a:gd name="T69" fmla="*/ 0 h 286"/>
                    <a:gd name="T70" fmla="*/ 0 w 415"/>
                    <a:gd name="T71" fmla="*/ 0 h 286"/>
                    <a:gd name="T72" fmla="*/ 0 w 415"/>
                    <a:gd name="T73" fmla="*/ 0 h 286"/>
                    <a:gd name="T74" fmla="*/ 0 w 415"/>
                    <a:gd name="T75" fmla="*/ 0 h 286"/>
                    <a:gd name="T76" fmla="*/ 0 w 415"/>
                    <a:gd name="T77" fmla="*/ 0 h 286"/>
                    <a:gd name="T78" fmla="*/ 0 w 415"/>
                    <a:gd name="T79" fmla="*/ 0 h 286"/>
                    <a:gd name="T80" fmla="*/ 0 w 415"/>
                    <a:gd name="T81" fmla="*/ 0 h 286"/>
                    <a:gd name="T82" fmla="*/ 0 w 415"/>
                    <a:gd name="T83" fmla="*/ 0 h 286"/>
                    <a:gd name="T84" fmla="*/ 0 w 415"/>
                    <a:gd name="T85" fmla="*/ 0 h 286"/>
                    <a:gd name="T86" fmla="*/ 0 w 415"/>
                    <a:gd name="T87" fmla="*/ 0 h 286"/>
                    <a:gd name="T88" fmla="*/ 0 w 415"/>
                    <a:gd name="T89" fmla="*/ 0 h 286"/>
                    <a:gd name="T90" fmla="*/ 0 w 415"/>
                    <a:gd name="T91" fmla="*/ 0 h 286"/>
                    <a:gd name="T92" fmla="*/ 0 w 415"/>
                    <a:gd name="T93" fmla="*/ 0 h 286"/>
                    <a:gd name="T94" fmla="*/ 0 w 415"/>
                    <a:gd name="T95" fmla="*/ 0 h 286"/>
                    <a:gd name="T96" fmla="*/ 0 w 415"/>
                    <a:gd name="T97" fmla="*/ 0 h 286"/>
                    <a:gd name="T98" fmla="*/ 0 w 415"/>
                    <a:gd name="T99" fmla="*/ 0 h 286"/>
                    <a:gd name="T100" fmla="*/ 0 w 415"/>
                    <a:gd name="T101" fmla="*/ 0 h 286"/>
                    <a:gd name="T102" fmla="*/ 0 w 415"/>
                    <a:gd name="T103" fmla="*/ 0 h 286"/>
                    <a:gd name="T104" fmla="*/ 0 w 415"/>
                    <a:gd name="T105" fmla="*/ 0 h 286"/>
                    <a:gd name="T106" fmla="*/ 0 w 415"/>
                    <a:gd name="T107" fmla="*/ 0 h 286"/>
                    <a:gd name="T108" fmla="*/ 0 w 415"/>
                    <a:gd name="T109" fmla="*/ 0 h 286"/>
                    <a:gd name="T110" fmla="*/ 0 w 415"/>
                    <a:gd name="T111" fmla="*/ 0 h 286"/>
                    <a:gd name="T112" fmla="*/ 0 w 415"/>
                    <a:gd name="T113" fmla="*/ 0 h 286"/>
                    <a:gd name="T114" fmla="*/ 0 w 415"/>
                    <a:gd name="T115" fmla="*/ 0 h 286"/>
                    <a:gd name="T116" fmla="*/ 0 w 415"/>
                    <a:gd name="T117" fmla="*/ 0 h 286"/>
                    <a:gd name="T118" fmla="*/ 0 w 415"/>
                    <a:gd name="T119" fmla="*/ 0 h 28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15" h="286">
                      <a:moveTo>
                        <a:pt x="10" y="266"/>
                      </a:moveTo>
                      <a:lnTo>
                        <a:pt x="11" y="265"/>
                      </a:lnTo>
                      <a:lnTo>
                        <a:pt x="16" y="263"/>
                      </a:lnTo>
                      <a:lnTo>
                        <a:pt x="19" y="260"/>
                      </a:lnTo>
                      <a:lnTo>
                        <a:pt x="24" y="258"/>
                      </a:lnTo>
                      <a:lnTo>
                        <a:pt x="29" y="254"/>
                      </a:lnTo>
                      <a:lnTo>
                        <a:pt x="35" y="252"/>
                      </a:lnTo>
                      <a:lnTo>
                        <a:pt x="38" y="250"/>
                      </a:lnTo>
                      <a:lnTo>
                        <a:pt x="41" y="248"/>
                      </a:lnTo>
                      <a:lnTo>
                        <a:pt x="45" y="247"/>
                      </a:lnTo>
                      <a:lnTo>
                        <a:pt x="49" y="244"/>
                      </a:lnTo>
                      <a:lnTo>
                        <a:pt x="51" y="242"/>
                      </a:lnTo>
                      <a:lnTo>
                        <a:pt x="55" y="241"/>
                      </a:lnTo>
                      <a:lnTo>
                        <a:pt x="58" y="238"/>
                      </a:lnTo>
                      <a:lnTo>
                        <a:pt x="63" y="237"/>
                      </a:lnTo>
                      <a:lnTo>
                        <a:pt x="67" y="235"/>
                      </a:lnTo>
                      <a:lnTo>
                        <a:pt x="69" y="232"/>
                      </a:lnTo>
                      <a:lnTo>
                        <a:pt x="74" y="230"/>
                      </a:lnTo>
                      <a:lnTo>
                        <a:pt x="78" y="227"/>
                      </a:lnTo>
                      <a:lnTo>
                        <a:pt x="81" y="226"/>
                      </a:lnTo>
                      <a:lnTo>
                        <a:pt x="86" y="224"/>
                      </a:lnTo>
                      <a:lnTo>
                        <a:pt x="90" y="221"/>
                      </a:lnTo>
                      <a:lnTo>
                        <a:pt x="95" y="220"/>
                      </a:lnTo>
                      <a:lnTo>
                        <a:pt x="98" y="216"/>
                      </a:lnTo>
                      <a:lnTo>
                        <a:pt x="102" y="214"/>
                      </a:lnTo>
                      <a:lnTo>
                        <a:pt x="106" y="212"/>
                      </a:lnTo>
                      <a:lnTo>
                        <a:pt x="109" y="209"/>
                      </a:lnTo>
                      <a:lnTo>
                        <a:pt x="113" y="207"/>
                      </a:lnTo>
                      <a:lnTo>
                        <a:pt x="118" y="204"/>
                      </a:lnTo>
                      <a:lnTo>
                        <a:pt x="121" y="202"/>
                      </a:lnTo>
                      <a:lnTo>
                        <a:pt x="126" y="199"/>
                      </a:lnTo>
                      <a:lnTo>
                        <a:pt x="130" y="197"/>
                      </a:lnTo>
                      <a:lnTo>
                        <a:pt x="134" y="195"/>
                      </a:lnTo>
                      <a:lnTo>
                        <a:pt x="137" y="192"/>
                      </a:lnTo>
                      <a:lnTo>
                        <a:pt x="141" y="190"/>
                      </a:lnTo>
                      <a:lnTo>
                        <a:pt x="143" y="187"/>
                      </a:lnTo>
                      <a:lnTo>
                        <a:pt x="147" y="186"/>
                      </a:lnTo>
                      <a:lnTo>
                        <a:pt x="151" y="184"/>
                      </a:lnTo>
                      <a:lnTo>
                        <a:pt x="154" y="182"/>
                      </a:lnTo>
                      <a:lnTo>
                        <a:pt x="159" y="178"/>
                      </a:lnTo>
                      <a:lnTo>
                        <a:pt x="165" y="173"/>
                      </a:lnTo>
                      <a:lnTo>
                        <a:pt x="170" y="169"/>
                      </a:lnTo>
                      <a:lnTo>
                        <a:pt x="175" y="165"/>
                      </a:lnTo>
                      <a:lnTo>
                        <a:pt x="177" y="162"/>
                      </a:lnTo>
                      <a:lnTo>
                        <a:pt x="181" y="158"/>
                      </a:lnTo>
                      <a:lnTo>
                        <a:pt x="182" y="154"/>
                      </a:lnTo>
                      <a:lnTo>
                        <a:pt x="183" y="153"/>
                      </a:lnTo>
                      <a:lnTo>
                        <a:pt x="183" y="150"/>
                      </a:lnTo>
                      <a:lnTo>
                        <a:pt x="182" y="146"/>
                      </a:lnTo>
                      <a:lnTo>
                        <a:pt x="181" y="142"/>
                      </a:lnTo>
                      <a:lnTo>
                        <a:pt x="180" y="140"/>
                      </a:lnTo>
                      <a:lnTo>
                        <a:pt x="175" y="135"/>
                      </a:lnTo>
                      <a:lnTo>
                        <a:pt x="171" y="130"/>
                      </a:lnTo>
                      <a:lnTo>
                        <a:pt x="168" y="125"/>
                      </a:lnTo>
                      <a:lnTo>
                        <a:pt x="163" y="120"/>
                      </a:lnTo>
                      <a:lnTo>
                        <a:pt x="157" y="114"/>
                      </a:lnTo>
                      <a:lnTo>
                        <a:pt x="151" y="109"/>
                      </a:lnTo>
                      <a:lnTo>
                        <a:pt x="144" y="103"/>
                      </a:lnTo>
                      <a:lnTo>
                        <a:pt x="138" y="99"/>
                      </a:lnTo>
                      <a:lnTo>
                        <a:pt x="135" y="95"/>
                      </a:lnTo>
                      <a:lnTo>
                        <a:pt x="131" y="92"/>
                      </a:lnTo>
                      <a:lnTo>
                        <a:pt x="127" y="89"/>
                      </a:lnTo>
                      <a:lnTo>
                        <a:pt x="124" y="86"/>
                      </a:lnTo>
                      <a:lnTo>
                        <a:pt x="120" y="84"/>
                      </a:lnTo>
                      <a:lnTo>
                        <a:pt x="117" y="80"/>
                      </a:lnTo>
                      <a:lnTo>
                        <a:pt x="113" y="78"/>
                      </a:lnTo>
                      <a:lnTo>
                        <a:pt x="110" y="75"/>
                      </a:lnTo>
                      <a:lnTo>
                        <a:pt x="107" y="72"/>
                      </a:lnTo>
                      <a:lnTo>
                        <a:pt x="103" y="68"/>
                      </a:lnTo>
                      <a:lnTo>
                        <a:pt x="100" y="66"/>
                      </a:lnTo>
                      <a:lnTo>
                        <a:pt x="96" y="63"/>
                      </a:lnTo>
                      <a:lnTo>
                        <a:pt x="92" y="60"/>
                      </a:lnTo>
                      <a:lnTo>
                        <a:pt x="89" y="57"/>
                      </a:lnTo>
                      <a:lnTo>
                        <a:pt x="85" y="54"/>
                      </a:lnTo>
                      <a:lnTo>
                        <a:pt x="83" y="51"/>
                      </a:lnTo>
                      <a:lnTo>
                        <a:pt x="79" y="49"/>
                      </a:lnTo>
                      <a:lnTo>
                        <a:pt x="75" y="46"/>
                      </a:lnTo>
                      <a:lnTo>
                        <a:pt x="72" y="43"/>
                      </a:lnTo>
                      <a:lnTo>
                        <a:pt x="69" y="40"/>
                      </a:lnTo>
                      <a:lnTo>
                        <a:pt x="63" y="35"/>
                      </a:lnTo>
                      <a:lnTo>
                        <a:pt x="58" y="31"/>
                      </a:lnTo>
                      <a:lnTo>
                        <a:pt x="53" y="24"/>
                      </a:lnTo>
                      <a:lnTo>
                        <a:pt x="49" y="21"/>
                      </a:lnTo>
                      <a:lnTo>
                        <a:pt x="45" y="17"/>
                      </a:lnTo>
                      <a:lnTo>
                        <a:pt x="43" y="14"/>
                      </a:lnTo>
                      <a:lnTo>
                        <a:pt x="40" y="10"/>
                      </a:lnTo>
                      <a:lnTo>
                        <a:pt x="39" y="7"/>
                      </a:lnTo>
                      <a:lnTo>
                        <a:pt x="38" y="5"/>
                      </a:lnTo>
                      <a:lnTo>
                        <a:pt x="39" y="3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9" y="3"/>
                      </a:lnTo>
                      <a:lnTo>
                        <a:pt x="52" y="4"/>
                      </a:lnTo>
                      <a:lnTo>
                        <a:pt x="56" y="7"/>
                      </a:lnTo>
                      <a:lnTo>
                        <a:pt x="61" y="10"/>
                      </a:lnTo>
                      <a:lnTo>
                        <a:pt x="67" y="15"/>
                      </a:lnTo>
                      <a:lnTo>
                        <a:pt x="72" y="18"/>
                      </a:lnTo>
                      <a:lnTo>
                        <a:pt x="78" y="23"/>
                      </a:lnTo>
                      <a:lnTo>
                        <a:pt x="80" y="24"/>
                      </a:lnTo>
                      <a:lnTo>
                        <a:pt x="84" y="28"/>
                      </a:lnTo>
                      <a:lnTo>
                        <a:pt x="87" y="31"/>
                      </a:lnTo>
                      <a:lnTo>
                        <a:pt x="91" y="33"/>
                      </a:lnTo>
                      <a:lnTo>
                        <a:pt x="93" y="35"/>
                      </a:lnTo>
                      <a:lnTo>
                        <a:pt x="97" y="39"/>
                      </a:lnTo>
                      <a:lnTo>
                        <a:pt x="101" y="41"/>
                      </a:lnTo>
                      <a:lnTo>
                        <a:pt x="104" y="45"/>
                      </a:lnTo>
                      <a:lnTo>
                        <a:pt x="108" y="49"/>
                      </a:lnTo>
                      <a:lnTo>
                        <a:pt x="112" y="51"/>
                      </a:lnTo>
                      <a:lnTo>
                        <a:pt x="115" y="55"/>
                      </a:lnTo>
                      <a:lnTo>
                        <a:pt x="119" y="58"/>
                      </a:lnTo>
                      <a:lnTo>
                        <a:pt x="123" y="61"/>
                      </a:lnTo>
                      <a:lnTo>
                        <a:pt x="126" y="63"/>
                      </a:lnTo>
                      <a:lnTo>
                        <a:pt x="130" y="67"/>
                      </a:lnTo>
                      <a:lnTo>
                        <a:pt x="134" y="69"/>
                      </a:lnTo>
                      <a:lnTo>
                        <a:pt x="137" y="73"/>
                      </a:lnTo>
                      <a:lnTo>
                        <a:pt x="141" y="75"/>
                      </a:lnTo>
                      <a:lnTo>
                        <a:pt x="144" y="79"/>
                      </a:lnTo>
                      <a:lnTo>
                        <a:pt x="148" y="83"/>
                      </a:lnTo>
                      <a:lnTo>
                        <a:pt x="151" y="85"/>
                      </a:lnTo>
                      <a:lnTo>
                        <a:pt x="154" y="89"/>
                      </a:lnTo>
                      <a:lnTo>
                        <a:pt x="158" y="91"/>
                      </a:lnTo>
                      <a:lnTo>
                        <a:pt x="161" y="95"/>
                      </a:lnTo>
                      <a:lnTo>
                        <a:pt x="165" y="97"/>
                      </a:lnTo>
                      <a:lnTo>
                        <a:pt x="169" y="100"/>
                      </a:lnTo>
                      <a:lnTo>
                        <a:pt x="172" y="102"/>
                      </a:lnTo>
                      <a:lnTo>
                        <a:pt x="176" y="105"/>
                      </a:lnTo>
                      <a:lnTo>
                        <a:pt x="182" y="109"/>
                      </a:lnTo>
                      <a:lnTo>
                        <a:pt x="188" y="113"/>
                      </a:lnTo>
                      <a:lnTo>
                        <a:pt x="193" y="117"/>
                      </a:lnTo>
                      <a:lnTo>
                        <a:pt x="199" y="120"/>
                      </a:lnTo>
                      <a:lnTo>
                        <a:pt x="204" y="123"/>
                      </a:lnTo>
                      <a:lnTo>
                        <a:pt x="209" y="125"/>
                      </a:lnTo>
                      <a:lnTo>
                        <a:pt x="212" y="127"/>
                      </a:lnTo>
                      <a:lnTo>
                        <a:pt x="217" y="128"/>
                      </a:lnTo>
                      <a:lnTo>
                        <a:pt x="220" y="127"/>
                      </a:lnTo>
                      <a:lnTo>
                        <a:pt x="223" y="125"/>
                      </a:lnTo>
                      <a:lnTo>
                        <a:pt x="228" y="124"/>
                      </a:lnTo>
                      <a:lnTo>
                        <a:pt x="234" y="122"/>
                      </a:lnTo>
                      <a:lnTo>
                        <a:pt x="239" y="119"/>
                      </a:lnTo>
                      <a:lnTo>
                        <a:pt x="246" y="116"/>
                      </a:lnTo>
                      <a:lnTo>
                        <a:pt x="250" y="114"/>
                      </a:lnTo>
                      <a:lnTo>
                        <a:pt x="254" y="112"/>
                      </a:lnTo>
                      <a:lnTo>
                        <a:pt x="257" y="111"/>
                      </a:lnTo>
                      <a:lnTo>
                        <a:pt x="260" y="108"/>
                      </a:lnTo>
                      <a:lnTo>
                        <a:pt x="263" y="106"/>
                      </a:lnTo>
                      <a:lnTo>
                        <a:pt x="267" y="103"/>
                      </a:lnTo>
                      <a:lnTo>
                        <a:pt x="271" y="102"/>
                      </a:lnTo>
                      <a:lnTo>
                        <a:pt x="274" y="100"/>
                      </a:lnTo>
                      <a:lnTo>
                        <a:pt x="278" y="97"/>
                      </a:lnTo>
                      <a:lnTo>
                        <a:pt x="283" y="95"/>
                      </a:lnTo>
                      <a:lnTo>
                        <a:pt x="286" y="92"/>
                      </a:lnTo>
                      <a:lnTo>
                        <a:pt x="291" y="90"/>
                      </a:lnTo>
                      <a:lnTo>
                        <a:pt x="294" y="88"/>
                      </a:lnTo>
                      <a:lnTo>
                        <a:pt x="299" y="85"/>
                      </a:lnTo>
                      <a:lnTo>
                        <a:pt x="302" y="83"/>
                      </a:lnTo>
                      <a:lnTo>
                        <a:pt x="307" y="80"/>
                      </a:lnTo>
                      <a:lnTo>
                        <a:pt x="311" y="77"/>
                      </a:lnTo>
                      <a:lnTo>
                        <a:pt x="314" y="75"/>
                      </a:lnTo>
                      <a:lnTo>
                        <a:pt x="319" y="72"/>
                      </a:lnTo>
                      <a:lnTo>
                        <a:pt x="324" y="71"/>
                      </a:lnTo>
                      <a:lnTo>
                        <a:pt x="328" y="67"/>
                      </a:lnTo>
                      <a:lnTo>
                        <a:pt x="331" y="65"/>
                      </a:lnTo>
                      <a:lnTo>
                        <a:pt x="335" y="63"/>
                      </a:lnTo>
                      <a:lnTo>
                        <a:pt x="339" y="60"/>
                      </a:lnTo>
                      <a:lnTo>
                        <a:pt x="342" y="58"/>
                      </a:lnTo>
                      <a:lnTo>
                        <a:pt x="347" y="56"/>
                      </a:lnTo>
                      <a:lnTo>
                        <a:pt x="351" y="54"/>
                      </a:lnTo>
                      <a:lnTo>
                        <a:pt x="354" y="51"/>
                      </a:lnTo>
                      <a:lnTo>
                        <a:pt x="358" y="49"/>
                      </a:lnTo>
                      <a:lnTo>
                        <a:pt x="362" y="48"/>
                      </a:lnTo>
                      <a:lnTo>
                        <a:pt x="365" y="45"/>
                      </a:lnTo>
                      <a:lnTo>
                        <a:pt x="369" y="44"/>
                      </a:lnTo>
                      <a:lnTo>
                        <a:pt x="371" y="41"/>
                      </a:lnTo>
                      <a:lnTo>
                        <a:pt x="375" y="40"/>
                      </a:lnTo>
                      <a:lnTo>
                        <a:pt x="379" y="39"/>
                      </a:lnTo>
                      <a:lnTo>
                        <a:pt x="382" y="38"/>
                      </a:lnTo>
                      <a:lnTo>
                        <a:pt x="388" y="35"/>
                      </a:lnTo>
                      <a:lnTo>
                        <a:pt x="394" y="33"/>
                      </a:lnTo>
                      <a:lnTo>
                        <a:pt x="399" y="32"/>
                      </a:lnTo>
                      <a:lnTo>
                        <a:pt x="404" y="32"/>
                      </a:lnTo>
                      <a:lnTo>
                        <a:pt x="407" y="32"/>
                      </a:lnTo>
                      <a:lnTo>
                        <a:pt x="410" y="32"/>
                      </a:lnTo>
                      <a:lnTo>
                        <a:pt x="413" y="34"/>
                      </a:lnTo>
                      <a:lnTo>
                        <a:pt x="415" y="37"/>
                      </a:lnTo>
                      <a:lnTo>
                        <a:pt x="415" y="39"/>
                      </a:lnTo>
                      <a:lnTo>
                        <a:pt x="414" y="43"/>
                      </a:lnTo>
                      <a:lnTo>
                        <a:pt x="413" y="46"/>
                      </a:lnTo>
                      <a:lnTo>
                        <a:pt x="410" y="50"/>
                      </a:lnTo>
                      <a:lnTo>
                        <a:pt x="407" y="54"/>
                      </a:lnTo>
                      <a:lnTo>
                        <a:pt x="402" y="57"/>
                      </a:lnTo>
                      <a:lnTo>
                        <a:pt x="396" y="61"/>
                      </a:lnTo>
                      <a:lnTo>
                        <a:pt x="391" y="66"/>
                      </a:lnTo>
                      <a:lnTo>
                        <a:pt x="387" y="67"/>
                      </a:lnTo>
                      <a:lnTo>
                        <a:pt x="383" y="69"/>
                      </a:lnTo>
                      <a:lnTo>
                        <a:pt x="380" y="71"/>
                      </a:lnTo>
                      <a:lnTo>
                        <a:pt x="376" y="73"/>
                      </a:lnTo>
                      <a:lnTo>
                        <a:pt x="371" y="75"/>
                      </a:lnTo>
                      <a:lnTo>
                        <a:pt x="368" y="78"/>
                      </a:lnTo>
                      <a:lnTo>
                        <a:pt x="364" y="80"/>
                      </a:lnTo>
                      <a:lnTo>
                        <a:pt x="360" y="83"/>
                      </a:lnTo>
                      <a:lnTo>
                        <a:pt x="356" y="84"/>
                      </a:lnTo>
                      <a:lnTo>
                        <a:pt x="352" y="86"/>
                      </a:lnTo>
                      <a:lnTo>
                        <a:pt x="347" y="89"/>
                      </a:lnTo>
                      <a:lnTo>
                        <a:pt x="343" y="92"/>
                      </a:lnTo>
                      <a:lnTo>
                        <a:pt x="339" y="94"/>
                      </a:lnTo>
                      <a:lnTo>
                        <a:pt x="335" y="96"/>
                      </a:lnTo>
                      <a:lnTo>
                        <a:pt x="330" y="99"/>
                      </a:lnTo>
                      <a:lnTo>
                        <a:pt x="326" y="102"/>
                      </a:lnTo>
                      <a:lnTo>
                        <a:pt x="322" y="103"/>
                      </a:lnTo>
                      <a:lnTo>
                        <a:pt x="318" y="106"/>
                      </a:lnTo>
                      <a:lnTo>
                        <a:pt x="313" y="107"/>
                      </a:lnTo>
                      <a:lnTo>
                        <a:pt x="308" y="109"/>
                      </a:lnTo>
                      <a:lnTo>
                        <a:pt x="303" y="112"/>
                      </a:lnTo>
                      <a:lnTo>
                        <a:pt x="300" y="114"/>
                      </a:lnTo>
                      <a:lnTo>
                        <a:pt x="295" y="117"/>
                      </a:lnTo>
                      <a:lnTo>
                        <a:pt x="291" y="119"/>
                      </a:lnTo>
                      <a:lnTo>
                        <a:pt x="286" y="120"/>
                      </a:lnTo>
                      <a:lnTo>
                        <a:pt x="283" y="123"/>
                      </a:lnTo>
                      <a:lnTo>
                        <a:pt x="279" y="125"/>
                      </a:lnTo>
                      <a:lnTo>
                        <a:pt x="275" y="128"/>
                      </a:lnTo>
                      <a:lnTo>
                        <a:pt x="271" y="129"/>
                      </a:lnTo>
                      <a:lnTo>
                        <a:pt x="267" y="131"/>
                      </a:lnTo>
                      <a:lnTo>
                        <a:pt x="265" y="134"/>
                      </a:lnTo>
                      <a:lnTo>
                        <a:pt x="261" y="136"/>
                      </a:lnTo>
                      <a:lnTo>
                        <a:pt x="255" y="140"/>
                      </a:lnTo>
                      <a:lnTo>
                        <a:pt x="250" y="142"/>
                      </a:lnTo>
                      <a:lnTo>
                        <a:pt x="245" y="146"/>
                      </a:lnTo>
                      <a:lnTo>
                        <a:pt x="242" y="150"/>
                      </a:lnTo>
                      <a:lnTo>
                        <a:pt x="238" y="156"/>
                      </a:lnTo>
                      <a:lnTo>
                        <a:pt x="238" y="161"/>
                      </a:lnTo>
                      <a:lnTo>
                        <a:pt x="239" y="163"/>
                      </a:lnTo>
                      <a:lnTo>
                        <a:pt x="242" y="165"/>
                      </a:lnTo>
                      <a:lnTo>
                        <a:pt x="245" y="168"/>
                      </a:lnTo>
                      <a:lnTo>
                        <a:pt x="249" y="171"/>
                      </a:lnTo>
                      <a:lnTo>
                        <a:pt x="252" y="175"/>
                      </a:lnTo>
                      <a:lnTo>
                        <a:pt x="257" y="179"/>
                      </a:lnTo>
                      <a:lnTo>
                        <a:pt x="263" y="182"/>
                      </a:lnTo>
                      <a:lnTo>
                        <a:pt x="269" y="187"/>
                      </a:lnTo>
                      <a:lnTo>
                        <a:pt x="275" y="191"/>
                      </a:lnTo>
                      <a:lnTo>
                        <a:pt x="282" y="196"/>
                      </a:lnTo>
                      <a:lnTo>
                        <a:pt x="285" y="198"/>
                      </a:lnTo>
                      <a:lnTo>
                        <a:pt x="289" y="201"/>
                      </a:lnTo>
                      <a:lnTo>
                        <a:pt x="292" y="203"/>
                      </a:lnTo>
                      <a:lnTo>
                        <a:pt x="296" y="205"/>
                      </a:lnTo>
                      <a:lnTo>
                        <a:pt x="300" y="208"/>
                      </a:lnTo>
                      <a:lnTo>
                        <a:pt x="303" y="210"/>
                      </a:lnTo>
                      <a:lnTo>
                        <a:pt x="307" y="213"/>
                      </a:lnTo>
                      <a:lnTo>
                        <a:pt x="311" y="216"/>
                      </a:lnTo>
                      <a:lnTo>
                        <a:pt x="314" y="219"/>
                      </a:lnTo>
                      <a:lnTo>
                        <a:pt x="318" y="221"/>
                      </a:lnTo>
                      <a:lnTo>
                        <a:pt x="322" y="224"/>
                      </a:lnTo>
                      <a:lnTo>
                        <a:pt x="325" y="226"/>
                      </a:lnTo>
                      <a:lnTo>
                        <a:pt x="329" y="229"/>
                      </a:lnTo>
                      <a:lnTo>
                        <a:pt x="331" y="231"/>
                      </a:lnTo>
                      <a:lnTo>
                        <a:pt x="335" y="233"/>
                      </a:lnTo>
                      <a:lnTo>
                        <a:pt x="339" y="236"/>
                      </a:lnTo>
                      <a:lnTo>
                        <a:pt x="342" y="238"/>
                      </a:lnTo>
                      <a:lnTo>
                        <a:pt x="346" y="241"/>
                      </a:lnTo>
                      <a:lnTo>
                        <a:pt x="348" y="243"/>
                      </a:lnTo>
                      <a:lnTo>
                        <a:pt x="352" y="246"/>
                      </a:lnTo>
                      <a:lnTo>
                        <a:pt x="358" y="250"/>
                      </a:lnTo>
                      <a:lnTo>
                        <a:pt x="364" y="255"/>
                      </a:lnTo>
                      <a:lnTo>
                        <a:pt x="368" y="259"/>
                      </a:lnTo>
                      <a:lnTo>
                        <a:pt x="374" y="264"/>
                      </a:lnTo>
                      <a:lnTo>
                        <a:pt x="377" y="266"/>
                      </a:lnTo>
                      <a:lnTo>
                        <a:pt x="381" y="270"/>
                      </a:lnTo>
                      <a:lnTo>
                        <a:pt x="383" y="274"/>
                      </a:lnTo>
                      <a:lnTo>
                        <a:pt x="386" y="277"/>
                      </a:lnTo>
                      <a:lnTo>
                        <a:pt x="387" y="282"/>
                      </a:lnTo>
                      <a:lnTo>
                        <a:pt x="385" y="286"/>
                      </a:lnTo>
                      <a:lnTo>
                        <a:pt x="382" y="286"/>
                      </a:lnTo>
                      <a:lnTo>
                        <a:pt x="379" y="286"/>
                      </a:lnTo>
                      <a:lnTo>
                        <a:pt x="375" y="284"/>
                      </a:lnTo>
                      <a:lnTo>
                        <a:pt x="370" y="283"/>
                      </a:lnTo>
                      <a:lnTo>
                        <a:pt x="365" y="281"/>
                      </a:lnTo>
                      <a:lnTo>
                        <a:pt x="360" y="278"/>
                      </a:lnTo>
                      <a:lnTo>
                        <a:pt x="356" y="276"/>
                      </a:lnTo>
                      <a:lnTo>
                        <a:pt x="350" y="274"/>
                      </a:lnTo>
                      <a:lnTo>
                        <a:pt x="343" y="269"/>
                      </a:lnTo>
                      <a:lnTo>
                        <a:pt x="337" y="265"/>
                      </a:lnTo>
                      <a:lnTo>
                        <a:pt x="334" y="263"/>
                      </a:lnTo>
                      <a:lnTo>
                        <a:pt x="330" y="261"/>
                      </a:lnTo>
                      <a:lnTo>
                        <a:pt x="326" y="259"/>
                      </a:lnTo>
                      <a:lnTo>
                        <a:pt x="324" y="257"/>
                      </a:lnTo>
                      <a:lnTo>
                        <a:pt x="320" y="254"/>
                      </a:lnTo>
                      <a:lnTo>
                        <a:pt x="317" y="252"/>
                      </a:lnTo>
                      <a:lnTo>
                        <a:pt x="313" y="249"/>
                      </a:lnTo>
                      <a:lnTo>
                        <a:pt x="309" y="247"/>
                      </a:lnTo>
                      <a:lnTo>
                        <a:pt x="306" y="244"/>
                      </a:lnTo>
                      <a:lnTo>
                        <a:pt x="302" y="242"/>
                      </a:lnTo>
                      <a:lnTo>
                        <a:pt x="299" y="239"/>
                      </a:lnTo>
                      <a:lnTo>
                        <a:pt x="295" y="237"/>
                      </a:lnTo>
                      <a:lnTo>
                        <a:pt x="292" y="235"/>
                      </a:lnTo>
                      <a:lnTo>
                        <a:pt x="289" y="232"/>
                      </a:lnTo>
                      <a:lnTo>
                        <a:pt x="285" y="229"/>
                      </a:lnTo>
                      <a:lnTo>
                        <a:pt x="282" y="226"/>
                      </a:lnTo>
                      <a:lnTo>
                        <a:pt x="278" y="224"/>
                      </a:lnTo>
                      <a:lnTo>
                        <a:pt x="274" y="222"/>
                      </a:lnTo>
                      <a:lnTo>
                        <a:pt x="271" y="219"/>
                      </a:lnTo>
                      <a:lnTo>
                        <a:pt x="267" y="218"/>
                      </a:lnTo>
                      <a:lnTo>
                        <a:pt x="263" y="215"/>
                      </a:lnTo>
                      <a:lnTo>
                        <a:pt x="260" y="213"/>
                      </a:lnTo>
                      <a:lnTo>
                        <a:pt x="256" y="210"/>
                      </a:lnTo>
                      <a:lnTo>
                        <a:pt x="254" y="208"/>
                      </a:lnTo>
                      <a:lnTo>
                        <a:pt x="246" y="204"/>
                      </a:lnTo>
                      <a:lnTo>
                        <a:pt x="242" y="201"/>
                      </a:lnTo>
                      <a:lnTo>
                        <a:pt x="235" y="197"/>
                      </a:lnTo>
                      <a:lnTo>
                        <a:pt x="229" y="195"/>
                      </a:lnTo>
                      <a:lnTo>
                        <a:pt x="225" y="191"/>
                      </a:lnTo>
                      <a:lnTo>
                        <a:pt x="221" y="190"/>
                      </a:lnTo>
                      <a:lnTo>
                        <a:pt x="216" y="187"/>
                      </a:lnTo>
                      <a:lnTo>
                        <a:pt x="212" y="187"/>
                      </a:lnTo>
                      <a:lnTo>
                        <a:pt x="210" y="186"/>
                      </a:lnTo>
                      <a:lnTo>
                        <a:pt x="208" y="187"/>
                      </a:lnTo>
                      <a:lnTo>
                        <a:pt x="205" y="187"/>
                      </a:lnTo>
                      <a:lnTo>
                        <a:pt x="201" y="188"/>
                      </a:lnTo>
                      <a:lnTo>
                        <a:pt x="198" y="191"/>
                      </a:lnTo>
                      <a:lnTo>
                        <a:pt x="194" y="192"/>
                      </a:lnTo>
                      <a:lnTo>
                        <a:pt x="189" y="195"/>
                      </a:lnTo>
                      <a:lnTo>
                        <a:pt x="186" y="197"/>
                      </a:lnTo>
                      <a:lnTo>
                        <a:pt x="181" y="199"/>
                      </a:lnTo>
                      <a:lnTo>
                        <a:pt x="176" y="203"/>
                      </a:lnTo>
                      <a:lnTo>
                        <a:pt x="170" y="205"/>
                      </a:lnTo>
                      <a:lnTo>
                        <a:pt x="165" y="209"/>
                      </a:lnTo>
                      <a:lnTo>
                        <a:pt x="159" y="212"/>
                      </a:lnTo>
                      <a:lnTo>
                        <a:pt x="153" y="215"/>
                      </a:lnTo>
                      <a:lnTo>
                        <a:pt x="146" y="219"/>
                      </a:lnTo>
                      <a:lnTo>
                        <a:pt x="141" y="222"/>
                      </a:lnTo>
                      <a:lnTo>
                        <a:pt x="135" y="226"/>
                      </a:lnTo>
                      <a:lnTo>
                        <a:pt x="129" y="230"/>
                      </a:lnTo>
                      <a:lnTo>
                        <a:pt x="121" y="233"/>
                      </a:lnTo>
                      <a:lnTo>
                        <a:pt x="115" y="237"/>
                      </a:lnTo>
                      <a:lnTo>
                        <a:pt x="109" y="241"/>
                      </a:lnTo>
                      <a:lnTo>
                        <a:pt x="104" y="244"/>
                      </a:lnTo>
                      <a:lnTo>
                        <a:pt x="98" y="248"/>
                      </a:lnTo>
                      <a:lnTo>
                        <a:pt x="92" y="252"/>
                      </a:lnTo>
                      <a:lnTo>
                        <a:pt x="86" y="254"/>
                      </a:lnTo>
                      <a:lnTo>
                        <a:pt x="81" y="258"/>
                      </a:lnTo>
                      <a:lnTo>
                        <a:pt x="77" y="260"/>
                      </a:lnTo>
                      <a:lnTo>
                        <a:pt x="72" y="263"/>
                      </a:lnTo>
                      <a:lnTo>
                        <a:pt x="68" y="265"/>
                      </a:lnTo>
                      <a:lnTo>
                        <a:pt x="64" y="267"/>
                      </a:lnTo>
                      <a:lnTo>
                        <a:pt x="61" y="269"/>
                      </a:lnTo>
                      <a:lnTo>
                        <a:pt x="57" y="271"/>
                      </a:lnTo>
                      <a:lnTo>
                        <a:pt x="55" y="272"/>
                      </a:lnTo>
                      <a:lnTo>
                        <a:pt x="53" y="274"/>
                      </a:lnTo>
                      <a:lnTo>
                        <a:pt x="49" y="274"/>
                      </a:lnTo>
                      <a:lnTo>
                        <a:pt x="44" y="275"/>
                      </a:lnTo>
                      <a:lnTo>
                        <a:pt x="38" y="276"/>
                      </a:lnTo>
                      <a:lnTo>
                        <a:pt x="33" y="277"/>
                      </a:lnTo>
                      <a:lnTo>
                        <a:pt x="28" y="277"/>
                      </a:lnTo>
                      <a:lnTo>
                        <a:pt x="22" y="277"/>
                      </a:lnTo>
                      <a:lnTo>
                        <a:pt x="17" y="277"/>
                      </a:lnTo>
                      <a:lnTo>
                        <a:pt x="12" y="278"/>
                      </a:lnTo>
                      <a:lnTo>
                        <a:pt x="7" y="277"/>
                      </a:lnTo>
                      <a:lnTo>
                        <a:pt x="5" y="276"/>
                      </a:lnTo>
                      <a:lnTo>
                        <a:pt x="1" y="275"/>
                      </a:lnTo>
                      <a:lnTo>
                        <a:pt x="0" y="274"/>
                      </a:lnTo>
                      <a:lnTo>
                        <a:pt x="0" y="272"/>
                      </a:lnTo>
                      <a:lnTo>
                        <a:pt x="1" y="270"/>
                      </a:lnTo>
                      <a:lnTo>
                        <a:pt x="4" y="267"/>
                      </a:lnTo>
                      <a:lnTo>
                        <a:pt x="10" y="266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400" name="Freeform 207"/>
                <p:cNvSpPr>
                  <a:spLocks/>
                </p:cNvSpPr>
                <p:nvPr/>
              </p:nvSpPr>
              <p:spPr bwMode="auto">
                <a:xfrm>
                  <a:off x="2279" y="1712"/>
                  <a:ext cx="121" cy="82"/>
                </a:xfrm>
                <a:custGeom>
                  <a:avLst/>
                  <a:gdLst>
                    <a:gd name="T0" fmla="*/ 0 w 484"/>
                    <a:gd name="T1" fmla="*/ 0 h 324"/>
                    <a:gd name="T2" fmla="*/ 0 w 484"/>
                    <a:gd name="T3" fmla="*/ 0 h 324"/>
                    <a:gd name="T4" fmla="*/ 0 w 484"/>
                    <a:gd name="T5" fmla="*/ 0 h 324"/>
                    <a:gd name="T6" fmla="*/ 0 w 484"/>
                    <a:gd name="T7" fmla="*/ 0 h 324"/>
                    <a:gd name="T8" fmla="*/ 0 w 484"/>
                    <a:gd name="T9" fmla="*/ 0 h 324"/>
                    <a:gd name="T10" fmla="*/ 0 w 484"/>
                    <a:gd name="T11" fmla="*/ 0 h 324"/>
                    <a:gd name="T12" fmla="*/ 0 w 484"/>
                    <a:gd name="T13" fmla="*/ 0 h 324"/>
                    <a:gd name="T14" fmla="*/ 0 w 484"/>
                    <a:gd name="T15" fmla="*/ 0 h 324"/>
                    <a:gd name="T16" fmla="*/ 0 w 484"/>
                    <a:gd name="T17" fmla="*/ 0 h 324"/>
                    <a:gd name="T18" fmla="*/ 0 w 484"/>
                    <a:gd name="T19" fmla="*/ 0 h 324"/>
                    <a:gd name="T20" fmla="*/ 0 w 484"/>
                    <a:gd name="T21" fmla="*/ 0 h 324"/>
                    <a:gd name="T22" fmla="*/ 0 w 484"/>
                    <a:gd name="T23" fmla="*/ 0 h 324"/>
                    <a:gd name="T24" fmla="*/ 0 w 484"/>
                    <a:gd name="T25" fmla="*/ 0 h 324"/>
                    <a:gd name="T26" fmla="*/ 0 w 484"/>
                    <a:gd name="T27" fmla="*/ 0 h 324"/>
                    <a:gd name="T28" fmla="*/ 0 w 484"/>
                    <a:gd name="T29" fmla="*/ 0 h 324"/>
                    <a:gd name="T30" fmla="*/ 0 w 484"/>
                    <a:gd name="T31" fmla="*/ 0 h 324"/>
                    <a:gd name="T32" fmla="*/ 0 w 484"/>
                    <a:gd name="T33" fmla="*/ 0 h 324"/>
                    <a:gd name="T34" fmla="*/ 0 w 484"/>
                    <a:gd name="T35" fmla="*/ 0 h 324"/>
                    <a:gd name="T36" fmla="*/ 0 w 484"/>
                    <a:gd name="T37" fmla="*/ 0 h 324"/>
                    <a:gd name="T38" fmla="*/ 0 w 484"/>
                    <a:gd name="T39" fmla="*/ 0 h 324"/>
                    <a:gd name="T40" fmla="*/ 0 w 484"/>
                    <a:gd name="T41" fmla="*/ 0 h 324"/>
                    <a:gd name="T42" fmla="*/ 0 w 484"/>
                    <a:gd name="T43" fmla="*/ 0 h 324"/>
                    <a:gd name="T44" fmla="*/ 0 w 484"/>
                    <a:gd name="T45" fmla="*/ 0 h 324"/>
                    <a:gd name="T46" fmla="*/ 0 w 484"/>
                    <a:gd name="T47" fmla="*/ 0 h 324"/>
                    <a:gd name="T48" fmla="*/ 0 w 484"/>
                    <a:gd name="T49" fmla="*/ 0 h 324"/>
                    <a:gd name="T50" fmla="*/ 0 w 484"/>
                    <a:gd name="T51" fmla="*/ 0 h 324"/>
                    <a:gd name="T52" fmla="*/ 0 w 484"/>
                    <a:gd name="T53" fmla="*/ 0 h 324"/>
                    <a:gd name="T54" fmla="*/ 0 w 484"/>
                    <a:gd name="T55" fmla="*/ 0 h 324"/>
                    <a:gd name="T56" fmla="*/ 0 w 484"/>
                    <a:gd name="T57" fmla="*/ 0 h 324"/>
                    <a:gd name="T58" fmla="*/ 0 w 484"/>
                    <a:gd name="T59" fmla="*/ 0 h 324"/>
                    <a:gd name="T60" fmla="*/ 0 w 484"/>
                    <a:gd name="T61" fmla="*/ 0 h 324"/>
                    <a:gd name="T62" fmla="*/ 0 w 484"/>
                    <a:gd name="T63" fmla="*/ 0 h 324"/>
                    <a:gd name="T64" fmla="*/ 0 w 484"/>
                    <a:gd name="T65" fmla="*/ 0 h 324"/>
                    <a:gd name="T66" fmla="*/ 0 w 484"/>
                    <a:gd name="T67" fmla="*/ 0 h 324"/>
                    <a:gd name="T68" fmla="*/ 0 w 484"/>
                    <a:gd name="T69" fmla="*/ 0 h 324"/>
                    <a:gd name="T70" fmla="*/ 0 w 484"/>
                    <a:gd name="T71" fmla="*/ 0 h 324"/>
                    <a:gd name="T72" fmla="*/ 0 w 484"/>
                    <a:gd name="T73" fmla="*/ 0 h 324"/>
                    <a:gd name="T74" fmla="*/ 0 w 484"/>
                    <a:gd name="T75" fmla="*/ 0 h 324"/>
                    <a:gd name="T76" fmla="*/ 0 w 484"/>
                    <a:gd name="T77" fmla="*/ 0 h 324"/>
                    <a:gd name="T78" fmla="*/ 0 w 484"/>
                    <a:gd name="T79" fmla="*/ 0 h 324"/>
                    <a:gd name="T80" fmla="*/ 0 w 484"/>
                    <a:gd name="T81" fmla="*/ 0 h 324"/>
                    <a:gd name="T82" fmla="*/ 0 w 484"/>
                    <a:gd name="T83" fmla="*/ 0 h 324"/>
                    <a:gd name="T84" fmla="*/ 0 w 484"/>
                    <a:gd name="T85" fmla="*/ 0 h 324"/>
                    <a:gd name="T86" fmla="*/ 0 w 484"/>
                    <a:gd name="T87" fmla="*/ 0 h 324"/>
                    <a:gd name="T88" fmla="*/ 0 w 484"/>
                    <a:gd name="T89" fmla="*/ 0 h 324"/>
                    <a:gd name="T90" fmla="*/ 0 w 484"/>
                    <a:gd name="T91" fmla="*/ 0 h 324"/>
                    <a:gd name="T92" fmla="*/ 0 w 484"/>
                    <a:gd name="T93" fmla="*/ 0 h 324"/>
                    <a:gd name="T94" fmla="*/ 0 w 484"/>
                    <a:gd name="T95" fmla="*/ 0 h 324"/>
                    <a:gd name="T96" fmla="*/ 0 w 484"/>
                    <a:gd name="T97" fmla="*/ 0 h 324"/>
                    <a:gd name="T98" fmla="*/ 0 w 484"/>
                    <a:gd name="T99" fmla="*/ 0 h 324"/>
                    <a:gd name="T100" fmla="*/ 0 w 484"/>
                    <a:gd name="T101" fmla="*/ 0 h 324"/>
                    <a:gd name="T102" fmla="*/ 0 w 484"/>
                    <a:gd name="T103" fmla="*/ 0 h 324"/>
                    <a:gd name="T104" fmla="*/ 0 w 484"/>
                    <a:gd name="T105" fmla="*/ 0 h 324"/>
                    <a:gd name="T106" fmla="*/ 0 w 484"/>
                    <a:gd name="T107" fmla="*/ 0 h 324"/>
                    <a:gd name="T108" fmla="*/ 0 w 484"/>
                    <a:gd name="T109" fmla="*/ 0 h 324"/>
                    <a:gd name="T110" fmla="*/ 0 w 484"/>
                    <a:gd name="T111" fmla="*/ 0 h 324"/>
                    <a:gd name="T112" fmla="*/ 0 w 484"/>
                    <a:gd name="T113" fmla="*/ 0 h 324"/>
                    <a:gd name="T114" fmla="*/ 0 w 484"/>
                    <a:gd name="T115" fmla="*/ 0 h 324"/>
                    <a:gd name="T116" fmla="*/ 0 w 484"/>
                    <a:gd name="T117" fmla="*/ 0 h 324"/>
                    <a:gd name="T118" fmla="*/ 0 w 484"/>
                    <a:gd name="T119" fmla="*/ 0 h 324"/>
                    <a:gd name="T120" fmla="*/ 0 w 484"/>
                    <a:gd name="T121" fmla="*/ 0 h 324"/>
                    <a:gd name="T122" fmla="*/ 0 w 484"/>
                    <a:gd name="T123" fmla="*/ 0 h 324"/>
                    <a:gd name="T124" fmla="*/ 0 w 484"/>
                    <a:gd name="T125" fmla="*/ 0 h 32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84" h="32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9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0" y="82"/>
                      </a:lnTo>
                      <a:lnTo>
                        <a:pt x="0" y="88"/>
                      </a:lnTo>
                      <a:lnTo>
                        <a:pt x="0" y="94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0" y="115"/>
                      </a:lnTo>
                      <a:lnTo>
                        <a:pt x="0" y="121"/>
                      </a:lnTo>
                      <a:lnTo>
                        <a:pt x="0" y="128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0" y="150"/>
                      </a:lnTo>
                      <a:lnTo>
                        <a:pt x="0" y="158"/>
                      </a:lnTo>
                      <a:lnTo>
                        <a:pt x="0" y="165"/>
                      </a:lnTo>
                      <a:lnTo>
                        <a:pt x="0" y="171"/>
                      </a:lnTo>
                      <a:lnTo>
                        <a:pt x="0" y="178"/>
                      </a:lnTo>
                      <a:lnTo>
                        <a:pt x="0" y="186"/>
                      </a:lnTo>
                      <a:lnTo>
                        <a:pt x="0" y="193"/>
                      </a:lnTo>
                      <a:lnTo>
                        <a:pt x="0" y="199"/>
                      </a:lnTo>
                      <a:lnTo>
                        <a:pt x="0" y="206"/>
                      </a:lnTo>
                      <a:lnTo>
                        <a:pt x="0" y="214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0" y="234"/>
                      </a:lnTo>
                      <a:lnTo>
                        <a:pt x="0" y="240"/>
                      </a:lnTo>
                      <a:lnTo>
                        <a:pt x="1" y="248"/>
                      </a:lnTo>
                      <a:lnTo>
                        <a:pt x="1" y="254"/>
                      </a:lnTo>
                      <a:lnTo>
                        <a:pt x="1" y="259"/>
                      </a:lnTo>
                      <a:lnTo>
                        <a:pt x="3" y="265"/>
                      </a:lnTo>
                      <a:lnTo>
                        <a:pt x="3" y="271"/>
                      </a:lnTo>
                      <a:lnTo>
                        <a:pt x="3" y="276"/>
                      </a:lnTo>
                      <a:lnTo>
                        <a:pt x="4" y="282"/>
                      </a:lnTo>
                      <a:lnTo>
                        <a:pt x="4" y="286"/>
                      </a:lnTo>
                      <a:lnTo>
                        <a:pt x="5" y="291"/>
                      </a:lnTo>
                      <a:lnTo>
                        <a:pt x="5" y="295"/>
                      </a:lnTo>
                      <a:lnTo>
                        <a:pt x="5" y="300"/>
                      </a:lnTo>
                      <a:lnTo>
                        <a:pt x="6" y="303"/>
                      </a:lnTo>
                      <a:lnTo>
                        <a:pt x="7" y="307"/>
                      </a:lnTo>
                      <a:lnTo>
                        <a:pt x="9" y="313"/>
                      </a:lnTo>
                      <a:lnTo>
                        <a:pt x="10" y="318"/>
                      </a:lnTo>
                      <a:lnTo>
                        <a:pt x="12" y="322"/>
                      </a:lnTo>
                      <a:lnTo>
                        <a:pt x="14" y="324"/>
                      </a:lnTo>
                      <a:lnTo>
                        <a:pt x="16" y="323"/>
                      </a:lnTo>
                      <a:lnTo>
                        <a:pt x="20" y="323"/>
                      </a:lnTo>
                      <a:lnTo>
                        <a:pt x="23" y="322"/>
                      </a:lnTo>
                      <a:lnTo>
                        <a:pt x="29" y="320"/>
                      </a:lnTo>
                      <a:lnTo>
                        <a:pt x="32" y="318"/>
                      </a:lnTo>
                      <a:lnTo>
                        <a:pt x="35" y="317"/>
                      </a:lnTo>
                      <a:lnTo>
                        <a:pt x="39" y="316"/>
                      </a:lnTo>
                      <a:lnTo>
                        <a:pt x="43" y="314"/>
                      </a:lnTo>
                      <a:lnTo>
                        <a:pt x="46" y="313"/>
                      </a:lnTo>
                      <a:lnTo>
                        <a:pt x="50" y="311"/>
                      </a:lnTo>
                      <a:lnTo>
                        <a:pt x="55" y="310"/>
                      </a:lnTo>
                      <a:lnTo>
                        <a:pt x="60" y="307"/>
                      </a:lnTo>
                      <a:lnTo>
                        <a:pt x="63" y="305"/>
                      </a:lnTo>
                      <a:lnTo>
                        <a:pt x="68" y="302"/>
                      </a:lnTo>
                      <a:lnTo>
                        <a:pt x="72" y="300"/>
                      </a:lnTo>
                      <a:lnTo>
                        <a:pt x="77" y="299"/>
                      </a:lnTo>
                      <a:lnTo>
                        <a:pt x="81" y="295"/>
                      </a:lnTo>
                      <a:lnTo>
                        <a:pt x="88" y="294"/>
                      </a:lnTo>
                      <a:lnTo>
                        <a:pt x="92" y="291"/>
                      </a:lnTo>
                      <a:lnTo>
                        <a:pt x="98" y="289"/>
                      </a:lnTo>
                      <a:lnTo>
                        <a:pt x="103" y="285"/>
                      </a:lnTo>
                      <a:lnTo>
                        <a:pt x="109" y="283"/>
                      </a:lnTo>
                      <a:lnTo>
                        <a:pt x="114" y="279"/>
                      </a:lnTo>
                      <a:lnTo>
                        <a:pt x="119" y="277"/>
                      </a:lnTo>
                      <a:lnTo>
                        <a:pt x="125" y="274"/>
                      </a:lnTo>
                      <a:lnTo>
                        <a:pt x="131" y="272"/>
                      </a:lnTo>
                      <a:lnTo>
                        <a:pt x="136" y="268"/>
                      </a:lnTo>
                      <a:lnTo>
                        <a:pt x="142" y="266"/>
                      </a:lnTo>
                      <a:lnTo>
                        <a:pt x="148" y="262"/>
                      </a:lnTo>
                      <a:lnTo>
                        <a:pt x="153" y="260"/>
                      </a:lnTo>
                      <a:lnTo>
                        <a:pt x="158" y="256"/>
                      </a:lnTo>
                      <a:lnTo>
                        <a:pt x="164" y="255"/>
                      </a:lnTo>
                      <a:lnTo>
                        <a:pt x="169" y="251"/>
                      </a:lnTo>
                      <a:lnTo>
                        <a:pt x="175" y="249"/>
                      </a:lnTo>
                      <a:lnTo>
                        <a:pt x="180" y="246"/>
                      </a:lnTo>
                      <a:lnTo>
                        <a:pt x="186" y="244"/>
                      </a:lnTo>
                      <a:lnTo>
                        <a:pt x="191" y="240"/>
                      </a:lnTo>
                      <a:lnTo>
                        <a:pt x="196" y="238"/>
                      </a:lnTo>
                      <a:lnTo>
                        <a:pt x="200" y="235"/>
                      </a:lnTo>
                      <a:lnTo>
                        <a:pt x="206" y="233"/>
                      </a:lnTo>
                      <a:lnTo>
                        <a:pt x="211" y="231"/>
                      </a:lnTo>
                      <a:lnTo>
                        <a:pt x="216" y="228"/>
                      </a:lnTo>
                      <a:lnTo>
                        <a:pt x="221" y="226"/>
                      </a:lnTo>
                      <a:lnTo>
                        <a:pt x="226" y="224"/>
                      </a:lnTo>
                      <a:lnTo>
                        <a:pt x="229" y="222"/>
                      </a:lnTo>
                      <a:lnTo>
                        <a:pt x="234" y="220"/>
                      </a:lnTo>
                      <a:lnTo>
                        <a:pt x="238" y="218"/>
                      </a:lnTo>
                      <a:lnTo>
                        <a:pt x="242" y="216"/>
                      </a:lnTo>
                      <a:lnTo>
                        <a:pt x="245" y="215"/>
                      </a:lnTo>
                      <a:lnTo>
                        <a:pt x="249" y="214"/>
                      </a:lnTo>
                      <a:lnTo>
                        <a:pt x="253" y="211"/>
                      </a:lnTo>
                      <a:lnTo>
                        <a:pt x="257" y="211"/>
                      </a:lnTo>
                      <a:lnTo>
                        <a:pt x="262" y="209"/>
                      </a:lnTo>
                      <a:lnTo>
                        <a:pt x="267" y="207"/>
                      </a:lnTo>
                      <a:lnTo>
                        <a:pt x="272" y="207"/>
                      </a:lnTo>
                      <a:lnTo>
                        <a:pt x="276" y="207"/>
                      </a:lnTo>
                      <a:lnTo>
                        <a:pt x="277" y="207"/>
                      </a:lnTo>
                      <a:lnTo>
                        <a:pt x="280" y="209"/>
                      </a:lnTo>
                      <a:lnTo>
                        <a:pt x="284" y="211"/>
                      </a:lnTo>
                      <a:lnTo>
                        <a:pt x="290" y="214"/>
                      </a:lnTo>
                      <a:lnTo>
                        <a:pt x="294" y="216"/>
                      </a:lnTo>
                      <a:lnTo>
                        <a:pt x="299" y="220"/>
                      </a:lnTo>
                      <a:lnTo>
                        <a:pt x="305" y="223"/>
                      </a:lnTo>
                      <a:lnTo>
                        <a:pt x="311" y="228"/>
                      </a:lnTo>
                      <a:lnTo>
                        <a:pt x="317" y="233"/>
                      </a:lnTo>
                      <a:lnTo>
                        <a:pt x="323" y="238"/>
                      </a:lnTo>
                      <a:lnTo>
                        <a:pt x="327" y="240"/>
                      </a:lnTo>
                      <a:lnTo>
                        <a:pt x="330" y="244"/>
                      </a:lnTo>
                      <a:lnTo>
                        <a:pt x="334" y="246"/>
                      </a:lnTo>
                      <a:lnTo>
                        <a:pt x="337" y="249"/>
                      </a:lnTo>
                      <a:lnTo>
                        <a:pt x="340" y="251"/>
                      </a:lnTo>
                      <a:lnTo>
                        <a:pt x="344" y="255"/>
                      </a:lnTo>
                      <a:lnTo>
                        <a:pt x="347" y="257"/>
                      </a:lnTo>
                      <a:lnTo>
                        <a:pt x="351" y="260"/>
                      </a:lnTo>
                      <a:lnTo>
                        <a:pt x="354" y="262"/>
                      </a:lnTo>
                      <a:lnTo>
                        <a:pt x="358" y="266"/>
                      </a:lnTo>
                      <a:lnTo>
                        <a:pt x="362" y="268"/>
                      </a:lnTo>
                      <a:lnTo>
                        <a:pt x="365" y="272"/>
                      </a:lnTo>
                      <a:lnTo>
                        <a:pt x="369" y="274"/>
                      </a:lnTo>
                      <a:lnTo>
                        <a:pt x="373" y="278"/>
                      </a:lnTo>
                      <a:lnTo>
                        <a:pt x="375" y="280"/>
                      </a:lnTo>
                      <a:lnTo>
                        <a:pt x="379" y="283"/>
                      </a:lnTo>
                      <a:lnTo>
                        <a:pt x="382" y="285"/>
                      </a:lnTo>
                      <a:lnTo>
                        <a:pt x="386" y="289"/>
                      </a:lnTo>
                      <a:lnTo>
                        <a:pt x="390" y="291"/>
                      </a:lnTo>
                      <a:lnTo>
                        <a:pt x="393" y="294"/>
                      </a:lnTo>
                      <a:lnTo>
                        <a:pt x="399" y="299"/>
                      </a:lnTo>
                      <a:lnTo>
                        <a:pt x="405" y="303"/>
                      </a:lnTo>
                      <a:lnTo>
                        <a:pt x="412" y="307"/>
                      </a:lnTo>
                      <a:lnTo>
                        <a:pt x="418" y="312"/>
                      </a:lnTo>
                      <a:lnTo>
                        <a:pt x="422" y="314"/>
                      </a:lnTo>
                      <a:lnTo>
                        <a:pt x="427" y="318"/>
                      </a:lnTo>
                      <a:lnTo>
                        <a:pt x="432" y="320"/>
                      </a:lnTo>
                      <a:lnTo>
                        <a:pt x="436" y="323"/>
                      </a:lnTo>
                      <a:lnTo>
                        <a:pt x="439" y="324"/>
                      </a:lnTo>
                      <a:lnTo>
                        <a:pt x="443" y="324"/>
                      </a:lnTo>
                      <a:lnTo>
                        <a:pt x="444" y="324"/>
                      </a:lnTo>
                      <a:lnTo>
                        <a:pt x="447" y="324"/>
                      </a:lnTo>
                      <a:lnTo>
                        <a:pt x="447" y="319"/>
                      </a:lnTo>
                      <a:lnTo>
                        <a:pt x="444" y="313"/>
                      </a:lnTo>
                      <a:lnTo>
                        <a:pt x="441" y="310"/>
                      </a:lnTo>
                      <a:lnTo>
                        <a:pt x="437" y="306"/>
                      </a:lnTo>
                      <a:lnTo>
                        <a:pt x="433" y="302"/>
                      </a:lnTo>
                      <a:lnTo>
                        <a:pt x="430" y="297"/>
                      </a:lnTo>
                      <a:lnTo>
                        <a:pt x="424" y="293"/>
                      </a:lnTo>
                      <a:lnTo>
                        <a:pt x="418" y="288"/>
                      </a:lnTo>
                      <a:lnTo>
                        <a:pt x="413" y="283"/>
                      </a:lnTo>
                      <a:lnTo>
                        <a:pt x="407" y="277"/>
                      </a:lnTo>
                      <a:lnTo>
                        <a:pt x="403" y="274"/>
                      </a:lnTo>
                      <a:lnTo>
                        <a:pt x="399" y="271"/>
                      </a:lnTo>
                      <a:lnTo>
                        <a:pt x="396" y="268"/>
                      </a:lnTo>
                      <a:lnTo>
                        <a:pt x="393" y="266"/>
                      </a:lnTo>
                      <a:lnTo>
                        <a:pt x="390" y="262"/>
                      </a:lnTo>
                      <a:lnTo>
                        <a:pt x="386" y="260"/>
                      </a:lnTo>
                      <a:lnTo>
                        <a:pt x="382" y="257"/>
                      </a:lnTo>
                      <a:lnTo>
                        <a:pt x="380" y="255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69" y="245"/>
                      </a:lnTo>
                      <a:lnTo>
                        <a:pt x="367" y="243"/>
                      </a:lnTo>
                      <a:lnTo>
                        <a:pt x="359" y="237"/>
                      </a:lnTo>
                      <a:lnTo>
                        <a:pt x="353" y="232"/>
                      </a:lnTo>
                      <a:lnTo>
                        <a:pt x="347" y="226"/>
                      </a:lnTo>
                      <a:lnTo>
                        <a:pt x="341" y="220"/>
                      </a:lnTo>
                      <a:lnTo>
                        <a:pt x="336" y="215"/>
                      </a:lnTo>
                      <a:lnTo>
                        <a:pt x="333" y="210"/>
                      </a:lnTo>
                      <a:lnTo>
                        <a:pt x="328" y="205"/>
                      </a:lnTo>
                      <a:lnTo>
                        <a:pt x="324" y="200"/>
                      </a:lnTo>
                      <a:lnTo>
                        <a:pt x="320" y="195"/>
                      </a:lnTo>
                      <a:lnTo>
                        <a:pt x="319" y="192"/>
                      </a:lnTo>
                      <a:lnTo>
                        <a:pt x="317" y="188"/>
                      </a:lnTo>
                      <a:lnTo>
                        <a:pt x="317" y="186"/>
                      </a:lnTo>
                      <a:lnTo>
                        <a:pt x="317" y="182"/>
                      </a:lnTo>
                      <a:lnTo>
                        <a:pt x="319" y="181"/>
                      </a:lnTo>
                      <a:lnTo>
                        <a:pt x="320" y="177"/>
                      </a:lnTo>
                      <a:lnTo>
                        <a:pt x="324" y="175"/>
                      </a:lnTo>
                      <a:lnTo>
                        <a:pt x="327" y="172"/>
                      </a:lnTo>
                      <a:lnTo>
                        <a:pt x="331" y="170"/>
                      </a:lnTo>
                      <a:lnTo>
                        <a:pt x="335" y="166"/>
                      </a:lnTo>
                      <a:lnTo>
                        <a:pt x="340" y="163"/>
                      </a:lnTo>
                      <a:lnTo>
                        <a:pt x="346" y="158"/>
                      </a:lnTo>
                      <a:lnTo>
                        <a:pt x="352" y="154"/>
                      </a:lnTo>
                      <a:lnTo>
                        <a:pt x="358" y="149"/>
                      </a:lnTo>
                      <a:lnTo>
                        <a:pt x="364" y="146"/>
                      </a:lnTo>
                      <a:lnTo>
                        <a:pt x="368" y="143"/>
                      </a:lnTo>
                      <a:lnTo>
                        <a:pt x="371" y="141"/>
                      </a:lnTo>
                      <a:lnTo>
                        <a:pt x="375" y="138"/>
                      </a:lnTo>
                      <a:lnTo>
                        <a:pt x="379" y="137"/>
                      </a:lnTo>
                      <a:lnTo>
                        <a:pt x="381" y="135"/>
                      </a:lnTo>
                      <a:lnTo>
                        <a:pt x="385" y="132"/>
                      </a:lnTo>
                      <a:lnTo>
                        <a:pt x="388" y="130"/>
                      </a:lnTo>
                      <a:lnTo>
                        <a:pt x="392" y="127"/>
                      </a:lnTo>
                      <a:lnTo>
                        <a:pt x="396" y="125"/>
                      </a:lnTo>
                      <a:lnTo>
                        <a:pt x="399" y="122"/>
                      </a:lnTo>
                      <a:lnTo>
                        <a:pt x="403" y="120"/>
                      </a:lnTo>
                      <a:lnTo>
                        <a:pt x="408" y="119"/>
                      </a:lnTo>
                      <a:lnTo>
                        <a:pt x="410" y="115"/>
                      </a:lnTo>
                      <a:lnTo>
                        <a:pt x="414" y="113"/>
                      </a:lnTo>
                      <a:lnTo>
                        <a:pt x="418" y="110"/>
                      </a:lnTo>
                      <a:lnTo>
                        <a:pt x="421" y="109"/>
                      </a:lnTo>
                      <a:lnTo>
                        <a:pt x="424" y="105"/>
                      </a:lnTo>
                      <a:lnTo>
                        <a:pt x="427" y="103"/>
                      </a:lnTo>
                      <a:lnTo>
                        <a:pt x="431" y="101"/>
                      </a:lnTo>
                      <a:lnTo>
                        <a:pt x="435" y="99"/>
                      </a:lnTo>
                      <a:lnTo>
                        <a:pt x="441" y="94"/>
                      </a:lnTo>
                      <a:lnTo>
                        <a:pt x="448" y="91"/>
                      </a:lnTo>
                      <a:lnTo>
                        <a:pt x="453" y="86"/>
                      </a:lnTo>
                      <a:lnTo>
                        <a:pt x="459" y="82"/>
                      </a:lnTo>
                      <a:lnTo>
                        <a:pt x="464" y="79"/>
                      </a:lnTo>
                      <a:lnTo>
                        <a:pt x="469" y="74"/>
                      </a:lnTo>
                      <a:lnTo>
                        <a:pt x="472" y="70"/>
                      </a:lnTo>
                      <a:lnTo>
                        <a:pt x="476" y="68"/>
                      </a:lnTo>
                      <a:lnTo>
                        <a:pt x="479" y="64"/>
                      </a:lnTo>
                      <a:lnTo>
                        <a:pt x="482" y="62"/>
                      </a:lnTo>
                      <a:lnTo>
                        <a:pt x="483" y="59"/>
                      </a:lnTo>
                      <a:lnTo>
                        <a:pt x="484" y="57"/>
                      </a:lnTo>
                      <a:lnTo>
                        <a:pt x="484" y="54"/>
                      </a:lnTo>
                      <a:lnTo>
                        <a:pt x="483" y="53"/>
                      </a:lnTo>
                      <a:lnTo>
                        <a:pt x="481" y="53"/>
                      </a:lnTo>
                      <a:lnTo>
                        <a:pt x="477" y="54"/>
                      </a:lnTo>
                      <a:lnTo>
                        <a:pt x="473" y="54"/>
                      </a:lnTo>
                      <a:lnTo>
                        <a:pt x="469" y="57"/>
                      </a:lnTo>
                      <a:lnTo>
                        <a:pt x="462" y="59"/>
                      </a:lnTo>
                      <a:lnTo>
                        <a:pt x="458" y="63"/>
                      </a:lnTo>
                      <a:lnTo>
                        <a:pt x="454" y="64"/>
                      </a:lnTo>
                      <a:lnTo>
                        <a:pt x="450" y="65"/>
                      </a:lnTo>
                      <a:lnTo>
                        <a:pt x="447" y="67"/>
                      </a:lnTo>
                      <a:lnTo>
                        <a:pt x="444" y="69"/>
                      </a:lnTo>
                      <a:lnTo>
                        <a:pt x="439" y="71"/>
                      </a:lnTo>
                      <a:lnTo>
                        <a:pt x="436" y="73"/>
                      </a:lnTo>
                      <a:lnTo>
                        <a:pt x="432" y="75"/>
                      </a:lnTo>
                      <a:lnTo>
                        <a:pt x="428" y="77"/>
                      </a:lnTo>
                      <a:lnTo>
                        <a:pt x="424" y="80"/>
                      </a:lnTo>
                      <a:lnTo>
                        <a:pt x="420" y="82"/>
                      </a:lnTo>
                      <a:lnTo>
                        <a:pt x="415" y="85"/>
                      </a:lnTo>
                      <a:lnTo>
                        <a:pt x="412" y="87"/>
                      </a:lnTo>
                      <a:lnTo>
                        <a:pt x="407" y="90"/>
                      </a:lnTo>
                      <a:lnTo>
                        <a:pt x="403" y="92"/>
                      </a:lnTo>
                      <a:lnTo>
                        <a:pt x="398" y="94"/>
                      </a:lnTo>
                      <a:lnTo>
                        <a:pt x="395" y="97"/>
                      </a:lnTo>
                      <a:lnTo>
                        <a:pt x="390" y="99"/>
                      </a:lnTo>
                      <a:lnTo>
                        <a:pt x="386" y="102"/>
                      </a:lnTo>
                      <a:lnTo>
                        <a:pt x="381" y="104"/>
                      </a:lnTo>
                      <a:lnTo>
                        <a:pt x="376" y="107"/>
                      </a:lnTo>
                      <a:lnTo>
                        <a:pt x="373" y="109"/>
                      </a:lnTo>
                      <a:lnTo>
                        <a:pt x="368" y="111"/>
                      </a:lnTo>
                      <a:lnTo>
                        <a:pt x="363" y="114"/>
                      </a:lnTo>
                      <a:lnTo>
                        <a:pt x="359" y="118"/>
                      </a:lnTo>
                      <a:lnTo>
                        <a:pt x="354" y="119"/>
                      </a:lnTo>
                      <a:lnTo>
                        <a:pt x="351" y="122"/>
                      </a:lnTo>
                      <a:lnTo>
                        <a:pt x="346" y="124"/>
                      </a:lnTo>
                      <a:lnTo>
                        <a:pt x="342" y="127"/>
                      </a:lnTo>
                      <a:lnTo>
                        <a:pt x="339" y="128"/>
                      </a:lnTo>
                      <a:lnTo>
                        <a:pt x="335" y="131"/>
                      </a:lnTo>
                      <a:lnTo>
                        <a:pt x="331" y="133"/>
                      </a:lnTo>
                      <a:lnTo>
                        <a:pt x="328" y="136"/>
                      </a:lnTo>
                      <a:lnTo>
                        <a:pt x="323" y="137"/>
                      </a:lnTo>
                      <a:lnTo>
                        <a:pt x="319" y="139"/>
                      </a:lnTo>
                      <a:lnTo>
                        <a:pt x="316" y="141"/>
                      </a:lnTo>
                      <a:lnTo>
                        <a:pt x="313" y="143"/>
                      </a:lnTo>
                      <a:lnTo>
                        <a:pt x="310" y="144"/>
                      </a:lnTo>
                      <a:lnTo>
                        <a:pt x="306" y="146"/>
                      </a:lnTo>
                      <a:lnTo>
                        <a:pt x="304" y="148"/>
                      </a:lnTo>
                      <a:lnTo>
                        <a:pt x="301" y="149"/>
                      </a:lnTo>
                      <a:lnTo>
                        <a:pt x="296" y="152"/>
                      </a:lnTo>
                      <a:lnTo>
                        <a:pt x="293" y="153"/>
                      </a:lnTo>
                      <a:lnTo>
                        <a:pt x="289" y="154"/>
                      </a:lnTo>
                      <a:lnTo>
                        <a:pt x="287" y="155"/>
                      </a:lnTo>
                      <a:lnTo>
                        <a:pt x="283" y="154"/>
                      </a:lnTo>
                      <a:lnTo>
                        <a:pt x="279" y="153"/>
                      </a:lnTo>
                      <a:lnTo>
                        <a:pt x="274" y="150"/>
                      </a:lnTo>
                      <a:lnTo>
                        <a:pt x="270" y="148"/>
                      </a:lnTo>
                      <a:lnTo>
                        <a:pt x="267" y="146"/>
                      </a:lnTo>
                      <a:lnTo>
                        <a:pt x="263" y="143"/>
                      </a:lnTo>
                      <a:lnTo>
                        <a:pt x="261" y="141"/>
                      </a:lnTo>
                      <a:lnTo>
                        <a:pt x="257" y="139"/>
                      </a:lnTo>
                      <a:lnTo>
                        <a:pt x="254" y="136"/>
                      </a:lnTo>
                      <a:lnTo>
                        <a:pt x="250" y="135"/>
                      </a:lnTo>
                      <a:lnTo>
                        <a:pt x="246" y="131"/>
                      </a:lnTo>
                      <a:lnTo>
                        <a:pt x="244" y="130"/>
                      </a:lnTo>
                      <a:lnTo>
                        <a:pt x="239" y="126"/>
                      </a:lnTo>
                      <a:lnTo>
                        <a:pt x="236" y="122"/>
                      </a:lnTo>
                      <a:lnTo>
                        <a:pt x="231" y="120"/>
                      </a:lnTo>
                      <a:lnTo>
                        <a:pt x="227" y="116"/>
                      </a:lnTo>
                      <a:lnTo>
                        <a:pt x="222" y="113"/>
                      </a:lnTo>
                      <a:lnTo>
                        <a:pt x="219" y="110"/>
                      </a:lnTo>
                      <a:lnTo>
                        <a:pt x="215" y="107"/>
                      </a:lnTo>
                      <a:lnTo>
                        <a:pt x="210" y="103"/>
                      </a:lnTo>
                      <a:lnTo>
                        <a:pt x="205" y="99"/>
                      </a:lnTo>
                      <a:lnTo>
                        <a:pt x="200" y="96"/>
                      </a:lnTo>
                      <a:lnTo>
                        <a:pt x="196" y="92"/>
                      </a:lnTo>
                      <a:lnTo>
                        <a:pt x="192" y="90"/>
                      </a:lnTo>
                      <a:lnTo>
                        <a:pt x="187" y="86"/>
                      </a:lnTo>
                      <a:lnTo>
                        <a:pt x="183" y="82"/>
                      </a:lnTo>
                      <a:lnTo>
                        <a:pt x="179" y="79"/>
                      </a:lnTo>
                      <a:lnTo>
                        <a:pt x="174" y="75"/>
                      </a:lnTo>
                      <a:lnTo>
                        <a:pt x="169" y="70"/>
                      </a:lnTo>
                      <a:lnTo>
                        <a:pt x="164" y="67"/>
                      </a:lnTo>
                      <a:lnTo>
                        <a:pt x="159" y="63"/>
                      </a:lnTo>
                      <a:lnTo>
                        <a:pt x="154" y="59"/>
                      </a:lnTo>
                      <a:lnTo>
                        <a:pt x="149" y="56"/>
                      </a:lnTo>
                      <a:lnTo>
                        <a:pt x="146" y="52"/>
                      </a:lnTo>
                      <a:lnTo>
                        <a:pt x="141" y="48"/>
                      </a:lnTo>
                      <a:lnTo>
                        <a:pt x="137" y="46"/>
                      </a:lnTo>
                      <a:lnTo>
                        <a:pt x="132" y="42"/>
                      </a:lnTo>
                      <a:lnTo>
                        <a:pt x="128" y="39"/>
                      </a:lnTo>
                      <a:lnTo>
                        <a:pt x="124" y="35"/>
                      </a:lnTo>
                      <a:lnTo>
                        <a:pt x="120" y="33"/>
                      </a:lnTo>
                      <a:lnTo>
                        <a:pt x="115" y="29"/>
                      </a:lnTo>
                      <a:lnTo>
                        <a:pt x="113" y="26"/>
                      </a:lnTo>
                      <a:lnTo>
                        <a:pt x="109" y="23"/>
                      </a:lnTo>
                      <a:lnTo>
                        <a:pt x="106" y="20"/>
                      </a:lnTo>
                      <a:lnTo>
                        <a:pt x="102" y="18"/>
                      </a:lnTo>
                      <a:lnTo>
                        <a:pt x="98" y="15"/>
                      </a:lnTo>
                      <a:lnTo>
                        <a:pt x="95" y="13"/>
                      </a:lnTo>
                      <a:lnTo>
                        <a:pt x="91" y="12"/>
                      </a:lnTo>
                      <a:lnTo>
                        <a:pt x="85" y="7"/>
                      </a:lnTo>
                      <a:lnTo>
                        <a:pt x="80" y="5"/>
                      </a:lnTo>
                      <a:lnTo>
                        <a:pt x="77" y="1"/>
                      </a:lnTo>
                      <a:lnTo>
                        <a:pt x="73" y="0"/>
                      </a:lnTo>
                      <a:lnTo>
                        <a:pt x="69" y="0"/>
                      </a:lnTo>
                      <a:lnTo>
                        <a:pt x="68" y="0"/>
                      </a:lnTo>
                      <a:lnTo>
                        <a:pt x="67" y="1"/>
                      </a:lnTo>
                      <a:lnTo>
                        <a:pt x="67" y="2"/>
                      </a:lnTo>
                      <a:lnTo>
                        <a:pt x="67" y="5"/>
                      </a:lnTo>
                      <a:lnTo>
                        <a:pt x="69" y="8"/>
                      </a:lnTo>
                      <a:lnTo>
                        <a:pt x="72" y="12"/>
                      </a:lnTo>
                      <a:lnTo>
                        <a:pt x="75" y="15"/>
                      </a:lnTo>
                      <a:lnTo>
                        <a:pt x="78" y="20"/>
                      </a:lnTo>
                      <a:lnTo>
                        <a:pt x="84" y="26"/>
                      </a:lnTo>
                      <a:lnTo>
                        <a:pt x="89" y="31"/>
                      </a:lnTo>
                      <a:lnTo>
                        <a:pt x="95" y="37"/>
                      </a:lnTo>
                      <a:lnTo>
                        <a:pt x="97" y="41"/>
                      </a:lnTo>
                      <a:lnTo>
                        <a:pt x="101" y="43"/>
                      </a:lnTo>
                      <a:lnTo>
                        <a:pt x="105" y="47"/>
                      </a:lnTo>
                      <a:lnTo>
                        <a:pt x="108" y="51"/>
                      </a:lnTo>
                      <a:lnTo>
                        <a:pt x="111" y="53"/>
                      </a:lnTo>
                      <a:lnTo>
                        <a:pt x="114" y="57"/>
                      </a:lnTo>
                      <a:lnTo>
                        <a:pt x="118" y="60"/>
                      </a:lnTo>
                      <a:lnTo>
                        <a:pt x="122" y="64"/>
                      </a:lnTo>
                      <a:lnTo>
                        <a:pt x="125" y="68"/>
                      </a:lnTo>
                      <a:lnTo>
                        <a:pt x="129" y="71"/>
                      </a:lnTo>
                      <a:lnTo>
                        <a:pt x="132" y="75"/>
                      </a:lnTo>
                      <a:lnTo>
                        <a:pt x="137" y="79"/>
                      </a:lnTo>
                      <a:lnTo>
                        <a:pt x="141" y="82"/>
                      </a:lnTo>
                      <a:lnTo>
                        <a:pt x="145" y="86"/>
                      </a:lnTo>
                      <a:lnTo>
                        <a:pt x="148" y="90"/>
                      </a:lnTo>
                      <a:lnTo>
                        <a:pt x="152" y="92"/>
                      </a:lnTo>
                      <a:lnTo>
                        <a:pt x="155" y="96"/>
                      </a:lnTo>
                      <a:lnTo>
                        <a:pt x="159" y="99"/>
                      </a:lnTo>
                      <a:lnTo>
                        <a:pt x="163" y="103"/>
                      </a:lnTo>
                      <a:lnTo>
                        <a:pt x="166" y="107"/>
                      </a:lnTo>
                      <a:lnTo>
                        <a:pt x="170" y="110"/>
                      </a:lnTo>
                      <a:lnTo>
                        <a:pt x="174" y="114"/>
                      </a:lnTo>
                      <a:lnTo>
                        <a:pt x="177" y="116"/>
                      </a:lnTo>
                      <a:lnTo>
                        <a:pt x="181" y="120"/>
                      </a:lnTo>
                      <a:lnTo>
                        <a:pt x="185" y="124"/>
                      </a:lnTo>
                      <a:lnTo>
                        <a:pt x="188" y="126"/>
                      </a:lnTo>
                      <a:lnTo>
                        <a:pt x="192" y="130"/>
                      </a:lnTo>
                      <a:lnTo>
                        <a:pt x="196" y="132"/>
                      </a:lnTo>
                      <a:lnTo>
                        <a:pt x="200" y="138"/>
                      </a:lnTo>
                      <a:lnTo>
                        <a:pt x="206" y="143"/>
                      </a:lnTo>
                      <a:lnTo>
                        <a:pt x="211" y="148"/>
                      </a:lnTo>
                      <a:lnTo>
                        <a:pt x="217" y="153"/>
                      </a:lnTo>
                      <a:lnTo>
                        <a:pt x="221" y="156"/>
                      </a:lnTo>
                      <a:lnTo>
                        <a:pt x="225" y="160"/>
                      </a:lnTo>
                      <a:lnTo>
                        <a:pt x="226" y="164"/>
                      </a:lnTo>
                      <a:lnTo>
                        <a:pt x="228" y="166"/>
                      </a:lnTo>
                      <a:lnTo>
                        <a:pt x="228" y="167"/>
                      </a:lnTo>
                      <a:lnTo>
                        <a:pt x="228" y="170"/>
                      </a:lnTo>
                      <a:lnTo>
                        <a:pt x="226" y="173"/>
                      </a:lnTo>
                      <a:lnTo>
                        <a:pt x="225" y="176"/>
                      </a:lnTo>
                      <a:lnTo>
                        <a:pt x="221" y="180"/>
                      </a:lnTo>
                      <a:lnTo>
                        <a:pt x="216" y="183"/>
                      </a:lnTo>
                      <a:lnTo>
                        <a:pt x="211" y="188"/>
                      </a:lnTo>
                      <a:lnTo>
                        <a:pt x="206" y="193"/>
                      </a:lnTo>
                      <a:lnTo>
                        <a:pt x="203" y="195"/>
                      </a:lnTo>
                      <a:lnTo>
                        <a:pt x="199" y="198"/>
                      </a:lnTo>
                      <a:lnTo>
                        <a:pt x="196" y="200"/>
                      </a:lnTo>
                      <a:lnTo>
                        <a:pt x="192" y="203"/>
                      </a:lnTo>
                      <a:lnTo>
                        <a:pt x="188" y="205"/>
                      </a:lnTo>
                      <a:lnTo>
                        <a:pt x="185" y="207"/>
                      </a:lnTo>
                      <a:lnTo>
                        <a:pt x="181" y="210"/>
                      </a:lnTo>
                      <a:lnTo>
                        <a:pt x="177" y="214"/>
                      </a:lnTo>
                      <a:lnTo>
                        <a:pt x="172" y="215"/>
                      </a:lnTo>
                      <a:lnTo>
                        <a:pt x="169" y="217"/>
                      </a:lnTo>
                      <a:lnTo>
                        <a:pt x="164" y="220"/>
                      </a:lnTo>
                      <a:lnTo>
                        <a:pt x="160" y="223"/>
                      </a:lnTo>
                      <a:lnTo>
                        <a:pt x="155" y="226"/>
                      </a:lnTo>
                      <a:lnTo>
                        <a:pt x="151" y="228"/>
                      </a:lnTo>
                      <a:lnTo>
                        <a:pt x="147" y="231"/>
                      </a:lnTo>
                      <a:lnTo>
                        <a:pt x="143" y="234"/>
                      </a:lnTo>
                      <a:lnTo>
                        <a:pt x="138" y="235"/>
                      </a:lnTo>
                      <a:lnTo>
                        <a:pt x="134" y="238"/>
                      </a:lnTo>
                      <a:lnTo>
                        <a:pt x="129" y="240"/>
                      </a:lnTo>
                      <a:lnTo>
                        <a:pt x="124" y="243"/>
                      </a:lnTo>
                      <a:lnTo>
                        <a:pt x="119" y="245"/>
                      </a:lnTo>
                      <a:lnTo>
                        <a:pt x="115" y="248"/>
                      </a:lnTo>
                      <a:lnTo>
                        <a:pt x="111" y="250"/>
                      </a:lnTo>
                      <a:lnTo>
                        <a:pt x="107" y="252"/>
                      </a:lnTo>
                      <a:lnTo>
                        <a:pt x="102" y="254"/>
                      </a:lnTo>
                      <a:lnTo>
                        <a:pt x="97" y="255"/>
                      </a:lnTo>
                      <a:lnTo>
                        <a:pt x="94" y="257"/>
                      </a:lnTo>
                      <a:lnTo>
                        <a:pt x="89" y="260"/>
                      </a:lnTo>
                      <a:lnTo>
                        <a:pt x="85" y="261"/>
                      </a:lnTo>
                      <a:lnTo>
                        <a:pt x="80" y="263"/>
                      </a:lnTo>
                      <a:lnTo>
                        <a:pt x="77" y="265"/>
                      </a:lnTo>
                      <a:lnTo>
                        <a:pt x="73" y="267"/>
                      </a:lnTo>
                      <a:lnTo>
                        <a:pt x="69" y="267"/>
                      </a:lnTo>
                      <a:lnTo>
                        <a:pt x="66" y="268"/>
                      </a:lnTo>
                      <a:lnTo>
                        <a:pt x="62" y="269"/>
                      </a:lnTo>
                      <a:lnTo>
                        <a:pt x="60" y="271"/>
                      </a:lnTo>
                      <a:lnTo>
                        <a:pt x="54" y="272"/>
                      </a:lnTo>
                      <a:lnTo>
                        <a:pt x="47" y="273"/>
                      </a:lnTo>
                      <a:lnTo>
                        <a:pt x="43" y="273"/>
                      </a:lnTo>
                      <a:lnTo>
                        <a:pt x="40" y="273"/>
                      </a:lnTo>
                      <a:lnTo>
                        <a:pt x="37" y="272"/>
                      </a:lnTo>
                      <a:lnTo>
                        <a:pt x="35" y="271"/>
                      </a:lnTo>
                      <a:lnTo>
                        <a:pt x="33" y="267"/>
                      </a:lnTo>
                      <a:lnTo>
                        <a:pt x="32" y="265"/>
                      </a:lnTo>
                      <a:lnTo>
                        <a:pt x="31" y="260"/>
                      </a:lnTo>
                      <a:lnTo>
                        <a:pt x="29" y="255"/>
                      </a:lnTo>
                      <a:lnTo>
                        <a:pt x="28" y="252"/>
                      </a:lnTo>
                      <a:lnTo>
                        <a:pt x="28" y="249"/>
                      </a:lnTo>
                      <a:lnTo>
                        <a:pt x="27" y="245"/>
                      </a:lnTo>
                      <a:lnTo>
                        <a:pt x="27" y="243"/>
                      </a:lnTo>
                      <a:lnTo>
                        <a:pt x="27" y="239"/>
                      </a:lnTo>
                      <a:lnTo>
                        <a:pt x="26" y="235"/>
                      </a:lnTo>
                      <a:lnTo>
                        <a:pt x="26" y="232"/>
                      </a:lnTo>
                      <a:lnTo>
                        <a:pt x="26" y="228"/>
                      </a:lnTo>
                      <a:lnTo>
                        <a:pt x="26" y="223"/>
                      </a:lnTo>
                      <a:lnTo>
                        <a:pt x="24" y="218"/>
                      </a:lnTo>
                      <a:lnTo>
                        <a:pt x="24" y="215"/>
                      </a:lnTo>
                      <a:lnTo>
                        <a:pt x="24" y="211"/>
                      </a:lnTo>
                      <a:lnTo>
                        <a:pt x="23" y="206"/>
                      </a:lnTo>
                      <a:lnTo>
                        <a:pt x="23" y="201"/>
                      </a:lnTo>
                      <a:lnTo>
                        <a:pt x="23" y="197"/>
                      </a:lnTo>
                      <a:lnTo>
                        <a:pt x="23" y="193"/>
                      </a:lnTo>
                      <a:lnTo>
                        <a:pt x="23" y="188"/>
                      </a:lnTo>
                      <a:lnTo>
                        <a:pt x="23" y="183"/>
                      </a:lnTo>
                      <a:lnTo>
                        <a:pt x="23" y="178"/>
                      </a:lnTo>
                      <a:lnTo>
                        <a:pt x="23" y="173"/>
                      </a:lnTo>
                      <a:lnTo>
                        <a:pt x="23" y="169"/>
                      </a:lnTo>
                      <a:lnTo>
                        <a:pt x="23" y="164"/>
                      </a:lnTo>
                      <a:lnTo>
                        <a:pt x="23" y="159"/>
                      </a:lnTo>
                      <a:lnTo>
                        <a:pt x="23" y="154"/>
                      </a:lnTo>
                      <a:lnTo>
                        <a:pt x="22" y="149"/>
                      </a:lnTo>
                      <a:lnTo>
                        <a:pt x="22" y="144"/>
                      </a:lnTo>
                      <a:lnTo>
                        <a:pt x="22" y="139"/>
                      </a:lnTo>
                      <a:lnTo>
                        <a:pt x="22" y="135"/>
                      </a:lnTo>
                      <a:lnTo>
                        <a:pt x="22" y="130"/>
                      </a:lnTo>
                      <a:lnTo>
                        <a:pt x="22" y="125"/>
                      </a:lnTo>
                      <a:lnTo>
                        <a:pt x="22" y="120"/>
                      </a:lnTo>
                      <a:lnTo>
                        <a:pt x="22" y="115"/>
                      </a:lnTo>
                      <a:lnTo>
                        <a:pt x="22" y="110"/>
                      </a:lnTo>
                      <a:lnTo>
                        <a:pt x="22" y="105"/>
                      </a:lnTo>
                      <a:lnTo>
                        <a:pt x="22" y="101"/>
                      </a:lnTo>
                      <a:lnTo>
                        <a:pt x="22" y="97"/>
                      </a:lnTo>
                      <a:lnTo>
                        <a:pt x="22" y="92"/>
                      </a:lnTo>
                      <a:lnTo>
                        <a:pt x="22" y="88"/>
                      </a:lnTo>
                      <a:lnTo>
                        <a:pt x="22" y="84"/>
                      </a:lnTo>
                      <a:lnTo>
                        <a:pt x="22" y="80"/>
                      </a:lnTo>
                      <a:lnTo>
                        <a:pt x="22" y="76"/>
                      </a:lnTo>
                      <a:lnTo>
                        <a:pt x="22" y="71"/>
                      </a:lnTo>
                      <a:lnTo>
                        <a:pt x="22" y="68"/>
                      </a:lnTo>
                      <a:lnTo>
                        <a:pt x="22" y="65"/>
                      </a:lnTo>
                      <a:lnTo>
                        <a:pt x="22" y="62"/>
                      </a:lnTo>
                      <a:lnTo>
                        <a:pt x="22" y="58"/>
                      </a:lnTo>
                      <a:lnTo>
                        <a:pt x="22" y="54"/>
                      </a:lnTo>
                      <a:lnTo>
                        <a:pt x="22" y="52"/>
                      </a:lnTo>
                      <a:lnTo>
                        <a:pt x="22" y="47"/>
                      </a:lnTo>
                      <a:lnTo>
                        <a:pt x="22" y="43"/>
                      </a:lnTo>
                      <a:lnTo>
                        <a:pt x="22" y="40"/>
                      </a:lnTo>
                      <a:lnTo>
                        <a:pt x="22" y="37"/>
                      </a:lnTo>
                      <a:lnTo>
                        <a:pt x="21" y="33"/>
                      </a:lnTo>
                      <a:lnTo>
                        <a:pt x="20" y="28"/>
                      </a:lnTo>
                      <a:lnTo>
                        <a:pt x="18" y="23"/>
                      </a:lnTo>
                      <a:lnTo>
                        <a:pt x="17" y="19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1" y="7"/>
                      </a:lnTo>
                      <a:lnTo>
                        <a:pt x="10" y="5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401" name="Freeform 208"/>
                <p:cNvSpPr>
                  <a:spLocks/>
                </p:cNvSpPr>
                <p:nvPr/>
              </p:nvSpPr>
              <p:spPr bwMode="auto">
                <a:xfrm>
                  <a:off x="2280" y="1618"/>
                  <a:ext cx="132" cy="187"/>
                </a:xfrm>
                <a:custGeom>
                  <a:avLst/>
                  <a:gdLst>
                    <a:gd name="T0" fmla="*/ 0 w 530"/>
                    <a:gd name="T1" fmla="*/ 0 h 746"/>
                    <a:gd name="T2" fmla="*/ 0 w 530"/>
                    <a:gd name="T3" fmla="*/ 0 h 746"/>
                    <a:gd name="T4" fmla="*/ 0 w 530"/>
                    <a:gd name="T5" fmla="*/ 0 h 746"/>
                    <a:gd name="T6" fmla="*/ 0 w 530"/>
                    <a:gd name="T7" fmla="*/ 0 h 746"/>
                    <a:gd name="T8" fmla="*/ 0 w 530"/>
                    <a:gd name="T9" fmla="*/ 0 h 746"/>
                    <a:gd name="T10" fmla="*/ 0 w 530"/>
                    <a:gd name="T11" fmla="*/ 0 h 746"/>
                    <a:gd name="T12" fmla="*/ 0 w 530"/>
                    <a:gd name="T13" fmla="*/ 0 h 746"/>
                    <a:gd name="T14" fmla="*/ 0 w 530"/>
                    <a:gd name="T15" fmla="*/ 0 h 746"/>
                    <a:gd name="T16" fmla="*/ 0 w 530"/>
                    <a:gd name="T17" fmla="*/ 0 h 746"/>
                    <a:gd name="T18" fmla="*/ 0 w 530"/>
                    <a:gd name="T19" fmla="*/ 0 h 746"/>
                    <a:gd name="T20" fmla="*/ 0 w 530"/>
                    <a:gd name="T21" fmla="*/ 0 h 746"/>
                    <a:gd name="T22" fmla="*/ 0 w 530"/>
                    <a:gd name="T23" fmla="*/ 0 h 746"/>
                    <a:gd name="T24" fmla="*/ 0 w 530"/>
                    <a:gd name="T25" fmla="*/ 0 h 746"/>
                    <a:gd name="T26" fmla="*/ 0 w 530"/>
                    <a:gd name="T27" fmla="*/ 0 h 746"/>
                    <a:gd name="T28" fmla="*/ 0 w 530"/>
                    <a:gd name="T29" fmla="*/ 0 h 746"/>
                    <a:gd name="T30" fmla="*/ 0 w 530"/>
                    <a:gd name="T31" fmla="*/ 0 h 746"/>
                    <a:gd name="T32" fmla="*/ 0 w 530"/>
                    <a:gd name="T33" fmla="*/ 0 h 746"/>
                    <a:gd name="T34" fmla="*/ 0 w 530"/>
                    <a:gd name="T35" fmla="*/ 0 h 746"/>
                    <a:gd name="T36" fmla="*/ 0 w 530"/>
                    <a:gd name="T37" fmla="*/ 0 h 746"/>
                    <a:gd name="T38" fmla="*/ 0 w 530"/>
                    <a:gd name="T39" fmla="*/ 0 h 746"/>
                    <a:gd name="T40" fmla="*/ 0 w 530"/>
                    <a:gd name="T41" fmla="*/ 0 h 746"/>
                    <a:gd name="T42" fmla="*/ 0 w 530"/>
                    <a:gd name="T43" fmla="*/ 0 h 746"/>
                    <a:gd name="T44" fmla="*/ 0 w 530"/>
                    <a:gd name="T45" fmla="*/ 0 h 746"/>
                    <a:gd name="T46" fmla="*/ 0 w 530"/>
                    <a:gd name="T47" fmla="*/ 0 h 746"/>
                    <a:gd name="T48" fmla="*/ 0 w 530"/>
                    <a:gd name="T49" fmla="*/ 0 h 746"/>
                    <a:gd name="T50" fmla="*/ 0 w 530"/>
                    <a:gd name="T51" fmla="*/ 0 h 746"/>
                    <a:gd name="T52" fmla="*/ 0 w 530"/>
                    <a:gd name="T53" fmla="*/ 0 h 746"/>
                    <a:gd name="T54" fmla="*/ 0 w 530"/>
                    <a:gd name="T55" fmla="*/ 0 h 746"/>
                    <a:gd name="T56" fmla="*/ 0 w 530"/>
                    <a:gd name="T57" fmla="*/ 0 h 746"/>
                    <a:gd name="T58" fmla="*/ 0 w 530"/>
                    <a:gd name="T59" fmla="*/ 0 h 746"/>
                    <a:gd name="T60" fmla="*/ 0 w 530"/>
                    <a:gd name="T61" fmla="*/ 0 h 746"/>
                    <a:gd name="T62" fmla="*/ 0 w 530"/>
                    <a:gd name="T63" fmla="*/ 0 h 746"/>
                    <a:gd name="T64" fmla="*/ 0 w 530"/>
                    <a:gd name="T65" fmla="*/ 0 h 746"/>
                    <a:gd name="T66" fmla="*/ 0 w 530"/>
                    <a:gd name="T67" fmla="*/ 0 h 746"/>
                    <a:gd name="T68" fmla="*/ 0 w 530"/>
                    <a:gd name="T69" fmla="*/ 0 h 746"/>
                    <a:gd name="T70" fmla="*/ 0 w 530"/>
                    <a:gd name="T71" fmla="*/ 0 h 746"/>
                    <a:gd name="T72" fmla="*/ 0 w 530"/>
                    <a:gd name="T73" fmla="*/ 0 h 746"/>
                    <a:gd name="T74" fmla="*/ 0 w 530"/>
                    <a:gd name="T75" fmla="*/ 0 h 746"/>
                    <a:gd name="T76" fmla="*/ 0 w 530"/>
                    <a:gd name="T77" fmla="*/ 0 h 746"/>
                    <a:gd name="T78" fmla="*/ 0 w 530"/>
                    <a:gd name="T79" fmla="*/ 0 h 746"/>
                    <a:gd name="T80" fmla="*/ 0 w 530"/>
                    <a:gd name="T81" fmla="*/ 0 h 746"/>
                    <a:gd name="T82" fmla="*/ 0 w 530"/>
                    <a:gd name="T83" fmla="*/ 0 h 746"/>
                    <a:gd name="T84" fmla="*/ 0 w 530"/>
                    <a:gd name="T85" fmla="*/ 0 h 746"/>
                    <a:gd name="T86" fmla="*/ 0 w 530"/>
                    <a:gd name="T87" fmla="*/ 0 h 746"/>
                    <a:gd name="T88" fmla="*/ 0 w 530"/>
                    <a:gd name="T89" fmla="*/ 0 h 746"/>
                    <a:gd name="T90" fmla="*/ 0 w 530"/>
                    <a:gd name="T91" fmla="*/ 0 h 746"/>
                    <a:gd name="T92" fmla="*/ 0 w 530"/>
                    <a:gd name="T93" fmla="*/ 0 h 746"/>
                    <a:gd name="T94" fmla="*/ 0 w 530"/>
                    <a:gd name="T95" fmla="*/ 0 h 746"/>
                    <a:gd name="T96" fmla="*/ 0 w 530"/>
                    <a:gd name="T97" fmla="*/ 0 h 746"/>
                    <a:gd name="T98" fmla="*/ 0 w 530"/>
                    <a:gd name="T99" fmla="*/ 0 h 746"/>
                    <a:gd name="T100" fmla="*/ 0 w 530"/>
                    <a:gd name="T101" fmla="*/ 0 h 746"/>
                    <a:gd name="T102" fmla="*/ 0 w 530"/>
                    <a:gd name="T103" fmla="*/ 0 h 746"/>
                    <a:gd name="T104" fmla="*/ 0 w 530"/>
                    <a:gd name="T105" fmla="*/ 0 h 746"/>
                    <a:gd name="T106" fmla="*/ 0 w 530"/>
                    <a:gd name="T107" fmla="*/ 0 h 746"/>
                    <a:gd name="T108" fmla="*/ 0 w 530"/>
                    <a:gd name="T109" fmla="*/ 0 h 746"/>
                    <a:gd name="T110" fmla="*/ 0 w 530"/>
                    <a:gd name="T111" fmla="*/ 0 h 746"/>
                    <a:gd name="T112" fmla="*/ 0 w 530"/>
                    <a:gd name="T113" fmla="*/ 0 h 746"/>
                    <a:gd name="T114" fmla="*/ 0 w 530"/>
                    <a:gd name="T115" fmla="*/ 0 h 746"/>
                    <a:gd name="T116" fmla="*/ 0 w 530"/>
                    <a:gd name="T117" fmla="*/ 0 h 746"/>
                    <a:gd name="T118" fmla="*/ 0 w 530"/>
                    <a:gd name="T119" fmla="*/ 0 h 74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30" h="746">
                      <a:moveTo>
                        <a:pt x="1" y="333"/>
                      </a:moveTo>
                      <a:lnTo>
                        <a:pt x="0" y="332"/>
                      </a:lnTo>
                      <a:lnTo>
                        <a:pt x="0" y="329"/>
                      </a:lnTo>
                      <a:lnTo>
                        <a:pt x="0" y="326"/>
                      </a:lnTo>
                      <a:lnTo>
                        <a:pt x="0" y="321"/>
                      </a:lnTo>
                      <a:lnTo>
                        <a:pt x="0" y="317"/>
                      </a:lnTo>
                      <a:lnTo>
                        <a:pt x="0" y="314"/>
                      </a:lnTo>
                      <a:lnTo>
                        <a:pt x="0" y="310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299"/>
                      </a:lnTo>
                      <a:lnTo>
                        <a:pt x="0" y="294"/>
                      </a:lnTo>
                      <a:lnTo>
                        <a:pt x="0" y="289"/>
                      </a:lnTo>
                      <a:lnTo>
                        <a:pt x="0" y="284"/>
                      </a:lnTo>
                      <a:lnTo>
                        <a:pt x="0" y="278"/>
                      </a:lnTo>
                      <a:lnTo>
                        <a:pt x="0" y="273"/>
                      </a:lnTo>
                      <a:lnTo>
                        <a:pt x="0" y="267"/>
                      </a:lnTo>
                      <a:lnTo>
                        <a:pt x="0" y="262"/>
                      </a:lnTo>
                      <a:lnTo>
                        <a:pt x="0" y="256"/>
                      </a:lnTo>
                      <a:lnTo>
                        <a:pt x="0" y="250"/>
                      </a:lnTo>
                      <a:lnTo>
                        <a:pt x="0" y="244"/>
                      </a:lnTo>
                      <a:lnTo>
                        <a:pt x="0" y="238"/>
                      </a:lnTo>
                      <a:lnTo>
                        <a:pt x="0" y="231"/>
                      </a:lnTo>
                      <a:lnTo>
                        <a:pt x="0" y="225"/>
                      </a:lnTo>
                      <a:lnTo>
                        <a:pt x="0" y="219"/>
                      </a:lnTo>
                      <a:lnTo>
                        <a:pt x="0" y="211"/>
                      </a:lnTo>
                      <a:lnTo>
                        <a:pt x="0" y="205"/>
                      </a:lnTo>
                      <a:lnTo>
                        <a:pt x="0" y="198"/>
                      </a:lnTo>
                      <a:lnTo>
                        <a:pt x="1" y="192"/>
                      </a:lnTo>
                      <a:lnTo>
                        <a:pt x="1" y="186"/>
                      </a:lnTo>
                      <a:lnTo>
                        <a:pt x="1" y="179"/>
                      </a:lnTo>
                      <a:lnTo>
                        <a:pt x="1" y="171"/>
                      </a:lnTo>
                      <a:lnTo>
                        <a:pt x="1" y="164"/>
                      </a:lnTo>
                      <a:lnTo>
                        <a:pt x="1" y="157"/>
                      </a:lnTo>
                      <a:lnTo>
                        <a:pt x="1" y="151"/>
                      </a:lnTo>
                      <a:lnTo>
                        <a:pt x="1" y="143"/>
                      </a:lnTo>
                      <a:lnTo>
                        <a:pt x="2" y="139"/>
                      </a:lnTo>
                      <a:lnTo>
                        <a:pt x="2" y="131"/>
                      </a:lnTo>
                      <a:lnTo>
                        <a:pt x="2" y="124"/>
                      </a:lnTo>
                      <a:lnTo>
                        <a:pt x="3" y="118"/>
                      </a:lnTo>
                      <a:lnTo>
                        <a:pt x="3" y="112"/>
                      </a:lnTo>
                      <a:lnTo>
                        <a:pt x="3" y="105"/>
                      </a:lnTo>
                      <a:lnTo>
                        <a:pt x="5" y="100"/>
                      </a:lnTo>
                      <a:lnTo>
                        <a:pt x="5" y="94"/>
                      </a:lnTo>
                      <a:lnTo>
                        <a:pt x="6" y="88"/>
                      </a:lnTo>
                      <a:lnTo>
                        <a:pt x="6" y="81"/>
                      </a:lnTo>
                      <a:lnTo>
                        <a:pt x="6" y="75"/>
                      </a:lnTo>
                      <a:lnTo>
                        <a:pt x="7" y="71"/>
                      </a:lnTo>
                      <a:lnTo>
                        <a:pt x="7" y="66"/>
                      </a:lnTo>
                      <a:lnTo>
                        <a:pt x="7" y="60"/>
                      </a:lnTo>
                      <a:lnTo>
                        <a:pt x="8" y="56"/>
                      </a:lnTo>
                      <a:lnTo>
                        <a:pt x="10" y="51"/>
                      </a:lnTo>
                      <a:lnTo>
                        <a:pt x="11" y="47"/>
                      </a:lnTo>
                      <a:lnTo>
                        <a:pt x="11" y="44"/>
                      </a:lnTo>
                      <a:lnTo>
                        <a:pt x="12" y="40"/>
                      </a:lnTo>
                      <a:lnTo>
                        <a:pt x="12" y="36"/>
                      </a:lnTo>
                      <a:lnTo>
                        <a:pt x="13" y="33"/>
                      </a:lnTo>
                      <a:lnTo>
                        <a:pt x="16" y="28"/>
                      </a:lnTo>
                      <a:lnTo>
                        <a:pt x="18" y="24"/>
                      </a:lnTo>
                      <a:lnTo>
                        <a:pt x="20" y="21"/>
                      </a:lnTo>
                      <a:lnTo>
                        <a:pt x="25" y="17"/>
                      </a:lnTo>
                      <a:lnTo>
                        <a:pt x="29" y="16"/>
                      </a:lnTo>
                      <a:lnTo>
                        <a:pt x="33" y="15"/>
                      </a:lnTo>
                      <a:lnTo>
                        <a:pt x="37" y="13"/>
                      </a:lnTo>
                      <a:lnTo>
                        <a:pt x="42" y="12"/>
                      </a:lnTo>
                      <a:lnTo>
                        <a:pt x="48" y="10"/>
                      </a:lnTo>
                      <a:lnTo>
                        <a:pt x="54" y="10"/>
                      </a:lnTo>
                      <a:lnTo>
                        <a:pt x="60" y="7"/>
                      </a:lnTo>
                      <a:lnTo>
                        <a:pt x="68" y="7"/>
                      </a:lnTo>
                      <a:lnTo>
                        <a:pt x="74" y="6"/>
                      </a:lnTo>
                      <a:lnTo>
                        <a:pt x="82" y="5"/>
                      </a:lnTo>
                      <a:lnTo>
                        <a:pt x="90" y="4"/>
                      </a:lnTo>
                      <a:lnTo>
                        <a:pt x="99" y="4"/>
                      </a:lnTo>
                      <a:lnTo>
                        <a:pt x="108" y="2"/>
                      </a:lnTo>
                      <a:lnTo>
                        <a:pt x="116" y="2"/>
                      </a:lnTo>
                      <a:lnTo>
                        <a:pt x="125" y="1"/>
                      </a:lnTo>
                      <a:lnTo>
                        <a:pt x="134" y="1"/>
                      </a:lnTo>
                      <a:lnTo>
                        <a:pt x="144" y="1"/>
                      </a:lnTo>
                      <a:lnTo>
                        <a:pt x="154" y="0"/>
                      </a:lnTo>
                      <a:lnTo>
                        <a:pt x="164" y="0"/>
                      </a:lnTo>
                      <a:lnTo>
                        <a:pt x="175" y="0"/>
                      </a:lnTo>
                      <a:lnTo>
                        <a:pt x="185" y="0"/>
                      </a:lnTo>
                      <a:lnTo>
                        <a:pt x="195" y="0"/>
                      </a:lnTo>
                      <a:lnTo>
                        <a:pt x="206" y="0"/>
                      </a:lnTo>
                      <a:lnTo>
                        <a:pt x="217" y="0"/>
                      </a:lnTo>
                      <a:lnTo>
                        <a:pt x="228" y="0"/>
                      </a:lnTo>
                      <a:lnTo>
                        <a:pt x="239" y="0"/>
                      </a:lnTo>
                      <a:lnTo>
                        <a:pt x="251" y="0"/>
                      </a:lnTo>
                      <a:lnTo>
                        <a:pt x="262" y="1"/>
                      </a:lnTo>
                      <a:lnTo>
                        <a:pt x="273" y="1"/>
                      </a:lnTo>
                      <a:lnTo>
                        <a:pt x="284" y="1"/>
                      </a:lnTo>
                      <a:lnTo>
                        <a:pt x="295" y="1"/>
                      </a:lnTo>
                      <a:lnTo>
                        <a:pt x="306" y="2"/>
                      </a:lnTo>
                      <a:lnTo>
                        <a:pt x="316" y="2"/>
                      </a:lnTo>
                      <a:lnTo>
                        <a:pt x="327" y="4"/>
                      </a:lnTo>
                      <a:lnTo>
                        <a:pt x="337" y="4"/>
                      </a:lnTo>
                      <a:lnTo>
                        <a:pt x="348" y="5"/>
                      </a:lnTo>
                      <a:lnTo>
                        <a:pt x="359" y="6"/>
                      </a:lnTo>
                      <a:lnTo>
                        <a:pt x="369" y="7"/>
                      </a:lnTo>
                      <a:lnTo>
                        <a:pt x="378" y="7"/>
                      </a:lnTo>
                      <a:lnTo>
                        <a:pt x="388" y="9"/>
                      </a:lnTo>
                      <a:lnTo>
                        <a:pt x="398" y="10"/>
                      </a:lnTo>
                      <a:lnTo>
                        <a:pt x="408" y="11"/>
                      </a:lnTo>
                      <a:lnTo>
                        <a:pt x="416" y="12"/>
                      </a:lnTo>
                      <a:lnTo>
                        <a:pt x="426" y="13"/>
                      </a:lnTo>
                      <a:lnTo>
                        <a:pt x="433" y="15"/>
                      </a:lnTo>
                      <a:lnTo>
                        <a:pt x="441" y="16"/>
                      </a:lnTo>
                      <a:lnTo>
                        <a:pt x="449" y="17"/>
                      </a:lnTo>
                      <a:lnTo>
                        <a:pt x="456" y="19"/>
                      </a:lnTo>
                      <a:lnTo>
                        <a:pt x="463" y="21"/>
                      </a:lnTo>
                      <a:lnTo>
                        <a:pt x="471" y="22"/>
                      </a:lnTo>
                      <a:lnTo>
                        <a:pt x="477" y="24"/>
                      </a:lnTo>
                      <a:lnTo>
                        <a:pt x="483" y="26"/>
                      </a:lnTo>
                      <a:lnTo>
                        <a:pt x="488" y="28"/>
                      </a:lnTo>
                      <a:lnTo>
                        <a:pt x="492" y="29"/>
                      </a:lnTo>
                      <a:lnTo>
                        <a:pt x="496" y="32"/>
                      </a:lnTo>
                      <a:lnTo>
                        <a:pt x="501" y="33"/>
                      </a:lnTo>
                      <a:lnTo>
                        <a:pt x="503" y="35"/>
                      </a:lnTo>
                      <a:lnTo>
                        <a:pt x="506" y="38"/>
                      </a:lnTo>
                      <a:lnTo>
                        <a:pt x="508" y="40"/>
                      </a:lnTo>
                      <a:lnTo>
                        <a:pt x="511" y="43"/>
                      </a:lnTo>
                      <a:lnTo>
                        <a:pt x="512" y="47"/>
                      </a:lnTo>
                      <a:lnTo>
                        <a:pt x="513" y="54"/>
                      </a:lnTo>
                      <a:lnTo>
                        <a:pt x="513" y="57"/>
                      </a:lnTo>
                      <a:lnTo>
                        <a:pt x="514" y="61"/>
                      </a:lnTo>
                      <a:lnTo>
                        <a:pt x="514" y="64"/>
                      </a:lnTo>
                      <a:lnTo>
                        <a:pt x="515" y="69"/>
                      </a:lnTo>
                      <a:lnTo>
                        <a:pt x="515" y="73"/>
                      </a:lnTo>
                      <a:lnTo>
                        <a:pt x="515" y="78"/>
                      </a:lnTo>
                      <a:lnTo>
                        <a:pt x="515" y="83"/>
                      </a:lnTo>
                      <a:lnTo>
                        <a:pt x="517" y="89"/>
                      </a:lnTo>
                      <a:lnTo>
                        <a:pt x="517" y="94"/>
                      </a:lnTo>
                      <a:lnTo>
                        <a:pt x="517" y="100"/>
                      </a:lnTo>
                      <a:lnTo>
                        <a:pt x="517" y="105"/>
                      </a:lnTo>
                      <a:lnTo>
                        <a:pt x="517" y="111"/>
                      </a:lnTo>
                      <a:lnTo>
                        <a:pt x="517" y="117"/>
                      </a:lnTo>
                      <a:lnTo>
                        <a:pt x="517" y="123"/>
                      </a:lnTo>
                      <a:lnTo>
                        <a:pt x="517" y="129"/>
                      </a:lnTo>
                      <a:lnTo>
                        <a:pt x="517" y="135"/>
                      </a:lnTo>
                      <a:lnTo>
                        <a:pt x="515" y="141"/>
                      </a:lnTo>
                      <a:lnTo>
                        <a:pt x="515" y="148"/>
                      </a:lnTo>
                      <a:lnTo>
                        <a:pt x="515" y="154"/>
                      </a:lnTo>
                      <a:lnTo>
                        <a:pt x="515" y="162"/>
                      </a:lnTo>
                      <a:lnTo>
                        <a:pt x="514" y="168"/>
                      </a:lnTo>
                      <a:lnTo>
                        <a:pt x="514" y="175"/>
                      </a:lnTo>
                      <a:lnTo>
                        <a:pt x="513" y="181"/>
                      </a:lnTo>
                      <a:lnTo>
                        <a:pt x="513" y="188"/>
                      </a:lnTo>
                      <a:lnTo>
                        <a:pt x="513" y="194"/>
                      </a:lnTo>
                      <a:lnTo>
                        <a:pt x="512" y="202"/>
                      </a:lnTo>
                      <a:lnTo>
                        <a:pt x="512" y="209"/>
                      </a:lnTo>
                      <a:lnTo>
                        <a:pt x="512" y="216"/>
                      </a:lnTo>
                      <a:lnTo>
                        <a:pt x="511" y="222"/>
                      </a:lnTo>
                      <a:lnTo>
                        <a:pt x="509" y="228"/>
                      </a:lnTo>
                      <a:lnTo>
                        <a:pt x="509" y="235"/>
                      </a:lnTo>
                      <a:lnTo>
                        <a:pt x="508" y="242"/>
                      </a:lnTo>
                      <a:lnTo>
                        <a:pt x="508" y="248"/>
                      </a:lnTo>
                      <a:lnTo>
                        <a:pt x="507" y="255"/>
                      </a:lnTo>
                      <a:lnTo>
                        <a:pt x="507" y="261"/>
                      </a:lnTo>
                      <a:lnTo>
                        <a:pt x="507" y="267"/>
                      </a:lnTo>
                      <a:lnTo>
                        <a:pt x="506" y="273"/>
                      </a:lnTo>
                      <a:lnTo>
                        <a:pt x="505" y="279"/>
                      </a:lnTo>
                      <a:lnTo>
                        <a:pt x="505" y="286"/>
                      </a:lnTo>
                      <a:lnTo>
                        <a:pt x="505" y="292"/>
                      </a:lnTo>
                      <a:lnTo>
                        <a:pt x="503" y="297"/>
                      </a:lnTo>
                      <a:lnTo>
                        <a:pt x="503" y="303"/>
                      </a:lnTo>
                      <a:lnTo>
                        <a:pt x="502" y="307"/>
                      </a:lnTo>
                      <a:lnTo>
                        <a:pt x="502" y="314"/>
                      </a:lnTo>
                      <a:lnTo>
                        <a:pt x="502" y="317"/>
                      </a:lnTo>
                      <a:lnTo>
                        <a:pt x="501" y="322"/>
                      </a:lnTo>
                      <a:lnTo>
                        <a:pt x="501" y="327"/>
                      </a:lnTo>
                      <a:lnTo>
                        <a:pt x="501" y="332"/>
                      </a:lnTo>
                      <a:lnTo>
                        <a:pt x="501" y="335"/>
                      </a:lnTo>
                      <a:lnTo>
                        <a:pt x="501" y="339"/>
                      </a:lnTo>
                      <a:lnTo>
                        <a:pt x="501" y="343"/>
                      </a:lnTo>
                      <a:lnTo>
                        <a:pt x="501" y="346"/>
                      </a:lnTo>
                      <a:lnTo>
                        <a:pt x="501" y="351"/>
                      </a:lnTo>
                      <a:lnTo>
                        <a:pt x="501" y="357"/>
                      </a:lnTo>
                      <a:lnTo>
                        <a:pt x="501" y="360"/>
                      </a:lnTo>
                      <a:lnTo>
                        <a:pt x="502" y="363"/>
                      </a:lnTo>
                      <a:lnTo>
                        <a:pt x="506" y="368"/>
                      </a:lnTo>
                      <a:lnTo>
                        <a:pt x="512" y="374"/>
                      </a:lnTo>
                      <a:lnTo>
                        <a:pt x="513" y="378"/>
                      </a:lnTo>
                      <a:lnTo>
                        <a:pt x="517" y="383"/>
                      </a:lnTo>
                      <a:lnTo>
                        <a:pt x="518" y="386"/>
                      </a:lnTo>
                      <a:lnTo>
                        <a:pt x="522" y="391"/>
                      </a:lnTo>
                      <a:lnTo>
                        <a:pt x="523" y="396"/>
                      </a:lnTo>
                      <a:lnTo>
                        <a:pt x="524" y="402"/>
                      </a:lnTo>
                      <a:lnTo>
                        <a:pt x="525" y="405"/>
                      </a:lnTo>
                      <a:lnTo>
                        <a:pt x="526" y="407"/>
                      </a:lnTo>
                      <a:lnTo>
                        <a:pt x="526" y="411"/>
                      </a:lnTo>
                      <a:lnTo>
                        <a:pt x="528" y="414"/>
                      </a:lnTo>
                      <a:lnTo>
                        <a:pt x="528" y="418"/>
                      </a:lnTo>
                      <a:lnTo>
                        <a:pt x="529" y="420"/>
                      </a:lnTo>
                      <a:lnTo>
                        <a:pt x="529" y="424"/>
                      </a:lnTo>
                      <a:lnTo>
                        <a:pt x="529" y="429"/>
                      </a:lnTo>
                      <a:lnTo>
                        <a:pt x="529" y="431"/>
                      </a:lnTo>
                      <a:lnTo>
                        <a:pt x="529" y="435"/>
                      </a:lnTo>
                      <a:lnTo>
                        <a:pt x="529" y="440"/>
                      </a:lnTo>
                      <a:lnTo>
                        <a:pt x="530" y="445"/>
                      </a:lnTo>
                      <a:lnTo>
                        <a:pt x="529" y="448"/>
                      </a:lnTo>
                      <a:lnTo>
                        <a:pt x="529" y="454"/>
                      </a:lnTo>
                      <a:lnTo>
                        <a:pt x="528" y="457"/>
                      </a:lnTo>
                      <a:lnTo>
                        <a:pt x="528" y="461"/>
                      </a:lnTo>
                      <a:lnTo>
                        <a:pt x="528" y="464"/>
                      </a:lnTo>
                      <a:lnTo>
                        <a:pt x="528" y="469"/>
                      </a:lnTo>
                      <a:lnTo>
                        <a:pt x="528" y="471"/>
                      </a:lnTo>
                      <a:lnTo>
                        <a:pt x="528" y="476"/>
                      </a:lnTo>
                      <a:lnTo>
                        <a:pt x="528" y="480"/>
                      </a:lnTo>
                      <a:lnTo>
                        <a:pt x="528" y="485"/>
                      </a:lnTo>
                      <a:lnTo>
                        <a:pt x="528" y="490"/>
                      </a:lnTo>
                      <a:lnTo>
                        <a:pt x="528" y="495"/>
                      </a:lnTo>
                      <a:lnTo>
                        <a:pt x="528" y="499"/>
                      </a:lnTo>
                      <a:lnTo>
                        <a:pt x="528" y="505"/>
                      </a:lnTo>
                      <a:lnTo>
                        <a:pt x="526" y="509"/>
                      </a:lnTo>
                      <a:lnTo>
                        <a:pt x="526" y="514"/>
                      </a:lnTo>
                      <a:lnTo>
                        <a:pt x="526" y="520"/>
                      </a:lnTo>
                      <a:lnTo>
                        <a:pt x="526" y="526"/>
                      </a:lnTo>
                      <a:lnTo>
                        <a:pt x="526" y="531"/>
                      </a:lnTo>
                      <a:lnTo>
                        <a:pt x="526" y="537"/>
                      </a:lnTo>
                      <a:lnTo>
                        <a:pt x="526" y="543"/>
                      </a:lnTo>
                      <a:lnTo>
                        <a:pt x="526" y="548"/>
                      </a:lnTo>
                      <a:lnTo>
                        <a:pt x="525" y="554"/>
                      </a:lnTo>
                      <a:lnTo>
                        <a:pt x="525" y="559"/>
                      </a:lnTo>
                      <a:lnTo>
                        <a:pt x="525" y="565"/>
                      </a:lnTo>
                      <a:lnTo>
                        <a:pt x="525" y="571"/>
                      </a:lnTo>
                      <a:lnTo>
                        <a:pt x="525" y="577"/>
                      </a:lnTo>
                      <a:lnTo>
                        <a:pt x="525" y="583"/>
                      </a:lnTo>
                      <a:lnTo>
                        <a:pt x="525" y="589"/>
                      </a:lnTo>
                      <a:lnTo>
                        <a:pt x="525" y="595"/>
                      </a:lnTo>
                      <a:lnTo>
                        <a:pt x="524" y="601"/>
                      </a:lnTo>
                      <a:lnTo>
                        <a:pt x="524" y="608"/>
                      </a:lnTo>
                      <a:lnTo>
                        <a:pt x="524" y="612"/>
                      </a:lnTo>
                      <a:lnTo>
                        <a:pt x="524" y="618"/>
                      </a:lnTo>
                      <a:lnTo>
                        <a:pt x="523" y="625"/>
                      </a:lnTo>
                      <a:lnTo>
                        <a:pt x="522" y="631"/>
                      </a:lnTo>
                      <a:lnTo>
                        <a:pt x="522" y="636"/>
                      </a:lnTo>
                      <a:lnTo>
                        <a:pt x="522" y="642"/>
                      </a:lnTo>
                      <a:lnTo>
                        <a:pt x="522" y="646"/>
                      </a:lnTo>
                      <a:lnTo>
                        <a:pt x="520" y="651"/>
                      </a:lnTo>
                      <a:lnTo>
                        <a:pt x="520" y="657"/>
                      </a:lnTo>
                      <a:lnTo>
                        <a:pt x="519" y="662"/>
                      </a:lnTo>
                      <a:lnTo>
                        <a:pt x="519" y="667"/>
                      </a:lnTo>
                      <a:lnTo>
                        <a:pt x="518" y="672"/>
                      </a:lnTo>
                      <a:lnTo>
                        <a:pt x="518" y="677"/>
                      </a:lnTo>
                      <a:lnTo>
                        <a:pt x="518" y="682"/>
                      </a:lnTo>
                      <a:lnTo>
                        <a:pt x="517" y="687"/>
                      </a:lnTo>
                      <a:lnTo>
                        <a:pt x="515" y="690"/>
                      </a:lnTo>
                      <a:lnTo>
                        <a:pt x="514" y="695"/>
                      </a:lnTo>
                      <a:lnTo>
                        <a:pt x="514" y="699"/>
                      </a:lnTo>
                      <a:lnTo>
                        <a:pt x="513" y="702"/>
                      </a:lnTo>
                      <a:lnTo>
                        <a:pt x="512" y="706"/>
                      </a:lnTo>
                      <a:lnTo>
                        <a:pt x="512" y="710"/>
                      </a:lnTo>
                      <a:lnTo>
                        <a:pt x="511" y="713"/>
                      </a:lnTo>
                      <a:lnTo>
                        <a:pt x="508" y="718"/>
                      </a:lnTo>
                      <a:lnTo>
                        <a:pt x="507" y="723"/>
                      </a:lnTo>
                      <a:lnTo>
                        <a:pt x="505" y="727"/>
                      </a:lnTo>
                      <a:lnTo>
                        <a:pt x="502" y="730"/>
                      </a:lnTo>
                      <a:lnTo>
                        <a:pt x="500" y="731"/>
                      </a:lnTo>
                      <a:lnTo>
                        <a:pt x="499" y="731"/>
                      </a:lnTo>
                      <a:lnTo>
                        <a:pt x="495" y="733"/>
                      </a:lnTo>
                      <a:lnTo>
                        <a:pt x="492" y="734"/>
                      </a:lnTo>
                      <a:lnTo>
                        <a:pt x="488" y="734"/>
                      </a:lnTo>
                      <a:lnTo>
                        <a:pt x="485" y="735"/>
                      </a:lnTo>
                      <a:lnTo>
                        <a:pt x="480" y="736"/>
                      </a:lnTo>
                      <a:lnTo>
                        <a:pt x="475" y="738"/>
                      </a:lnTo>
                      <a:lnTo>
                        <a:pt x="469" y="738"/>
                      </a:lnTo>
                      <a:lnTo>
                        <a:pt x="463" y="739"/>
                      </a:lnTo>
                      <a:lnTo>
                        <a:pt x="457" y="739"/>
                      </a:lnTo>
                      <a:lnTo>
                        <a:pt x="450" y="740"/>
                      </a:lnTo>
                      <a:lnTo>
                        <a:pt x="444" y="740"/>
                      </a:lnTo>
                      <a:lnTo>
                        <a:pt x="437" y="741"/>
                      </a:lnTo>
                      <a:lnTo>
                        <a:pt x="428" y="741"/>
                      </a:lnTo>
                      <a:lnTo>
                        <a:pt x="421" y="742"/>
                      </a:lnTo>
                      <a:lnTo>
                        <a:pt x="412" y="742"/>
                      </a:lnTo>
                      <a:lnTo>
                        <a:pt x="404" y="744"/>
                      </a:lnTo>
                      <a:lnTo>
                        <a:pt x="395" y="744"/>
                      </a:lnTo>
                      <a:lnTo>
                        <a:pt x="387" y="744"/>
                      </a:lnTo>
                      <a:lnTo>
                        <a:pt x="377" y="744"/>
                      </a:lnTo>
                      <a:lnTo>
                        <a:pt x="369" y="745"/>
                      </a:lnTo>
                      <a:lnTo>
                        <a:pt x="359" y="745"/>
                      </a:lnTo>
                      <a:lnTo>
                        <a:pt x="349" y="745"/>
                      </a:lnTo>
                      <a:lnTo>
                        <a:pt x="340" y="745"/>
                      </a:lnTo>
                      <a:lnTo>
                        <a:pt x="330" y="745"/>
                      </a:lnTo>
                      <a:lnTo>
                        <a:pt x="320" y="745"/>
                      </a:lnTo>
                      <a:lnTo>
                        <a:pt x="310" y="745"/>
                      </a:lnTo>
                      <a:lnTo>
                        <a:pt x="300" y="745"/>
                      </a:lnTo>
                      <a:lnTo>
                        <a:pt x="290" y="745"/>
                      </a:lnTo>
                      <a:lnTo>
                        <a:pt x="280" y="745"/>
                      </a:lnTo>
                      <a:lnTo>
                        <a:pt x="270" y="746"/>
                      </a:lnTo>
                      <a:lnTo>
                        <a:pt x="259" y="745"/>
                      </a:lnTo>
                      <a:lnTo>
                        <a:pt x="250" y="745"/>
                      </a:lnTo>
                      <a:lnTo>
                        <a:pt x="240" y="744"/>
                      </a:lnTo>
                      <a:lnTo>
                        <a:pt x="230" y="744"/>
                      </a:lnTo>
                      <a:lnTo>
                        <a:pt x="221" y="744"/>
                      </a:lnTo>
                      <a:lnTo>
                        <a:pt x="211" y="742"/>
                      </a:lnTo>
                      <a:lnTo>
                        <a:pt x="201" y="742"/>
                      </a:lnTo>
                      <a:lnTo>
                        <a:pt x="192" y="742"/>
                      </a:lnTo>
                      <a:lnTo>
                        <a:pt x="182" y="741"/>
                      </a:lnTo>
                      <a:lnTo>
                        <a:pt x="173" y="741"/>
                      </a:lnTo>
                      <a:lnTo>
                        <a:pt x="165" y="740"/>
                      </a:lnTo>
                      <a:lnTo>
                        <a:pt x="156" y="740"/>
                      </a:lnTo>
                      <a:lnTo>
                        <a:pt x="147" y="739"/>
                      </a:lnTo>
                      <a:lnTo>
                        <a:pt x="139" y="738"/>
                      </a:lnTo>
                      <a:lnTo>
                        <a:pt x="132" y="738"/>
                      </a:lnTo>
                      <a:lnTo>
                        <a:pt x="125" y="736"/>
                      </a:lnTo>
                      <a:lnTo>
                        <a:pt x="116" y="735"/>
                      </a:lnTo>
                      <a:lnTo>
                        <a:pt x="110" y="734"/>
                      </a:lnTo>
                      <a:lnTo>
                        <a:pt x="103" y="733"/>
                      </a:lnTo>
                      <a:lnTo>
                        <a:pt x="98" y="733"/>
                      </a:lnTo>
                      <a:lnTo>
                        <a:pt x="92" y="730"/>
                      </a:lnTo>
                      <a:lnTo>
                        <a:pt x="86" y="730"/>
                      </a:lnTo>
                      <a:lnTo>
                        <a:pt x="81" y="728"/>
                      </a:lnTo>
                      <a:lnTo>
                        <a:pt x="77" y="728"/>
                      </a:lnTo>
                      <a:lnTo>
                        <a:pt x="73" y="725"/>
                      </a:lnTo>
                      <a:lnTo>
                        <a:pt x="70" y="724"/>
                      </a:lnTo>
                      <a:lnTo>
                        <a:pt x="67" y="723"/>
                      </a:lnTo>
                      <a:lnTo>
                        <a:pt x="65" y="722"/>
                      </a:lnTo>
                      <a:lnTo>
                        <a:pt x="62" y="718"/>
                      </a:lnTo>
                      <a:lnTo>
                        <a:pt x="62" y="716"/>
                      </a:lnTo>
                      <a:lnTo>
                        <a:pt x="62" y="712"/>
                      </a:lnTo>
                      <a:lnTo>
                        <a:pt x="65" y="710"/>
                      </a:lnTo>
                      <a:lnTo>
                        <a:pt x="68" y="708"/>
                      </a:lnTo>
                      <a:lnTo>
                        <a:pt x="71" y="707"/>
                      </a:lnTo>
                      <a:lnTo>
                        <a:pt x="74" y="706"/>
                      </a:lnTo>
                      <a:lnTo>
                        <a:pt x="79" y="706"/>
                      </a:lnTo>
                      <a:lnTo>
                        <a:pt x="82" y="705"/>
                      </a:lnTo>
                      <a:lnTo>
                        <a:pt x="88" y="705"/>
                      </a:lnTo>
                      <a:lnTo>
                        <a:pt x="93" y="705"/>
                      </a:lnTo>
                      <a:lnTo>
                        <a:pt x="99" y="705"/>
                      </a:lnTo>
                      <a:lnTo>
                        <a:pt x="105" y="704"/>
                      </a:lnTo>
                      <a:lnTo>
                        <a:pt x="111" y="704"/>
                      </a:lnTo>
                      <a:lnTo>
                        <a:pt x="119" y="704"/>
                      </a:lnTo>
                      <a:lnTo>
                        <a:pt x="126" y="705"/>
                      </a:lnTo>
                      <a:lnTo>
                        <a:pt x="133" y="705"/>
                      </a:lnTo>
                      <a:lnTo>
                        <a:pt x="141" y="705"/>
                      </a:lnTo>
                      <a:lnTo>
                        <a:pt x="148" y="705"/>
                      </a:lnTo>
                      <a:lnTo>
                        <a:pt x="156" y="706"/>
                      </a:lnTo>
                      <a:lnTo>
                        <a:pt x="164" y="706"/>
                      </a:lnTo>
                      <a:lnTo>
                        <a:pt x="173" y="706"/>
                      </a:lnTo>
                      <a:lnTo>
                        <a:pt x="182" y="707"/>
                      </a:lnTo>
                      <a:lnTo>
                        <a:pt x="190" y="708"/>
                      </a:lnTo>
                      <a:lnTo>
                        <a:pt x="200" y="708"/>
                      </a:lnTo>
                      <a:lnTo>
                        <a:pt x="209" y="710"/>
                      </a:lnTo>
                      <a:lnTo>
                        <a:pt x="218" y="711"/>
                      </a:lnTo>
                      <a:lnTo>
                        <a:pt x="228" y="711"/>
                      </a:lnTo>
                      <a:lnTo>
                        <a:pt x="238" y="712"/>
                      </a:lnTo>
                      <a:lnTo>
                        <a:pt x="247" y="713"/>
                      </a:lnTo>
                      <a:lnTo>
                        <a:pt x="257" y="714"/>
                      </a:lnTo>
                      <a:lnTo>
                        <a:pt x="267" y="714"/>
                      </a:lnTo>
                      <a:lnTo>
                        <a:pt x="275" y="714"/>
                      </a:lnTo>
                      <a:lnTo>
                        <a:pt x="286" y="716"/>
                      </a:lnTo>
                      <a:lnTo>
                        <a:pt x="295" y="717"/>
                      </a:lnTo>
                      <a:lnTo>
                        <a:pt x="304" y="718"/>
                      </a:lnTo>
                      <a:lnTo>
                        <a:pt x="314" y="718"/>
                      </a:lnTo>
                      <a:lnTo>
                        <a:pt x="324" y="719"/>
                      </a:lnTo>
                      <a:lnTo>
                        <a:pt x="333" y="719"/>
                      </a:lnTo>
                      <a:lnTo>
                        <a:pt x="342" y="721"/>
                      </a:lnTo>
                      <a:lnTo>
                        <a:pt x="350" y="721"/>
                      </a:lnTo>
                      <a:lnTo>
                        <a:pt x="360" y="722"/>
                      </a:lnTo>
                      <a:lnTo>
                        <a:pt x="369" y="722"/>
                      </a:lnTo>
                      <a:lnTo>
                        <a:pt x="377" y="723"/>
                      </a:lnTo>
                      <a:lnTo>
                        <a:pt x="386" y="723"/>
                      </a:lnTo>
                      <a:lnTo>
                        <a:pt x="394" y="723"/>
                      </a:lnTo>
                      <a:lnTo>
                        <a:pt x="403" y="724"/>
                      </a:lnTo>
                      <a:lnTo>
                        <a:pt x="411" y="724"/>
                      </a:lnTo>
                      <a:lnTo>
                        <a:pt x="417" y="724"/>
                      </a:lnTo>
                      <a:lnTo>
                        <a:pt x="424" y="724"/>
                      </a:lnTo>
                      <a:lnTo>
                        <a:pt x="431" y="724"/>
                      </a:lnTo>
                      <a:lnTo>
                        <a:pt x="438" y="724"/>
                      </a:lnTo>
                      <a:lnTo>
                        <a:pt x="444" y="723"/>
                      </a:lnTo>
                      <a:lnTo>
                        <a:pt x="449" y="723"/>
                      </a:lnTo>
                      <a:lnTo>
                        <a:pt x="455" y="722"/>
                      </a:lnTo>
                      <a:lnTo>
                        <a:pt x="460" y="722"/>
                      </a:lnTo>
                      <a:lnTo>
                        <a:pt x="465" y="721"/>
                      </a:lnTo>
                      <a:lnTo>
                        <a:pt x="468" y="719"/>
                      </a:lnTo>
                      <a:lnTo>
                        <a:pt x="472" y="718"/>
                      </a:lnTo>
                      <a:lnTo>
                        <a:pt x="475" y="718"/>
                      </a:lnTo>
                      <a:lnTo>
                        <a:pt x="480" y="716"/>
                      </a:lnTo>
                      <a:lnTo>
                        <a:pt x="484" y="713"/>
                      </a:lnTo>
                      <a:lnTo>
                        <a:pt x="485" y="707"/>
                      </a:lnTo>
                      <a:lnTo>
                        <a:pt x="485" y="702"/>
                      </a:lnTo>
                      <a:lnTo>
                        <a:pt x="486" y="699"/>
                      </a:lnTo>
                      <a:lnTo>
                        <a:pt x="486" y="695"/>
                      </a:lnTo>
                      <a:lnTo>
                        <a:pt x="488" y="691"/>
                      </a:lnTo>
                      <a:lnTo>
                        <a:pt x="489" y="688"/>
                      </a:lnTo>
                      <a:lnTo>
                        <a:pt x="489" y="683"/>
                      </a:lnTo>
                      <a:lnTo>
                        <a:pt x="490" y="678"/>
                      </a:lnTo>
                      <a:lnTo>
                        <a:pt x="490" y="674"/>
                      </a:lnTo>
                      <a:lnTo>
                        <a:pt x="491" y="670"/>
                      </a:lnTo>
                      <a:lnTo>
                        <a:pt x="491" y="665"/>
                      </a:lnTo>
                      <a:lnTo>
                        <a:pt x="492" y="659"/>
                      </a:lnTo>
                      <a:lnTo>
                        <a:pt x="494" y="654"/>
                      </a:lnTo>
                      <a:lnTo>
                        <a:pt x="495" y="649"/>
                      </a:lnTo>
                      <a:lnTo>
                        <a:pt x="495" y="643"/>
                      </a:lnTo>
                      <a:lnTo>
                        <a:pt x="495" y="637"/>
                      </a:lnTo>
                      <a:lnTo>
                        <a:pt x="496" y="631"/>
                      </a:lnTo>
                      <a:lnTo>
                        <a:pt x="496" y="625"/>
                      </a:lnTo>
                      <a:lnTo>
                        <a:pt x="496" y="618"/>
                      </a:lnTo>
                      <a:lnTo>
                        <a:pt x="497" y="612"/>
                      </a:lnTo>
                      <a:lnTo>
                        <a:pt x="497" y="605"/>
                      </a:lnTo>
                      <a:lnTo>
                        <a:pt x="499" y="599"/>
                      </a:lnTo>
                      <a:lnTo>
                        <a:pt x="499" y="593"/>
                      </a:lnTo>
                      <a:lnTo>
                        <a:pt x="500" y="587"/>
                      </a:lnTo>
                      <a:lnTo>
                        <a:pt x="500" y="580"/>
                      </a:lnTo>
                      <a:lnTo>
                        <a:pt x="501" y="574"/>
                      </a:lnTo>
                      <a:lnTo>
                        <a:pt x="501" y="566"/>
                      </a:lnTo>
                      <a:lnTo>
                        <a:pt x="501" y="560"/>
                      </a:lnTo>
                      <a:lnTo>
                        <a:pt x="502" y="553"/>
                      </a:lnTo>
                      <a:lnTo>
                        <a:pt x="502" y="548"/>
                      </a:lnTo>
                      <a:lnTo>
                        <a:pt x="502" y="541"/>
                      </a:lnTo>
                      <a:lnTo>
                        <a:pt x="502" y="533"/>
                      </a:lnTo>
                      <a:lnTo>
                        <a:pt x="502" y="527"/>
                      </a:lnTo>
                      <a:lnTo>
                        <a:pt x="502" y="520"/>
                      </a:lnTo>
                      <a:lnTo>
                        <a:pt x="502" y="514"/>
                      </a:lnTo>
                      <a:lnTo>
                        <a:pt x="502" y="508"/>
                      </a:lnTo>
                      <a:lnTo>
                        <a:pt x="502" y="502"/>
                      </a:lnTo>
                      <a:lnTo>
                        <a:pt x="503" y="496"/>
                      </a:lnTo>
                      <a:lnTo>
                        <a:pt x="502" y="488"/>
                      </a:lnTo>
                      <a:lnTo>
                        <a:pt x="502" y="482"/>
                      </a:lnTo>
                      <a:lnTo>
                        <a:pt x="502" y="476"/>
                      </a:lnTo>
                      <a:lnTo>
                        <a:pt x="502" y="471"/>
                      </a:lnTo>
                      <a:lnTo>
                        <a:pt x="502" y="467"/>
                      </a:lnTo>
                      <a:lnTo>
                        <a:pt x="502" y="461"/>
                      </a:lnTo>
                      <a:lnTo>
                        <a:pt x="501" y="456"/>
                      </a:lnTo>
                      <a:lnTo>
                        <a:pt x="501" y="451"/>
                      </a:lnTo>
                      <a:lnTo>
                        <a:pt x="501" y="445"/>
                      </a:lnTo>
                      <a:lnTo>
                        <a:pt x="500" y="440"/>
                      </a:lnTo>
                      <a:lnTo>
                        <a:pt x="500" y="435"/>
                      </a:lnTo>
                      <a:lnTo>
                        <a:pt x="499" y="431"/>
                      </a:lnTo>
                      <a:lnTo>
                        <a:pt x="499" y="428"/>
                      </a:lnTo>
                      <a:lnTo>
                        <a:pt x="497" y="423"/>
                      </a:lnTo>
                      <a:lnTo>
                        <a:pt x="497" y="419"/>
                      </a:lnTo>
                      <a:lnTo>
                        <a:pt x="497" y="417"/>
                      </a:lnTo>
                      <a:lnTo>
                        <a:pt x="495" y="411"/>
                      </a:lnTo>
                      <a:lnTo>
                        <a:pt x="492" y="406"/>
                      </a:lnTo>
                      <a:lnTo>
                        <a:pt x="491" y="401"/>
                      </a:lnTo>
                      <a:lnTo>
                        <a:pt x="489" y="400"/>
                      </a:lnTo>
                      <a:lnTo>
                        <a:pt x="486" y="399"/>
                      </a:lnTo>
                      <a:lnTo>
                        <a:pt x="485" y="397"/>
                      </a:lnTo>
                      <a:lnTo>
                        <a:pt x="483" y="396"/>
                      </a:lnTo>
                      <a:lnTo>
                        <a:pt x="479" y="396"/>
                      </a:lnTo>
                      <a:lnTo>
                        <a:pt x="475" y="395"/>
                      </a:lnTo>
                      <a:lnTo>
                        <a:pt x="472" y="394"/>
                      </a:lnTo>
                      <a:lnTo>
                        <a:pt x="467" y="392"/>
                      </a:lnTo>
                      <a:lnTo>
                        <a:pt x="462" y="392"/>
                      </a:lnTo>
                      <a:lnTo>
                        <a:pt x="457" y="391"/>
                      </a:lnTo>
                      <a:lnTo>
                        <a:pt x="451" y="391"/>
                      </a:lnTo>
                      <a:lnTo>
                        <a:pt x="445" y="390"/>
                      </a:lnTo>
                      <a:lnTo>
                        <a:pt x="439" y="390"/>
                      </a:lnTo>
                      <a:lnTo>
                        <a:pt x="432" y="390"/>
                      </a:lnTo>
                      <a:lnTo>
                        <a:pt x="426" y="389"/>
                      </a:lnTo>
                      <a:lnTo>
                        <a:pt x="418" y="389"/>
                      </a:lnTo>
                      <a:lnTo>
                        <a:pt x="411" y="389"/>
                      </a:lnTo>
                      <a:lnTo>
                        <a:pt x="403" y="389"/>
                      </a:lnTo>
                      <a:lnTo>
                        <a:pt x="395" y="388"/>
                      </a:lnTo>
                      <a:lnTo>
                        <a:pt x="387" y="386"/>
                      </a:lnTo>
                      <a:lnTo>
                        <a:pt x="378" y="386"/>
                      </a:lnTo>
                      <a:lnTo>
                        <a:pt x="370" y="386"/>
                      </a:lnTo>
                      <a:lnTo>
                        <a:pt x="360" y="385"/>
                      </a:lnTo>
                      <a:lnTo>
                        <a:pt x="352" y="385"/>
                      </a:lnTo>
                      <a:lnTo>
                        <a:pt x="343" y="385"/>
                      </a:lnTo>
                      <a:lnTo>
                        <a:pt x="333" y="385"/>
                      </a:lnTo>
                      <a:lnTo>
                        <a:pt x="324" y="384"/>
                      </a:lnTo>
                      <a:lnTo>
                        <a:pt x="314" y="384"/>
                      </a:lnTo>
                      <a:lnTo>
                        <a:pt x="306" y="384"/>
                      </a:lnTo>
                      <a:lnTo>
                        <a:pt x="295" y="384"/>
                      </a:lnTo>
                      <a:lnTo>
                        <a:pt x="286" y="383"/>
                      </a:lnTo>
                      <a:lnTo>
                        <a:pt x="276" y="383"/>
                      </a:lnTo>
                      <a:lnTo>
                        <a:pt x="267" y="383"/>
                      </a:lnTo>
                      <a:lnTo>
                        <a:pt x="257" y="383"/>
                      </a:lnTo>
                      <a:lnTo>
                        <a:pt x="247" y="382"/>
                      </a:lnTo>
                      <a:lnTo>
                        <a:pt x="238" y="382"/>
                      </a:lnTo>
                      <a:lnTo>
                        <a:pt x="228" y="382"/>
                      </a:lnTo>
                      <a:lnTo>
                        <a:pt x="218" y="380"/>
                      </a:lnTo>
                      <a:lnTo>
                        <a:pt x="210" y="380"/>
                      </a:lnTo>
                      <a:lnTo>
                        <a:pt x="201" y="379"/>
                      </a:lnTo>
                      <a:lnTo>
                        <a:pt x="192" y="379"/>
                      </a:lnTo>
                      <a:lnTo>
                        <a:pt x="183" y="379"/>
                      </a:lnTo>
                      <a:lnTo>
                        <a:pt x="175" y="378"/>
                      </a:lnTo>
                      <a:lnTo>
                        <a:pt x="166" y="378"/>
                      </a:lnTo>
                      <a:lnTo>
                        <a:pt x="158" y="378"/>
                      </a:lnTo>
                      <a:lnTo>
                        <a:pt x="149" y="377"/>
                      </a:lnTo>
                      <a:lnTo>
                        <a:pt x="142" y="377"/>
                      </a:lnTo>
                      <a:lnTo>
                        <a:pt x="134" y="377"/>
                      </a:lnTo>
                      <a:lnTo>
                        <a:pt x="127" y="377"/>
                      </a:lnTo>
                      <a:lnTo>
                        <a:pt x="120" y="375"/>
                      </a:lnTo>
                      <a:lnTo>
                        <a:pt x="113" y="375"/>
                      </a:lnTo>
                      <a:lnTo>
                        <a:pt x="107" y="374"/>
                      </a:lnTo>
                      <a:lnTo>
                        <a:pt x="102" y="374"/>
                      </a:lnTo>
                      <a:lnTo>
                        <a:pt x="96" y="373"/>
                      </a:lnTo>
                      <a:lnTo>
                        <a:pt x="91" y="373"/>
                      </a:lnTo>
                      <a:lnTo>
                        <a:pt x="85" y="372"/>
                      </a:lnTo>
                      <a:lnTo>
                        <a:pt x="81" y="372"/>
                      </a:lnTo>
                      <a:lnTo>
                        <a:pt x="77" y="371"/>
                      </a:lnTo>
                      <a:lnTo>
                        <a:pt x="74" y="369"/>
                      </a:lnTo>
                      <a:lnTo>
                        <a:pt x="70" y="369"/>
                      </a:lnTo>
                      <a:lnTo>
                        <a:pt x="69" y="368"/>
                      </a:lnTo>
                      <a:lnTo>
                        <a:pt x="65" y="367"/>
                      </a:lnTo>
                      <a:lnTo>
                        <a:pt x="64" y="366"/>
                      </a:lnTo>
                      <a:lnTo>
                        <a:pt x="64" y="365"/>
                      </a:lnTo>
                      <a:lnTo>
                        <a:pt x="68" y="362"/>
                      </a:lnTo>
                      <a:lnTo>
                        <a:pt x="69" y="362"/>
                      </a:lnTo>
                      <a:lnTo>
                        <a:pt x="73" y="361"/>
                      </a:lnTo>
                      <a:lnTo>
                        <a:pt x="75" y="361"/>
                      </a:lnTo>
                      <a:lnTo>
                        <a:pt x="80" y="361"/>
                      </a:lnTo>
                      <a:lnTo>
                        <a:pt x="84" y="360"/>
                      </a:lnTo>
                      <a:lnTo>
                        <a:pt x="88" y="360"/>
                      </a:lnTo>
                      <a:lnTo>
                        <a:pt x="93" y="358"/>
                      </a:lnTo>
                      <a:lnTo>
                        <a:pt x="99" y="358"/>
                      </a:lnTo>
                      <a:lnTo>
                        <a:pt x="104" y="358"/>
                      </a:lnTo>
                      <a:lnTo>
                        <a:pt x="110" y="358"/>
                      </a:lnTo>
                      <a:lnTo>
                        <a:pt x="116" y="358"/>
                      </a:lnTo>
                      <a:lnTo>
                        <a:pt x="124" y="358"/>
                      </a:lnTo>
                      <a:lnTo>
                        <a:pt x="131" y="358"/>
                      </a:lnTo>
                      <a:lnTo>
                        <a:pt x="138" y="358"/>
                      </a:lnTo>
                      <a:lnTo>
                        <a:pt x="145" y="357"/>
                      </a:lnTo>
                      <a:lnTo>
                        <a:pt x="154" y="357"/>
                      </a:lnTo>
                      <a:lnTo>
                        <a:pt x="161" y="357"/>
                      </a:lnTo>
                      <a:lnTo>
                        <a:pt x="170" y="357"/>
                      </a:lnTo>
                      <a:lnTo>
                        <a:pt x="178" y="357"/>
                      </a:lnTo>
                      <a:lnTo>
                        <a:pt x="187" y="357"/>
                      </a:lnTo>
                      <a:lnTo>
                        <a:pt x="196" y="357"/>
                      </a:lnTo>
                      <a:lnTo>
                        <a:pt x="205" y="357"/>
                      </a:lnTo>
                      <a:lnTo>
                        <a:pt x="215" y="357"/>
                      </a:lnTo>
                      <a:lnTo>
                        <a:pt x="223" y="358"/>
                      </a:lnTo>
                      <a:lnTo>
                        <a:pt x="233" y="358"/>
                      </a:lnTo>
                      <a:lnTo>
                        <a:pt x="242" y="358"/>
                      </a:lnTo>
                      <a:lnTo>
                        <a:pt x="252" y="358"/>
                      </a:lnTo>
                      <a:lnTo>
                        <a:pt x="262" y="358"/>
                      </a:lnTo>
                      <a:lnTo>
                        <a:pt x="270" y="358"/>
                      </a:lnTo>
                      <a:lnTo>
                        <a:pt x="280" y="358"/>
                      </a:lnTo>
                      <a:lnTo>
                        <a:pt x="289" y="358"/>
                      </a:lnTo>
                      <a:lnTo>
                        <a:pt x="298" y="358"/>
                      </a:lnTo>
                      <a:lnTo>
                        <a:pt x="307" y="358"/>
                      </a:lnTo>
                      <a:lnTo>
                        <a:pt x="316" y="358"/>
                      </a:lnTo>
                      <a:lnTo>
                        <a:pt x="326" y="358"/>
                      </a:lnTo>
                      <a:lnTo>
                        <a:pt x="335" y="358"/>
                      </a:lnTo>
                      <a:lnTo>
                        <a:pt x="343" y="358"/>
                      </a:lnTo>
                      <a:lnTo>
                        <a:pt x="353" y="358"/>
                      </a:lnTo>
                      <a:lnTo>
                        <a:pt x="361" y="358"/>
                      </a:lnTo>
                      <a:lnTo>
                        <a:pt x="370" y="358"/>
                      </a:lnTo>
                      <a:lnTo>
                        <a:pt x="377" y="358"/>
                      </a:lnTo>
                      <a:lnTo>
                        <a:pt x="386" y="358"/>
                      </a:lnTo>
                      <a:lnTo>
                        <a:pt x="393" y="358"/>
                      </a:lnTo>
                      <a:lnTo>
                        <a:pt x="401" y="358"/>
                      </a:lnTo>
                      <a:lnTo>
                        <a:pt x="408" y="358"/>
                      </a:lnTo>
                      <a:lnTo>
                        <a:pt x="415" y="357"/>
                      </a:lnTo>
                      <a:lnTo>
                        <a:pt x="421" y="357"/>
                      </a:lnTo>
                      <a:lnTo>
                        <a:pt x="427" y="357"/>
                      </a:lnTo>
                      <a:lnTo>
                        <a:pt x="433" y="356"/>
                      </a:lnTo>
                      <a:lnTo>
                        <a:pt x="439" y="356"/>
                      </a:lnTo>
                      <a:lnTo>
                        <a:pt x="444" y="356"/>
                      </a:lnTo>
                      <a:lnTo>
                        <a:pt x="449" y="356"/>
                      </a:lnTo>
                      <a:lnTo>
                        <a:pt x="452" y="355"/>
                      </a:lnTo>
                      <a:lnTo>
                        <a:pt x="456" y="355"/>
                      </a:lnTo>
                      <a:lnTo>
                        <a:pt x="460" y="354"/>
                      </a:lnTo>
                      <a:lnTo>
                        <a:pt x="462" y="354"/>
                      </a:lnTo>
                      <a:lnTo>
                        <a:pt x="467" y="352"/>
                      </a:lnTo>
                      <a:lnTo>
                        <a:pt x="469" y="351"/>
                      </a:lnTo>
                      <a:lnTo>
                        <a:pt x="471" y="349"/>
                      </a:lnTo>
                      <a:lnTo>
                        <a:pt x="472" y="345"/>
                      </a:lnTo>
                      <a:lnTo>
                        <a:pt x="472" y="340"/>
                      </a:lnTo>
                      <a:lnTo>
                        <a:pt x="474" y="334"/>
                      </a:lnTo>
                      <a:lnTo>
                        <a:pt x="474" y="331"/>
                      </a:lnTo>
                      <a:lnTo>
                        <a:pt x="475" y="327"/>
                      </a:lnTo>
                      <a:lnTo>
                        <a:pt x="475" y="323"/>
                      </a:lnTo>
                      <a:lnTo>
                        <a:pt x="477" y="320"/>
                      </a:lnTo>
                      <a:lnTo>
                        <a:pt x="478" y="315"/>
                      </a:lnTo>
                      <a:lnTo>
                        <a:pt x="479" y="310"/>
                      </a:lnTo>
                      <a:lnTo>
                        <a:pt x="479" y="306"/>
                      </a:lnTo>
                      <a:lnTo>
                        <a:pt x="480" y="301"/>
                      </a:lnTo>
                      <a:lnTo>
                        <a:pt x="480" y="297"/>
                      </a:lnTo>
                      <a:lnTo>
                        <a:pt x="482" y="290"/>
                      </a:lnTo>
                      <a:lnTo>
                        <a:pt x="483" y="286"/>
                      </a:lnTo>
                      <a:lnTo>
                        <a:pt x="484" y="281"/>
                      </a:lnTo>
                      <a:lnTo>
                        <a:pt x="484" y="275"/>
                      </a:lnTo>
                      <a:lnTo>
                        <a:pt x="485" y="269"/>
                      </a:lnTo>
                      <a:lnTo>
                        <a:pt x="485" y="262"/>
                      </a:lnTo>
                      <a:lnTo>
                        <a:pt x="486" y="258"/>
                      </a:lnTo>
                      <a:lnTo>
                        <a:pt x="486" y="252"/>
                      </a:lnTo>
                      <a:lnTo>
                        <a:pt x="488" y="245"/>
                      </a:lnTo>
                      <a:lnTo>
                        <a:pt x="488" y="239"/>
                      </a:lnTo>
                      <a:lnTo>
                        <a:pt x="489" y="233"/>
                      </a:lnTo>
                      <a:lnTo>
                        <a:pt x="489" y="227"/>
                      </a:lnTo>
                      <a:lnTo>
                        <a:pt x="490" y="221"/>
                      </a:lnTo>
                      <a:lnTo>
                        <a:pt x="490" y="215"/>
                      </a:lnTo>
                      <a:lnTo>
                        <a:pt x="491" y="209"/>
                      </a:lnTo>
                      <a:lnTo>
                        <a:pt x="491" y="203"/>
                      </a:lnTo>
                      <a:lnTo>
                        <a:pt x="492" y="196"/>
                      </a:lnTo>
                      <a:lnTo>
                        <a:pt x="492" y="190"/>
                      </a:lnTo>
                      <a:lnTo>
                        <a:pt x="492" y="184"/>
                      </a:lnTo>
                      <a:lnTo>
                        <a:pt x="492" y="177"/>
                      </a:lnTo>
                      <a:lnTo>
                        <a:pt x="494" y="171"/>
                      </a:lnTo>
                      <a:lnTo>
                        <a:pt x="494" y="164"/>
                      </a:lnTo>
                      <a:lnTo>
                        <a:pt x="494" y="159"/>
                      </a:lnTo>
                      <a:lnTo>
                        <a:pt x="494" y="153"/>
                      </a:lnTo>
                      <a:lnTo>
                        <a:pt x="494" y="147"/>
                      </a:lnTo>
                      <a:lnTo>
                        <a:pt x="494" y="141"/>
                      </a:lnTo>
                      <a:lnTo>
                        <a:pt x="495" y="136"/>
                      </a:lnTo>
                      <a:lnTo>
                        <a:pt x="495" y="130"/>
                      </a:lnTo>
                      <a:lnTo>
                        <a:pt x="495" y="125"/>
                      </a:lnTo>
                      <a:lnTo>
                        <a:pt x="495" y="119"/>
                      </a:lnTo>
                      <a:lnTo>
                        <a:pt x="495" y="114"/>
                      </a:lnTo>
                      <a:lnTo>
                        <a:pt x="494" y="109"/>
                      </a:lnTo>
                      <a:lnTo>
                        <a:pt x="494" y="105"/>
                      </a:lnTo>
                      <a:lnTo>
                        <a:pt x="492" y="100"/>
                      </a:lnTo>
                      <a:lnTo>
                        <a:pt x="492" y="96"/>
                      </a:lnTo>
                      <a:lnTo>
                        <a:pt x="492" y="91"/>
                      </a:lnTo>
                      <a:lnTo>
                        <a:pt x="491" y="88"/>
                      </a:lnTo>
                      <a:lnTo>
                        <a:pt x="491" y="84"/>
                      </a:lnTo>
                      <a:lnTo>
                        <a:pt x="491" y="80"/>
                      </a:lnTo>
                      <a:lnTo>
                        <a:pt x="490" y="77"/>
                      </a:lnTo>
                      <a:lnTo>
                        <a:pt x="489" y="74"/>
                      </a:lnTo>
                      <a:lnTo>
                        <a:pt x="488" y="71"/>
                      </a:lnTo>
                      <a:lnTo>
                        <a:pt x="488" y="68"/>
                      </a:lnTo>
                      <a:lnTo>
                        <a:pt x="485" y="64"/>
                      </a:lnTo>
                      <a:lnTo>
                        <a:pt x="484" y="62"/>
                      </a:lnTo>
                      <a:lnTo>
                        <a:pt x="479" y="60"/>
                      </a:lnTo>
                      <a:lnTo>
                        <a:pt x="474" y="57"/>
                      </a:lnTo>
                      <a:lnTo>
                        <a:pt x="472" y="55"/>
                      </a:lnTo>
                      <a:lnTo>
                        <a:pt x="468" y="54"/>
                      </a:lnTo>
                      <a:lnTo>
                        <a:pt x="465" y="52"/>
                      </a:lnTo>
                      <a:lnTo>
                        <a:pt x="462" y="52"/>
                      </a:lnTo>
                      <a:lnTo>
                        <a:pt x="457" y="50"/>
                      </a:lnTo>
                      <a:lnTo>
                        <a:pt x="454" y="50"/>
                      </a:lnTo>
                      <a:lnTo>
                        <a:pt x="449" y="49"/>
                      </a:lnTo>
                      <a:lnTo>
                        <a:pt x="445" y="47"/>
                      </a:lnTo>
                      <a:lnTo>
                        <a:pt x="440" y="46"/>
                      </a:lnTo>
                      <a:lnTo>
                        <a:pt x="435" y="46"/>
                      </a:lnTo>
                      <a:lnTo>
                        <a:pt x="431" y="45"/>
                      </a:lnTo>
                      <a:lnTo>
                        <a:pt x="426" y="44"/>
                      </a:lnTo>
                      <a:lnTo>
                        <a:pt x="420" y="43"/>
                      </a:lnTo>
                      <a:lnTo>
                        <a:pt x="414" y="43"/>
                      </a:lnTo>
                      <a:lnTo>
                        <a:pt x="409" y="41"/>
                      </a:lnTo>
                      <a:lnTo>
                        <a:pt x="403" y="40"/>
                      </a:lnTo>
                      <a:lnTo>
                        <a:pt x="397" y="39"/>
                      </a:lnTo>
                      <a:lnTo>
                        <a:pt x="391" y="39"/>
                      </a:lnTo>
                      <a:lnTo>
                        <a:pt x="384" y="38"/>
                      </a:lnTo>
                      <a:lnTo>
                        <a:pt x="378" y="38"/>
                      </a:lnTo>
                      <a:lnTo>
                        <a:pt x="371" y="36"/>
                      </a:lnTo>
                      <a:lnTo>
                        <a:pt x="365" y="36"/>
                      </a:lnTo>
                      <a:lnTo>
                        <a:pt x="358" y="35"/>
                      </a:lnTo>
                      <a:lnTo>
                        <a:pt x="352" y="35"/>
                      </a:lnTo>
                      <a:lnTo>
                        <a:pt x="344" y="35"/>
                      </a:lnTo>
                      <a:lnTo>
                        <a:pt x="337" y="34"/>
                      </a:lnTo>
                      <a:lnTo>
                        <a:pt x="331" y="34"/>
                      </a:lnTo>
                      <a:lnTo>
                        <a:pt x="325" y="34"/>
                      </a:lnTo>
                      <a:lnTo>
                        <a:pt x="318" y="33"/>
                      </a:lnTo>
                      <a:lnTo>
                        <a:pt x="310" y="32"/>
                      </a:lnTo>
                      <a:lnTo>
                        <a:pt x="303" y="32"/>
                      </a:lnTo>
                      <a:lnTo>
                        <a:pt x="296" y="32"/>
                      </a:lnTo>
                      <a:lnTo>
                        <a:pt x="290" y="30"/>
                      </a:lnTo>
                      <a:lnTo>
                        <a:pt x="283" y="30"/>
                      </a:lnTo>
                      <a:lnTo>
                        <a:pt x="275" y="30"/>
                      </a:lnTo>
                      <a:lnTo>
                        <a:pt x="268" y="30"/>
                      </a:lnTo>
                      <a:lnTo>
                        <a:pt x="262" y="29"/>
                      </a:lnTo>
                      <a:lnTo>
                        <a:pt x="255" y="29"/>
                      </a:lnTo>
                      <a:lnTo>
                        <a:pt x="249" y="29"/>
                      </a:lnTo>
                      <a:lnTo>
                        <a:pt x="241" y="29"/>
                      </a:lnTo>
                      <a:lnTo>
                        <a:pt x="234" y="29"/>
                      </a:lnTo>
                      <a:lnTo>
                        <a:pt x="228" y="29"/>
                      </a:lnTo>
                      <a:lnTo>
                        <a:pt x="222" y="29"/>
                      </a:lnTo>
                      <a:lnTo>
                        <a:pt x="217" y="29"/>
                      </a:lnTo>
                      <a:lnTo>
                        <a:pt x="210" y="29"/>
                      </a:lnTo>
                      <a:lnTo>
                        <a:pt x="204" y="29"/>
                      </a:lnTo>
                      <a:lnTo>
                        <a:pt x="199" y="29"/>
                      </a:lnTo>
                      <a:lnTo>
                        <a:pt x="193" y="29"/>
                      </a:lnTo>
                      <a:lnTo>
                        <a:pt x="187" y="29"/>
                      </a:lnTo>
                      <a:lnTo>
                        <a:pt x="182" y="29"/>
                      </a:lnTo>
                      <a:lnTo>
                        <a:pt x="177" y="29"/>
                      </a:lnTo>
                      <a:lnTo>
                        <a:pt x="172" y="29"/>
                      </a:lnTo>
                      <a:lnTo>
                        <a:pt x="167" y="29"/>
                      </a:lnTo>
                      <a:lnTo>
                        <a:pt x="162" y="29"/>
                      </a:lnTo>
                      <a:lnTo>
                        <a:pt x="158" y="29"/>
                      </a:lnTo>
                      <a:lnTo>
                        <a:pt x="154" y="30"/>
                      </a:lnTo>
                      <a:lnTo>
                        <a:pt x="150" y="30"/>
                      </a:lnTo>
                      <a:lnTo>
                        <a:pt x="147" y="30"/>
                      </a:lnTo>
                      <a:lnTo>
                        <a:pt x="143" y="32"/>
                      </a:lnTo>
                      <a:lnTo>
                        <a:pt x="141" y="32"/>
                      </a:lnTo>
                      <a:lnTo>
                        <a:pt x="134" y="32"/>
                      </a:lnTo>
                      <a:lnTo>
                        <a:pt x="128" y="33"/>
                      </a:lnTo>
                      <a:lnTo>
                        <a:pt x="124" y="33"/>
                      </a:lnTo>
                      <a:lnTo>
                        <a:pt x="118" y="34"/>
                      </a:lnTo>
                      <a:lnTo>
                        <a:pt x="113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9" y="34"/>
                      </a:lnTo>
                      <a:lnTo>
                        <a:pt x="94" y="34"/>
                      </a:lnTo>
                      <a:lnTo>
                        <a:pt x="91" y="34"/>
                      </a:lnTo>
                      <a:lnTo>
                        <a:pt x="87" y="34"/>
                      </a:lnTo>
                      <a:lnTo>
                        <a:pt x="84" y="35"/>
                      </a:lnTo>
                      <a:lnTo>
                        <a:pt x="80" y="35"/>
                      </a:lnTo>
                      <a:lnTo>
                        <a:pt x="76" y="35"/>
                      </a:lnTo>
                      <a:lnTo>
                        <a:pt x="74" y="35"/>
                      </a:lnTo>
                      <a:lnTo>
                        <a:pt x="71" y="35"/>
                      </a:lnTo>
                      <a:lnTo>
                        <a:pt x="65" y="35"/>
                      </a:lnTo>
                      <a:lnTo>
                        <a:pt x="60" y="38"/>
                      </a:lnTo>
                      <a:lnTo>
                        <a:pt x="56" y="39"/>
                      </a:lnTo>
                      <a:lnTo>
                        <a:pt x="52" y="41"/>
                      </a:lnTo>
                      <a:lnTo>
                        <a:pt x="48" y="44"/>
                      </a:lnTo>
                      <a:lnTo>
                        <a:pt x="45" y="47"/>
                      </a:lnTo>
                      <a:lnTo>
                        <a:pt x="42" y="52"/>
                      </a:lnTo>
                      <a:lnTo>
                        <a:pt x="40" y="58"/>
                      </a:lnTo>
                      <a:lnTo>
                        <a:pt x="39" y="61"/>
                      </a:lnTo>
                      <a:lnTo>
                        <a:pt x="37" y="64"/>
                      </a:lnTo>
                      <a:lnTo>
                        <a:pt x="36" y="69"/>
                      </a:lnTo>
                      <a:lnTo>
                        <a:pt x="35" y="74"/>
                      </a:lnTo>
                      <a:lnTo>
                        <a:pt x="34" y="77"/>
                      </a:lnTo>
                      <a:lnTo>
                        <a:pt x="34" y="80"/>
                      </a:lnTo>
                      <a:lnTo>
                        <a:pt x="33" y="84"/>
                      </a:lnTo>
                      <a:lnTo>
                        <a:pt x="33" y="88"/>
                      </a:lnTo>
                      <a:lnTo>
                        <a:pt x="33" y="91"/>
                      </a:lnTo>
                      <a:lnTo>
                        <a:pt x="33" y="95"/>
                      </a:lnTo>
                      <a:lnTo>
                        <a:pt x="31" y="98"/>
                      </a:lnTo>
                      <a:lnTo>
                        <a:pt x="31" y="103"/>
                      </a:lnTo>
                      <a:lnTo>
                        <a:pt x="31" y="106"/>
                      </a:lnTo>
                      <a:lnTo>
                        <a:pt x="30" y="111"/>
                      </a:lnTo>
                      <a:lnTo>
                        <a:pt x="30" y="114"/>
                      </a:lnTo>
                      <a:lnTo>
                        <a:pt x="30" y="119"/>
                      </a:lnTo>
                      <a:lnTo>
                        <a:pt x="29" y="123"/>
                      </a:lnTo>
                      <a:lnTo>
                        <a:pt x="29" y="128"/>
                      </a:lnTo>
                      <a:lnTo>
                        <a:pt x="29" y="132"/>
                      </a:lnTo>
                      <a:lnTo>
                        <a:pt x="29" y="137"/>
                      </a:lnTo>
                      <a:lnTo>
                        <a:pt x="28" y="142"/>
                      </a:lnTo>
                      <a:lnTo>
                        <a:pt x="28" y="146"/>
                      </a:lnTo>
                      <a:lnTo>
                        <a:pt x="28" y="151"/>
                      </a:lnTo>
                      <a:lnTo>
                        <a:pt x="28" y="156"/>
                      </a:lnTo>
                      <a:lnTo>
                        <a:pt x="27" y="160"/>
                      </a:lnTo>
                      <a:lnTo>
                        <a:pt x="27" y="165"/>
                      </a:lnTo>
                      <a:lnTo>
                        <a:pt x="27" y="170"/>
                      </a:lnTo>
                      <a:lnTo>
                        <a:pt x="27" y="176"/>
                      </a:lnTo>
                      <a:lnTo>
                        <a:pt x="27" y="180"/>
                      </a:lnTo>
                      <a:lnTo>
                        <a:pt x="27" y="185"/>
                      </a:lnTo>
                      <a:lnTo>
                        <a:pt x="25" y="190"/>
                      </a:lnTo>
                      <a:lnTo>
                        <a:pt x="25" y="194"/>
                      </a:lnTo>
                      <a:lnTo>
                        <a:pt x="25" y="198"/>
                      </a:lnTo>
                      <a:lnTo>
                        <a:pt x="25" y="203"/>
                      </a:lnTo>
                      <a:lnTo>
                        <a:pt x="25" y="208"/>
                      </a:lnTo>
                      <a:lnTo>
                        <a:pt x="25" y="213"/>
                      </a:lnTo>
                      <a:lnTo>
                        <a:pt x="24" y="218"/>
                      </a:lnTo>
                      <a:lnTo>
                        <a:pt x="24" y="221"/>
                      </a:lnTo>
                      <a:lnTo>
                        <a:pt x="24" y="226"/>
                      </a:lnTo>
                      <a:lnTo>
                        <a:pt x="24" y="230"/>
                      </a:lnTo>
                      <a:lnTo>
                        <a:pt x="24" y="233"/>
                      </a:lnTo>
                      <a:lnTo>
                        <a:pt x="24" y="238"/>
                      </a:lnTo>
                      <a:lnTo>
                        <a:pt x="24" y="242"/>
                      </a:lnTo>
                      <a:lnTo>
                        <a:pt x="24" y="247"/>
                      </a:lnTo>
                      <a:lnTo>
                        <a:pt x="24" y="249"/>
                      </a:lnTo>
                      <a:lnTo>
                        <a:pt x="24" y="253"/>
                      </a:lnTo>
                      <a:lnTo>
                        <a:pt x="24" y="256"/>
                      </a:lnTo>
                      <a:lnTo>
                        <a:pt x="24" y="260"/>
                      </a:lnTo>
                      <a:lnTo>
                        <a:pt x="24" y="262"/>
                      </a:lnTo>
                      <a:lnTo>
                        <a:pt x="24" y="266"/>
                      </a:lnTo>
                      <a:lnTo>
                        <a:pt x="24" y="270"/>
                      </a:lnTo>
                      <a:lnTo>
                        <a:pt x="24" y="272"/>
                      </a:lnTo>
                      <a:lnTo>
                        <a:pt x="24" y="277"/>
                      </a:lnTo>
                      <a:lnTo>
                        <a:pt x="24" y="282"/>
                      </a:lnTo>
                      <a:lnTo>
                        <a:pt x="24" y="286"/>
                      </a:lnTo>
                      <a:lnTo>
                        <a:pt x="24" y="288"/>
                      </a:lnTo>
                      <a:lnTo>
                        <a:pt x="23" y="293"/>
                      </a:lnTo>
                      <a:lnTo>
                        <a:pt x="23" y="298"/>
                      </a:lnTo>
                      <a:lnTo>
                        <a:pt x="22" y="301"/>
                      </a:lnTo>
                      <a:lnTo>
                        <a:pt x="20" y="304"/>
                      </a:lnTo>
                      <a:lnTo>
                        <a:pt x="20" y="307"/>
                      </a:lnTo>
                      <a:lnTo>
                        <a:pt x="19" y="311"/>
                      </a:lnTo>
                      <a:lnTo>
                        <a:pt x="18" y="314"/>
                      </a:lnTo>
                      <a:lnTo>
                        <a:pt x="18" y="317"/>
                      </a:lnTo>
                      <a:lnTo>
                        <a:pt x="17" y="321"/>
                      </a:lnTo>
                      <a:lnTo>
                        <a:pt x="16" y="324"/>
                      </a:lnTo>
                      <a:lnTo>
                        <a:pt x="14" y="327"/>
                      </a:lnTo>
                      <a:lnTo>
                        <a:pt x="14" y="331"/>
                      </a:lnTo>
                      <a:lnTo>
                        <a:pt x="13" y="334"/>
                      </a:lnTo>
                      <a:lnTo>
                        <a:pt x="12" y="337"/>
                      </a:lnTo>
                      <a:lnTo>
                        <a:pt x="10" y="341"/>
                      </a:lnTo>
                      <a:lnTo>
                        <a:pt x="7" y="345"/>
                      </a:lnTo>
                      <a:lnTo>
                        <a:pt x="6" y="349"/>
                      </a:lnTo>
                      <a:lnTo>
                        <a:pt x="3" y="349"/>
                      </a:lnTo>
                      <a:lnTo>
                        <a:pt x="2" y="349"/>
                      </a:lnTo>
                      <a:lnTo>
                        <a:pt x="1" y="345"/>
                      </a:lnTo>
                      <a:lnTo>
                        <a:pt x="1" y="343"/>
                      </a:lnTo>
                      <a:lnTo>
                        <a:pt x="1" y="340"/>
                      </a:lnTo>
                      <a:lnTo>
                        <a:pt x="1" y="337"/>
                      </a:lnTo>
                      <a:lnTo>
                        <a:pt x="1" y="333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226324" name="Freeform 209"/>
              <p:cNvSpPr>
                <a:spLocks/>
              </p:cNvSpPr>
              <p:nvPr/>
            </p:nvSpPr>
            <p:spPr bwMode="auto">
              <a:xfrm>
                <a:off x="3132138" y="2508250"/>
                <a:ext cx="247650" cy="368300"/>
              </a:xfrm>
              <a:custGeom>
                <a:avLst/>
                <a:gdLst>
                  <a:gd name="T0" fmla="*/ 0 w 562"/>
                  <a:gd name="T1" fmla="*/ 2147483647 h 735"/>
                  <a:gd name="T2" fmla="*/ 2147483647 w 562"/>
                  <a:gd name="T3" fmla="*/ 2147483647 h 735"/>
                  <a:gd name="T4" fmla="*/ 2147483647 w 562"/>
                  <a:gd name="T5" fmla="*/ 2147483647 h 735"/>
                  <a:gd name="T6" fmla="*/ 2147483647 w 562"/>
                  <a:gd name="T7" fmla="*/ 2147483647 h 735"/>
                  <a:gd name="T8" fmla="*/ 2147483647 w 562"/>
                  <a:gd name="T9" fmla="*/ 2147483647 h 735"/>
                  <a:gd name="T10" fmla="*/ 2147483647 w 562"/>
                  <a:gd name="T11" fmla="*/ 2147483647 h 735"/>
                  <a:gd name="T12" fmla="*/ 2147483647 w 562"/>
                  <a:gd name="T13" fmla="*/ 2147483647 h 735"/>
                  <a:gd name="T14" fmla="*/ 2147483647 w 562"/>
                  <a:gd name="T15" fmla="*/ 0 h 735"/>
                  <a:gd name="T16" fmla="*/ 2147483647 w 562"/>
                  <a:gd name="T17" fmla="*/ 2147483647 h 735"/>
                  <a:gd name="T18" fmla="*/ 2147483647 w 562"/>
                  <a:gd name="T19" fmla="*/ 2147483647 h 735"/>
                  <a:gd name="T20" fmla="*/ 2147483647 w 562"/>
                  <a:gd name="T21" fmla="*/ 2147483647 h 735"/>
                  <a:gd name="T22" fmla="*/ 2147483647 w 562"/>
                  <a:gd name="T23" fmla="*/ 2147483647 h 735"/>
                  <a:gd name="T24" fmla="*/ 2147483647 w 562"/>
                  <a:gd name="T25" fmla="*/ 2147483647 h 735"/>
                  <a:gd name="T26" fmla="*/ 2147483647 w 562"/>
                  <a:gd name="T27" fmla="*/ 2147483647 h 735"/>
                  <a:gd name="T28" fmla="*/ 2147483647 w 562"/>
                  <a:gd name="T29" fmla="*/ 2147483647 h 735"/>
                  <a:gd name="T30" fmla="*/ 2147483647 w 562"/>
                  <a:gd name="T31" fmla="*/ 2147483647 h 735"/>
                  <a:gd name="T32" fmla="*/ 2147483647 w 562"/>
                  <a:gd name="T33" fmla="*/ 2147483647 h 735"/>
                  <a:gd name="T34" fmla="*/ 2147483647 w 562"/>
                  <a:gd name="T35" fmla="*/ 2147483647 h 735"/>
                  <a:gd name="T36" fmla="*/ 2147483647 w 562"/>
                  <a:gd name="T37" fmla="*/ 2147483647 h 735"/>
                  <a:gd name="T38" fmla="*/ 2147483647 w 562"/>
                  <a:gd name="T39" fmla="*/ 2147483647 h 735"/>
                  <a:gd name="T40" fmla="*/ 2147483647 w 562"/>
                  <a:gd name="T41" fmla="*/ 2147483647 h 735"/>
                  <a:gd name="T42" fmla="*/ 2147483647 w 562"/>
                  <a:gd name="T43" fmla="*/ 2147483647 h 735"/>
                  <a:gd name="T44" fmla="*/ 2147483647 w 562"/>
                  <a:gd name="T45" fmla="*/ 2147483647 h 735"/>
                  <a:gd name="T46" fmla="*/ 2147483647 w 562"/>
                  <a:gd name="T47" fmla="*/ 2147483647 h 735"/>
                  <a:gd name="T48" fmla="*/ 2147483647 w 562"/>
                  <a:gd name="T49" fmla="*/ 2147483647 h 735"/>
                  <a:gd name="T50" fmla="*/ 2147483647 w 562"/>
                  <a:gd name="T51" fmla="*/ 2147483647 h 735"/>
                  <a:gd name="T52" fmla="*/ 2147483647 w 562"/>
                  <a:gd name="T53" fmla="*/ 2147483647 h 735"/>
                  <a:gd name="T54" fmla="*/ 2147483647 w 562"/>
                  <a:gd name="T55" fmla="*/ 2147483647 h 735"/>
                  <a:gd name="T56" fmla="*/ 2147483647 w 562"/>
                  <a:gd name="T57" fmla="*/ 2147483647 h 735"/>
                  <a:gd name="T58" fmla="*/ 2147483647 w 562"/>
                  <a:gd name="T59" fmla="*/ 2147483647 h 735"/>
                  <a:gd name="T60" fmla="*/ 2147483647 w 562"/>
                  <a:gd name="T61" fmla="*/ 2147483647 h 735"/>
                  <a:gd name="T62" fmla="*/ 2147483647 w 562"/>
                  <a:gd name="T63" fmla="*/ 2147483647 h 735"/>
                  <a:gd name="T64" fmla="*/ 2147483647 w 562"/>
                  <a:gd name="T65" fmla="*/ 2147483647 h 735"/>
                  <a:gd name="T66" fmla="*/ 2147483647 w 562"/>
                  <a:gd name="T67" fmla="*/ 2147483647 h 735"/>
                  <a:gd name="T68" fmla="*/ 2147483647 w 562"/>
                  <a:gd name="T69" fmla="*/ 2147483647 h 735"/>
                  <a:gd name="T70" fmla="*/ 2147483647 w 562"/>
                  <a:gd name="T71" fmla="*/ 2147483647 h 735"/>
                  <a:gd name="T72" fmla="*/ 2147483647 w 562"/>
                  <a:gd name="T73" fmla="*/ 2147483647 h 735"/>
                  <a:gd name="T74" fmla="*/ 2147483647 w 562"/>
                  <a:gd name="T75" fmla="*/ 2147483647 h 735"/>
                  <a:gd name="T76" fmla="*/ 2147483647 w 562"/>
                  <a:gd name="T77" fmla="*/ 2147483647 h 735"/>
                  <a:gd name="T78" fmla="*/ 2147483647 w 562"/>
                  <a:gd name="T79" fmla="*/ 2147483647 h 735"/>
                  <a:gd name="T80" fmla="*/ 2147483647 w 562"/>
                  <a:gd name="T81" fmla="*/ 2147483647 h 735"/>
                  <a:gd name="T82" fmla="*/ 2147483647 w 562"/>
                  <a:gd name="T83" fmla="*/ 2147483647 h 735"/>
                  <a:gd name="T84" fmla="*/ 2147483647 w 562"/>
                  <a:gd name="T85" fmla="*/ 2147483647 h 735"/>
                  <a:gd name="T86" fmla="*/ 2147483647 w 562"/>
                  <a:gd name="T87" fmla="*/ 2147483647 h 735"/>
                  <a:gd name="T88" fmla="*/ 2147483647 w 562"/>
                  <a:gd name="T89" fmla="*/ 2147483647 h 735"/>
                  <a:gd name="T90" fmla="*/ 2147483647 w 562"/>
                  <a:gd name="T91" fmla="*/ 2147483647 h 735"/>
                  <a:gd name="T92" fmla="*/ 2147483647 w 562"/>
                  <a:gd name="T93" fmla="*/ 2147483647 h 735"/>
                  <a:gd name="T94" fmla="*/ 2147483647 w 562"/>
                  <a:gd name="T95" fmla="*/ 2147483647 h 735"/>
                  <a:gd name="T96" fmla="*/ 2147483647 w 562"/>
                  <a:gd name="T97" fmla="*/ 2147483647 h 735"/>
                  <a:gd name="T98" fmla="*/ 2147483647 w 562"/>
                  <a:gd name="T99" fmla="*/ 2147483647 h 735"/>
                  <a:gd name="T100" fmla="*/ 2147483647 w 562"/>
                  <a:gd name="T101" fmla="*/ 2147483647 h 735"/>
                  <a:gd name="T102" fmla="*/ 2147483647 w 562"/>
                  <a:gd name="T103" fmla="*/ 2147483647 h 735"/>
                  <a:gd name="T104" fmla="*/ 2147483647 w 562"/>
                  <a:gd name="T105" fmla="*/ 2147483647 h 7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62" h="735">
                    <a:moveTo>
                      <a:pt x="2" y="95"/>
                    </a:moveTo>
                    <a:lnTo>
                      <a:pt x="2" y="93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2" y="63"/>
                    </a:lnTo>
                    <a:lnTo>
                      <a:pt x="2" y="58"/>
                    </a:lnTo>
                    <a:lnTo>
                      <a:pt x="4" y="53"/>
                    </a:lnTo>
                    <a:lnTo>
                      <a:pt x="5" y="47"/>
                    </a:lnTo>
                    <a:lnTo>
                      <a:pt x="8" y="42"/>
                    </a:lnTo>
                    <a:lnTo>
                      <a:pt x="9" y="37"/>
                    </a:lnTo>
                    <a:lnTo>
                      <a:pt x="12" y="34"/>
                    </a:lnTo>
                    <a:lnTo>
                      <a:pt x="15" y="29"/>
                    </a:lnTo>
                    <a:lnTo>
                      <a:pt x="20" y="27"/>
                    </a:lnTo>
                    <a:lnTo>
                      <a:pt x="25" y="23"/>
                    </a:lnTo>
                    <a:lnTo>
                      <a:pt x="31" y="19"/>
                    </a:lnTo>
                    <a:lnTo>
                      <a:pt x="33" y="17"/>
                    </a:lnTo>
                    <a:lnTo>
                      <a:pt x="37" y="16"/>
                    </a:lnTo>
                    <a:lnTo>
                      <a:pt x="40" y="14"/>
                    </a:lnTo>
                    <a:lnTo>
                      <a:pt x="44" y="13"/>
                    </a:lnTo>
                    <a:lnTo>
                      <a:pt x="48" y="11"/>
                    </a:lnTo>
                    <a:lnTo>
                      <a:pt x="51" y="10"/>
                    </a:lnTo>
                    <a:lnTo>
                      <a:pt x="55" y="8"/>
                    </a:lnTo>
                    <a:lnTo>
                      <a:pt x="59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1" y="5"/>
                    </a:lnTo>
                    <a:lnTo>
                      <a:pt x="74" y="3"/>
                    </a:lnTo>
                    <a:lnTo>
                      <a:pt x="78" y="2"/>
                    </a:lnTo>
                    <a:lnTo>
                      <a:pt x="83" y="2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1"/>
                    </a:lnTo>
                    <a:lnTo>
                      <a:pt x="120" y="1"/>
                    </a:lnTo>
                    <a:lnTo>
                      <a:pt x="124" y="1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70" y="1"/>
                    </a:lnTo>
                    <a:lnTo>
                      <a:pt x="176" y="1"/>
                    </a:lnTo>
                    <a:lnTo>
                      <a:pt x="182" y="1"/>
                    </a:lnTo>
                    <a:lnTo>
                      <a:pt x="190" y="1"/>
                    </a:lnTo>
                    <a:lnTo>
                      <a:pt x="196" y="1"/>
                    </a:lnTo>
                    <a:lnTo>
                      <a:pt x="203" y="1"/>
                    </a:lnTo>
                    <a:lnTo>
                      <a:pt x="210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2" y="1"/>
                    </a:lnTo>
                    <a:lnTo>
                      <a:pt x="239" y="1"/>
                    </a:lnTo>
                    <a:lnTo>
                      <a:pt x="248" y="2"/>
                    </a:lnTo>
                    <a:lnTo>
                      <a:pt x="255" y="2"/>
                    </a:lnTo>
                    <a:lnTo>
                      <a:pt x="264" y="2"/>
                    </a:lnTo>
                    <a:lnTo>
                      <a:pt x="271" y="2"/>
                    </a:lnTo>
                    <a:lnTo>
                      <a:pt x="279" y="3"/>
                    </a:lnTo>
                    <a:lnTo>
                      <a:pt x="288" y="3"/>
                    </a:lnTo>
                    <a:lnTo>
                      <a:pt x="296" y="3"/>
                    </a:lnTo>
                    <a:lnTo>
                      <a:pt x="305" y="5"/>
                    </a:lnTo>
                    <a:lnTo>
                      <a:pt x="313" y="5"/>
                    </a:lnTo>
                    <a:lnTo>
                      <a:pt x="321" y="5"/>
                    </a:lnTo>
                    <a:lnTo>
                      <a:pt x="329" y="6"/>
                    </a:lnTo>
                    <a:lnTo>
                      <a:pt x="338" y="6"/>
                    </a:lnTo>
                    <a:lnTo>
                      <a:pt x="346" y="7"/>
                    </a:lnTo>
                    <a:lnTo>
                      <a:pt x="353" y="7"/>
                    </a:lnTo>
                    <a:lnTo>
                      <a:pt x="362" y="8"/>
                    </a:lnTo>
                    <a:lnTo>
                      <a:pt x="369" y="8"/>
                    </a:lnTo>
                    <a:lnTo>
                      <a:pt x="378" y="10"/>
                    </a:lnTo>
                    <a:lnTo>
                      <a:pt x="385" y="11"/>
                    </a:lnTo>
                    <a:lnTo>
                      <a:pt x="392" y="12"/>
                    </a:lnTo>
                    <a:lnTo>
                      <a:pt x="399" y="12"/>
                    </a:lnTo>
                    <a:lnTo>
                      <a:pt x="408" y="13"/>
                    </a:lnTo>
                    <a:lnTo>
                      <a:pt x="415" y="14"/>
                    </a:lnTo>
                    <a:lnTo>
                      <a:pt x="423" y="16"/>
                    </a:lnTo>
                    <a:lnTo>
                      <a:pt x="429" y="18"/>
                    </a:lnTo>
                    <a:lnTo>
                      <a:pt x="436" y="19"/>
                    </a:lnTo>
                    <a:lnTo>
                      <a:pt x="442" y="20"/>
                    </a:lnTo>
                    <a:lnTo>
                      <a:pt x="448" y="22"/>
                    </a:lnTo>
                    <a:lnTo>
                      <a:pt x="454" y="24"/>
                    </a:lnTo>
                    <a:lnTo>
                      <a:pt x="460" y="25"/>
                    </a:lnTo>
                    <a:lnTo>
                      <a:pt x="465" y="28"/>
                    </a:lnTo>
                    <a:lnTo>
                      <a:pt x="470" y="29"/>
                    </a:lnTo>
                    <a:lnTo>
                      <a:pt x="475" y="31"/>
                    </a:lnTo>
                    <a:lnTo>
                      <a:pt x="481" y="33"/>
                    </a:lnTo>
                    <a:lnTo>
                      <a:pt x="484" y="35"/>
                    </a:lnTo>
                    <a:lnTo>
                      <a:pt x="488" y="37"/>
                    </a:lnTo>
                    <a:lnTo>
                      <a:pt x="492" y="40"/>
                    </a:lnTo>
                    <a:lnTo>
                      <a:pt x="495" y="42"/>
                    </a:lnTo>
                    <a:lnTo>
                      <a:pt x="500" y="47"/>
                    </a:lnTo>
                    <a:lnTo>
                      <a:pt x="505" y="54"/>
                    </a:lnTo>
                    <a:lnTo>
                      <a:pt x="505" y="57"/>
                    </a:lnTo>
                    <a:lnTo>
                      <a:pt x="506" y="61"/>
                    </a:lnTo>
                    <a:lnTo>
                      <a:pt x="507" y="64"/>
                    </a:lnTo>
                    <a:lnTo>
                      <a:pt x="509" y="68"/>
                    </a:lnTo>
                    <a:lnTo>
                      <a:pt x="510" y="71"/>
                    </a:lnTo>
                    <a:lnTo>
                      <a:pt x="511" y="75"/>
                    </a:lnTo>
                    <a:lnTo>
                      <a:pt x="512" y="79"/>
                    </a:lnTo>
                    <a:lnTo>
                      <a:pt x="514" y="85"/>
                    </a:lnTo>
                    <a:lnTo>
                      <a:pt x="514" y="88"/>
                    </a:lnTo>
                    <a:lnTo>
                      <a:pt x="515" y="93"/>
                    </a:lnTo>
                    <a:lnTo>
                      <a:pt x="515" y="99"/>
                    </a:lnTo>
                    <a:lnTo>
                      <a:pt x="516" y="104"/>
                    </a:lnTo>
                    <a:lnTo>
                      <a:pt x="516" y="110"/>
                    </a:lnTo>
                    <a:lnTo>
                      <a:pt x="517" y="115"/>
                    </a:lnTo>
                    <a:lnTo>
                      <a:pt x="517" y="121"/>
                    </a:lnTo>
                    <a:lnTo>
                      <a:pt x="518" y="127"/>
                    </a:lnTo>
                    <a:lnTo>
                      <a:pt x="518" y="133"/>
                    </a:lnTo>
                    <a:lnTo>
                      <a:pt x="518" y="140"/>
                    </a:lnTo>
                    <a:lnTo>
                      <a:pt x="518" y="146"/>
                    </a:lnTo>
                    <a:lnTo>
                      <a:pt x="518" y="152"/>
                    </a:lnTo>
                    <a:lnTo>
                      <a:pt x="518" y="158"/>
                    </a:lnTo>
                    <a:lnTo>
                      <a:pt x="518" y="165"/>
                    </a:lnTo>
                    <a:lnTo>
                      <a:pt x="518" y="171"/>
                    </a:lnTo>
                    <a:lnTo>
                      <a:pt x="520" y="178"/>
                    </a:lnTo>
                    <a:lnTo>
                      <a:pt x="520" y="184"/>
                    </a:lnTo>
                    <a:lnTo>
                      <a:pt x="520" y="191"/>
                    </a:lnTo>
                    <a:lnTo>
                      <a:pt x="520" y="197"/>
                    </a:lnTo>
                    <a:lnTo>
                      <a:pt x="520" y="204"/>
                    </a:lnTo>
                    <a:lnTo>
                      <a:pt x="520" y="211"/>
                    </a:lnTo>
                    <a:lnTo>
                      <a:pt x="520" y="219"/>
                    </a:lnTo>
                    <a:lnTo>
                      <a:pt x="520" y="225"/>
                    </a:lnTo>
                    <a:lnTo>
                      <a:pt x="520" y="232"/>
                    </a:lnTo>
                    <a:lnTo>
                      <a:pt x="518" y="238"/>
                    </a:lnTo>
                    <a:lnTo>
                      <a:pt x="518" y="244"/>
                    </a:lnTo>
                    <a:lnTo>
                      <a:pt x="518" y="251"/>
                    </a:lnTo>
                    <a:lnTo>
                      <a:pt x="518" y="257"/>
                    </a:lnTo>
                    <a:lnTo>
                      <a:pt x="517" y="263"/>
                    </a:lnTo>
                    <a:lnTo>
                      <a:pt x="517" y="271"/>
                    </a:lnTo>
                    <a:lnTo>
                      <a:pt x="517" y="277"/>
                    </a:lnTo>
                    <a:lnTo>
                      <a:pt x="517" y="283"/>
                    </a:lnTo>
                    <a:lnTo>
                      <a:pt x="517" y="289"/>
                    </a:lnTo>
                    <a:lnTo>
                      <a:pt x="517" y="295"/>
                    </a:lnTo>
                    <a:lnTo>
                      <a:pt x="517" y="301"/>
                    </a:lnTo>
                    <a:lnTo>
                      <a:pt x="517" y="307"/>
                    </a:lnTo>
                    <a:lnTo>
                      <a:pt x="517" y="313"/>
                    </a:lnTo>
                    <a:lnTo>
                      <a:pt x="517" y="318"/>
                    </a:lnTo>
                    <a:lnTo>
                      <a:pt x="517" y="323"/>
                    </a:lnTo>
                    <a:lnTo>
                      <a:pt x="517" y="329"/>
                    </a:lnTo>
                    <a:lnTo>
                      <a:pt x="517" y="334"/>
                    </a:lnTo>
                    <a:lnTo>
                      <a:pt x="517" y="339"/>
                    </a:lnTo>
                    <a:lnTo>
                      <a:pt x="517" y="344"/>
                    </a:lnTo>
                    <a:lnTo>
                      <a:pt x="517" y="349"/>
                    </a:lnTo>
                    <a:lnTo>
                      <a:pt x="517" y="352"/>
                    </a:lnTo>
                    <a:lnTo>
                      <a:pt x="517" y="357"/>
                    </a:lnTo>
                    <a:lnTo>
                      <a:pt x="517" y="359"/>
                    </a:lnTo>
                    <a:lnTo>
                      <a:pt x="517" y="364"/>
                    </a:lnTo>
                    <a:lnTo>
                      <a:pt x="517" y="367"/>
                    </a:lnTo>
                    <a:lnTo>
                      <a:pt x="517" y="370"/>
                    </a:lnTo>
                    <a:lnTo>
                      <a:pt x="518" y="373"/>
                    </a:lnTo>
                    <a:lnTo>
                      <a:pt x="518" y="376"/>
                    </a:lnTo>
                    <a:lnTo>
                      <a:pt x="520" y="381"/>
                    </a:lnTo>
                    <a:lnTo>
                      <a:pt x="521" y="385"/>
                    </a:lnTo>
                    <a:lnTo>
                      <a:pt x="523" y="390"/>
                    </a:lnTo>
                    <a:lnTo>
                      <a:pt x="526" y="395"/>
                    </a:lnTo>
                    <a:lnTo>
                      <a:pt x="529" y="397"/>
                    </a:lnTo>
                    <a:lnTo>
                      <a:pt x="533" y="402"/>
                    </a:lnTo>
                    <a:lnTo>
                      <a:pt x="535" y="404"/>
                    </a:lnTo>
                    <a:lnTo>
                      <a:pt x="539" y="408"/>
                    </a:lnTo>
                    <a:lnTo>
                      <a:pt x="543" y="410"/>
                    </a:lnTo>
                    <a:lnTo>
                      <a:pt x="546" y="414"/>
                    </a:lnTo>
                    <a:lnTo>
                      <a:pt x="549" y="418"/>
                    </a:lnTo>
                    <a:lnTo>
                      <a:pt x="551" y="421"/>
                    </a:lnTo>
                    <a:lnTo>
                      <a:pt x="554" y="425"/>
                    </a:lnTo>
                    <a:lnTo>
                      <a:pt x="557" y="430"/>
                    </a:lnTo>
                    <a:lnTo>
                      <a:pt x="557" y="431"/>
                    </a:lnTo>
                    <a:lnTo>
                      <a:pt x="558" y="435"/>
                    </a:lnTo>
                    <a:lnTo>
                      <a:pt x="558" y="437"/>
                    </a:lnTo>
                    <a:lnTo>
                      <a:pt x="560" y="441"/>
                    </a:lnTo>
                    <a:lnTo>
                      <a:pt x="561" y="443"/>
                    </a:lnTo>
                    <a:lnTo>
                      <a:pt x="561" y="447"/>
                    </a:lnTo>
                    <a:lnTo>
                      <a:pt x="561" y="451"/>
                    </a:lnTo>
                    <a:lnTo>
                      <a:pt x="562" y="455"/>
                    </a:lnTo>
                    <a:lnTo>
                      <a:pt x="561" y="459"/>
                    </a:lnTo>
                    <a:lnTo>
                      <a:pt x="561" y="465"/>
                    </a:lnTo>
                    <a:lnTo>
                      <a:pt x="561" y="470"/>
                    </a:lnTo>
                    <a:lnTo>
                      <a:pt x="561" y="477"/>
                    </a:lnTo>
                    <a:lnTo>
                      <a:pt x="561" y="480"/>
                    </a:lnTo>
                    <a:lnTo>
                      <a:pt x="561" y="482"/>
                    </a:lnTo>
                    <a:lnTo>
                      <a:pt x="561" y="486"/>
                    </a:lnTo>
                    <a:lnTo>
                      <a:pt x="561" y="489"/>
                    </a:lnTo>
                    <a:lnTo>
                      <a:pt x="561" y="493"/>
                    </a:lnTo>
                    <a:lnTo>
                      <a:pt x="561" y="497"/>
                    </a:lnTo>
                    <a:lnTo>
                      <a:pt x="561" y="500"/>
                    </a:lnTo>
                    <a:lnTo>
                      <a:pt x="561" y="505"/>
                    </a:lnTo>
                    <a:lnTo>
                      <a:pt x="561" y="509"/>
                    </a:lnTo>
                    <a:lnTo>
                      <a:pt x="561" y="513"/>
                    </a:lnTo>
                    <a:lnTo>
                      <a:pt x="561" y="516"/>
                    </a:lnTo>
                    <a:lnTo>
                      <a:pt x="561" y="521"/>
                    </a:lnTo>
                    <a:lnTo>
                      <a:pt x="561" y="523"/>
                    </a:lnTo>
                    <a:lnTo>
                      <a:pt x="561" y="528"/>
                    </a:lnTo>
                    <a:lnTo>
                      <a:pt x="561" y="532"/>
                    </a:lnTo>
                    <a:lnTo>
                      <a:pt x="561" y="537"/>
                    </a:lnTo>
                    <a:lnTo>
                      <a:pt x="560" y="540"/>
                    </a:lnTo>
                    <a:lnTo>
                      <a:pt x="560" y="545"/>
                    </a:lnTo>
                    <a:lnTo>
                      <a:pt x="560" y="550"/>
                    </a:lnTo>
                    <a:lnTo>
                      <a:pt x="560" y="555"/>
                    </a:lnTo>
                    <a:lnTo>
                      <a:pt x="560" y="559"/>
                    </a:lnTo>
                    <a:lnTo>
                      <a:pt x="560" y="564"/>
                    </a:lnTo>
                    <a:lnTo>
                      <a:pt x="560" y="567"/>
                    </a:lnTo>
                    <a:lnTo>
                      <a:pt x="560" y="572"/>
                    </a:lnTo>
                    <a:lnTo>
                      <a:pt x="560" y="576"/>
                    </a:lnTo>
                    <a:lnTo>
                      <a:pt x="560" y="581"/>
                    </a:lnTo>
                    <a:lnTo>
                      <a:pt x="558" y="584"/>
                    </a:lnTo>
                    <a:lnTo>
                      <a:pt x="558" y="589"/>
                    </a:lnTo>
                    <a:lnTo>
                      <a:pt x="558" y="594"/>
                    </a:lnTo>
                    <a:lnTo>
                      <a:pt x="558" y="598"/>
                    </a:lnTo>
                    <a:lnTo>
                      <a:pt x="557" y="602"/>
                    </a:lnTo>
                    <a:lnTo>
                      <a:pt x="557" y="606"/>
                    </a:lnTo>
                    <a:lnTo>
                      <a:pt x="557" y="610"/>
                    </a:lnTo>
                    <a:lnTo>
                      <a:pt x="557" y="615"/>
                    </a:lnTo>
                    <a:lnTo>
                      <a:pt x="556" y="618"/>
                    </a:lnTo>
                    <a:lnTo>
                      <a:pt x="556" y="623"/>
                    </a:lnTo>
                    <a:lnTo>
                      <a:pt x="556" y="627"/>
                    </a:lnTo>
                    <a:lnTo>
                      <a:pt x="556" y="632"/>
                    </a:lnTo>
                    <a:lnTo>
                      <a:pt x="556" y="635"/>
                    </a:lnTo>
                    <a:lnTo>
                      <a:pt x="556" y="640"/>
                    </a:lnTo>
                    <a:lnTo>
                      <a:pt x="555" y="644"/>
                    </a:lnTo>
                    <a:lnTo>
                      <a:pt x="555" y="646"/>
                    </a:lnTo>
                    <a:lnTo>
                      <a:pt x="554" y="650"/>
                    </a:lnTo>
                    <a:lnTo>
                      <a:pt x="554" y="653"/>
                    </a:lnTo>
                    <a:lnTo>
                      <a:pt x="554" y="657"/>
                    </a:lnTo>
                    <a:lnTo>
                      <a:pt x="552" y="661"/>
                    </a:lnTo>
                    <a:lnTo>
                      <a:pt x="552" y="664"/>
                    </a:lnTo>
                    <a:lnTo>
                      <a:pt x="552" y="668"/>
                    </a:lnTo>
                    <a:lnTo>
                      <a:pt x="551" y="673"/>
                    </a:lnTo>
                    <a:lnTo>
                      <a:pt x="550" y="679"/>
                    </a:lnTo>
                    <a:lnTo>
                      <a:pt x="549" y="684"/>
                    </a:lnTo>
                    <a:lnTo>
                      <a:pt x="549" y="689"/>
                    </a:lnTo>
                    <a:lnTo>
                      <a:pt x="546" y="692"/>
                    </a:lnTo>
                    <a:lnTo>
                      <a:pt x="545" y="696"/>
                    </a:lnTo>
                    <a:lnTo>
                      <a:pt x="543" y="700"/>
                    </a:lnTo>
                    <a:lnTo>
                      <a:pt x="540" y="703"/>
                    </a:lnTo>
                    <a:lnTo>
                      <a:pt x="537" y="707"/>
                    </a:lnTo>
                    <a:lnTo>
                      <a:pt x="535" y="709"/>
                    </a:lnTo>
                    <a:lnTo>
                      <a:pt x="532" y="712"/>
                    </a:lnTo>
                    <a:lnTo>
                      <a:pt x="529" y="715"/>
                    </a:lnTo>
                    <a:lnTo>
                      <a:pt x="526" y="717"/>
                    </a:lnTo>
                    <a:lnTo>
                      <a:pt x="522" y="719"/>
                    </a:lnTo>
                    <a:lnTo>
                      <a:pt x="518" y="722"/>
                    </a:lnTo>
                    <a:lnTo>
                      <a:pt x="515" y="723"/>
                    </a:lnTo>
                    <a:lnTo>
                      <a:pt x="510" y="724"/>
                    </a:lnTo>
                    <a:lnTo>
                      <a:pt x="506" y="726"/>
                    </a:lnTo>
                    <a:lnTo>
                      <a:pt x="503" y="726"/>
                    </a:lnTo>
                    <a:lnTo>
                      <a:pt x="499" y="729"/>
                    </a:lnTo>
                    <a:lnTo>
                      <a:pt x="495" y="729"/>
                    </a:lnTo>
                    <a:lnTo>
                      <a:pt x="492" y="730"/>
                    </a:lnTo>
                    <a:lnTo>
                      <a:pt x="488" y="730"/>
                    </a:lnTo>
                    <a:lnTo>
                      <a:pt x="484" y="731"/>
                    </a:lnTo>
                    <a:lnTo>
                      <a:pt x="478" y="732"/>
                    </a:lnTo>
                    <a:lnTo>
                      <a:pt x="472" y="734"/>
                    </a:lnTo>
                    <a:lnTo>
                      <a:pt x="467" y="734"/>
                    </a:lnTo>
                    <a:lnTo>
                      <a:pt x="464" y="734"/>
                    </a:lnTo>
                    <a:lnTo>
                      <a:pt x="461" y="734"/>
                    </a:lnTo>
                    <a:lnTo>
                      <a:pt x="461" y="735"/>
                    </a:lnTo>
                    <a:lnTo>
                      <a:pt x="2" y="95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25" name="Freeform 210"/>
              <p:cNvSpPr>
                <a:spLocks/>
              </p:cNvSpPr>
              <p:nvPr/>
            </p:nvSpPr>
            <p:spPr bwMode="auto">
              <a:xfrm>
                <a:off x="3144838" y="2501900"/>
                <a:ext cx="228600" cy="384174"/>
              </a:xfrm>
              <a:custGeom>
                <a:avLst/>
                <a:gdLst>
                  <a:gd name="T0" fmla="*/ 2147483647 w 526"/>
                  <a:gd name="T1" fmla="*/ 2147483647 h 768"/>
                  <a:gd name="T2" fmla="*/ 2147483647 w 526"/>
                  <a:gd name="T3" fmla="*/ 2147483647 h 768"/>
                  <a:gd name="T4" fmla="*/ 2147483647 w 526"/>
                  <a:gd name="T5" fmla="*/ 2147483647 h 768"/>
                  <a:gd name="T6" fmla="*/ 2147483647 w 526"/>
                  <a:gd name="T7" fmla="*/ 2147483647 h 768"/>
                  <a:gd name="T8" fmla="*/ 2147483647 w 526"/>
                  <a:gd name="T9" fmla="*/ 2147483647 h 768"/>
                  <a:gd name="T10" fmla="*/ 2147483647 w 526"/>
                  <a:gd name="T11" fmla="*/ 2147483647 h 768"/>
                  <a:gd name="T12" fmla="*/ 2147483647 w 526"/>
                  <a:gd name="T13" fmla="*/ 2147483647 h 768"/>
                  <a:gd name="T14" fmla="*/ 2147483647 w 526"/>
                  <a:gd name="T15" fmla="*/ 2147483647 h 768"/>
                  <a:gd name="T16" fmla="*/ 2147483647 w 526"/>
                  <a:gd name="T17" fmla="*/ 2147483647 h 768"/>
                  <a:gd name="T18" fmla="*/ 2147483647 w 526"/>
                  <a:gd name="T19" fmla="*/ 2147483647 h 768"/>
                  <a:gd name="T20" fmla="*/ 2147483647 w 526"/>
                  <a:gd name="T21" fmla="*/ 2147483647 h 768"/>
                  <a:gd name="T22" fmla="*/ 2147483647 w 526"/>
                  <a:gd name="T23" fmla="*/ 2147483647 h 768"/>
                  <a:gd name="T24" fmla="*/ 2147483647 w 526"/>
                  <a:gd name="T25" fmla="*/ 2147483647 h 768"/>
                  <a:gd name="T26" fmla="*/ 2147483647 w 526"/>
                  <a:gd name="T27" fmla="*/ 2147483647 h 768"/>
                  <a:gd name="T28" fmla="*/ 2147483647 w 526"/>
                  <a:gd name="T29" fmla="*/ 2147483647 h 768"/>
                  <a:gd name="T30" fmla="*/ 2147483647 w 526"/>
                  <a:gd name="T31" fmla="*/ 2147483647 h 768"/>
                  <a:gd name="T32" fmla="*/ 2147483647 w 526"/>
                  <a:gd name="T33" fmla="*/ 2147483647 h 768"/>
                  <a:gd name="T34" fmla="*/ 2147483647 w 526"/>
                  <a:gd name="T35" fmla="*/ 2147483647 h 768"/>
                  <a:gd name="T36" fmla="*/ 2147483647 w 526"/>
                  <a:gd name="T37" fmla="*/ 2147483647 h 768"/>
                  <a:gd name="T38" fmla="*/ 2147483647 w 526"/>
                  <a:gd name="T39" fmla="*/ 2147483647 h 768"/>
                  <a:gd name="T40" fmla="*/ 2147483647 w 526"/>
                  <a:gd name="T41" fmla="*/ 2147483647 h 768"/>
                  <a:gd name="T42" fmla="*/ 2147483647 w 526"/>
                  <a:gd name="T43" fmla="*/ 2147483647 h 768"/>
                  <a:gd name="T44" fmla="*/ 2147483647 w 526"/>
                  <a:gd name="T45" fmla="*/ 2147483647 h 768"/>
                  <a:gd name="T46" fmla="*/ 2147483647 w 526"/>
                  <a:gd name="T47" fmla="*/ 0 h 768"/>
                  <a:gd name="T48" fmla="*/ 2147483647 w 526"/>
                  <a:gd name="T49" fmla="*/ 2147483647 h 768"/>
                  <a:gd name="T50" fmla="*/ 2147483647 w 526"/>
                  <a:gd name="T51" fmla="*/ 2147483647 h 768"/>
                  <a:gd name="T52" fmla="*/ 2147483647 w 526"/>
                  <a:gd name="T53" fmla="*/ 2147483647 h 768"/>
                  <a:gd name="T54" fmla="*/ 2147483647 w 526"/>
                  <a:gd name="T55" fmla="*/ 2147483647 h 768"/>
                  <a:gd name="T56" fmla="*/ 2147483647 w 526"/>
                  <a:gd name="T57" fmla="*/ 2147483647 h 768"/>
                  <a:gd name="T58" fmla="*/ 2147483647 w 526"/>
                  <a:gd name="T59" fmla="*/ 2147483647 h 768"/>
                  <a:gd name="T60" fmla="*/ 2147483647 w 526"/>
                  <a:gd name="T61" fmla="*/ 2147483647 h 768"/>
                  <a:gd name="T62" fmla="*/ 2147483647 w 526"/>
                  <a:gd name="T63" fmla="*/ 2147483647 h 768"/>
                  <a:gd name="T64" fmla="*/ 2147483647 w 526"/>
                  <a:gd name="T65" fmla="*/ 2147483647 h 768"/>
                  <a:gd name="T66" fmla="*/ 2147483647 w 526"/>
                  <a:gd name="T67" fmla="*/ 2147483647 h 768"/>
                  <a:gd name="T68" fmla="*/ 2147483647 w 526"/>
                  <a:gd name="T69" fmla="*/ 2147483647 h 768"/>
                  <a:gd name="T70" fmla="*/ 2147483647 w 526"/>
                  <a:gd name="T71" fmla="*/ 2147483647 h 768"/>
                  <a:gd name="T72" fmla="*/ 2147483647 w 526"/>
                  <a:gd name="T73" fmla="*/ 2147483647 h 768"/>
                  <a:gd name="T74" fmla="*/ 2147483647 w 526"/>
                  <a:gd name="T75" fmla="*/ 2147483647 h 768"/>
                  <a:gd name="T76" fmla="*/ 2147483647 w 526"/>
                  <a:gd name="T77" fmla="*/ 2147483647 h 768"/>
                  <a:gd name="T78" fmla="*/ 2147483647 w 526"/>
                  <a:gd name="T79" fmla="*/ 2147483647 h 768"/>
                  <a:gd name="T80" fmla="*/ 2147483647 w 526"/>
                  <a:gd name="T81" fmla="*/ 2147483647 h 768"/>
                  <a:gd name="T82" fmla="*/ 2147483647 w 526"/>
                  <a:gd name="T83" fmla="*/ 2147483647 h 768"/>
                  <a:gd name="T84" fmla="*/ 2147483647 w 526"/>
                  <a:gd name="T85" fmla="*/ 2147483647 h 768"/>
                  <a:gd name="T86" fmla="*/ 2147483647 w 526"/>
                  <a:gd name="T87" fmla="*/ 2147483647 h 768"/>
                  <a:gd name="T88" fmla="*/ 2147483647 w 526"/>
                  <a:gd name="T89" fmla="*/ 2147483647 h 768"/>
                  <a:gd name="T90" fmla="*/ 2147483647 w 526"/>
                  <a:gd name="T91" fmla="*/ 2147483647 h 768"/>
                  <a:gd name="T92" fmla="*/ 2147483647 w 526"/>
                  <a:gd name="T93" fmla="*/ 2147483647 h 768"/>
                  <a:gd name="T94" fmla="*/ 2147483647 w 526"/>
                  <a:gd name="T95" fmla="*/ 2147483647 h 768"/>
                  <a:gd name="T96" fmla="*/ 2147483647 w 526"/>
                  <a:gd name="T97" fmla="*/ 2147483647 h 768"/>
                  <a:gd name="T98" fmla="*/ 2147483647 w 526"/>
                  <a:gd name="T99" fmla="*/ 2147483647 h 768"/>
                  <a:gd name="T100" fmla="*/ 2147483647 w 526"/>
                  <a:gd name="T101" fmla="*/ 2147483647 h 768"/>
                  <a:gd name="T102" fmla="*/ 2147483647 w 526"/>
                  <a:gd name="T103" fmla="*/ 2147483647 h 768"/>
                  <a:gd name="T104" fmla="*/ 2147483647 w 526"/>
                  <a:gd name="T105" fmla="*/ 2147483647 h 768"/>
                  <a:gd name="T106" fmla="*/ 2147483647 w 526"/>
                  <a:gd name="T107" fmla="*/ 2147483647 h 768"/>
                  <a:gd name="T108" fmla="*/ 2147483647 w 526"/>
                  <a:gd name="T109" fmla="*/ 2147483647 h 768"/>
                  <a:gd name="T110" fmla="*/ 2147483647 w 526"/>
                  <a:gd name="T111" fmla="*/ 2147483647 h 768"/>
                  <a:gd name="T112" fmla="*/ 2147483647 w 526"/>
                  <a:gd name="T113" fmla="*/ 2147483647 h 768"/>
                  <a:gd name="T114" fmla="*/ 2147483647 w 526"/>
                  <a:gd name="T115" fmla="*/ 2147483647 h 768"/>
                  <a:gd name="T116" fmla="*/ 2147483647 w 526"/>
                  <a:gd name="T117" fmla="*/ 2147483647 h 768"/>
                  <a:gd name="T118" fmla="*/ 2147483647 w 526"/>
                  <a:gd name="T119" fmla="*/ 2147483647 h 768"/>
                  <a:gd name="T120" fmla="*/ 2147483647 w 526"/>
                  <a:gd name="T121" fmla="*/ 2147483647 h 768"/>
                  <a:gd name="T122" fmla="*/ 2147483647 w 526"/>
                  <a:gd name="T123" fmla="*/ 2147483647 h 7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6" h="768">
                    <a:moveTo>
                      <a:pt x="484" y="756"/>
                    </a:moveTo>
                    <a:lnTo>
                      <a:pt x="486" y="753"/>
                    </a:lnTo>
                    <a:lnTo>
                      <a:pt x="488" y="748"/>
                    </a:lnTo>
                    <a:lnTo>
                      <a:pt x="490" y="745"/>
                    </a:lnTo>
                    <a:lnTo>
                      <a:pt x="493" y="741"/>
                    </a:lnTo>
                    <a:lnTo>
                      <a:pt x="496" y="737"/>
                    </a:lnTo>
                    <a:lnTo>
                      <a:pt x="500" y="733"/>
                    </a:lnTo>
                    <a:lnTo>
                      <a:pt x="503" y="728"/>
                    </a:lnTo>
                    <a:lnTo>
                      <a:pt x="505" y="722"/>
                    </a:lnTo>
                    <a:lnTo>
                      <a:pt x="507" y="717"/>
                    </a:lnTo>
                    <a:lnTo>
                      <a:pt x="510" y="712"/>
                    </a:lnTo>
                    <a:lnTo>
                      <a:pt x="512" y="706"/>
                    </a:lnTo>
                    <a:lnTo>
                      <a:pt x="515" y="701"/>
                    </a:lnTo>
                    <a:lnTo>
                      <a:pt x="516" y="696"/>
                    </a:lnTo>
                    <a:lnTo>
                      <a:pt x="517" y="694"/>
                    </a:lnTo>
                    <a:lnTo>
                      <a:pt x="517" y="690"/>
                    </a:lnTo>
                    <a:lnTo>
                      <a:pt x="517" y="686"/>
                    </a:lnTo>
                    <a:lnTo>
                      <a:pt x="518" y="680"/>
                    </a:lnTo>
                    <a:lnTo>
                      <a:pt x="518" y="674"/>
                    </a:lnTo>
                    <a:lnTo>
                      <a:pt x="518" y="671"/>
                    </a:lnTo>
                    <a:lnTo>
                      <a:pt x="518" y="667"/>
                    </a:lnTo>
                    <a:lnTo>
                      <a:pt x="518" y="663"/>
                    </a:lnTo>
                    <a:lnTo>
                      <a:pt x="520" y="660"/>
                    </a:lnTo>
                    <a:lnTo>
                      <a:pt x="520" y="655"/>
                    </a:lnTo>
                    <a:lnTo>
                      <a:pt x="520" y="651"/>
                    </a:lnTo>
                    <a:lnTo>
                      <a:pt x="520" y="646"/>
                    </a:lnTo>
                    <a:lnTo>
                      <a:pt x="521" y="641"/>
                    </a:lnTo>
                    <a:lnTo>
                      <a:pt x="521" y="637"/>
                    </a:lnTo>
                    <a:lnTo>
                      <a:pt x="521" y="630"/>
                    </a:lnTo>
                    <a:lnTo>
                      <a:pt x="521" y="626"/>
                    </a:lnTo>
                    <a:lnTo>
                      <a:pt x="521" y="621"/>
                    </a:lnTo>
                    <a:lnTo>
                      <a:pt x="521" y="615"/>
                    </a:lnTo>
                    <a:lnTo>
                      <a:pt x="522" y="610"/>
                    </a:lnTo>
                    <a:lnTo>
                      <a:pt x="522" y="604"/>
                    </a:lnTo>
                    <a:lnTo>
                      <a:pt x="522" y="598"/>
                    </a:lnTo>
                    <a:lnTo>
                      <a:pt x="522" y="592"/>
                    </a:lnTo>
                    <a:lnTo>
                      <a:pt x="522" y="586"/>
                    </a:lnTo>
                    <a:lnTo>
                      <a:pt x="522" y="579"/>
                    </a:lnTo>
                    <a:lnTo>
                      <a:pt x="523" y="575"/>
                    </a:lnTo>
                    <a:lnTo>
                      <a:pt x="523" y="568"/>
                    </a:lnTo>
                    <a:lnTo>
                      <a:pt x="523" y="562"/>
                    </a:lnTo>
                    <a:lnTo>
                      <a:pt x="523" y="556"/>
                    </a:lnTo>
                    <a:lnTo>
                      <a:pt x="524" y="550"/>
                    </a:lnTo>
                    <a:lnTo>
                      <a:pt x="524" y="544"/>
                    </a:lnTo>
                    <a:lnTo>
                      <a:pt x="524" y="538"/>
                    </a:lnTo>
                    <a:lnTo>
                      <a:pt x="524" y="532"/>
                    </a:lnTo>
                    <a:lnTo>
                      <a:pt x="524" y="526"/>
                    </a:lnTo>
                    <a:lnTo>
                      <a:pt x="524" y="520"/>
                    </a:lnTo>
                    <a:lnTo>
                      <a:pt x="524" y="514"/>
                    </a:lnTo>
                    <a:lnTo>
                      <a:pt x="524" y="508"/>
                    </a:lnTo>
                    <a:lnTo>
                      <a:pt x="524" y="502"/>
                    </a:lnTo>
                    <a:lnTo>
                      <a:pt x="524" y="496"/>
                    </a:lnTo>
                    <a:lnTo>
                      <a:pt x="524" y="491"/>
                    </a:lnTo>
                    <a:lnTo>
                      <a:pt x="524" y="486"/>
                    </a:lnTo>
                    <a:lnTo>
                      <a:pt x="524" y="480"/>
                    </a:lnTo>
                    <a:lnTo>
                      <a:pt x="524" y="475"/>
                    </a:lnTo>
                    <a:lnTo>
                      <a:pt x="524" y="469"/>
                    </a:lnTo>
                    <a:lnTo>
                      <a:pt x="524" y="464"/>
                    </a:lnTo>
                    <a:lnTo>
                      <a:pt x="526" y="460"/>
                    </a:lnTo>
                    <a:lnTo>
                      <a:pt x="526" y="454"/>
                    </a:lnTo>
                    <a:lnTo>
                      <a:pt x="526" y="451"/>
                    </a:lnTo>
                    <a:lnTo>
                      <a:pt x="526" y="447"/>
                    </a:lnTo>
                    <a:lnTo>
                      <a:pt x="526" y="443"/>
                    </a:lnTo>
                    <a:lnTo>
                      <a:pt x="526" y="438"/>
                    </a:lnTo>
                    <a:lnTo>
                      <a:pt x="526" y="435"/>
                    </a:lnTo>
                    <a:lnTo>
                      <a:pt x="526" y="431"/>
                    </a:lnTo>
                    <a:lnTo>
                      <a:pt x="526" y="429"/>
                    </a:lnTo>
                    <a:lnTo>
                      <a:pt x="524" y="423"/>
                    </a:lnTo>
                    <a:lnTo>
                      <a:pt x="524" y="419"/>
                    </a:lnTo>
                    <a:lnTo>
                      <a:pt x="523" y="415"/>
                    </a:lnTo>
                    <a:lnTo>
                      <a:pt x="523" y="414"/>
                    </a:lnTo>
                    <a:lnTo>
                      <a:pt x="520" y="409"/>
                    </a:lnTo>
                    <a:lnTo>
                      <a:pt x="516" y="407"/>
                    </a:lnTo>
                    <a:lnTo>
                      <a:pt x="511" y="404"/>
                    </a:lnTo>
                    <a:lnTo>
                      <a:pt x="507" y="402"/>
                    </a:lnTo>
                    <a:lnTo>
                      <a:pt x="503" y="398"/>
                    </a:lnTo>
                    <a:lnTo>
                      <a:pt x="499" y="394"/>
                    </a:lnTo>
                    <a:lnTo>
                      <a:pt x="498" y="389"/>
                    </a:lnTo>
                    <a:lnTo>
                      <a:pt x="496" y="385"/>
                    </a:lnTo>
                    <a:lnTo>
                      <a:pt x="496" y="379"/>
                    </a:lnTo>
                    <a:lnTo>
                      <a:pt x="496" y="373"/>
                    </a:lnTo>
                    <a:lnTo>
                      <a:pt x="496" y="369"/>
                    </a:lnTo>
                    <a:lnTo>
                      <a:pt x="496" y="363"/>
                    </a:lnTo>
                    <a:lnTo>
                      <a:pt x="496" y="360"/>
                    </a:lnTo>
                    <a:lnTo>
                      <a:pt x="496" y="356"/>
                    </a:lnTo>
                    <a:lnTo>
                      <a:pt x="496" y="352"/>
                    </a:lnTo>
                    <a:lnTo>
                      <a:pt x="496" y="349"/>
                    </a:lnTo>
                    <a:lnTo>
                      <a:pt x="496" y="344"/>
                    </a:lnTo>
                    <a:lnTo>
                      <a:pt x="496" y="339"/>
                    </a:lnTo>
                    <a:lnTo>
                      <a:pt x="496" y="334"/>
                    </a:lnTo>
                    <a:lnTo>
                      <a:pt x="496" y="329"/>
                    </a:lnTo>
                    <a:lnTo>
                      <a:pt x="496" y="324"/>
                    </a:lnTo>
                    <a:lnTo>
                      <a:pt x="498" y="318"/>
                    </a:lnTo>
                    <a:lnTo>
                      <a:pt x="498" y="313"/>
                    </a:lnTo>
                    <a:lnTo>
                      <a:pt x="499" y="307"/>
                    </a:lnTo>
                    <a:lnTo>
                      <a:pt x="499" y="301"/>
                    </a:lnTo>
                    <a:lnTo>
                      <a:pt x="499" y="295"/>
                    </a:lnTo>
                    <a:lnTo>
                      <a:pt x="499" y="289"/>
                    </a:lnTo>
                    <a:lnTo>
                      <a:pt x="499" y="283"/>
                    </a:lnTo>
                    <a:lnTo>
                      <a:pt x="499" y="276"/>
                    </a:lnTo>
                    <a:lnTo>
                      <a:pt x="500" y="270"/>
                    </a:lnTo>
                    <a:lnTo>
                      <a:pt x="500" y="262"/>
                    </a:lnTo>
                    <a:lnTo>
                      <a:pt x="500" y="256"/>
                    </a:lnTo>
                    <a:lnTo>
                      <a:pt x="500" y="249"/>
                    </a:lnTo>
                    <a:lnTo>
                      <a:pt x="501" y="242"/>
                    </a:lnTo>
                    <a:lnTo>
                      <a:pt x="501" y="234"/>
                    </a:lnTo>
                    <a:lnTo>
                      <a:pt x="501" y="228"/>
                    </a:lnTo>
                    <a:lnTo>
                      <a:pt x="501" y="221"/>
                    </a:lnTo>
                    <a:lnTo>
                      <a:pt x="503" y="214"/>
                    </a:lnTo>
                    <a:lnTo>
                      <a:pt x="503" y="206"/>
                    </a:lnTo>
                    <a:lnTo>
                      <a:pt x="504" y="200"/>
                    </a:lnTo>
                    <a:lnTo>
                      <a:pt x="504" y="193"/>
                    </a:lnTo>
                    <a:lnTo>
                      <a:pt x="504" y="186"/>
                    </a:lnTo>
                    <a:lnTo>
                      <a:pt x="504" y="178"/>
                    </a:lnTo>
                    <a:lnTo>
                      <a:pt x="504" y="171"/>
                    </a:lnTo>
                    <a:lnTo>
                      <a:pt x="504" y="164"/>
                    </a:lnTo>
                    <a:lnTo>
                      <a:pt x="504" y="157"/>
                    </a:lnTo>
                    <a:lnTo>
                      <a:pt x="504" y="151"/>
                    </a:lnTo>
                    <a:lnTo>
                      <a:pt x="505" y="143"/>
                    </a:lnTo>
                    <a:lnTo>
                      <a:pt x="505" y="136"/>
                    </a:lnTo>
                    <a:lnTo>
                      <a:pt x="505" y="130"/>
                    </a:lnTo>
                    <a:lnTo>
                      <a:pt x="505" y="123"/>
                    </a:lnTo>
                    <a:lnTo>
                      <a:pt x="505" y="118"/>
                    </a:lnTo>
                    <a:lnTo>
                      <a:pt x="505" y="110"/>
                    </a:lnTo>
                    <a:lnTo>
                      <a:pt x="505" y="104"/>
                    </a:lnTo>
                    <a:lnTo>
                      <a:pt x="505" y="99"/>
                    </a:lnTo>
                    <a:lnTo>
                      <a:pt x="505" y="93"/>
                    </a:lnTo>
                    <a:lnTo>
                      <a:pt x="505" y="87"/>
                    </a:lnTo>
                    <a:lnTo>
                      <a:pt x="505" y="82"/>
                    </a:lnTo>
                    <a:lnTo>
                      <a:pt x="505" y="78"/>
                    </a:lnTo>
                    <a:lnTo>
                      <a:pt x="505" y="73"/>
                    </a:lnTo>
                    <a:lnTo>
                      <a:pt x="504" y="68"/>
                    </a:lnTo>
                    <a:lnTo>
                      <a:pt x="504" y="64"/>
                    </a:lnTo>
                    <a:lnTo>
                      <a:pt x="504" y="61"/>
                    </a:lnTo>
                    <a:lnTo>
                      <a:pt x="504" y="57"/>
                    </a:lnTo>
                    <a:lnTo>
                      <a:pt x="504" y="52"/>
                    </a:lnTo>
                    <a:lnTo>
                      <a:pt x="503" y="50"/>
                    </a:lnTo>
                    <a:lnTo>
                      <a:pt x="503" y="46"/>
                    </a:lnTo>
                    <a:lnTo>
                      <a:pt x="503" y="44"/>
                    </a:lnTo>
                    <a:lnTo>
                      <a:pt x="501" y="40"/>
                    </a:lnTo>
                    <a:lnTo>
                      <a:pt x="501" y="38"/>
                    </a:lnTo>
                    <a:lnTo>
                      <a:pt x="498" y="35"/>
                    </a:lnTo>
                    <a:lnTo>
                      <a:pt x="494" y="33"/>
                    </a:lnTo>
                    <a:lnTo>
                      <a:pt x="490" y="31"/>
                    </a:lnTo>
                    <a:lnTo>
                      <a:pt x="487" y="30"/>
                    </a:lnTo>
                    <a:lnTo>
                      <a:pt x="483" y="29"/>
                    </a:lnTo>
                    <a:lnTo>
                      <a:pt x="478" y="29"/>
                    </a:lnTo>
                    <a:lnTo>
                      <a:pt x="473" y="28"/>
                    </a:lnTo>
                    <a:lnTo>
                      <a:pt x="469" y="27"/>
                    </a:lnTo>
                    <a:lnTo>
                      <a:pt x="462" y="25"/>
                    </a:lnTo>
                    <a:lnTo>
                      <a:pt x="458" y="25"/>
                    </a:lnTo>
                    <a:lnTo>
                      <a:pt x="450" y="24"/>
                    </a:lnTo>
                    <a:lnTo>
                      <a:pt x="444" y="23"/>
                    </a:lnTo>
                    <a:lnTo>
                      <a:pt x="437" y="22"/>
                    </a:lnTo>
                    <a:lnTo>
                      <a:pt x="431" y="22"/>
                    </a:lnTo>
                    <a:lnTo>
                      <a:pt x="422" y="21"/>
                    </a:lnTo>
                    <a:lnTo>
                      <a:pt x="414" y="19"/>
                    </a:lnTo>
                    <a:lnTo>
                      <a:pt x="407" y="18"/>
                    </a:lnTo>
                    <a:lnTo>
                      <a:pt x="398" y="18"/>
                    </a:lnTo>
                    <a:lnTo>
                      <a:pt x="390" y="17"/>
                    </a:lnTo>
                    <a:lnTo>
                      <a:pt x="381" y="16"/>
                    </a:lnTo>
                    <a:lnTo>
                      <a:pt x="373" y="14"/>
                    </a:lnTo>
                    <a:lnTo>
                      <a:pt x="364" y="14"/>
                    </a:lnTo>
                    <a:lnTo>
                      <a:pt x="355" y="13"/>
                    </a:lnTo>
                    <a:lnTo>
                      <a:pt x="346" y="12"/>
                    </a:lnTo>
                    <a:lnTo>
                      <a:pt x="336" y="12"/>
                    </a:lnTo>
                    <a:lnTo>
                      <a:pt x="327" y="11"/>
                    </a:lnTo>
                    <a:lnTo>
                      <a:pt x="317" y="11"/>
                    </a:lnTo>
                    <a:lnTo>
                      <a:pt x="308" y="10"/>
                    </a:lnTo>
                    <a:lnTo>
                      <a:pt x="297" y="10"/>
                    </a:lnTo>
                    <a:lnTo>
                      <a:pt x="289" y="10"/>
                    </a:lnTo>
                    <a:lnTo>
                      <a:pt x="279" y="8"/>
                    </a:lnTo>
                    <a:lnTo>
                      <a:pt x="270" y="7"/>
                    </a:lnTo>
                    <a:lnTo>
                      <a:pt x="259" y="7"/>
                    </a:lnTo>
                    <a:lnTo>
                      <a:pt x="249" y="6"/>
                    </a:lnTo>
                    <a:lnTo>
                      <a:pt x="240" y="6"/>
                    </a:lnTo>
                    <a:lnTo>
                      <a:pt x="231" y="5"/>
                    </a:lnTo>
                    <a:lnTo>
                      <a:pt x="221" y="5"/>
                    </a:lnTo>
                    <a:lnTo>
                      <a:pt x="211" y="5"/>
                    </a:lnTo>
                    <a:lnTo>
                      <a:pt x="203" y="4"/>
                    </a:lnTo>
                    <a:lnTo>
                      <a:pt x="193" y="4"/>
                    </a:lnTo>
                    <a:lnTo>
                      <a:pt x="185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9" y="2"/>
                    </a:lnTo>
                    <a:lnTo>
                      <a:pt x="151" y="2"/>
                    </a:lnTo>
                    <a:lnTo>
                      <a:pt x="143" y="2"/>
                    </a:lnTo>
                    <a:lnTo>
                      <a:pt x="135" y="1"/>
                    </a:lnTo>
                    <a:lnTo>
                      <a:pt x="129" y="1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8" y="1"/>
                    </a:lnTo>
                    <a:lnTo>
                      <a:pt x="65" y="2"/>
                    </a:lnTo>
                    <a:lnTo>
                      <a:pt x="58" y="2"/>
                    </a:lnTo>
                    <a:lnTo>
                      <a:pt x="52" y="4"/>
                    </a:lnTo>
                    <a:lnTo>
                      <a:pt x="46" y="5"/>
                    </a:lnTo>
                    <a:lnTo>
                      <a:pt x="40" y="7"/>
                    </a:lnTo>
                    <a:lnTo>
                      <a:pt x="33" y="8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17" y="17"/>
                    </a:lnTo>
                    <a:lnTo>
                      <a:pt x="12" y="19"/>
                    </a:lnTo>
                    <a:lnTo>
                      <a:pt x="7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3" y="33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11" y="35"/>
                    </a:lnTo>
                    <a:lnTo>
                      <a:pt x="15" y="34"/>
                    </a:lnTo>
                    <a:lnTo>
                      <a:pt x="18" y="34"/>
                    </a:lnTo>
                    <a:lnTo>
                      <a:pt x="22" y="33"/>
                    </a:lnTo>
                    <a:lnTo>
                      <a:pt x="26" y="31"/>
                    </a:lnTo>
                    <a:lnTo>
                      <a:pt x="31" y="30"/>
                    </a:lnTo>
                    <a:lnTo>
                      <a:pt x="34" y="29"/>
                    </a:lnTo>
                    <a:lnTo>
                      <a:pt x="38" y="28"/>
                    </a:lnTo>
                    <a:lnTo>
                      <a:pt x="41" y="27"/>
                    </a:lnTo>
                    <a:lnTo>
                      <a:pt x="45" y="24"/>
                    </a:lnTo>
                    <a:lnTo>
                      <a:pt x="49" y="23"/>
                    </a:lnTo>
                    <a:lnTo>
                      <a:pt x="52" y="22"/>
                    </a:lnTo>
                    <a:lnTo>
                      <a:pt x="56" y="21"/>
                    </a:lnTo>
                    <a:lnTo>
                      <a:pt x="57" y="19"/>
                    </a:lnTo>
                    <a:lnTo>
                      <a:pt x="61" y="19"/>
                    </a:lnTo>
                    <a:lnTo>
                      <a:pt x="62" y="19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73" y="19"/>
                    </a:lnTo>
                    <a:lnTo>
                      <a:pt x="77" y="19"/>
                    </a:lnTo>
                    <a:lnTo>
                      <a:pt x="81" y="19"/>
                    </a:lnTo>
                    <a:lnTo>
                      <a:pt x="85" y="19"/>
                    </a:lnTo>
                    <a:lnTo>
                      <a:pt x="91" y="19"/>
                    </a:lnTo>
                    <a:lnTo>
                      <a:pt x="96" y="19"/>
                    </a:lnTo>
                    <a:lnTo>
                      <a:pt x="102" y="21"/>
                    </a:lnTo>
                    <a:lnTo>
                      <a:pt x="107" y="21"/>
                    </a:lnTo>
                    <a:lnTo>
                      <a:pt x="114" y="21"/>
                    </a:lnTo>
                    <a:lnTo>
                      <a:pt x="122" y="22"/>
                    </a:lnTo>
                    <a:lnTo>
                      <a:pt x="129" y="23"/>
                    </a:lnTo>
                    <a:lnTo>
                      <a:pt x="135" y="23"/>
                    </a:lnTo>
                    <a:lnTo>
                      <a:pt x="142" y="23"/>
                    </a:lnTo>
                    <a:lnTo>
                      <a:pt x="149" y="24"/>
                    </a:lnTo>
                    <a:lnTo>
                      <a:pt x="158" y="24"/>
                    </a:lnTo>
                    <a:lnTo>
                      <a:pt x="165" y="25"/>
                    </a:lnTo>
                    <a:lnTo>
                      <a:pt x="174" y="25"/>
                    </a:lnTo>
                    <a:lnTo>
                      <a:pt x="183" y="27"/>
                    </a:lnTo>
                    <a:lnTo>
                      <a:pt x="192" y="28"/>
                    </a:lnTo>
                    <a:lnTo>
                      <a:pt x="200" y="28"/>
                    </a:lnTo>
                    <a:lnTo>
                      <a:pt x="209" y="29"/>
                    </a:lnTo>
                    <a:lnTo>
                      <a:pt x="219" y="30"/>
                    </a:lnTo>
                    <a:lnTo>
                      <a:pt x="227" y="31"/>
                    </a:lnTo>
                    <a:lnTo>
                      <a:pt x="237" y="31"/>
                    </a:lnTo>
                    <a:lnTo>
                      <a:pt x="245" y="33"/>
                    </a:lnTo>
                    <a:lnTo>
                      <a:pt x="255" y="34"/>
                    </a:lnTo>
                    <a:lnTo>
                      <a:pt x="265" y="35"/>
                    </a:lnTo>
                    <a:lnTo>
                      <a:pt x="274" y="35"/>
                    </a:lnTo>
                    <a:lnTo>
                      <a:pt x="283" y="36"/>
                    </a:lnTo>
                    <a:lnTo>
                      <a:pt x="291" y="38"/>
                    </a:lnTo>
                    <a:lnTo>
                      <a:pt x="301" y="39"/>
                    </a:lnTo>
                    <a:lnTo>
                      <a:pt x="310" y="39"/>
                    </a:lnTo>
                    <a:lnTo>
                      <a:pt x="318" y="40"/>
                    </a:lnTo>
                    <a:lnTo>
                      <a:pt x="328" y="40"/>
                    </a:lnTo>
                    <a:lnTo>
                      <a:pt x="336" y="42"/>
                    </a:lnTo>
                    <a:lnTo>
                      <a:pt x="345" y="44"/>
                    </a:lnTo>
                    <a:lnTo>
                      <a:pt x="353" y="44"/>
                    </a:lnTo>
                    <a:lnTo>
                      <a:pt x="362" y="45"/>
                    </a:lnTo>
                    <a:lnTo>
                      <a:pt x="370" y="46"/>
                    </a:lnTo>
                    <a:lnTo>
                      <a:pt x="378" y="46"/>
                    </a:lnTo>
                    <a:lnTo>
                      <a:pt x="386" y="48"/>
                    </a:lnTo>
                    <a:lnTo>
                      <a:pt x="392" y="48"/>
                    </a:lnTo>
                    <a:lnTo>
                      <a:pt x="401" y="51"/>
                    </a:lnTo>
                    <a:lnTo>
                      <a:pt x="407" y="51"/>
                    </a:lnTo>
                    <a:lnTo>
                      <a:pt x="414" y="52"/>
                    </a:lnTo>
                    <a:lnTo>
                      <a:pt x="420" y="53"/>
                    </a:lnTo>
                    <a:lnTo>
                      <a:pt x="426" y="55"/>
                    </a:lnTo>
                    <a:lnTo>
                      <a:pt x="432" y="55"/>
                    </a:lnTo>
                    <a:lnTo>
                      <a:pt x="437" y="56"/>
                    </a:lnTo>
                    <a:lnTo>
                      <a:pt x="442" y="57"/>
                    </a:lnTo>
                    <a:lnTo>
                      <a:pt x="447" y="58"/>
                    </a:lnTo>
                    <a:lnTo>
                      <a:pt x="450" y="58"/>
                    </a:lnTo>
                    <a:lnTo>
                      <a:pt x="454" y="59"/>
                    </a:lnTo>
                    <a:lnTo>
                      <a:pt x="456" y="61"/>
                    </a:lnTo>
                    <a:lnTo>
                      <a:pt x="460" y="62"/>
                    </a:lnTo>
                    <a:lnTo>
                      <a:pt x="464" y="63"/>
                    </a:lnTo>
                    <a:lnTo>
                      <a:pt x="466" y="65"/>
                    </a:lnTo>
                    <a:lnTo>
                      <a:pt x="467" y="70"/>
                    </a:lnTo>
                    <a:lnTo>
                      <a:pt x="464" y="78"/>
                    </a:lnTo>
                    <a:lnTo>
                      <a:pt x="460" y="81"/>
                    </a:lnTo>
                    <a:lnTo>
                      <a:pt x="456" y="84"/>
                    </a:lnTo>
                    <a:lnTo>
                      <a:pt x="453" y="87"/>
                    </a:lnTo>
                    <a:lnTo>
                      <a:pt x="449" y="91"/>
                    </a:lnTo>
                    <a:lnTo>
                      <a:pt x="446" y="95"/>
                    </a:lnTo>
                    <a:lnTo>
                      <a:pt x="442" y="98"/>
                    </a:lnTo>
                    <a:lnTo>
                      <a:pt x="439" y="101"/>
                    </a:lnTo>
                    <a:lnTo>
                      <a:pt x="438" y="104"/>
                    </a:lnTo>
                    <a:lnTo>
                      <a:pt x="437" y="107"/>
                    </a:lnTo>
                    <a:lnTo>
                      <a:pt x="437" y="109"/>
                    </a:lnTo>
                    <a:lnTo>
                      <a:pt x="439" y="112"/>
                    </a:lnTo>
                    <a:lnTo>
                      <a:pt x="443" y="113"/>
                    </a:lnTo>
                    <a:lnTo>
                      <a:pt x="447" y="113"/>
                    </a:lnTo>
                    <a:lnTo>
                      <a:pt x="452" y="113"/>
                    </a:lnTo>
                    <a:lnTo>
                      <a:pt x="455" y="112"/>
                    </a:lnTo>
                    <a:lnTo>
                      <a:pt x="459" y="110"/>
                    </a:lnTo>
                    <a:lnTo>
                      <a:pt x="461" y="107"/>
                    </a:lnTo>
                    <a:lnTo>
                      <a:pt x="465" y="104"/>
                    </a:lnTo>
                    <a:lnTo>
                      <a:pt x="469" y="101"/>
                    </a:lnTo>
                    <a:lnTo>
                      <a:pt x="471" y="98"/>
                    </a:lnTo>
                    <a:lnTo>
                      <a:pt x="476" y="92"/>
                    </a:lnTo>
                    <a:lnTo>
                      <a:pt x="479" y="89"/>
                    </a:lnTo>
                    <a:lnTo>
                      <a:pt x="482" y="89"/>
                    </a:lnTo>
                    <a:lnTo>
                      <a:pt x="483" y="89"/>
                    </a:lnTo>
                    <a:lnTo>
                      <a:pt x="486" y="91"/>
                    </a:lnTo>
                    <a:lnTo>
                      <a:pt x="487" y="95"/>
                    </a:lnTo>
                    <a:lnTo>
                      <a:pt x="487" y="97"/>
                    </a:lnTo>
                    <a:lnTo>
                      <a:pt x="487" y="101"/>
                    </a:lnTo>
                    <a:lnTo>
                      <a:pt x="487" y="106"/>
                    </a:lnTo>
                    <a:lnTo>
                      <a:pt x="488" y="113"/>
                    </a:lnTo>
                    <a:lnTo>
                      <a:pt x="488" y="115"/>
                    </a:lnTo>
                    <a:lnTo>
                      <a:pt x="488" y="119"/>
                    </a:lnTo>
                    <a:lnTo>
                      <a:pt x="488" y="123"/>
                    </a:lnTo>
                    <a:lnTo>
                      <a:pt x="488" y="127"/>
                    </a:lnTo>
                    <a:lnTo>
                      <a:pt x="488" y="131"/>
                    </a:lnTo>
                    <a:lnTo>
                      <a:pt x="488" y="136"/>
                    </a:lnTo>
                    <a:lnTo>
                      <a:pt x="488" y="141"/>
                    </a:lnTo>
                    <a:lnTo>
                      <a:pt x="488" y="147"/>
                    </a:lnTo>
                    <a:lnTo>
                      <a:pt x="487" y="152"/>
                    </a:lnTo>
                    <a:lnTo>
                      <a:pt x="487" y="157"/>
                    </a:lnTo>
                    <a:lnTo>
                      <a:pt x="487" y="161"/>
                    </a:lnTo>
                    <a:lnTo>
                      <a:pt x="487" y="166"/>
                    </a:lnTo>
                    <a:lnTo>
                      <a:pt x="486" y="172"/>
                    </a:lnTo>
                    <a:lnTo>
                      <a:pt x="486" y="177"/>
                    </a:lnTo>
                    <a:lnTo>
                      <a:pt x="486" y="183"/>
                    </a:lnTo>
                    <a:lnTo>
                      <a:pt x="486" y="191"/>
                    </a:lnTo>
                    <a:lnTo>
                      <a:pt x="484" y="195"/>
                    </a:lnTo>
                    <a:lnTo>
                      <a:pt x="484" y="202"/>
                    </a:lnTo>
                    <a:lnTo>
                      <a:pt x="484" y="208"/>
                    </a:lnTo>
                    <a:lnTo>
                      <a:pt x="484" y="214"/>
                    </a:lnTo>
                    <a:lnTo>
                      <a:pt x="483" y="220"/>
                    </a:lnTo>
                    <a:lnTo>
                      <a:pt x="483" y="227"/>
                    </a:lnTo>
                    <a:lnTo>
                      <a:pt x="483" y="233"/>
                    </a:lnTo>
                    <a:lnTo>
                      <a:pt x="483" y="239"/>
                    </a:lnTo>
                    <a:lnTo>
                      <a:pt x="483" y="245"/>
                    </a:lnTo>
                    <a:lnTo>
                      <a:pt x="482" y="251"/>
                    </a:lnTo>
                    <a:lnTo>
                      <a:pt x="482" y="256"/>
                    </a:lnTo>
                    <a:lnTo>
                      <a:pt x="482" y="264"/>
                    </a:lnTo>
                    <a:lnTo>
                      <a:pt x="481" y="270"/>
                    </a:lnTo>
                    <a:lnTo>
                      <a:pt x="481" y="276"/>
                    </a:lnTo>
                    <a:lnTo>
                      <a:pt x="481" y="282"/>
                    </a:lnTo>
                    <a:lnTo>
                      <a:pt x="481" y="288"/>
                    </a:lnTo>
                    <a:lnTo>
                      <a:pt x="479" y="293"/>
                    </a:lnTo>
                    <a:lnTo>
                      <a:pt x="479" y="299"/>
                    </a:lnTo>
                    <a:lnTo>
                      <a:pt x="478" y="305"/>
                    </a:lnTo>
                    <a:lnTo>
                      <a:pt x="478" y="311"/>
                    </a:lnTo>
                    <a:lnTo>
                      <a:pt x="478" y="316"/>
                    </a:lnTo>
                    <a:lnTo>
                      <a:pt x="477" y="322"/>
                    </a:lnTo>
                    <a:lnTo>
                      <a:pt x="477" y="327"/>
                    </a:lnTo>
                    <a:lnTo>
                      <a:pt x="477" y="332"/>
                    </a:lnTo>
                    <a:lnTo>
                      <a:pt x="477" y="336"/>
                    </a:lnTo>
                    <a:lnTo>
                      <a:pt x="476" y="341"/>
                    </a:lnTo>
                    <a:lnTo>
                      <a:pt x="476" y="345"/>
                    </a:lnTo>
                    <a:lnTo>
                      <a:pt x="476" y="350"/>
                    </a:lnTo>
                    <a:lnTo>
                      <a:pt x="475" y="353"/>
                    </a:lnTo>
                    <a:lnTo>
                      <a:pt x="475" y="358"/>
                    </a:lnTo>
                    <a:lnTo>
                      <a:pt x="475" y="362"/>
                    </a:lnTo>
                    <a:lnTo>
                      <a:pt x="475" y="366"/>
                    </a:lnTo>
                    <a:lnTo>
                      <a:pt x="475" y="372"/>
                    </a:lnTo>
                    <a:lnTo>
                      <a:pt x="473" y="377"/>
                    </a:lnTo>
                    <a:lnTo>
                      <a:pt x="473" y="380"/>
                    </a:lnTo>
                    <a:lnTo>
                      <a:pt x="473" y="384"/>
                    </a:lnTo>
                    <a:lnTo>
                      <a:pt x="472" y="387"/>
                    </a:lnTo>
                    <a:lnTo>
                      <a:pt x="471" y="392"/>
                    </a:lnTo>
                    <a:lnTo>
                      <a:pt x="469" y="398"/>
                    </a:lnTo>
                    <a:lnTo>
                      <a:pt x="466" y="403"/>
                    </a:lnTo>
                    <a:lnTo>
                      <a:pt x="464" y="408"/>
                    </a:lnTo>
                    <a:lnTo>
                      <a:pt x="460" y="414"/>
                    </a:lnTo>
                    <a:lnTo>
                      <a:pt x="458" y="419"/>
                    </a:lnTo>
                    <a:lnTo>
                      <a:pt x="455" y="425"/>
                    </a:lnTo>
                    <a:lnTo>
                      <a:pt x="453" y="429"/>
                    </a:lnTo>
                    <a:lnTo>
                      <a:pt x="450" y="434"/>
                    </a:lnTo>
                    <a:lnTo>
                      <a:pt x="449" y="438"/>
                    </a:lnTo>
                    <a:lnTo>
                      <a:pt x="449" y="442"/>
                    </a:lnTo>
                    <a:lnTo>
                      <a:pt x="449" y="446"/>
                    </a:lnTo>
                    <a:lnTo>
                      <a:pt x="450" y="448"/>
                    </a:lnTo>
                    <a:lnTo>
                      <a:pt x="453" y="449"/>
                    </a:lnTo>
                    <a:lnTo>
                      <a:pt x="458" y="452"/>
                    </a:lnTo>
                    <a:lnTo>
                      <a:pt x="461" y="452"/>
                    </a:lnTo>
                    <a:lnTo>
                      <a:pt x="465" y="451"/>
                    </a:lnTo>
                    <a:lnTo>
                      <a:pt x="469" y="448"/>
                    </a:lnTo>
                    <a:lnTo>
                      <a:pt x="472" y="448"/>
                    </a:lnTo>
                    <a:lnTo>
                      <a:pt x="476" y="445"/>
                    </a:lnTo>
                    <a:lnTo>
                      <a:pt x="479" y="443"/>
                    </a:lnTo>
                    <a:lnTo>
                      <a:pt x="482" y="440"/>
                    </a:lnTo>
                    <a:lnTo>
                      <a:pt x="486" y="438"/>
                    </a:lnTo>
                    <a:lnTo>
                      <a:pt x="490" y="434"/>
                    </a:lnTo>
                    <a:lnTo>
                      <a:pt x="496" y="430"/>
                    </a:lnTo>
                    <a:lnTo>
                      <a:pt x="500" y="430"/>
                    </a:lnTo>
                    <a:lnTo>
                      <a:pt x="504" y="434"/>
                    </a:lnTo>
                    <a:lnTo>
                      <a:pt x="504" y="435"/>
                    </a:lnTo>
                    <a:lnTo>
                      <a:pt x="505" y="437"/>
                    </a:lnTo>
                    <a:lnTo>
                      <a:pt x="505" y="441"/>
                    </a:lnTo>
                    <a:lnTo>
                      <a:pt x="505" y="446"/>
                    </a:lnTo>
                    <a:lnTo>
                      <a:pt x="505" y="449"/>
                    </a:lnTo>
                    <a:lnTo>
                      <a:pt x="505" y="455"/>
                    </a:lnTo>
                    <a:lnTo>
                      <a:pt x="505" y="459"/>
                    </a:lnTo>
                    <a:lnTo>
                      <a:pt x="505" y="463"/>
                    </a:lnTo>
                    <a:lnTo>
                      <a:pt x="505" y="466"/>
                    </a:lnTo>
                    <a:lnTo>
                      <a:pt x="506" y="470"/>
                    </a:lnTo>
                    <a:lnTo>
                      <a:pt x="505" y="474"/>
                    </a:lnTo>
                    <a:lnTo>
                      <a:pt x="505" y="477"/>
                    </a:lnTo>
                    <a:lnTo>
                      <a:pt x="505" y="481"/>
                    </a:lnTo>
                    <a:lnTo>
                      <a:pt x="505" y="485"/>
                    </a:lnTo>
                    <a:lnTo>
                      <a:pt x="505" y="488"/>
                    </a:lnTo>
                    <a:lnTo>
                      <a:pt x="505" y="492"/>
                    </a:lnTo>
                    <a:lnTo>
                      <a:pt x="505" y="497"/>
                    </a:lnTo>
                    <a:lnTo>
                      <a:pt x="505" y="502"/>
                    </a:lnTo>
                    <a:lnTo>
                      <a:pt x="505" y="505"/>
                    </a:lnTo>
                    <a:lnTo>
                      <a:pt x="505" y="510"/>
                    </a:lnTo>
                    <a:lnTo>
                      <a:pt x="505" y="515"/>
                    </a:lnTo>
                    <a:lnTo>
                      <a:pt x="505" y="520"/>
                    </a:lnTo>
                    <a:lnTo>
                      <a:pt x="505" y="524"/>
                    </a:lnTo>
                    <a:lnTo>
                      <a:pt x="505" y="530"/>
                    </a:lnTo>
                    <a:lnTo>
                      <a:pt x="505" y="533"/>
                    </a:lnTo>
                    <a:lnTo>
                      <a:pt x="505" y="538"/>
                    </a:lnTo>
                    <a:lnTo>
                      <a:pt x="505" y="543"/>
                    </a:lnTo>
                    <a:lnTo>
                      <a:pt x="505" y="548"/>
                    </a:lnTo>
                    <a:lnTo>
                      <a:pt x="505" y="551"/>
                    </a:lnTo>
                    <a:lnTo>
                      <a:pt x="505" y="556"/>
                    </a:lnTo>
                    <a:lnTo>
                      <a:pt x="505" y="561"/>
                    </a:lnTo>
                    <a:lnTo>
                      <a:pt x="505" y="566"/>
                    </a:lnTo>
                    <a:lnTo>
                      <a:pt x="505" y="571"/>
                    </a:lnTo>
                    <a:lnTo>
                      <a:pt x="505" y="575"/>
                    </a:lnTo>
                    <a:lnTo>
                      <a:pt x="504" y="579"/>
                    </a:lnTo>
                    <a:lnTo>
                      <a:pt x="504" y="583"/>
                    </a:lnTo>
                    <a:lnTo>
                      <a:pt x="504" y="588"/>
                    </a:lnTo>
                    <a:lnTo>
                      <a:pt x="504" y="593"/>
                    </a:lnTo>
                    <a:lnTo>
                      <a:pt x="504" y="596"/>
                    </a:lnTo>
                    <a:lnTo>
                      <a:pt x="504" y="600"/>
                    </a:lnTo>
                    <a:lnTo>
                      <a:pt x="504" y="605"/>
                    </a:lnTo>
                    <a:lnTo>
                      <a:pt x="504" y="609"/>
                    </a:lnTo>
                    <a:lnTo>
                      <a:pt x="503" y="611"/>
                    </a:lnTo>
                    <a:lnTo>
                      <a:pt x="503" y="615"/>
                    </a:lnTo>
                    <a:lnTo>
                      <a:pt x="503" y="618"/>
                    </a:lnTo>
                    <a:lnTo>
                      <a:pt x="503" y="622"/>
                    </a:lnTo>
                    <a:lnTo>
                      <a:pt x="501" y="626"/>
                    </a:lnTo>
                    <a:lnTo>
                      <a:pt x="501" y="629"/>
                    </a:lnTo>
                    <a:lnTo>
                      <a:pt x="501" y="632"/>
                    </a:lnTo>
                    <a:lnTo>
                      <a:pt x="501" y="635"/>
                    </a:lnTo>
                    <a:lnTo>
                      <a:pt x="501" y="640"/>
                    </a:lnTo>
                    <a:lnTo>
                      <a:pt x="501" y="644"/>
                    </a:lnTo>
                    <a:lnTo>
                      <a:pt x="501" y="647"/>
                    </a:lnTo>
                    <a:lnTo>
                      <a:pt x="501" y="651"/>
                    </a:lnTo>
                    <a:lnTo>
                      <a:pt x="499" y="655"/>
                    </a:lnTo>
                    <a:lnTo>
                      <a:pt x="498" y="660"/>
                    </a:lnTo>
                    <a:lnTo>
                      <a:pt x="496" y="662"/>
                    </a:lnTo>
                    <a:lnTo>
                      <a:pt x="495" y="666"/>
                    </a:lnTo>
                    <a:lnTo>
                      <a:pt x="494" y="669"/>
                    </a:lnTo>
                    <a:lnTo>
                      <a:pt x="494" y="673"/>
                    </a:lnTo>
                    <a:lnTo>
                      <a:pt x="492" y="675"/>
                    </a:lnTo>
                    <a:lnTo>
                      <a:pt x="490" y="679"/>
                    </a:lnTo>
                    <a:lnTo>
                      <a:pt x="489" y="683"/>
                    </a:lnTo>
                    <a:lnTo>
                      <a:pt x="488" y="686"/>
                    </a:lnTo>
                    <a:lnTo>
                      <a:pt x="487" y="690"/>
                    </a:lnTo>
                    <a:lnTo>
                      <a:pt x="486" y="694"/>
                    </a:lnTo>
                    <a:lnTo>
                      <a:pt x="484" y="697"/>
                    </a:lnTo>
                    <a:lnTo>
                      <a:pt x="483" y="701"/>
                    </a:lnTo>
                    <a:lnTo>
                      <a:pt x="482" y="705"/>
                    </a:lnTo>
                    <a:lnTo>
                      <a:pt x="479" y="708"/>
                    </a:lnTo>
                    <a:lnTo>
                      <a:pt x="478" y="712"/>
                    </a:lnTo>
                    <a:lnTo>
                      <a:pt x="477" y="716"/>
                    </a:lnTo>
                    <a:lnTo>
                      <a:pt x="476" y="719"/>
                    </a:lnTo>
                    <a:lnTo>
                      <a:pt x="475" y="723"/>
                    </a:lnTo>
                    <a:lnTo>
                      <a:pt x="473" y="726"/>
                    </a:lnTo>
                    <a:lnTo>
                      <a:pt x="472" y="730"/>
                    </a:lnTo>
                    <a:lnTo>
                      <a:pt x="471" y="736"/>
                    </a:lnTo>
                    <a:lnTo>
                      <a:pt x="469" y="742"/>
                    </a:lnTo>
                    <a:lnTo>
                      <a:pt x="467" y="747"/>
                    </a:lnTo>
                    <a:lnTo>
                      <a:pt x="466" y="753"/>
                    </a:lnTo>
                    <a:lnTo>
                      <a:pt x="465" y="756"/>
                    </a:lnTo>
                    <a:lnTo>
                      <a:pt x="465" y="759"/>
                    </a:lnTo>
                    <a:lnTo>
                      <a:pt x="465" y="763"/>
                    </a:lnTo>
                    <a:lnTo>
                      <a:pt x="466" y="765"/>
                    </a:lnTo>
                    <a:lnTo>
                      <a:pt x="467" y="768"/>
                    </a:lnTo>
                    <a:lnTo>
                      <a:pt x="470" y="768"/>
                    </a:lnTo>
                    <a:lnTo>
                      <a:pt x="472" y="767"/>
                    </a:lnTo>
                    <a:lnTo>
                      <a:pt x="476" y="764"/>
                    </a:lnTo>
                    <a:lnTo>
                      <a:pt x="479" y="760"/>
                    </a:lnTo>
                    <a:lnTo>
                      <a:pt x="484" y="756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26" name="Freeform 211"/>
              <p:cNvSpPr>
                <a:spLocks/>
              </p:cNvSpPr>
              <p:nvPr/>
            </p:nvSpPr>
            <p:spPr bwMode="auto">
              <a:xfrm>
                <a:off x="3098800" y="2525713"/>
                <a:ext cx="234950" cy="382587"/>
              </a:xfrm>
              <a:custGeom>
                <a:avLst/>
                <a:gdLst>
                  <a:gd name="T0" fmla="*/ 2147483647 w 537"/>
                  <a:gd name="T1" fmla="*/ 2147483647 h 764"/>
                  <a:gd name="T2" fmla="*/ 2147483647 w 537"/>
                  <a:gd name="T3" fmla="*/ 2147483647 h 764"/>
                  <a:gd name="T4" fmla="*/ 2147483647 w 537"/>
                  <a:gd name="T5" fmla="*/ 2147483647 h 764"/>
                  <a:gd name="T6" fmla="*/ 2147483647 w 537"/>
                  <a:gd name="T7" fmla="*/ 2147483647 h 764"/>
                  <a:gd name="T8" fmla="*/ 2147483647 w 537"/>
                  <a:gd name="T9" fmla="*/ 2147483647 h 764"/>
                  <a:gd name="T10" fmla="*/ 2147483647 w 537"/>
                  <a:gd name="T11" fmla="*/ 2147483647 h 764"/>
                  <a:gd name="T12" fmla="*/ 2147483647 w 537"/>
                  <a:gd name="T13" fmla="*/ 2147483647 h 764"/>
                  <a:gd name="T14" fmla="*/ 0 w 537"/>
                  <a:gd name="T15" fmla="*/ 2147483647 h 764"/>
                  <a:gd name="T16" fmla="*/ 0 w 537"/>
                  <a:gd name="T17" fmla="*/ 2147483647 h 764"/>
                  <a:gd name="T18" fmla="*/ 0 w 537"/>
                  <a:gd name="T19" fmla="*/ 2147483647 h 764"/>
                  <a:gd name="T20" fmla="*/ 0 w 537"/>
                  <a:gd name="T21" fmla="*/ 2147483647 h 764"/>
                  <a:gd name="T22" fmla="*/ 2147483647 w 537"/>
                  <a:gd name="T23" fmla="*/ 2147483647 h 764"/>
                  <a:gd name="T24" fmla="*/ 2147483647 w 537"/>
                  <a:gd name="T25" fmla="*/ 2147483647 h 764"/>
                  <a:gd name="T26" fmla="*/ 2147483647 w 537"/>
                  <a:gd name="T27" fmla="*/ 2147483647 h 764"/>
                  <a:gd name="T28" fmla="*/ 2147483647 w 537"/>
                  <a:gd name="T29" fmla="*/ 2147483647 h 764"/>
                  <a:gd name="T30" fmla="*/ 2147483647 w 537"/>
                  <a:gd name="T31" fmla="*/ 2147483647 h 764"/>
                  <a:gd name="T32" fmla="*/ 2147483647 w 537"/>
                  <a:gd name="T33" fmla="*/ 2147483647 h 764"/>
                  <a:gd name="T34" fmla="*/ 2147483647 w 537"/>
                  <a:gd name="T35" fmla="*/ 2147483647 h 764"/>
                  <a:gd name="T36" fmla="*/ 2147483647 w 537"/>
                  <a:gd name="T37" fmla="*/ 2147483647 h 764"/>
                  <a:gd name="T38" fmla="*/ 2147483647 w 537"/>
                  <a:gd name="T39" fmla="*/ 2147483647 h 764"/>
                  <a:gd name="T40" fmla="*/ 2147483647 w 537"/>
                  <a:gd name="T41" fmla="*/ 2147483647 h 764"/>
                  <a:gd name="T42" fmla="*/ 2147483647 w 537"/>
                  <a:gd name="T43" fmla="*/ 2147483647 h 764"/>
                  <a:gd name="T44" fmla="*/ 2147483647 w 537"/>
                  <a:gd name="T45" fmla="*/ 2147483647 h 764"/>
                  <a:gd name="T46" fmla="*/ 2147483647 w 537"/>
                  <a:gd name="T47" fmla="*/ 2147483647 h 764"/>
                  <a:gd name="T48" fmla="*/ 2147483647 w 537"/>
                  <a:gd name="T49" fmla="*/ 2147483647 h 764"/>
                  <a:gd name="T50" fmla="*/ 2147483647 w 537"/>
                  <a:gd name="T51" fmla="*/ 2147483647 h 764"/>
                  <a:gd name="T52" fmla="*/ 2147483647 w 537"/>
                  <a:gd name="T53" fmla="*/ 2147483647 h 764"/>
                  <a:gd name="T54" fmla="*/ 2147483647 w 537"/>
                  <a:gd name="T55" fmla="*/ 2147483647 h 764"/>
                  <a:gd name="T56" fmla="*/ 2147483647 w 537"/>
                  <a:gd name="T57" fmla="*/ 2147483647 h 764"/>
                  <a:gd name="T58" fmla="*/ 2147483647 w 537"/>
                  <a:gd name="T59" fmla="*/ 2147483647 h 764"/>
                  <a:gd name="T60" fmla="*/ 2147483647 w 537"/>
                  <a:gd name="T61" fmla="*/ 2147483647 h 764"/>
                  <a:gd name="T62" fmla="*/ 2147483647 w 537"/>
                  <a:gd name="T63" fmla="*/ 2147483647 h 764"/>
                  <a:gd name="T64" fmla="*/ 2147483647 w 537"/>
                  <a:gd name="T65" fmla="*/ 2147483647 h 764"/>
                  <a:gd name="T66" fmla="*/ 2147483647 w 537"/>
                  <a:gd name="T67" fmla="*/ 2147483647 h 764"/>
                  <a:gd name="T68" fmla="*/ 2147483647 w 537"/>
                  <a:gd name="T69" fmla="*/ 2147483647 h 764"/>
                  <a:gd name="T70" fmla="*/ 2147483647 w 537"/>
                  <a:gd name="T71" fmla="*/ 2147483647 h 764"/>
                  <a:gd name="T72" fmla="*/ 2147483647 w 537"/>
                  <a:gd name="T73" fmla="*/ 2147483647 h 764"/>
                  <a:gd name="T74" fmla="*/ 2147483647 w 537"/>
                  <a:gd name="T75" fmla="*/ 2147483647 h 764"/>
                  <a:gd name="T76" fmla="*/ 2147483647 w 537"/>
                  <a:gd name="T77" fmla="*/ 2147483647 h 764"/>
                  <a:gd name="T78" fmla="*/ 2147483647 w 537"/>
                  <a:gd name="T79" fmla="*/ 2147483647 h 764"/>
                  <a:gd name="T80" fmla="*/ 2147483647 w 537"/>
                  <a:gd name="T81" fmla="*/ 2147483647 h 764"/>
                  <a:gd name="T82" fmla="*/ 2147483647 w 537"/>
                  <a:gd name="T83" fmla="*/ 2147483647 h 764"/>
                  <a:gd name="T84" fmla="*/ 2147483647 w 537"/>
                  <a:gd name="T85" fmla="*/ 2147483647 h 764"/>
                  <a:gd name="T86" fmla="*/ 2147483647 w 537"/>
                  <a:gd name="T87" fmla="*/ 2147483647 h 764"/>
                  <a:gd name="T88" fmla="*/ 2147483647 w 537"/>
                  <a:gd name="T89" fmla="*/ 2147483647 h 764"/>
                  <a:gd name="T90" fmla="*/ 2147483647 w 537"/>
                  <a:gd name="T91" fmla="*/ 2147483647 h 764"/>
                  <a:gd name="T92" fmla="*/ 2147483647 w 537"/>
                  <a:gd name="T93" fmla="*/ 2147483647 h 764"/>
                  <a:gd name="T94" fmla="*/ 2147483647 w 537"/>
                  <a:gd name="T95" fmla="*/ 2147483647 h 764"/>
                  <a:gd name="T96" fmla="*/ 2147483647 w 537"/>
                  <a:gd name="T97" fmla="*/ 2147483647 h 764"/>
                  <a:gd name="T98" fmla="*/ 2147483647 w 537"/>
                  <a:gd name="T99" fmla="*/ 2147483647 h 764"/>
                  <a:gd name="T100" fmla="*/ 2147483647 w 537"/>
                  <a:gd name="T101" fmla="*/ 2147483647 h 764"/>
                  <a:gd name="T102" fmla="*/ 2147483647 w 537"/>
                  <a:gd name="T103" fmla="*/ 2147483647 h 764"/>
                  <a:gd name="T104" fmla="*/ 2147483647 w 537"/>
                  <a:gd name="T105" fmla="*/ 2147483647 h 764"/>
                  <a:gd name="T106" fmla="*/ 2147483647 w 537"/>
                  <a:gd name="T107" fmla="*/ 2147483647 h 764"/>
                  <a:gd name="T108" fmla="*/ 2147483647 w 537"/>
                  <a:gd name="T109" fmla="*/ 2147483647 h 764"/>
                  <a:gd name="T110" fmla="*/ 2147483647 w 537"/>
                  <a:gd name="T111" fmla="*/ 2147483647 h 764"/>
                  <a:gd name="T112" fmla="*/ 2147483647 w 537"/>
                  <a:gd name="T113" fmla="*/ 2147483647 h 764"/>
                  <a:gd name="T114" fmla="*/ 2147483647 w 537"/>
                  <a:gd name="T115" fmla="*/ 2147483647 h 764"/>
                  <a:gd name="T116" fmla="*/ 2147483647 w 537"/>
                  <a:gd name="T117" fmla="*/ 2147483647 h 764"/>
                  <a:gd name="T118" fmla="*/ 2147483647 w 537"/>
                  <a:gd name="T119" fmla="*/ 2147483647 h 764"/>
                  <a:gd name="T120" fmla="*/ 2147483647 w 537"/>
                  <a:gd name="T121" fmla="*/ 2147483647 h 764"/>
                  <a:gd name="T122" fmla="*/ 2147483647 w 537"/>
                  <a:gd name="T123" fmla="*/ 2147483647 h 764"/>
                  <a:gd name="T124" fmla="*/ 2147483647 w 537"/>
                  <a:gd name="T125" fmla="*/ 2147483647 h 7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37" h="764">
                    <a:moveTo>
                      <a:pt x="86" y="732"/>
                    </a:moveTo>
                    <a:lnTo>
                      <a:pt x="85" y="732"/>
                    </a:lnTo>
                    <a:lnTo>
                      <a:pt x="83" y="732"/>
                    </a:lnTo>
                    <a:lnTo>
                      <a:pt x="80" y="732"/>
                    </a:lnTo>
                    <a:lnTo>
                      <a:pt x="75" y="732"/>
                    </a:lnTo>
                    <a:lnTo>
                      <a:pt x="70" y="732"/>
                    </a:lnTo>
                    <a:lnTo>
                      <a:pt x="64" y="732"/>
                    </a:lnTo>
                    <a:lnTo>
                      <a:pt x="59" y="732"/>
                    </a:lnTo>
                    <a:lnTo>
                      <a:pt x="53" y="732"/>
                    </a:lnTo>
                    <a:lnTo>
                      <a:pt x="49" y="730"/>
                    </a:lnTo>
                    <a:lnTo>
                      <a:pt x="46" y="730"/>
                    </a:lnTo>
                    <a:lnTo>
                      <a:pt x="42" y="729"/>
                    </a:lnTo>
                    <a:lnTo>
                      <a:pt x="38" y="729"/>
                    </a:lnTo>
                    <a:lnTo>
                      <a:pt x="32" y="727"/>
                    </a:lnTo>
                    <a:lnTo>
                      <a:pt x="28" y="726"/>
                    </a:lnTo>
                    <a:lnTo>
                      <a:pt x="23" y="722"/>
                    </a:lnTo>
                    <a:lnTo>
                      <a:pt x="18" y="718"/>
                    </a:lnTo>
                    <a:lnTo>
                      <a:pt x="14" y="713"/>
                    </a:lnTo>
                    <a:lnTo>
                      <a:pt x="13" y="709"/>
                    </a:lnTo>
                    <a:lnTo>
                      <a:pt x="12" y="706"/>
                    </a:lnTo>
                    <a:lnTo>
                      <a:pt x="11" y="705"/>
                    </a:lnTo>
                    <a:lnTo>
                      <a:pt x="11" y="701"/>
                    </a:lnTo>
                    <a:lnTo>
                      <a:pt x="11" y="699"/>
                    </a:lnTo>
                    <a:lnTo>
                      <a:pt x="9" y="695"/>
                    </a:lnTo>
                    <a:lnTo>
                      <a:pt x="9" y="692"/>
                    </a:lnTo>
                    <a:lnTo>
                      <a:pt x="8" y="687"/>
                    </a:lnTo>
                    <a:lnTo>
                      <a:pt x="8" y="683"/>
                    </a:lnTo>
                    <a:lnTo>
                      <a:pt x="8" y="678"/>
                    </a:lnTo>
                    <a:lnTo>
                      <a:pt x="7" y="672"/>
                    </a:lnTo>
                    <a:lnTo>
                      <a:pt x="7" y="667"/>
                    </a:lnTo>
                    <a:lnTo>
                      <a:pt x="7" y="661"/>
                    </a:lnTo>
                    <a:lnTo>
                      <a:pt x="6" y="655"/>
                    </a:lnTo>
                    <a:lnTo>
                      <a:pt x="6" y="649"/>
                    </a:lnTo>
                    <a:lnTo>
                      <a:pt x="6" y="643"/>
                    </a:lnTo>
                    <a:lnTo>
                      <a:pt x="6" y="636"/>
                    </a:lnTo>
                    <a:lnTo>
                      <a:pt x="5" y="628"/>
                    </a:lnTo>
                    <a:lnTo>
                      <a:pt x="5" y="621"/>
                    </a:lnTo>
                    <a:lnTo>
                      <a:pt x="3" y="613"/>
                    </a:lnTo>
                    <a:lnTo>
                      <a:pt x="3" y="605"/>
                    </a:lnTo>
                    <a:lnTo>
                      <a:pt x="3" y="597"/>
                    </a:lnTo>
                    <a:lnTo>
                      <a:pt x="3" y="590"/>
                    </a:lnTo>
                    <a:lnTo>
                      <a:pt x="3" y="581"/>
                    </a:lnTo>
                    <a:lnTo>
                      <a:pt x="3" y="573"/>
                    </a:lnTo>
                    <a:lnTo>
                      <a:pt x="2" y="564"/>
                    </a:lnTo>
                    <a:lnTo>
                      <a:pt x="2" y="556"/>
                    </a:lnTo>
                    <a:lnTo>
                      <a:pt x="2" y="547"/>
                    </a:lnTo>
                    <a:lnTo>
                      <a:pt x="2" y="539"/>
                    </a:lnTo>
                    <a:lnTo>
                      <a:pt x="2" y="529"/>
                    </a:lnTo>
                    <a:lnTo>
                      <a:pt x="2" y="520"/>
                    </a:lnTo>
                    <a:lnTo>
                      <a:pt x="2" y="512"/>
                    </a:lnTo>
                    <a:lnTo>
                      <a:pt x="2" y="503"/>
                    </a:lnTo>
                    <a:lnTo>
                      <a:pt x="1" y="494"/>
                    </a:lnTo>
                    <a:lnTo>
                      <a:pt x="1" y="485"/>
                    </a:lnTo>
                    <a:lnTo>
                      <a:pt x="1" y="475"/>
                    </a:lnTo>
                    <a:lnTo>
                      <a:pt x="1" y="467"/>
                    </a:lnTo>
                    <a:lnTo>
                      <a:pt x="0" y="457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0" y="432"/>
                    </a:lnTo>
                    <a:lnTo>
                      <a:pt x="0" y="423"/>
                    </a:lnTo>
                    <a:lnTo>
                      <a:pt x="0" y="415"/>
                    </a:lnTo>
                    <a:lnTo>
                      <a:pt x="0" y="406"/>
                    </a:lnTo>
                    <a:lnTo>
                      <a:pt x="0" y="399"/>
                    </a:lnTo>
                    <a:lnTo>
                      <a:pt x="0" y="390"/>
                    </a:lnTo>
                    <a:lnTo>
                      <a:pt x="0" y="383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61"/>
                    </a:lnTo>
                    <a:lnTo>
                      <a:pt x="0" y="354"/>
                    </a:lnTo>
                    <a:lnTo>
                      <a:pt x="0" y="347"/>
                    </a:lnTo>
                    <a:lnTo>
                      <a:pt x="0" y="340"/>
                    </a:lnTo>
                    <a:lnTo>
                      <a:pt x="0" y="334"/>
                    </a:lnTo>
                    <a:lnTo>
                      <a:pt x="0" y="328"/>
                    </a:lnTo>
                    <a:lnTo>
                      <a:pt x="0" y="323"/>
                    </a:lnTo>
                    <a:lnTo>
                      <a:pt x="0" y="319"/>
                    </a:lnTo>
                    <a:lnTo>
                      <a:pt x="0" y="314"/>
                    </a:lnTo>
                    <a:lnTo>
                      <a:pt x="0" y="309"/>
                    </a:lnTo>
                    <a:lnTo>
                      <a:pt x="0" y="305"/>
                    </a:lnTo>
                    <a:lnTo>
                      <a:pt x="1" y="302"/>
                    </a:lnTo>
                    <a:lnTo>
                      <a:pt x="1" y="295"/>
                    </a:lnTo>
                    <a:lnTo>
                      <a:pt x="2" y="292"/>
                    </a:lnTo>
                    <a:lnTo>
                      <a:pt x="2" y="287"/>
                    </a:lnTo>
                    <a:lnTo>
                      <a:pt x="2" y="282"/>
                    </a:lnTo>
                    <a:lnTo>
                      <a:pt x="2" y="280"/>
                    </a:lnTo>
                    <a:lnTo>
                      <a:pt x="2" y="277"/>
                    </a:lnTo>
                    <a:lnTo>
                      <a:pt x="2" y="274"/>
                    </a:lnTo>
                    <a:lnTo>
                      <a:pt x="3" y="270"/>
                    </a:lnTo>
                    <a:lnTo>
                      <a:pt x="3" y="266"/>
                    </a:lnTo>
                    <a:lnTo>
                      <a:pt x="3" y="263"/>
                    </a:lnTo>
                    <a:lnTo>
                      <a:pt x="3" y="259"/>
                    </a:lnTo>
                    <a:lnTo>
                      <a:pt x="3" y="255"/>
                    </a:lnTo>
                    <a:lnTo>
                      <a:pt x="3" y="251"/>
                    </a:lnTo>
                    <a:lnTo>
                      <a:pt x="5" y="247"/>
                    </a:lnTo>
                    <a:lnTo>
                      <a:pt x="5" y="242"/>
                    </a:lnTo>
                    <a:lnTo>
                      <a:pt x="5" y="238"/>
                    </a:lnTo>
                    <a:lnTo>
                      <a:pt x="5" y="234"/>
                    </a:lnTo>
                    <a:lnTo>
                      <a:pt x="5" y="229"/>
                    </a:lnTo>
                    <a:lnTo>
                      <a:pt x="6" y="224"/>
                    </a:lnTo>
                    <a:lnTo>
                      <a:pt x="6" y="219"/>
                    </a:lnTo>
                    <a:lnTo>
                      <a:pt x="6" y="213"/>
                    </a:lnTo>
                    <a:lnTo>
                      <a:pt x="6" y="208"/>
                    </a:lnTo>
                    <a:lnTo>
                      <a:pt x="7" y="203"/>
                    </a:lnTo>
                    <a:lnTo>
                      <a:pt x="7" y="198"/>
                    </a:lnTo>
                    <a:lnTo>
                      <a:pt x="7" y="193"/>
                    </a:lnTo>
                    <a:lnTo>
                      <a:pt x="8" y="189"/>
                    </a:lnTo>
                    <a:lnTo>
                      <a:pt x="8" y="183"/>
                    </a:lnTo>
                    <a:lnTo>
                      <a:pt x="9" y="178"/>
                    </a:lnTo>
                    <a:lnTo>
                      <a:pt x="9" y="172"/>
                    </a:lnTo>
                    <a:lnTo>
                      <a:pt x="9" y="167"/>
                    </a:lnTo>
                    <a:lnTo>
                      <a:pt x="11" y="161"/>
                    </a:lnTo>
                    <a:lnTo>
                      <a:pt x="11" y="156"/>
                    </a:lnTo>
                    <a:lnTo>
                      <a:pt x="11" y="151"/>
                    </a:lnTo>
                    <a:lnTo>
                      <a:pt x="11" y="146"/>
                    </a:lnTo>
                    <a:lnTo>
                      <a:pt x="12" y="140"/>
                    </a:lnTo>
                    <a:lnTo>
                      <a:pt x="12" y="135"/>
                    </a:lnTo>
                    <a:lnTo>
                      <a:pt x="12" y="129"/>
                    </a:lnTo>
                    <a:lnTo>
                      <a:pt x="13" y="124"/>
                    </a:lnTo>
                    <a:lnTo>
                      <a:pt x="13" y="119"/>
                    </a:lnTo>
                    <a:lnTo>
                      <a:pt x="14" y="114"/>
                    </a:lnTo>
                    <a:lnTo>
                      <a:pt x="14" y="108"/>
                    </a:lnTo>
                    <a:lnTo>
                      <a:pt x="14" y="104"/>
                    </a:lnTo>
                    <a:lnTo>
                      <a:pt x="15" y="99"/>
                    </a:lnTo>
                    <a:lnTo>
                      <a:pt x="15" y="95"/>
                    </a:lnTo>
                    <a:lnTo>
                      <a:pt x="15" y="89"/>
                    </a:lnTo>
                    <a:lnTo>
                      <a:pt x="17" y="85"/>
                    </a:lnTo>
                    <a:lnTo>
                      <a:pt x="17" y="80"/>
                    </a:lnTo>
                    <a:lnTo>
                      <a:pt x="18" y="77"/>
                    </a:lnTo>
                    <a:lnTo>
                      <a:pt x="18" y="73"/>
                    </a:lnTo>
                    <a:lnTo>
                      <a:pt x="18" y="68"/>
                    </a:lnTo>
                    <a:lnTo>
                      <a:pt x="19" y="65"/>
                    </a:lnTo>
                    <a:lnTo>
                      <a:pt x="19" y="61"/>
                    </a:lnTo>
                    <a:lnTo>
                      <a:pt x="19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2" y="49"/>
                    </a:lnTo>
                    <a:lnTo>
                      <a:pt x="23" y="43"/>
                    </a:lnTo>
                    <a:lnTo>
                      <a:pt x="24" y="38"/>
                    </a:lnTo>
                    <a:lnTo>
                      <a:pt x="24" y="35"/>
                    </a:lnTo>
                    <a:lnTo>
                      <a:pt x="26" y="33"/>
                    </a:lnTo>
                    <a:lnTo>
                      <a:pt x="28" y="28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8" y="21"/>
                    </a:lnTo>
                    <a:lnTo>
                      <a:pt x="42" y="20"/>
                    </a:lnTo>
                    <a:lnTo>
                      <a:pt x="47" y="17"/>
                    </a:lnTo>
                    <a:lnTo>
                      <a:pt x="51" y="16"/>
                    </a:lnTo>
                    <a:lnTo>
                      <a:pt x="55" y="14"/>
                    </a:lnTo>
                    <a:lnTo>
                      <a:pt x="60" y="12"/>
                    </a:lnTo>
                    <a:lnTo>
                      <a:pt x="66" y="11"/>
                    </a:lnTo>
                    <a:lnTo>
                      <a:pt x="71" y="10"/>
                    </a:lnTo>
                    <a:lnTo>
                      <a:pt x="76" y="9"/>
                    </a:lnTo>
                    <a:lnTo>
                      <a:pt x="82" y="8"/>
                    </a:lnTo>
                    <a:lnTo>
                      <a:pt x="88" y="8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5" y="3"/>
                    </a:lnTo>
                    <a:lnTo>
                      <a:pt x="121" y="1"/>
                    </a:lnTo>
                    <a:lnTo>
                      <a:pt x="126" y="1"/>
                    </a:lnTo>
                    <a:lnTo>
                      <a:pt x="132" y="1"/>
                    </a:lnTo>
                    <a:lnTo>
                      <a:pt x="137" y="1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50" y="1"/>
                    </a:lnTo>
                    <a:lnTo>
                      <a:pt x="154" y="1"/>
                    </a:lnTo>
                    <a:lnTo>
                      <a:pt x="159" y="1"/>
                    </a:lnTo>
                    <a:lnTo>
                      <a:pt x="162" y="1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4" y="3"/>
                    </a:lnTo>
                    <a:lnTo>
                      <a:pt x="177" y="3"/>
                    </a:lnTo>
                    <a:lnTo>
                      <a:pt x="180" y="3"/>
                    </a:lnTo>
                    <a:lnTo>
                      <a:pt x="183" y="3"/>
                    </a:lnTo>
                    <a:lnTo>
                      <a:pt x="188" y="3"/>
                    </a:lnTo>
                    <a:lnTo>
                      <a:pt x="191" y="3"/>
                    </a:lnTo>
                    <a:lnTo>
                      <a:pt x="196" y="3"/>
                    </a:lnTo>
                    <a:lnTo>
                      <a:pt x="201" y="3"/>
                    </a:lnTo>
                    <a:lnTo>
                      <a:pt x="207" y="3"/>
                    </a:lnTo>
                    <a:lnTo>
                      <a:pt x="212" y="3"/>
                    </a:lnTo>
                    <a:lnTo>
                      <a:pt x="218" y="3"/>
                    </a:lnTo>
                    <a:lnTo>
                      <a:pt x="224" y="3"/>
                    </a:lnTo>
                    <a:lnTo>
                      <a:pt x="230" y="3"/>
                    </a:lnTo>
                    <a:lnTo>
                      <a:pt x="236" y="3"/>
                    </a:lnTo>
                    <a:lnTo>
                      <a:pt x="242" y="3"/>
                    </a:lnTo>
                    <a:lnTo>
                      <a:pt x="250" y="3"/>
                    </a:lnTo>
                    <a:lnTo>
                      <a:pt x="257" y="3"/>
                    </a:lnTo>
                    <a:lnTo>
                      <a:pt x="263" y="3"/>
                    </a:lnTo>
                    <a:lnTo>
                      <a:pt x="270" y="3"/>
                    </a:lnTo>
                    <a:lnTo>
                      <a:pt x="278" y="3"/>
                    </a:lnTo>
                    <a:lnTo>
                      <a:pt x="285" y="3"/>
                    </a:lnTo>
                    <a:lnTo>
                      <a:pt x="292" y="3"/>
                    </a:lnTo>
                    <a:lnTo>
                      <a:pt x="299" y="3"/>
                    </a:lnTo>
                    <a:lnTo>
                      <a:pt x="307" y="3"/>
                    </a:lnTo>
                    <a:lnTo>
                      <a:pt x="315" y="4"/>
                    </a:lnTo>
                    <a:lnTo>
                      <a:pt x="322" y="4"/>
                    </a:lnTo>
                    <a:lnTo>
                      <a:pt x="330" y="4"/>
                    </a:lnTo>
                    <a:lnTo>
                      <a:pt x="337" y="5"/>
                    </a:lnTo>
                    <a:lnTo>
                      <a:pt x="345" y="6"/>
                    </a:lnTo>
                    <a:lnTo>
                      <a:pt x="353" y="6"/>
                    </a:lnTo>
                    <a:lnTo>
                      <a:pt x="361" y="6"/>
                    </a:lnTo>
                    <a:lnTo>
                      <a:pt x="367" y="8"/>
                    </a:lnTo>
                    <a:lnTo>
                      <a:pt x="376" y="8"/>
                    </a:lnTo>
                    <a:lnTo>
                      <a:pt x="383" y="8"/>
                    </a:lnTo>
                    <a:lnTo>
                      <a:pt x="390" y="9"/>
                    </a:lnTo>
                    <a:lnTo>
                      <a:pt x="398" y="10"/>
                    </a:lnTo>
                    <a:lnTo>
                      <a:pt x="405" y="11"/>
                    </a:lnTo>
                    <a:lnTo>
                      <a:pt x="411" y="11"/>
                    </a:lnTo>
                    <a:lnTo>
                      <a:pt x="418" y="12"/>
                    </a:lnTo>
                    <a:lnTo>
                      <a:pt x="426" y="14"/>
                    </a:lnTo>
                    <a:lnTo>
                      <a:pt x="433" y="15"/>
                    </a:lnTo>
                    <a:lnTo>
                      <a:pt x="439" y="16"/>
                    </a:lnTo>
                    <a:lnTo>
                      <a:pt x="445" y="17"/>
                    </a:lnTo>
                    <a:lnTo>
                      <a:pt x="451" y="20"/>
                    </a:lnTo>
                    <a:lnTo>
                      <a:pt x="457" y="21"/>
                    </a:lnTo>
                    <a:lnTo>
                      <a:pt x="463" y="22"/>
                    </a:lnTo>
                    <a:lnTo>
                      <a:pt x="468" y="25"/>
                    </a:lnTo>
                    <a:lnTo>
                      <a:pt x="473" y="26"/>
                    </a:lnTo>
                    <a:lnTo>
                      <a:pt x="479" y="28"/>
                    </a:lnTo>
                    <a:lnTo>
                      <a:pt x="483" y="29"/>
                    </a:lnTo>
                    <a:lnTo>
                      <a:pt x="487" y="32"/>
                    </a:lnTo>
                    <a:lnTo>
                      <a:pt x="491" y="34"/>
                    </a:lnTo>
                    <a:lnTo>
                      <a:pt x="496" y="35"/>
                    </a:lnTo>
                    <a:lnTo>
                      <a:pt x="498" y="38"/>
                    </a:lnTo>
                    <a:lnTo>
                      <a:pt x="502" y="40"/>
                    </a:lnTo>
                    <a:lnTo>
                      <a:pt x="504" y="43"/>
                    </a:lnTo>
                    <a:lnTo>
                      <a:pt x="508" y="46"/>
                    </a:lnTo>
                    <a:lnTo>
                      <a:pt x="509" y="49"/>
                    </a:lnTo>
                    <a:lnTo>
                      <a:pt x="512" y="51"/>
                    </a:lnTo>
                    <a:lnTo>
                      <a:pt x="513" y="55"/>
                    </a:lnTo>
                    <a:lnTo>
                      <a:pt x="514" y="59"/>
                    </a:lnTo>
                    <a:lnTo>
                      <a:pt x="514" y="62"/>
                    </a:lnTo>
                    <a:lnTo>
                      <a:pt x="515" y="66"/>
                    </a:lnTo>
                    <a:lnTo>
                      <a:pt x="515" y="70"/>
                    </a:lnTo>
                    <a:lnTo>
                      <a:pt x="517" y="73"/>
                    </a:lnTo>
                    <a:lnTo>
                      <a:pt x="517" y="76"/>
                    </a:lnTo>
                    <a:lnTo>
                      <a:pt x="517" y="80"/>
                    </a:lnTo>
                    <a:lnTo>
                      <a:pt x="517" y="85"/>
                    </a:lnTo>
                    <a:lnTo>
                      <a:pt x="518" y="90"/>
                    </a:lnTo>
                    <a:lnTo>
                      <a:pt x="518" y="95"/>
                    </a:lnTo>
                    <a:lnTo>
                      <a:pt x="518" y="100"/>
                    </a:lnTo>
                    <a:lnTo>
                      <a:pt x="519" y="105"/>
                    </a:lnTo>
                    <a:lnTo>
                      <a:pt x="519" y="111"/>
                    </a:lnTo>
                    <a:lnTo>
                      <a:pt x="519" y="116"/>
                    </a:lnTo>
                    <a:lnTo>
                      <a:pt x="519" y="121"/>
                    </a:lnTo>
                    <a:lnTo>
                      <a:pt x="519" y="127"/>
                    </a:lnTo>
                    <a:lnTo>
                      <a:pt x="520" y="133"/>
                    </a:lnTo>
                    <a:lnTo>
                      <a:pt x="520" y="139"/>
                    </a:lnTo>
                    <a:lnTo>
                      <a:pt x="520" y="145"/>
                    </a:lnTo>
                    <a:lnTo>
                      <a:pt x="520" y="151"/>
                    </a:lnTo>
                    <a:lnTo>
                      <a:pt x="520" y="157"/>
                    </a:lnTo>
                    <a:lnTo>
                      <a:pt x="520" y="163"/>
                    </a:lnTo>
                    <a:lnTo>
                      <a:pt x="520" y="169"/>
                    </a:lnTo>
                    <a:lnTo>
                      <a:pt x="520" y="175"/>
                    </a:lnTo>
                    <a:lnTo>
                      <a:pt x="520" y="183"/>
                    </a:lnTo>
                    <a:lnTo>
                      <a:pt x="520" y="189"/>
                    </a:lnTo>
                    <a:lnTo>
                      <a:pt x="520" y="195"/>
                    </a:lnTo>
                    <a:lnTo>
                      <a:pt x="520" y="202"/>
                    </a:lnTo>
                    <a:lnTo>
                      <a:pt x="520" y="208"/>
                    </a:lnTo>
                    <a:lnTo>
                      <a:pt x="520" y="214"/>
                    </a:lnTo>
                    <a:lnTo>
                      <a:pt x="520" y="221"/>
                    </a:lnTo>
                    <a:lnTo>
                      <a:pt x="520" y="227"/>
                    </a:lnTo>
                    <a:lnTo>
                      <a:pt x="520" y="235"/>
                    </a:lnTo>
                    <a:lnTo>
                      <a:pt x="519" y="240"/>
                    </a:lnTo>
                    <a:lnTo>
                      <a:pt x="519" y="246"/>
                    </a:lnTo>
                    <a:lnTo>
                      <a:pt x="519" y="252"/>
                    </a:lnTo>
                    <a:lnTo>
                      <a:pt x="519" y="259"/>
                    </a:lnTo>
                    <a:lnTo>
                      <a:pt x="519" y="265"/>
                    </a:lnTo>
                    <a:lnTo>
                      <a:pt x="518" y="271"/>
                    </a:lnTo>
                    <a:lnTo>
                      <a:pt x="518" y="277"/>
                    </a:lnTo>
                    <a:lnTo>
                      <a:pt x="518" y="283"/>
                    </a:lnTo>
                    <a:lnTo>
                      <a:pt x="517" y="289"/>
                    </a:lnTo>
                    <a:lnTo>
                      <a:pt x="517" y="295"/>
                    </a:lnTo>
                    <a:lnTo>
                      <a:pt x="517" y="300"/>
                    </a:lnTo>
                    <a:lnTo>
                      <a:pt x="517" y="306"/>
                    </a:lnTo>
                    <a:lnTo>
                      <a:pt x="517" y="313"/>
                    </a:lnTo>
                    <a:lnTo>
                      <a:pt x="515" y="317"/>
                    </a:lnTo>
                    <a:lnTo>
                      <a:pt x="515" y="322"/>
                    </a:lnTo>
                    <a:lnTo>
                      <a:pt x="515" y="328"/>
                    </a:lnTo>
                    <a:lnTo>
                      <a:pt x="515" y="332"/>
                    </a:lnTo>
                    <a:lnTo>
                      <a:pt x="514" y="337"/>
                    </a:lnTo>
                    <a:lnTo>
                      <a:pt x="514" y="342"/>
                    </a:lnTo>
                    <a:lnTo>
                      <a:pt x="514" y="347"/>
                    </a:lnTo>
                    <a:lnTo>
                      <a:pt x="513" y="350"/>
                    </a:lnTo>
                    <a:lnTo>
                      <a:pt x="513" y="354"/>
                    </a:lnTo>
                    <a:lnTo>
                      <a:pt x="512" y="357"/>
                    </a:lnTo>
                    <a:lnTo>
                      <a:pt x="512" y="361"/>
                    </a:lnTo>
                    <a:lnTo>
                      <a:pt x="512" y="365"/>
                    </a:lnTo>
                    <a:lnTo>
                      <a:pt x="510" y="367"/>
                    </a:lnTo>
                    <a:lnTo>
                      <a:pt x="510" y="371"/>
                    </a:lnTo>
                    <a:lnTo>
                      <a:pt x="510" y="373"/>
                    </a:lnTo>
                    <a:lnTo>
                      <a:pt x="509" y="378"/>
                    </a:lnTo>
                    <a:lnTo>
                      <a:pt x="508" y="382"/>
                    </a:lnTo>
                    <a:lnTo>
                      <a:pt x="506" y="388"/>
                    </a:lnTo>
                    <a:lnTo>
                      <a:pt x="506" y="394"/>
                    </a:lnTo>
                    <a:lnTo>
                      <a:pt x="506" y="396"/>
                    </a:lnTo>
                    <a:lnTo>
                      <a:pt x="506" y="400"/>
                    </a:lnTo>
                    <a:lnTo>
                      <a:pt x="506" y="404"/>
                    </a:lnTo>
                    <a:lnTo>
                      <a:pt x="507" y="407"/>
                    </a:lnTo>
                    <a:lnTo>
                      <a:pt x="507" y="410"/>
                    </a:lnTo>
                    <a:lnTo>
                      <a:pt x="508" y="413"/>
                    </a:lnTo>
                    <a:lnTo>
                      <a:pt x="509" y="417"/>
                    </a:lnTo>
                    <a:lnTo>
                      <a:pt x="510" y="421"/>
                    </a:lnTo>
                    <a:lnTo>
                      <a:pt x="512" y="424"/>
                    </a:lnTo>
                    <a:lnTo>
                      <a:pt x="513" y="429"/>
                    </a:lnTo>
                    <a:lnTo>
                      <a:pt x="514" y="433"/>
                    </a:lnTo>
                    <a:lnTo>
                      <a:pt x="517" y="438"/>
                    </a:lnTo>
                    <a:lnTo>
                      <a:pt x="517" y="441"/>
                    </a:lnTo>
                    <a:lnTo>
                      <a:pt x="519" y="445"/>
                    </a:lnTo>
                    <a:lnTo>
                      <a:pt x="519" y="449"/>
                    </a:lnTo>
                    <a:lnTo>
                      <a:pt x="521" y="452"/>
                    </a:lnTo>
                    <a:lnTo>
                      <a:pt x="523" y="457"/>
                    </a:lnTo>
                    <a:lnTo>
                      <a:pt x="524" y="461"/>
                    </a:lnTo>
                    <a:lnTo>
                      <a:pt x="525" y="466"/>
                    </a:lnTo>
                    <a:lnTo>
                      <a:pt x="526" y="470"/>
                    </a:lnTo>
                    <a:lnTo>
                      <a:pt x="527" y="474"/>
                    </a:lnTo>
                    <a:lnTo>
                      <a:pt x="529" y="479"/>
                    </a:lnTo>
                    <a:lnTo>
                      <a:pt x="529" y="483"/>
                    </a:lnTo>
                    <a:lnTo>
                      <a:pt x="530" y="487"/>
                    </a:lnTo>
                    <a:lnTo>
                      <a:pt x="531" y="491"/>
                    </a:lnTo>
                    <a:lnTo>
                      <a:pt x="531" y="496"/>
                    </a:lnTo>
                    <a:lnTo>
                      <a:pt x="531" y="501"/>
                    </a:lnTo>
                    <a:lnTo>
                      <a:pt x="532" y="506"/>
                    </a:lnTo>
                    <a:lnTo>
                      <a:pt x="532" y="511"/>
                    </a:lnTo>
                    <a:lnTo>
                      <a:pt x="532" y="517"/>
                    </a:lnTo>
                    <a:lnTo>
                      <a:pt x="532" y="519"/>
                    </a:lnTo>
                    <a:lnTo>
                      <a:pt x="532" y="523"/>
                    </a:lnTo>
                    <a:lnTo>
                      <a:pt x="532" y="526"/>
                    </a:lnTo>
                    <a:lnTo>
                      <a:pt x="532" y="530"/>
                    </a:lnTo>
                    <a:lnTo>
                      <a:pt x="532" y="534"/>
                    </a:lnTo>
                    <a:lnTo>
                      <a:pt x="532" y="537"/>
                    </a:lnTo>
                    <a:lnTo>
                      <a:pt x="532" y="541"/>
                    </a:lnTo>
                    <a:lnTo>
                      <a:pt x="534" y="546"/>
                    </a:lnTo>
                    <a:lnTo>
                      <a:pt x="534" y="551"/>
                    </a:lnTo>
                    <a:lnTo>
                      <a:pt x="534" y="556"/>
                    </a:lnTo>
                    <a:lnTo>
                      <a:pt x="534" y="559"/>
                    </a:lnTo>
                    <a:lnTo>
                      <a:pt x="535" y="564"/>
                    </a:lnTo>
                    <a:lnTo>
                      <a:pt x="535" y="569"/>
                    </a:lnTo>
                    <a:lnTo>
                      <a:pt x="535" y="574"/>
                    </a:lnTo>
                    <a:lnTo>
                      <a:pt x="535" y="579"/>
                    </a:lnTo>
                    <a:lnTo>
                      <a:pt x="535" y="583"/>
                    </a:lnTo>
                    <a:lnTo>
                      <a:pt x="535" y="588"/>
                    </a:lnTo>
                    <a:lnTo>
                      <a:pt x="535" y="593"/>
                    </a:lnTo>
                    <a:lnTo>
                      <a:pt x="535" y="599"/>
                    </a:lnTo>
                    <a:lnTo>
                      <a:pt x="536" y="604"/>
                    </a:lnTo>
                    <a:lnTo>
                      <a:pt x="536" y="609"/>
                    </a:lnTo>
                    <a:lnTo>
                      <a:pt x="536" y="614"/>
                    </a:lnTo>
                    <a:lnTo>
                      <a:pt x="536" y="620"/>
                    </a:lnTo>
                    <a:lnTo>
                      <a:pt x="536" y="625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6" y="642"/>
                    </a:lnTo>
                    <a:lnTo>
                      <a:pt x="537" y="647"/>
                    </a:lnTo>
                    <a:lnTo>
                      <a:pt x="536" y="652"/>
                    </a:lnTo>
                    <a:lnTo>
                      <a:pt x="536" y="656"/>
                    </a:lnTo>
                    <a:lnTo>
                      <a:pt x="536" y="661"/>
                    </a:lnTo>
                    <a:lnTo>
                      <a:pt x="536" y="666"/>
                    </a:lnTo>
                    <a:lnTo>
                      <a:pt x="535" y="671"/>
                    </a:lnTo>
                    <a:lnTo>
                      <a:pt x="535" y="677"/>
                    </a:lnTo>
                    <a:lnTo>
                      <a:pt x="535" y="682"/>
                    </a:lnTo>
                    <a:lnTo>
                      <a:pt x="535" y="687"/>
                    </a:lnTo>
                    <a:lnTo>
                      <a:pt x="534" y="690"/>
                    </a:lnTo>
                    <a:lnTo>
                      <a:pt x="534" y="695"/>
                    </a:lnTo>
                    <a:lnTo>
                      <a:pt x="532" y="700"/>
                    </a:lnTo>
                    <a:lnTo>
                      <a:pt x="532" y="705"/>
                    </a:lnTo>
                    <a:lnTo>
                      <a:pt x="531" y="709"/>
                    </a:lnTo>
                    <a:lnTo>
                      <a:pt x="531" y="713"/>
                    </a:lnTo>
                    <a:lnTo>
                      <a:pt x="530" y="717"/>
                    </a:lnTo>
                    <a:lnTo>
                      <a:pt x="530" y="722"/>
                    </a:lnTo>
                    <a:lnTo>
                      <a:pt x="529" y="726"/>
                    </a:lnTo>
                    <a:lnTo>
                      <a:pt x="527" y="729"/>
                    </a:lnTo>
                    <a:lnTo>
                      <a:pt x="526" y="732"/>
                    </a:lnTo>
                    <a:lnTo>
                      <a:pt x="525" y="735"/>
                    </a:lnTo>
                    <a:lnTo>
                      <a:pt x="523" y="741"/>
                    </a:lnTo>
                    <a:lnTo>
                      <a:pt x="520" y="747"/>
                    </a:lnTo>
                    <a:lnTo>
                      <a:pt x="517" y="752"/>
                    </a:lnTo>
                    <a:lnTo>
                      <a:pt x="513" y="756"/>
                    </a:lnTo>
                    <a:lnTo>
                      <a:pt x="509" y="760"/>
                    </a:lnTo>
                    <a:lnTo>
                      <a:pt x="506" y="762"/>
                    </a:lnTo>
                    <a:lnTo>
                      <a:pt x="502" y="762"/>
                    </a:lnTo>
                    <a:lnTo>
                      <a:pt x="498" y="762"/>
                    </a:lnTo>
                    <a:lnTo>
                      <a:pt x="495" y="763"/>
                    </a:lnTo>
                    <a:lnTo>
                      <a:pt x="491" y="763"/>
                    </a:lnTo>
                    <a:lnTo>
                      <a:pt x="486" y="763"/>
                    </a:lnTo>
                    <a:lnTo>
                      <a:pt x="481" y="763"/>
                    </a:lnTo>
                    <a:lnTo>
                      <a:pt x="477" y="763"/>
                    </a:lnTo>
                    <a:lnTo>
                      <a:pt x="472" y="764"/>
                    </a:lnTo>
                    <a:lnTo>
                      <a:pt x="466" y="764"/>
                    </a:lnTo>
                    <a:lnTo>
                      <a:pt x="460" y="764"/>
                    </a:lnTo>
                    <a:lnTo>
                      <a:pt x="452" y="764"/>
                    </a:lnTo>
                    <a:lnTo>
                      <a:pt x="446" y="764"/>
                    </a:lnTo>
                    <a:lnTo>
                      <a:pt x="440" y="763"/>
                    </a:lnTo>
                    <a:lnTo>
                      <a:pt x="433" y="763"/>
                    </a:lnTo>
                    <a:lnTo>
                      <a:pt x="424" y="763"/>
                    </a:lnTo>
                    <a:lnTo>
                      <a:pt x="417" y="763"/>
                    </a:lnTo>
                    <a:lnTo>
                      <a:pt x="409" y="762"/>
                    </a:lnTo>
                    <a:lnTo>
                      <a:pt x="401" y="762"/>
                    </a:lnTo>
                    <a:lnTo>
                      <a:pt x="393" y="761"/>
                    </a:lnTo>
                    <a:lnTo>
                      <a:pt x="384" y="761"/>
                    </a:lnTo>
                    <a:lnTo>
                      <a:pt x="375" y="760"/>
                    </a:lnTo>
                    <a:lnTo>
                      <a:pt x="366" y="760"/>
                    </a:lnTo>
                    <a:lnTo>
                      <a:pt x="358" y="758"/>
                    </a:lnTo>
                    <a:lnTo>
                      <a:pt x="349" y="758"/>
                    </a:lnTo>
                    <a:lnTo>
                      <a:pt x="339" y="757"/>
                    </a:lnTo>
                    <a:lnTo>
                      <a:pt x="331" y="756"/>
                    </a:lnTo>
                    <a:lnTo>
                      <a:pt x="321" y="756"/>
                    </a:lnTo>
                    <a:lnTo>
                      <a:pt x="313" y="755"/>
                    </a:lnTo>
                    <a:lnTo>
                      <a:pt x="303" y="754"/>
                    </a:lnTo>
                    <a:lnTo>
                      <a:pt x="293" y="754"/>
                    </a:lnTo>
                    <a:lnTo>
                      <a:pt x="285" y="752"/>
                    </a:lnTo>
                    <a:lnTo>
                      <a:pt x="276" y="752"/>
                    </a:lnTo>
                    <a:lnTo>
                      <a:pt x="267" y="751"/>
                    </a:lnTo>
                    <a:lnTo>
                      <a:pt x="257" y="750"/>
                    </a:lnTo>
                    <a:lnTo>
                      <a:pt x="248" y="749"/>
                    </a:lnTo>
                    <a:lnTo>
                      <a:pt x="239" y="747"/>
                    </a:lnTo>
                    <a:lnTo>
                      <a:pt x="230" y="746"/>
                    </a:lnTo>
                    <a:lnTo>
                      <a:pt x="220" y="746"/>
                    </a:lnTo>
                    <a:lnTo>
                      <a:pt x="213" y="745"/>
                    </a:lnTo>
                    <a:lnTo>
                      <a:pt x="205" y="744"/>
                    </a:lnTo>
                    <a:lnTo>
                      <a:pt x="195" y="743"/>
                    </a:lnTo>
                    <a:lnTo>
                      <a:pt x="188" y="743"/>
                    </a:lnTo>
                    <a:lnTo>
                      <a:pt x="179" y="741"/>
                    </a:lnTo>
                    <a:lnTo>
                      <a:pt x="172" y="740"/>
                    </a:lnTo>
                    <a:lnTo>
                      <a:pt x="165" y="739"/>
                    </a:lnTo>
                    <a:lnTo>
                      <a:pt x="157" y="739"/>
                    </a:lnTo>
                    <a:lnTo>
                      <a:pt x="150" y="738"/>
                    </a:lnTo>
                    <a:lnTo>
                      <a:pt x="144" y="738"/>
                    </a:lnTo>
                    <a:lnTo>
                      <a:pt x="137" y="737"/>
                    </a:lnTo>
                    <a:lnTo>
                      <a:pt x="131" y="737"/>
                    </a:lnTo>
                    <a:lnTo>
                      <a:pt x="125" y="735"/>
                    </a:lnTo>
                    <a:lnTo>
                      <a:pt x="120" y="734"/>
                    </a:lnTo>
                    <a:lnTo>
                      <a:pt x="114" y="734"/>
                    </a:lnTo>
                    <a:lnTo>
                      <a:pt x="109" y="733"/>
                    </a:lnTo>
                    <a:lnTo>
                      <a:pt x="105" y="733"/>
                    </a:lnTo>
                    <a:lnTo>
                      <a:pt x="102" y="733"/>
                    </a:lnTo>
                    <a:lnTo>
                      <a:pt x="98" y="732"/>
                    </a:lnTo>
                    <a:lnTo>
                      <a:pt x="94" y="732"/>
                    </a:lnTo>
                    <a:lnTo>
                      <a:pt x="92" y="732"/>
                    </a:lnTo>
                    <a:lnTo>
                      <a:pt x="89" y="732"/>
                    </a:lnTo>
                    <a:lnTo>
                      <a:pt x="87" y="732"/>
                    </a:lnTo>
                    <a:lnTo>
                      <a:pt x="86" y="732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27" name="Freeform 212"/>
              <p:cNvSpPr>
                <a:spLocks/>
              </p:cNvSpPr>
              <p:nvPr/>
            </p:nvSpPr>
            <p:spPr bwMode="auto">
              <a:xfrm>
                <a:off x="3138488" y="2554289"/>
                <a:ext cx="182562" cy="144462"/>
              </a:xfrm>
              <a:custGeom>
                <a:avLst/>
                <a:gdLst>
                  <a:gd name="T0" fmla="*/ 2147483647 w 415"/>
                  <a:gd name="T1" fmla="*/ 2147483647 h 286"/>
                  <a:gd name="T2" fmla="*/ 2147483647 w 415"/>
                  <a:gd name="T3" fmla="*/ 2147483647 h 286"/>
                  <a:gd name="T4" fmla="*/ 2147483647 w 415"/>
                  <a:gd name="T5" fmla="*/ 2147483647 h 286"/>
                  <a:gd name="T6" fmla="*/ 2147483647 w 415"/>
                  <a:gd name="T7" fmla="*/ 2147483647 h 286"/>
                  <a:gd name="T8" fmla="*/ 2147483647 w 415"/>
                  <a:gd name="T9" fmla="*/ 2147483647 h 286"/>
                  <a:gd name="T10" fmla="*/ 2147483647 w 415"/>
                  <a:gd name="T11" fmla="*/ 2147483647 h 286"/>
                  <a:gd name="T12" fmla="*/ 2147483647 w 415"/>
                  <a:gd name="T13" fmla="*/ 2147483647 h 286"/>
                  <a:gd name="T14" fmla="*/ 2147483647 w 415"/>
                  <a:gd name="T15" fmla="*/ 2147483647 h 286"/>
                  <a:gd name="T16" fmla="*/ 2147483647 w 415"/>
                  <a:gd name="T17" fmla="*/ 2147483647 h 286"/>
                  <a:gd name="T18" fmla="*/ 2147483647 w 415"/>
                  <a:gd name="T19" fmla="*/ 2147483647 h 286"/>
                  <a:gd name="T20" fmla="*/ 2147483647 w 415"/>
                  <a:gd name="T21" fmla="*/ 2147483647 h 286"/>
                  <a:gd name="T22" fmla="*/ 2147483647 w 415"/>
                  <a:gd name="T23" fmla="*/ 2147483647 h 286"/>
                  <a:gd name="T24" fmla="*/ 2147483647 w 415"/>
                  <a:gd name="T25" fmla="*/ 2147483647 h 286"/>
                  <a:gd name="T26" fmla="*/ 2147483647 w 415"/>
                  <a:gd name="T27" fmla="*/ 2147483647 h 286"/>
                  <a:gd name="T28" fmla="*/ 2147483647 w 415"/>
                  <a:gd name="T29" fmla="*/ 2147483647 h 286"/>
                  <a:gd name="T30" fmla="*/ 2147483647 w 415"/>
                  <a:gd name="T31" fmla="*/ 2147483647 h 286"/>
                  <a:gd name="T32" fmla="*/ 2147483647 w 415"/>
                  <a:gd name="T33" fmla="*/ 2147483647 h 286"/>
                  <a:gd name="T34" fmla="*/ 2147483647 w 415"/>
                  <a:gd name="T35" fmla="*/ 2147483647 h 286"/>
                  <a:gd name="T36" fmla="*/ 2147483647 w 415"/>
                  <a:gd name="T37" fmla="*/ 2147483647 h 286"/>
                  <a:gd name="T38" fmla="*/ 2147483647 w 415"/>
                  <a:gd name="T39" fmla="*/ 2147483647 h 286"/>
                  <a:gd name="T40" fmla="*/ 2147483647 w 415"/>
                  <a:gd name="T41" fmla="*/ 2147483647 h 286"/>
                  <a:gd name="T42" fmla="*/ 2147483647 w 415"/>
                  <a:gd name="T43" fmla="*/ 2147483647 h 286"/>
                  <a:gd name="T44" fmla="*/ 2147483647 w 415"/>
                  <a:gd name="T45" fmla="*/ 2147483647 h 286"/>
                  <a:gd name="T46" fmla="*/ 2147483647 w 415"/>
                  <a:gd name="T47" fmla="*/ 2147483647 h 286"/>
                  <a:gd name="T48" fmla="*/ 2147483647 w 415"/>
                  <a:gd name="T49" fmla="*/ 2147483647 h 286"/>
                  <a:gd name="T50" fmla="*/ 2147483647 w 415"/>
                  <a:gd name="T51" fmla="*/ 2147483647 h 286"/>
                  <a:gd name="T52" fmla="*/ 2147483647 w 415"/>
                  <a:gd name="T53" fmla="*/ 2147483647 h 286"/>
                  <a:gd name="T54" fmla="*/ 2147483647 w 415"/>
                  <a:gd name="T55" fmla="*/ 2147483647 h 286"/>
                  <a:gd name="T56" fmla="*/ 2147483647 w 415"/>
                  <a:gd name="T57" fmla="*/ 2147483647 h 286"/>
                  <a:gd name="T58" fmla="*/ 2147483647 w 415"/>
                  <a:gd name="T59" fmla="*/ 2147483647 h 286"/>
                  <a:gd name="T60" fmla="*/ 2147483647 w 415"/>
                  <a:gd name="T61" fmla="*/ 2147483647 h 286"/>
                  <a:gd name="T62" fmla="*/ 2147483647 w 415"/>
                  <a:gd name="T63" fmla="*/ 2147483647 h 286"/>
                  <a:gd name="T64" fmla="*/ 2147483647 w 415"/>
                  <a:gd name="T65" fmla="*/ 2147483647 h 286"/>
                  <a:gd name="T66" fmla="*/ 2147483647 w 415"/>
                  <a:gd name="T67" fmla="*/ 2147483647 h 286"/>
                  <a:gd name="T68" fmla="*/ 2147483647 w 415"/>
                  <a:gd name="T69" fmla="*/ 2147483647 h 286"/>
                  <a:gd name="T70" fmla="*/ 2147483647 w 415"/>
                  <a:gd name="T71" fmla="*/ 2147483647 h 286"/>
                  <a:gd name="T72" fmla="*/ 2147483647 w 415"/>
                  <a:gd name="T73" fmla="*/ 2147483647 h 286"/>
                  <a:gd name="T74" fmla="*/ 2147483647 w 415"/>
                  <a:gd name="T75" fmla="*/ 2147483647 h 286"/>
                  <a:gd name="T76" fmla="*/ 2147483647 w 415"/>
                  <a:gd name="T77" fmla="*/ 2147483647 h 286"/>
                  <a:gd name="T78" fmla="*/ 2147483647 w 415"/>
                  <a:gd name="T79" fmla="*/ 2147483647 h 286"/>
                  <a:gd name="T80" fmla="*/ 2147483647 w 415"/>
                  <a:gd name="T81" fmla="*/ 2147483647 h 286"/>
                  <a:gd name="T82" fmla="*/ 2147483647 w 415"/>
                  <a:gd name="T83" fmla="*/ 2147483647 h 286"/>
                  <a:gd name="T84" fmla="*/ 2147483647 w 415"/>
                  <a:gd name="T85" fmla="*/ 2147483647 h 286"/>
                  <a:gd name="T86" fmla="*/ 2147483647 w 415"/>
                  <a:gd name="T87" fmla="*/ 2147483647 h 286"/>
                  <a:gd name="T88" fmla="*/ 2147483647 w 415"/>
                  <a:gd name="T89" fmla="*/ 2147483647 h 286"/>
                  <a:gd name="T90" fmla="*/ 2147483647 w 415"/>
                  <a:gd name="T91" fmla="*/ 2147483647 h 286"/>
                  <a:gd name="T92" fmla="*/ 2147483647 w 415"/>
                  <a:gd name="T93" fmla="*/ 2147483647 h 286"/>
                  <a:gd name="T94" fmla="*/ 2147483647 w 415"/>
                  <a:gd name="T95" fmla="*/ 2147483647 h 286"/>
                  <a:gd name="T96" fmla="*/ 2147483647 w 415"/>
                  <a:gd name="T97" fmla="*/ 2147483647 h 286"/>
                  <a:gd name="T98" fmla="*/ 2147483647 w 415"/>
                  <a:gd name="T99" fmla="*/ 2147483647 h 286"/>
                  <a:gd name="T100" fmla="*/ 2147483647 w 415"/>
                  <a:gd name="T101" fmla="*/ 2147483647 h 286"/>
                  <a:gd name="T102" fmla="*/ 2147483647 w 415"/>
                  <a:gd name="T103" fmla="*/ 2147483647 h 286"/>
                  <a:gd name="T104" fmla="*/ 2147483647 w 415"/>
                  <a:gd name="T105" fmla="*/ 2147483647 h 286"/>
                  <a:gd name="T106" fmla="*/ 2147483647 w 415"/>
                  <a:gd name="T107" fmla="*/ 2147483647 h 286"/>
                  <a:gd name="T108" fmla="*/ 2147483647 w 415"/>
                  <a:gd name="T109" fmla="*/ 2147483647 h 286"/>
                  <a:gd name="T110" fmla="*/ 2147483647 w 415"/>
                  <a:gd name="T111" fmla="*/ 2147483647 h 286"/>
                  <a:gd name="T112" fmla="*/ 2147483647 w 415"/>
                  <a:gd name="T113" fmla="*/ 2147483647 h 286"/>
                  <a:gd name="T114" fmla="*/ 2147483647 w 415"/>
                  <a:gd name="T115" fmla="*/ 2147483647 h 286"/>
                  <a:gd name="T116" fmla="*/ 2147483647 w 415"/>
                  <a:gd name="T117" fmla="*/ 2147483647 h 286"/>
                  <a:gd name="T118" fmla="*/ 0 w 415"/>
                  <a:gd name="T119" fmla="*/ 2147483647 h 2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15" h="286">
                    <a:moveTo>
                      <a:pt x="10" y="266"/>
                    </a:moveTo>
                    <a:lnTo>
                      <a:pt x="11" y="265"/>
                    </a:lnTo>
                    <a:lnTo>
                      <a:pt x="16" y="263"/>
                    </a:lnTo>
                    <a:lnTo>
                      <a:pt x="19" y="260"/>
                    </a:lnTo>
                    <a:lnTo>
                      <a:pt x="24" y="258"/>
                    </a:lnTo>
                    <a:lnTo>
                      <a:pt x="29" y="254"/>
                    </a:lnTo>
                    <a:lnTo>
                      <a:pt x="35" y="252"/>
                    </a:lnTo>
                    <a:lnTo>
                      <a:pt x="38" y="250"/>
                    </a:lnTo>
                    <a:lnTo>
                      <a:pt x="41" y="248"/>
                    </a:lnTo>
                    <a:lnTo>
                      <a:pt x="45" y="247"/>
                    </a:lnTo>
                    <a:lnTo>
                      <a:pt x="49" y="244"/>
                    </a:lnTo>
                    <a:lnTo>
                      <a:pt x="51" y="242"/>
                    </a:lnTo>
                    <a:lnTo>
                      <a:pt x="55" y="241"/>
                    </a:lnTo>
                    <a:lnTo>
                      <a:pt x="58" y="238"/>
                    </a:lnTo>
                    <a:lnTo>
                      <a:pt x="63" y="237"/>
                    </a:lnTo>
                    <a:lnTo>
                      <a:pt x="67" y="235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78" y="227"/>
                    </a:lnTo>
                    <a:lnTo>
                      <a:pt x="81" y="226"/>
                    </a:lnTo>
                    <a:lnTo>
                      <a:pt x="86" y="224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16"/>
                    </a:lnTo>
                    <a:lnTo>
                      <a:pt x="102" y="214"/>
                    </a:lnTo>
                    <a:lnTo>
                      <a:pt x="106" y="212"/>
                    </a:lnTo>
                    <a:lnTo>
                      <a:pt x="109" y="209"/>
                    </a:lnTo>
                    <a:lnTo>
                      <a:pt x="113" y="207"/>
                    </a:lnTo>
                    <a:lnTo>
                      <a:pt x="118" y="204"/>
                    </a:lnTo>
                    <a:lnTo>
                      <a:pt x="121" y="202"/>
                    </a:lnTo>
                    <a:lnTo>
                      <a:pt x="126" y="199"/>
                    </a:lnTo>
                    <a:lnTo>
                      <a:pt x="130" y="197"/>
                    </a:lnTo>
                    <a:lnTo>
                      <a:pt x="134" y="195"/>
                    </a:lnTo>
                    <a:lnTo>
                      <a:pt x="137" y="192"/>
                    </a:lnTo>
                    <a:lnTo>
                      <a:pt x="141" y="190"/>
                    </a:lnTo>
                    <a:lnTo>
                      <a:pt x="143" y="187"/>
                    </a:lnTo>
                    <a:lnTo>
                      <a:pt x="147" y="186"/>
                    </a:lnTo>
                    <a:lnTo>
                      <a:pt x="151" y="184"/>
                    </a:lnTo>
                    <a:lnTo>
                      <a:pt x="154" y="182"/>
                    </a:lnTo>
                    <a:lnTo>
                      <a:pt x="159" y="178"/>
                    </a:lnTo>
                    <a:lnTo>
                      <a:pt x="165" y="173"/>
                    </a:lnTo>
                    <a:lnTo>
                      <a:pt x="170" y="169"/>
                    </a:lnTo>
                    <a:lnTo>
                      <a:pt x="175" y="165"/>
                    </a:lnTo>
                    <a:lnTo>
                      <a:pt x="177" y="162"/>
                    </a:lnTo>
                    <a:lnTo>
                      <a:pt x="181" y="158"/>
                    </a:lnTo>
                    <a:lnTo>
                      <a:pt x="182" y="154"/>
                    </a:lnTo>
                    <a:lnTo>
                      <a:pt x="183" y="153"/>
                    </a:lnTo>
                    <a:lnTo>
                      <a:pt x="183" y="150"/>
                    </a:lnTo>
                    <a:lnTo>
                      <a:pt x="182" y="146"/>
                    </a:lnTo>
                    <a:lnTo>
                      <a:pt x="181" y="142"/>
                    </a:lnTo>
                    <a:lnTo>
                      <a:pt x="180" y="140"/>
                    </a:lnTo>
                    <a:lnTo>
                      <a:pt x="175" y="135"/>
                    </a:lnTo>
                    <a:lnTo>
                      <a:pt x="171" y="130"/>
                    </a:lnTo>
                    <a:lnTo>
                      <a:pt x="168" y="125"/>
                    </a:lnTo>
                    <a:lnTo>
                      <a:pt x="163" y="120"/>
                    </a:lnTo>
                    <a:lnTo>
                      <a:pt x="157" y="114"/>
                    </a:lnTo>
                    <a:lnTo>
                      <a:pt x="151" y="109"/>
                    </a:lnTo>
                    <a:lnTo>
                      <a:pt x="144" y="103"/>
                    </a:lnTo>
                    <a:lnTo>
                      <a:pt x="138" y="99"/>
                    </a:lnTo>
                    <a:lnTo>
                      <a:pt x="135" y="95"/>
                    </a:lnTo>
                    <a:lnTo>
                      <a:pt x="131" y="92"/>
                    </a:lnTo>
                    <a:lnTo>
                      <a:pt x="127" y="89"/>
                    </a:lnTo>
                    <a:lnTo>
                      <a:pt x="124" y="86"/>
                    </a:lnTo>
                    <a:lnTo>
                      <a:pt x="120" y="84"/>
                    </a:lnTo>
                    <a:lnTo>
                      <a:pt x="117" y="80"/>
                    </a:lnTo>
                    <a:lnTo>
                      <a:pt x="113" y="78"/>
                    </a:lnTo>
                    <a:lnTo>
                      <a:pt x="110" y="75"/>
                    </a:lnTo>
                    <a:lnTo>
                      <a:pt x="107" y="72"/>
                    </a:lnTo>
                    <a:lnTo>
                      <a:pt x="103" y="68"/>
                    </a:lnTo>
                    <a:lnTo>
                      <a:pt x="100" y="66"/>
                    </a:lnTo>
                    <a:lnTo>
                      <a:pt x="96" y="63"/>
                    </a:lnTo>
                    <a:lnTo>
                      <a:pt x="92" y="60"/>
                    </a:lnTo>
                    <a:lnTo>
                      <a:pt x="89" y="57"/>
                    </a:lnTo>
                    <a:lnTo>
                      <a:pt x="85" y="54"/>
                    </a:lnTo>
                    <a:lnTo>
                      <a:pt x="83" y="51"/>
                    </a:lnTo>
                    <a:lnTo>
                      <a:pt x="79" y="49"/>
                    </a:lnTo>
                    <a:lnTo>
                      <a:pt x="75" y="46"/>
                    </a:lnTo>
                    <a:lnTo>
                      <a:pt x="72" y="43"/>
                    </a:lnTo>
                    <a:lnTo>
                      <a:pt x="69" y="40"/>
                    </a:lnTo>
                    <a:lnTo>
                      <a:pt x="63" y="35"/>
                    </a:lnTo>
                    <a:lnTo>
                      <a:pt x="58" y="31"/>
                    </a:lnTo>
                    <a:lnTo>
                      <a:pt x="53" y="24"/>
                    </a:lnTo>
                    <a:lnTo>
                      <a:pt x="49" y="21"/>
                    </a:lnTo>
                    <a:lnTo>
                      <a:pt x="45" y="17"/>
                    </a:lnTo>
                    <a:lnTo>
                      <a:pt x="43" y="14"/>
                    </a:lnTo>
                    <a:lnTo>
                      <a:pt x="40" y="10"/>
                    </a:lnTo>
                    <a:lnTo>
                      <a:pt x="39" y="7"/>
                    </a:lnTo>
                    <a:lnTo>
                      <a:pt x="38" y="5"/>
                    </a:lnTo>
                    <a:lnTo>
                      <a:pt x="39" y="3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9" y="3"/>
                    </a:lnTo>
                    <a:lnTo>
                      <a:pt x="52" y="4"/>
                    </a:lnTo>
                    <a:lnTo>
                      <a:pt x="56" y="7"/>
                    </a:lnTo>
                    <a:lnTo>
                      <a:pt x="61" y="10"/>
                    </a:lnTo>
                    <a:lnTo>
                      <a:pt x="67" y="15"/>
                    </a:lnTo>
                    <a:lnTo>
                      <a:pt x="72" y="18"/>
                    </a:lnTo>
                    <a:lnTo>
                      <a:pt x="78" y="23"/>
                    </a:lnTo>
                    <a:lnTo>
                      <a:pt x="80" y="24"/>
                    </a:lnTo>
                    <a:lnTo>
                      <a:pt x="84" y="28"/>
                    </a:lnTo>
                    <a:lnTo>
                      <a:pt x="87" y="31"/>
                    </a:lnTo>
                    <a:lnTo>
                      <a:pt x="91" y="33"/>
                    </a:lnTo>
                    <a:lnTo>
                      <a:pt x="93" y="35"/>
                    </a:lnTo>
                    <a:lnTo>
                      <a:pt x="97" y="39"/>
                    </a:lnTo>
                    <a:lnTo>
                      <a:pt x="101" y="41"/>
                    </a:lnTo>
                    <a:lnTo>
                      <a:pt x="104" y="45"/>
                    </a:lnTo>
                    <a:lnTo>
                      <a:pt x="108" y="49"/>
                    </a:lnTo>
                    <a:lnTo>
                      <a:pt x="112" y="51"/>
                    </a:lnTo>
                    <a:lnTo>
                      <a:pt x="115" y="55"/>
                    </a:lnTo>
                    <a:lnTo>
                      <a:pt x="119" y="58"/>
                    </a:lnTo>
                    <a:lnTo>
                      <a:pt x="123" y="61"/>
                    </a:lnTo>
                    <a:lnTo>
                      <a:pt x="126" y="63"/>
                    </a:lnTo>
                    <a:lnTo>
                      <a:pt x="130" y="67"/>
                    </a:lnTo>
                    <a:lnTo>
                      <a:pt x="134" y="69"/>
                    </a:lnTo>
                    <a:lnTo>
                      <a:pt x="137" y="73"/>
                    </a:lnTo>
                    <a:lnTo>
                      <a:pt x="141" y="75"/>
                    </a:lnTo>
                    <a:lnTo>
                      <a:pt x="144" y="79"/>
                    </a:lnTo>
                    <a:lnTo>
                      <a:pt x="148" y="83"/>
                    </a:lnTo>
                    <a:lnTo>
                      <a:pt x="151" y="85"/>
                    </a:lnTo>
                    <a:lnTo>
                      <a:pt x="154" y="89"/>
                    </a:lnTo>
                    <a:lnTo>
                      <a:pt x="158" y="91"/>
                    </a:lnTo>
                    <a:lnTo>
                      <a:pt x="161" y="95"/>
                    </a:lnTo>
                    <a:lnTo>
                      <a:pt x="165" y="97"/>
                    </a:lnTo>
                    <a:lnTo>
                      <a:pt x="169" y="100"/>
                    </a:lnTo>
                    <a:lnTo>
                      <a:pt x="172" y="102"/>
                    </a:lnTo>
                    <a:lnTo>
                      <a:pt x="176" y="105"/>
                    </a:lnTo>
                    <a:lnTo>
                      <a:pt x="182" y="109"/>
                    </a:lnTo>
                    <a:lnTo>
                      <a:pt x="188" y="113"/>
                    </a:lnTo>
                    <a:lnTo>
                      <a:pt x="193" y="117"/>
                    </a:lnTo>
                    <a:lnTo>
                      <a:pt x="199" y="120"/>
                    </a:lnTo>
                    <a:lnTo>
                      <a:pt x="204" y="123"/>
                    </a:lnTo>
                    <a:lnTo>
                      <a:pt x="209" y="125"/>
                    </a:lnTo>
                    <a:lnTo>
                      <a:pt x="212" y="127"/>
                    </a:lnTo>
                    <a:lnTo>
                      <a:pt x="217" y="128"/>
                    </a:lnTo>
                    <a:lnTo>
                      <a:pt x="220" y="127"/>
                    </a:lnTo>
                    <a:lnTo>
                      <a:pt x="223" y="125"/>
                    </a:lnTo>
                    <a:lnTo>
                      <a:pt x="228" y="124"/>
                    </a:lnTo>
                    <a:lnTo>
                      <a:pt x="234" y="122"/>
                    </a:lnTo>
                    <a:lnTo>
                      <a:pt x="239" y="119"/>
                    </a:lnTo>
                    <a:lnTo>
                      <a:pt x="246" y="116"/>
                    </a:lnTo>
                    <a:lnTo>
                      <a:pt x="250" y="114"/>
                    </a:lnTo>
                    <a:lnTo>
                      <a:pt x="254" y="112"/>
                    </a:lnTo>
                    <a:lnTo>
                      <a:pt x="257" y="111"/>
                    </a:lnTo>
                    <a:lnTo>
                      <a:pt x="260" y="108"/>
                    </a:lnTo>
                    <a:lnTo>
                      <a:pt x="263" y="106"/>
                    </a:lnTo>
                    <a:lnTo>
                      <a:pt x="267" y="103"/>
                    </a:lnTo>
                    <a:lnTo>
                      <a:pt x="271" y="102"/>
                    </a:lnTo>
                    <a:lnTo>
                      <a:pt x="274" y="100"/>
                    </a:lnTo>
                    <a:lnTo>
                      <a:pt x="278" y="97"/>
                    </a:lnTo>
                    <a:lnTo>
                      <a:pt x="283" y="95"/>
                    </a:lnTo>
                    <a:lnTo>
                      <a:pt x="286" y="92"/>
                    </a:lnTo>
                    <a:lnTo>
                      <a:pt x="291" y="90"/>
                    </a:lnTo>
                    <a:lnTo>
                      <a:pt x="294" y="88"/>
                    </a:lnTo>
                    <a:lnTo>
                      <a:pt x="299" y="85"/>
                    </a:lnTo>
                    <a:lnTo>
                      <a:pt x="302" y="83"/>
                    </a:lnTo>
                    <a:lnTo>
                      <a:pt x="307" y="80"/>
                    </a:lnTo>
                    <a:lnTo>
                      <a:pt x="311" y="77"/>
                    </a:lnTo>
                    <a:lnTo>
                      <a:pt x="314" y="75"/>
                    </a:lnTo>
                    <a:lnTo>
                      <a:pt x="319" y="72"/>
                    </a:lnTo>
                    <a:lnTo>
                      <a:pt x="324" y="71"/>
                    </a:lnTo>
                    <a:lnTo>
                      <a:pt x="328" y="67"/>
                    </a:lnTo>
                    <a:lnTo>
                      <a:pt x="331" y="65"/>
                    </a:lnTo>
                    <a:lnTo>
                      <a:pt x="335" y="63"/>
                    </a:lnTo>
                    <a:lnTo>
                      <a:pt x="339" y="60"/>
                    </a:lnTo>
                    <a:lnTo>
                      <a:pt x="342" y="58"/>
                    </a:lnTo>
                    <a:lnTo>
                      <a:pt x="347" y="56"/>
                    </a:lnTo>
                    <a:lnTo>
                      <a:pt x="351" y="54"/>
                    </a:lnTo>
                    <a:lnTo>
                      <a:pt x="354" y="51"/>
                    </a:lnTo>
                    <a:lnTo>
                      <a:pt x="358" y="49"/>
                    </a:lnTo>
                    <a:lnTo>
                      <a:pt x="362" y="48"/>
                    </a:lnTo>
                    <a:lnTo>
                      <a:pt x="365" y="45"/>
                    </a:lnTo>
                    <a:lnTo>
                      <a:pt x="369" y="44"/>
                    </a:lnTo>
                    <a:lnTo>
                      <a:pt x="371" y="41"/>
                    </a:lnTo>
                    <a:lnTo>
                      <a:pt x="375" y="40"/>
                    </a:lnTo>
                    <a:lnTo>
                      <a:pt x="379" y="39"/>
                    </a:lnTo>
                    <a:lnTo>
                      <a:pt x="382" y="38"/>
                    </a:lnTo>
                    <a:lnTo>
                      <a:pt x="388" y="35"/>
                    </a:lnTo>
                    <a:lnTo>
                      <a:pt x="394" y="33"/>
                    </a:lnTo>
                    <a:lnTo>
                      <a:pt x="399" y="32"/>
                    </a:lnTo>
                    <a:lnTo>
                      <a:pt x="404" y="32"/>
                    </a:lnTo>
                    <a:lnTo>
                      <a:pt x="407" y="32"/>
                    </a:lnTo>
                    <a:lnTo>
                      <a:pt x="410" y="32"/>
                    </a:lnTo>
                    <a:lnTo>
                      <a:pt x="413" y="34"/>
                    </a:lnTo>
                    <a:lnTo>
                      <a:pt x="415" y="37"/>
                    </a:lnTo>
                    <a:lnTo>
                      <a:pt x="415" y="39"/>
                    </a:lnTo>
                    <a:lnTo>
                      <a:pt x="414" y="43"/>
                    </a:lnTo>
                    <a:lnTo>
                      <a:pt x="413" y="46"/>
                    </a:lnTo>
                    <a:lnTo>
                      <a:pt x="410" y="50"/>
                    </a:lnTo>
                    <a:lnTo>
                      <a:pt x="407" y="54"/>
                    </a:lnTo>
                    <a:lnTo>
                      <a:pt x="402" y="57"/>
                    </a:lnTo>
                    <a:lnTo>
                      <a:pt x="396" y="61"/>
                    </a:lnTo>
                    <a:lnTo>
                      <a:pt x="391" y="66"/>
                    </a:lnTo>
                    <a:lnTo>
                      <a:pt x="387" y="67"/>
                    </a:lnTo>
                    <a:lnTo>
                      <a:pt x="383" y="69"/>
                    </a:lnTo>
                    <a:lnTo>
                      <a:pt x="380" y="71"/>
                    </a:lnTo>
                    <a:lnTo>
                      <a:pt x="376" y="73"/>
                    </a:lnTo>
                    <a:lnTo>
                      <a:pt x="371" y="75"/>
                    </a:lnTo>
                    <a:lnTo>
                      <a:pt x="368" y="78"/>
                    </a:lnTo>
                    <a:lnTo>
                      <a:pt x="364" y="80"/>
                    </a:lnTo>
                    <a:lnTo>
                      <a:pt x="360" y="83"/>
                    </a:lnTo>
                    <a:lnTo>
                      <a:pt x="356" y="84"/>
                    </a:lnTo>
                    <a:lnTo>
                      <a:pt x="352" y="86"/>
                    </a:lnTo>
                    <a:lnTo>
                      <a:pt x="347" y="89"/>
                    </a:lnTo>
                    <a:lnTo>
                      <a:pt x="343" y="92"/>
                    </a:lnTo>
                    <a:lnTo>
                      <a:pt x="339" y="94"/>
                    </a:lnTo>
                    <a:lnTo>
                      <a:pt x="335" y="96"/>
                    </a:lnTo>
                    <a:lnTo>
                      <a:pt x="330" y="99"/>
                    </a:lnTo>
                    <a:lnTo>
                      <a:pt x="326" y="102"/>
                    </a:lnTo>
                    <a:lnTo>
                      <a:pt x="322" y="103"/>
                    </a:lnTo>
                    <a:lnTo>
                      <a:pt x="318" y="106"/>
                    </a:lnTo>
                    <a:lnTo>
                      <a:pt x="313" y="107"/>
                    </a:lnTo>
                    <a:lnTo>
                      <a:pt x="308" y="109"/>
                    </a:lnTo>
                    <a:lnTo>
                      <a:pt x="303" y="112"/>
                    </a:lnTo>
                    <a:lnTo>
                      <a:pt x="300" y="114"/>
                    </a:lnTo>
                    <a:lnTo>
                      <a:pt x="295" y="117"/>
                    </a:lnTo>
                    <a:lnTo>
                      <a:pt x="291" y="119"/>
                    </a:lnTo>
                    <a:lnTo>
                      <a:pt x="286" y="120"/>
                    </a:lnTo>
                    <a:lnTo>
                      <a:pt x="283" y="123"/>
                    </a:lnTo>
                    <a:lnTo>
                      <a:pt x="279" y="125"/>
                    </a:lnTo>
                    <a:lnTo>
                      <a:pt x="275" y="128"/>
                    </a:lnTo>
                    <a:lnTo>
                      <a:pt x="271" y="129"/>
                    </a:lnTo>
                    <a:lnTo>
                      <a:pt x="267" y="131"/>
                    </a:lnTo>
                    <a:lnTo>
                      <a:pt x="265" y="134"/>
                    </a:lnTo>
                    <a:lnTo>
                      <a:pt x="261" y="136"/>
                    </a:lnTo>
                    <a:lnTo>
                      <a:pt x="255" y="140"/>
                    </a:lnTo>
                    <a:lnTo>
                      <a:pt x="250" y="142"/>
                    </a:lnTo>
                    <a:lnTo>
                      <a:pt x="245" y="146"/>
                    </a:lnTo>
                    <a:lnTo>
                      <a:pt x="242" y="150"/>
                    </a:lnTo>
                    <a:lnTo>
                      <a:pt x="238" y="156"/>
                    </a:lnTo>
                    <a:lnTo>
                      <a:pt x="238" y="161"/>
                    </a:lnTo>
                    <a:lnTo>
                      <a:pt x="239" y="163"/>
                    </a:lnTo>
                    <a:lnTo>
                      <a:pt x="242" y="165"/>
                    </a:lnTo>
                    <a:lnTo>
                      <a:pt x="245" y="168"/>
                    </a:lnTo>
                    <a:lnTo>
                      <a:pt x="249" y="171"/>
                    </a:lnTo>
                    <a:lnTo>
                      <a:pt x="252" y="175"/>
                    </a:lnTo>
                    <a:lnTo>
                      <a:pt x="257" y="179"/>
                    </a:lnTo>
                    <a:lnTo>
                      <a:pt x="263" y="182"/>
                    </a:lnTo>
                    <a:lnTo>
                      <a:pt x="269" y="187"/>
                    </a:lnTo>
                    <a:lnTo>
                      <a:pt x="275" y="191"/>
                    </a:lnTo>
                    <a:lnTo>
                      <a:pt x="282" y="196"/>
                    </a:lnTo>
                    <a:lnTo>
                      <a:pt x="285" y="198"/>
                    </a:lnTo>
                    <a:lnTo>
                      <a:pt x="289" y="201"/>
                    </a:lnTo>
                    <a:lnTo>
                      <a:pt x="292" y="203"/>
                    </a:lnTo>
                    <a:lnTo>
                      <a:pt x="296" y="205"/>
                    </a:lnTo>
                    <a:lnTo>
                      <a:pt x="300" y="208"/>
                    </a:lnTo>
                    <a:lnTo>
                      <a:pt x="303" y="210"/>
                    </a:lnTo>
                    <a:lnTo>
                      <a:pt x="307" y="213"/>
                    </a:lnTo>
                    <a:lnTo>
                      <a:pt x="311" y="216"/>
                    </a:lnTo>
                    <a:lnTo>
                      <a:pt x="314" y="219"/>
                    </a:lnTo>
                    <a:lnTo>
                      <a:pt x="318" y="221"/>
                    </a:lnTo>
                    <a:lnTo>
                      <a:pt x="322" y="224"/>
                    </a:lnTo>
                    <a:lnTo>
                      <a:pt x="325" y="226"/>
                    </a:lnTo>
                    <a:lnTo>
                      <a:pt x="329" y="229"/>
                    </a:lnTo>
                    <a:lnTo>
                      <a:pt x="331" y="231"/>
                    </a:lnTo>
                    <a:lnTo>
                      <a:pt x="335" y="233"/>
                    </a:lnTo>
                    <a:lnTo>
                      <a:pt x="339" y="236"/>
                    </a:lnTo>
                    <a:lnTo>
                      <a:pt x="342" y="238"/>
                    </a:lnTo>
                    <a:lnTo>
                      <a:pt x="346" y="241"/>
                    </a:lnTo>
                    <a:lnTo>
                      <a:pt x="348" y="243"/>
                    </a:lnTo>
                    <a:lnTo>
                      <a:pt x="352" y="246"/>
                    </a:lnTo>
                    <a:lnTo>
                      <a:pt x="358" y="250"/>
                    </a:lnTo>
                    <a:lnTo>
                      <a:pt x="364" y="255"/>
                    </a:lnTo>
                    <a:lnTo>
                      <a:pt x="368" y="259"/>
                    </a:lnTo>
                    <a:lnTo>
                      <a:pt x="374" y="264"/>
                    </a:lnTo>
                    <a:lnTo>
                      <a:pt x="377" y="266"/>
                    </a:lnTo>
                    <a:lnTo>
                      <a:pt x="381" y="270"/>
                    </a:lnTo>
                    <a:lnTo>
                      <a:pt x="383" y="274"/>
                    </a:lnTo>
                    <a:lnTo>
                      <a:pt x="386" y="277"/>
                    </a:lnTo>
                    <a:lnTo>
                      <a:pt x="387" y="282"/>
                    </a:lnTo>
                    <a:lnTo>
                      <a:pt x="385" y="286"/>
                    </a:lnTo>
                    <a:lnTo>
                      <a:pt x="382" y="286"/>
                    </a:lnTo>
                    <a:lnTo>
                      <a:pt x="379" y="286"/>
                    </a:lnTo>
                    <a:lnTo>
                      <a:pt x="375" y="284"/>
                    </a:lnTo>
                    <a:lnTo>
                      <a:pt x="370" y="283"/>
                    </a:lnTo>
                    <a:lnTo>
                      <a:pt x="365" y="281"/>
                    </a:lnTo>
                    <a:lnTo>
                      <a:pt x="360" y="278"/>
                    </a:lnTo>
                    <a:lnTo>
                      <a:pt x="356" y="276"/>
                    </a:lnTo>
                    <a:lnTo>
                      <a:pt x="350" y="274"/>
                    </a:lnTo>
                    <a:lnTo>
                      <a:pt x="343" y="269"/>
                    </a:lnTo>
                    <a:lnTo>
                      <a:pt x="337" y="265"/>
                    </a:lnTo>
                    <a:lnTo>
                      <a:pt x="334" y="263"/>
                    </a:lnTo>
                    <a:lnTo>
                      <a:pt x="330" y="261"/>
                    </a:lnTo>
                    <a:lnTo>
                      <a:pt x="326" y="259"/>
                    </a:lnTo>
                    <a:lnTo>
                      <a:pt x="324" y="257"/>
                    </a:lnTo>
                    <a:lnTo>
                      <a:pt x="320" y="254"/>
                    </a:lnTo>
                    <a:lnTo>
                      <a:pt x="317" y="252"/>
                    </a:lnTo>
                    <a:lnTo>
                      <a:pt x="313" y="249"/>
                    </a:lnTo>
                    <a:lnTo>
                      <a:pt x="309" y="247"/>
                    </a:lnTo>
                    <a:lnTo>
                      <a:pt x="306" y="244"/>
                    </a:lnTo>
                    <a:lnTo>
                      <a:pt x="302" y="242"/>
                    </a:lnTo>
                    <a:lnTo>
                      <a:pt x="299" y="239"/>
                    </a:lnTo>
                    <a:lnTo>
                      <a:pt x="295" y="237"/>
                    </a:lnTo>
                    <a:lnTo>
                      <a:pt x="292" y="235"/>
                    </a:lnTo>
                    <a:lnTo>
                      <a:pt x="289" y="232"/>
                    </a:lnTo>
                    <a:lnTo>
                      <a:pt x="285" y="229"/>
                    </a:lnTo>
                    <a:lnTo>
                      <a:pt x="282" y="226"/>
                    </a:lnTo>
                    <a:lnTo>
                      <a:pt x="278" y="224"/>
                    </a:lnTo>
                    <a:lnTo>
                      <a:pt x="274" y="222"/>
                    </a:lnTo>
                    <a:lnTo>
                      <a:pt x="271" y="219"/>
                    </a:lnTo>
                    <a:lnTo>
                      <a:pt x="267" y="218"/>
                    </a:lnTo>
                    <a:lnTo>
                      <a:pt x="263" y="215"/>
                    </a:lnTo>
                    <a:lnTo>
                      <a:pt x="260" y="213"/>
                    </a:lnTo>
                    <a:lnTo>
                      <a:pt x="256" y="210"/>
                    </a:lnTo>
                    <a:lnTo>
                      <a:pt x="254" y="208"/>
                    </a:lnTo>
                    <a:lnTo>
                      <a:pt x="246" y="204"/>
                    </a:lnTo>
                    <a:lnTo>
                      <a:pt x="242" y="201"/>
                    </a:lnTo>
                    <a:lnTo>
                      <a:pt x="235" y="197"/>
                    </a:lnTo>
                    <a:lnTo>
                      <a:pt x="229" y="195"/>
                    </a:lnTo>
                    <a:lnTo>
                      <a:pt x="225" y="191"/>
                    </a:lnTo>
                    <a:lnTo>
                      <a:pt x="221" y="190"/>
                    </a:lnTo>
                    <a:lnTo>
                      <a:pt x="216" y="187"/>
                    </a:lnTo>
                    <a:lnTo>
                      <a:pt x="212" y="187"/>
                    </a:lnTo>
                    <a:lnTo>
                      <a:pt x="210" y="186"/>
                    </a:lnTo>
                    <a:lnTo>
                      <a:pt x="208" y="187"/>
                    </a:lnTo>
                    <a:lnTo>
                      <a:pt x="205" y="187"/>
                    </a:lnTo>
                    <a:lnTo>
                      <a:pt x="201" y="188"/>
                    </a:lnTo>
                    <a:lnTo>
                      <a:pt x="198" y="191"/>
                    </a:lnTo>
                    <a:lnTo>
                      <a:pt x="194" y="192"/>
                    </a:lnTo>
                    <a:lnTo>
                      <a:pt x="189" y="195"/>
                    </a:lnTo>
                    <a:lnTo>
                      <a:pt x="186" y="197"/>
                    </a:lnTo>
                    <a:lnTo>
                      <a:pt x="181" y="199"/>
                    </a:lnTo>
                    <a:lnTo>
                      <a:pt x="176" y="203"/>
                    </a:lnTo>
                    <a:lnTo>
                      <a:pt x="170" y="205"/>
                    </a:lnTo>
                    <a:lnTo>
                      <a:pt x="165" y="209"/>
                    </a:lnTo>
                    <a:lnTo>
                      <a:pt x="159" y="212"/>
                    </a:lnTo>
                    <a:lnTo>
                      <a:pt x="153" y="215"/>
                    </a:lnTo>
                    <a:lnTo>
                      <a:pt x="146" y="219"/>
                    </a:lnTo>
                    <a:lnTo>
                      <a:pt x="141" y="222"/>
                    </a:lnTo>
                    <a:lnTo>
                      <a:pt x="135" y="226"/>
                    </a:lnTo>
                    <a:lnTo>
                      <a:pt x="129" y="230"/>
                    </a:lnTo>
                    <a:lnTo>
                      <a:pt x="121" y="233"/>
                    </a:lnTo>
                    <a:lnTo>
                      <a:pt x="115" y="237"/>
                    </a:lnTo>
                    <a:lnTo>
                      <a:pt x="109" y="241"/>
                    </a:lnTo>
                    <a:lnTo>
                      <a:pt x="104" y="244"/>
                    </a:lnTo>
                    <a:lnTo>
                      <a:pt x="98" y="248"/>
                    </a:lnTo>
                    <a:lnTo>
                      <a:pt x="92" y="252"/>
                    </a:lnTo>
                    <a:lnTo>
                      <a:pt x="86" y="254"/>
                    </a:lnTo>
                    <a:lnTo>
                      <a:pt x="81" y="258"/>
                    </a:lnTo>
                    <a:lnTo>
                      <a:pt x="77" y="260"/>
                    </a:lnTo>
                    <a:lnTo>
                      <a:pt x="72" y="263"/>
                    </a:lnTo>
                    <a:lnTo>
                      <a:pt x="68" y="265"/>
                    </a:lnTo>
                    <a:lnTo>
                      <a:pt x="64" y="267"/>
                    </a:lnTo>
                    <a:lnTo>
                      <a:pt x="61" y="269"/>
                    </a:lnTo>
                    <a:lnTo>
                      <a:pt x="57" y="271"/>
                    </a:lnTo>
                    <a:lnTo>
                      <a:pt x="55" y="272"/>
                    </a:lnTo>
                    <a:lnTo>
                      <a:pt x="53" y="274"/>
                    </a:lnTo>
                    <a:lnTo>
                      <a:pt x="49" y="274"/>
                    </a:lnTo>
                    <a:lnTo>
                      <a:pt x="44" y="275"/>
                    </a:lnTo>
                    <a:lnTo>
                      <a:pt x="38" y="276"/>
                    </a:lnTo>
                    <a:lnTo>
                      <a:pt x="33" y="277"/>
                    </a:lnTo>
                    <a:lnTo>
                      <a:pt x="28" y="277"/>
                    </a:lnTo>
                    <a:lnTo>
                      <a:pt x="22" y="277"/>
                    </a:lnTo>
                    <a:lnTo>
                      <a:pt x="17" y="277"/>
                    </a:lnTo>
                    <a:lnTo>
                      <a:pt x="12" y="278"/>
                    </a:lnTo>
                    <a:lnTo>
                      <a:pt x="7" y="277"/>
                    </a:lnTo>
                    <a:lnTo>
                      <a:pt x="5" y="276"/>
                    </a:lnTo>
                    <a:lnTo>
                      <a:pt x="1" y="275"/>
                    </a:lnTo>
                    <a:lnTo>
                      <a:pt x="0" y="274"/>
                    </a:lnTo>
                    <a:lnTo>
                      <a:pt x="0" y="272"/>
                    </a:lnTo>
                    <a:lnTo>
                      <a:pt x="1" y="270"/>
                    </a:lnTo>
                    <a:lnTo>
                      <a:pt x="4" y="267"/>
                    </a:ln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28" name="Freeform 213"/>
              <p:cNvSpPr>
                <a:spLocks/>
              </p:cNvSpPr>
              <p:nvPr/>
            </p:nvSpPr>
            <p:spPr bwMode="auto">
              <a:xfrm>
                <a:off x="3119438" y="2722563"/>
                <a:ext cx="212725" cy="163512"/>
              </a:xfrm>
              <a:custGeom>
                <a:avLst/>
                <a:gdLst>
                  <a:gd name="T0" fmla="*/ 0 w 484"/>
                  <a:gd name="T1" fmla="*/ 2147483647 h 324"/>
                  <a:gd name="T2" fmla="*/ 0 w 484"/>
                  <a:gd name="T3" fmla="*/ 2147483647 h 324"/>
                  <a:gd name="T4" fmla="*/ 0 w 484"/>
                  <a:gd name="T5" fmla="*/ 2147483647 h 324"/>
                  <a:gd name="T6" fmla="*/ 0 w 484"/>
                  <a:gd name="T7" fmla="*/ 2147483647 h 324"/>
                  <a:gd name="T8" fmla="*/ 0 w 484"/>
                  <a:gd name="T9" fmla="*/ 2147483647 h 324"/>
                  <a:gd name="T10" fmla="*/ 2147483647 w 484"/>
                  <a:gd name="T11" fmla="*/ 2147483647 h 324"/>
                  <a:gd name="T12" fmla="*/ 2147483647 w 484"/>
                  <a:gd name="T13" fmla="*/ 2147483647 h 324"/>
                  <a:gd name="T14" fmla="*/ 2147483647 w 484"/>
                  <a:gd name="T15" fmla="*/ 2147483647 h 324"/>
                  <a:gd name="T16" fmla="*/ 2147483647 w 484"/>
                  <a:gd name="T17" fmla="*/ 2147483647 h 324"/>
                  <a:gd name="T18" fmla="*/ 2147483647 w 484"/>
                  <a:gd name="T19" fmla="*/ 2147483647 h 324"/>
                  <a:gd name="T20" fmla="*/ 2147483647 w 484"/>
                  <a:gd name="T21" fmla="*/ 2147483647 h 324"/>
                  <a:gd name="T22" fmla="*/ 2147483647 w 484"/>
                  <a:gd name="T23" fmla="*/ 2147483647 h 324"/>
                  <a:gd name="T24" fmla="*/ 2147483647 w 484"/>
                  <a:gd name="T25" fmla="*/ 2147483647 h 324"/>
                  <a:gd name="T26" fmla="*/ 2147483647 w 484"/>
                  <a:gd name="T27" fmla="*/ 2147483647 h 324"/>
                  <a:gd name="T28" fmla="*/ 2147483647 w 484"/>
                  <a:gd name="T29" fmla="*/ 2147483647 h 324"/>
                  <a:gd name="T30" fmla="*/ 2147483647 w 484"/>
                  <a:gd name="T31" fmla="*/ 2147483647 h 324"/>
                  <a:gd name="T32" fmla="*/ 2147483647 w 484"/>
                  <a:gd name="T33" fmla="*/ 2147483647 h 324"/>
                  <a:gd name="T34" fmla="*/ 2147483647 w 484"/>
                  <a:gd name="T35" fmla="*/ 2147483647 h 324"/>
                  <a:gd name="T36" fmla="*/ 2147483647 w 484"/>
                  <a:gd name="T37" fmla="*/ 2147483647 h 324"/>
                  <a:gd name="T38" fmla="*/ 2147483647 w 484"/>
                  <a:gd name="T39" fmla="*/ 2147483647 h 324"/>
                  <a:gd name="T40" fmla="*/ 2147483647 w 484"/>
                  <a:gd name="T41" fmla="*/ 2147483647 h 324"/>
                  <a:gd name="T42" fmla="*/ 2147483647 w 484"/>
                  <a:gd name="T43" fmla="*/ 2147483647 h 324"/>
                  <a:gd name="T44" fmla="*/ 2147483647 w 484"/>
                  <a:gd name="T45" fmla="*/ 2147483647 h 324"/>
                  <a:gd name="T46" fmla="*/ 2147483647 w 484"/>
                  <a:gd name="T47" fmla="*/ 2147483647 h 324"/>
                  <a:gd name="T48" fmla="*/ 2147483647 w 484"/>
                  <a:gd name="T49" fmla="*/ 2147483647 h 324"/>
                  <a:gd name="T50" fmla="*/ 2147483647 w 484"/>
                  <a:gd name="T51" fmla="*/ 2147483647 h 324"/>
                  <a:gd name="T52" fmla="*/ 2147483647 w 484"/>
                  <a:gd name="T53" fmla="*/ 2147483647 h 324"/>
                  <a:gd name="T54" fmla="*/ 2147483647 w 484"/>
                  <a:gd name="T55" fmla="*/ 2147483647 h 324"/>
                  <a:gd name="T56" fmla="*/ 2147483647 w 484"/>
                  <a:gd name="T57" fmla="*/ 2147483647 h 324"/>
                  <a:gd name="T58" fmla="*/ 2147483647 w 484"/>
                  <a:gd name="T59" fmla="*/ 2147483647 h 324"/>
                  <a:gd name="T60" fmla="*/ 2147483647 w 484"/>
                  <a:gd name="T61" fmla="*/ 2147483647 h 324"/>
                  <a:gd name="T62" fmla="*/ 2147483647 w 484"/>
                  <a:gd name="T63" fmla="*/ 2147483647 h 324"/>
                  <a:gd name="T64" fmla="*/ 2147483647 w 484"/>
                  <a:gd name="T65" fmla="*/ 2147483647 h 324"/>
                  <a:gd name="T66" fmla="*/ 2147483647 w 484"/>
                  <a:gd name="T67" fmla="*/ 2147483647 h 324"/>
                  <a:gd name="T68" fmla="*/ 2147483647 w 484"/>
                  <a:gd name="T69" fmla="*/ 2147483647 h 324"/>
                  <a:gd name="T70" fmla="*/ 2147483647 w 484"/>
                  <a:gd name="T71" fmla="*/ 2147483647 h 324"/>
                  <a:gd name="T72" fmla="*/ 2147483647 w 484"/>
                  <a:gd name="T73" fmla="*/ 2147483647 h 324"/>
                  <a:gd name="T74" fmla="*/ 2147483647 w 484"/>
                  <a:gd name="T75" fmla="*/ 2147483647 h 324"/>
                  <a:gd name="T76" fmla="*/ 2147483647 w 484"/>
                  <a:gd name="T77" fmla="*/ 2147483647 h 324"/>
                  <a:gd name="T78" fmla="*/ 2147483647 w 484"/>
                  <a:gd name="T79" fmla="*/ 2147483647 h 324"/>
                  <a:gd name="T80" fmla="*/ 2147483647 w 484"/>
                  <a:gd name="T81" fmla="*/ 2147483647 h 324"/>
                  <a:gd name="T82" fmla="*/ 2147483647 w 484"/>
                  <a:gd name="T83" fmla="*/ 2147483647 h 324"/>
                  <a:gd name="T84" fmla="*/ 2147483647 w 484"/>
                  <a:gd name="T85" fmla="*/ 2147483647 h 324"/>
                  <a:gd name="T86" fmla="*/ 2147483647 w 484"/>
                  <a:gd name="T87" fmla="*/ 2147483647 h 324"/>
                  <a:gd name="T88" fmla="*/ 2147483647 w 484"/>
                  <a:gd name="T89" fmla="*/ 2147483647 h 324"/>
                  <a:gd name="T90" fmla="*/ 2147483647 w 484"/>
                  <a:gd name="T91" fmla="*/ 2147483647 h 324"/>
                  <a:gd name="T92" fmla="*/ 2147483647 w 484"/>
                  <a:gd name="T93" fmla="*/ 2147483647 h 324"/>
                  <a:gd name="T94" fmla="*/ 2147483647 w 484"/>
                  <a:gd name="T95" fmla="*/ 2147483647 h 324"/>
                  <a:gd name="T96" fmla="*/ 2147483647 w 484"/>
                  <a:gd name="T97" fmla="*/ 2147483647 h 324"/>
                  <a:gd name="T98" fmla="*/ 2147483647 w 484"/>
                  <a:gd name="T99" fmla="*/ 2147483647 h 324"/>
                  <a:gd name="T100" fmla="*/ 2147483647 w 484"/>
                  <a:gd name="T101" fmla="*/ 2147483647 h 324"/>
                  <a:gd name="T102" fmla="*/ 2147483647 w 484"/>
                  <a:gd name="T103" fmla="*/ 2147483647 h 324"/>
                  <a:gd name="T104" fmla="*/ 2147483647 w 484"/>
                  <a:gd name="T105" fmla="*/ 2147483647 h 324"/>
                  <a:gd name="T106" fmla="*/ 2147483647 w 484"/>
                  <a:gd name="T107" fmla="*/ 2147483647 h 324"/>
                  <a:gd name="T108" fmla="*/ 2147483647 w 484"/>
                  <a:gd name="T109" fmla="*/ 2147483647 h 324"/>
                  <a:gd name="T110" fmla="*/ 2147483647 w 484"/>
                  <a:gd name="T111" fmla="*/ 2147483647 h 324"/>
                  <a:gd name="T112" fmla="*/ 2147483647 w 484"/>
                  <a:gd name="T113" fmla="*/ 2147483647 h 324"/>
                  <a:gd name="T114" fmla="*/ 2147483647 w 484"/>
                  <a:gd name="T115" fmla="*/ 2147483647 h 324"/>
                  <a:gd name="T116" fmla="*/ 2147483647 w 484"/>
                  <a:gd name="T117" fmla="*/ 2147483647 h 324"/>
                  <a:gd name="T118" fmla="*/ 2147483647 w 484"/>
                  <a:gd name="T119" fmla="*/ 2147483647 h 324"/>
                  <a:gd name="T120" fmla="*/ 2147483647 w 484"/>
                  <a:gd name="T121" fmla="*/ 2147483647 h 324"/>
                  <a:gd name="T122" fmla="*/ 2147483647 w 484"/>
                  <a:gd name="T123" fmla="*/ 2147483647 h 324"/>
                  <a:gd name="T124" fmla="*/ 0 w 484"/>
                  <a:gd name="T125" fmla="*/ 2147483647 h 3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4" h="324">
                    <a:moveTo>
                      <a:pt x="0" y="12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0" y="115"/>
                    </a:lnTo>
                    <a:lnTo>
                      <a:pt x="0" y="121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50"/>
                    </a:lnTo>
                    <a:lnTo>
                      <a:pt x="0" y="158"/>
                    </a:lnTo>
                    <a:lnTo>
                      <a:pt x="0" y="165"/>
                    </a:lnTo>
                    <a:lnTo>
                      <a:pt x="0" y="171"/>
                    </a:lnTo>
                    <a:lnTo>
                      <a:pt x="0" y="178"/>
                    </a:lnTo>
                    <a:lnTo>
                      <a:pt x="0" y="186"/>
                    </a:lnTo>
                    <a:lnTo>
                      <a:pt x="0" y="193"/>
                    </a:lnTo>
                    <a:lnTo>
                      <a:pt x="0" y="199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4"/>
                    </a:lnTo>
                    <a:lnTo>
                      <a:pt x="0" y="240"/>
                    </a:lnTo>
                    <a:lnTo>
                      <a:pt x="1" y="248"/>
                    </a:lnTo>
                    <a:lnTo>
                      <a:pt x="1" y="254"/>
                    </a:lnTo>
                    <a:lnTo>
                      <a:pt x="1" y="259"/>
                    </a:lnTo>
                    <a:lnTo>
                      <a:pt x="3" y="265"/>
                    </a:lnTo>
                    <a:lnTo>
                      <a:pt x="3" y="271"/>
                    </a:lnTo>
                    <a:lnTo>
                      <a:pt x="3" y="276"/>
                    </a:lnTo>
                    <a:lnTo>
                      <a:pt x="4" y="282"/>
                    </a:lnTo>
                    <a:lnTo>
                      <a:pt x="4" y="286"/>
                    </a:lnTo>
                    <a:lnTo>
                      <a:pt x="5" y="291"/>
                    </a:lnTo>
                    <a:lnTo>
                      <a:pt x="5" y="295"/>
                    </a:lnTo>
                    <a:lnTo>
                      <a:pt x="5" y="300"/>
                    </a:lnTo>
                    <a:lnTo>
                      <a:pt x="6" y="303"/>
                    </a:lnTo>
                    <a:lnTo>
                      <a:pt x="7" y="307"/>
                    </a:lnTo>
                    <a:lnTo>
                      <a:pt x="9" y="313"/>
                    </a:lnTo>
                    <a:lnTo>
                      <a:pt x="10" y="318"/>
                    </a:lnTo>
                    <a:lnTo>
                      <a:pt x="12" y="322"/>
                    </a:lnTo>
                    <a:lnTo>
                      <a:pt x="14" y="324"/>
                    </a:lnTo>
                    <a:lnTo>
                      <a:pt x="16" y="323"/>
                    </a:lnTo>
                    <a:lnTo>
                      <a:pt x="20" y="323"/>
                    </a:lnTo>
                    <a:lnTo>
                      <a:pt x="23" y="322"/>
                    </a:lnTo>
                    <a:lnTo>
                      <a:pt x="29" y="320"/>
                    </a:lnTo>
                    <a:lnTo>
                      <a:pt x="32" y="318"/>
                    </a:lnTo>
                    <a:lnTo>
                      <a:pt x="35" y="317"/>
                    </a:lnTo>
                    <a:lnTo>
                      <a:pt x="39" y="316"/>
                    </a:lnTo>
                    <a:lnTo>
                      <a:pt x="43" y="314"/>
                    </a:lnTo>
                    <a:lnTo>
                      <a:pt x="46" y="313"/>
                    </a:lnTo>
                    <a:lnTo>
                      <a:pt x="50" y="311"/>
                    </a:lnTo>
                    <a:lnTo>
                      <a:pt x="55" y="310"/>
                    </a:lnTo>
                    <a:lnTo>
                      <a:pt x="60" y="307"/>
                    </a:lnTo>
                    <a:lnTo>
                      <a:pt x="63" y="305"/>
                    </a:lnTo>
                    <a:lnTo>
                      <a:pt x="68" y="302"/>
                    </a:lnTo>
                    <a:lnTo>
                      <a:pt x="72" y="300"/>
                    </a:lnTo>
                    <a:lnTo>
                      <a:pt x="77" y="299"/>
                    </a:lnTo>
                    <a:lnTo>
                      <a:pt x="81" y="295"/>
                    </a:lnTo>
                    <a:lnTo>
                      <a:pt x="88" y="294"/>
                    </a:lnTo>
                    <a:lnTo>
                      <a:pt x="92" y="291"/>
                    </a:lnTo>
                    <a:lnTo>
                      <a:pt x="98" y="289"/>
                    </a:lnTo>
                    <a:lnTo>
                      <a:pt x="103" y="285"/>
                    </a:lnTo>
                    <a:lnTo>
                      <a:pt x="109" y="283"/>
                    </a:lnTo>
                    <a:lnTo>
                      <a:pt x="114" y="279"/>
                    </a:lnTo>
                    <a:lnTo>
                      <a:pt x="119" y="277"/>
                    </a:lnTo>
                    <a:lnTo>
                      <a:pt x="125" y="274"/>
                    </a:lnTo>
                    <a:lnTo>
                      <a:pt x="131" y="272"/>
                    </a:lnTo>
                    <a:lnTo>
                      <a:pt x="136" y="268"/>
                    </a:lnTo>
                    <a:lnTo>
                      <a:pt x="142" y="266"/>
                    </a:lnTo>
                    <a:lnTo>
                      <a:pt x="148" y="262"/>
                    </a:lnTo>
                    <a:lnTo>
                      <a:pt x="153" y="260"/>
                    </a:lnTo>
                    <a:lnTo>
                      <a:pt x="158" y="256"/>
                    </a:lnTo>
                    <a:lnTo>
                      <a:pt x="164" y="255"/>
                    </a:lnTo>
                    <a:lnTo>
                      <a:pt x="169" y="251"/>
                    </a:lnTo>
                    <a:lnTo>
                      <a:pt x="175" y="249"/>
                    </a:lnTo>
                    <a:lnTo>
                      <a:pt x="180" y="246"/>
                    </a:lnTo>
                    <a:lnTo>
                      <a:pt x="186" y="244"/>
                    </a:lnTo>
                    <a:lnTo>
                      <a:pt x="191" y="240"/>
                    </a:lnTo>
                    <a:lnTo>
                      <a:pt x="196" y="238"/>
                    </a:lnTo>
                    <a:lnTo>
                      <a:pt x="200" y="235"/>
                    </a:lnTo>
                    <a:lnTo>
                      <a:pt x="206" y="233"/>
                    </a:lnTo>
                    <a:lnTo>
                      <a:pt x="211" y="231"/>
                    </a:lnTo>
                    <a:lnTo>
                      <a:pt x="216" y="228"/>
                    </a:lnTo>
                    <a:lnTo>
                      <a:pt x="221" y="226"/>
                    </a:lnTo>
                    <a:lnTo>
                      <a:pt x="226" y="224"/>
                    </a:lnTo>
                    <a:lnTo>
                      <a:pt x="229" y="222"/>
                    </a:lnTo>
                    <a:lnTo>
                      <a:pt x="234" y="220"/>
                    </a:lnTo>
                    <a:lnTo>
                      <a:pt x="238" y="218"/>
                    </a:lnTo>
                    <a:lnTo>
                      <a:pt x="242" y="216"/>
                    </a:lnTo>
                    <a:lnTo>
                      <a:pt x="245" y="215"/>
                    </a:lnTo>
                    <a:lnTo>
                      <a:pt x="249" y="214"/>
                    </a:lnTo>
                    <a:lnTo>
                      <a:pt x="253" y="211"/>
                    </a:lnTo>
                    <a:lnTo>
                      <a:pt x="257" y="211"/>
                    </a:lnTo>
                    <a:lnTo>
                      <a:pt x="262" y="209"/>
                    </a:lnTo>
                    <a:lnTo>
                      <a:pt x="267" y="207"/>
                    </a:lnTo>
                    <a:lnTo>
                      <a:pt x="272" y="207"/>
                    </a:lnTo>
                    <a:lnTo>
                      <a:pt x="276" y="207"/>
                    </a:lnTo>
                    <a:lnTo>
                      <a:pt x="277" y="207"/>
                    </a:lnTo>
                    <a:lnTo>
                      <a:pt x="280" y="209"/>
                    </a:lnTo>
                    <a:lnTo>
                      <a:pt x="284" y="211"/>
                    </a:lnTo>
                    <a:lnTo>
                      <a:pt x="290" y="214"/>
                    </a:lnTo>
                    <a:lnTo>
                      <a:pt x="294" y="216"/>
                    </a:lnTo>
                    <a:lnTo>
                      <a:pt x="299" y="220"/>
                    </a:lnTo>
                    <a:lnTo>
                      <a:pt x="305" y="223"/>
                    </a:lnTo>
                    <a:lnTo>
                      <a:pt x="311" y="228"/>
                    </a:lnTo>
                    <a:lnTo>
                      <a:pt x="317" y="233"/>
                    </a:lnTo>
                    <a:lnTo>
                      <a:pt x="323" y="238"/>
                    </a:lnTo>
                    <a:lnTo>
                      <a:pt x="327" y="240"/>
                    </a:lnTo>
                    <a:lnTo>
                      <a:pt x="330" y="244"/>
                    </a:lnTo>
                    <a:lnTo>
                      <a:pt x="334" y="246"/>
                    </a:lnTo>
                    <a:lnTo>
                      <a:pt x="337" y="249"/>
                    </a:lnTo>
                    <a:lnTo>
                      <a:pt x="340" y="251"/>
                    </a:lnTo>
                    <a:lnTo>
                      <a:pt x="344" y="255"/>
                    </a:lnTo>
                    <a:lnTo>
                      <a:pt x="347" y="257"/>
                    </a:lnTo>
                    <a:lnTo>
                      <a:pt x="351" y="260"/>
                    </a:lnTo>
                    <a:lnTo>
                      <a:pt x="354" y="262"/>
                    </a:lnTo>
                    <a:lnTo>
                      <a:pt x="358" y="266"/>
                    </a:lnTo>
                    <a:lnTo>
                      <a:pt x="362" y="268"/>
                    </a:lnTo>
                    <a:lnTo>
                      <a:pt x="365" y="272"/>
                    </a:lnTo>
                    <a:lnTo>
                      <a:pt x="369" y="274"/>
                    </a:lnTo>
                    <a:lnTo>
                      <a:pt x="373" y="278"/>
                    </a:lnTo>
                    <a:lnTo>
                      <a:pt x="375" y="280"/>
                    </a:lnTo>
                    <a:lnTo>
                      <a:pt x="379" y="283"/>
                    </a:lnTo>
                    <a:lnTo>
                      <a:pt x="382" y="285"/>
                    </a:lnTo>
                    <a:lnTo>
                      <a:pt x="386" y="289"/>
                    </a:lnTo>
                    <a:lnTo>
                      <a:pt x="390" y="291"/>
                    </a:lnTo>
                    <a:lnTo>
                      <a:pt x="393" y="294"/>
                    </a:lnTo>
                    <a:lnTo>
                      <a:pt x="399" y="299"/>
                    </a:lnTo>
                    <a:lnTo>
                      <a:pt x="405" y="303"/>
                    </a:lnTo>
                    <a:lnTo>
                      <a:pt x="412" y="307"/>
                    </a:lnTo>
                    <a:lnTo>
                      <a:pt x="418" y="312"/>
                    </a:lnTo>
                    <a:lnTo>
                      <a:pt x="422" y="314"/>
                    </a:lnTo>
                    <a:lnTo>
                      <a:pt x="427" y="318"/>
                    </a:lnTo>
                    <a:lnTo>
                      <a:pt x="432" y="320"/>
                    </a:lnTo>
                    <a:lnTo>
                      <a:pt x="436" y="323"/>
                    </a:lnTo>
                    <a:lnTo>
                      <a:pt x="439" y="324"/>
                    </a:lnTo>
                    <a:lnTo>
                      <a:pt x="443" y="324"/>
                    </a:lnTo>
                    <a:lnTo>
                      <a:pt x="444" y="324"/>
                    </a:lnTo>
                    <a:lnTo>
                      <a:pt x="447" y="324"/>
                    </a:lnTo>
                    <a:lnTo>
                      <a:pt x="447" y="319"/>
                    </a:lnTo>
                    <a:lnTo>
                      <a:pt x="444" y="313"/>
                    </a:lnTo>
                    <a:lnTo>
                      <a:pt x="441" y="310"/>
                    </a:lnTo>
                    <a:lnTo>
                      <a:pt x="437" y="306"/>
                    </a:lnTo>
                    <a:lnTo>
                      <a:pt x="433" y="302"/>
                    </a:lnTo>
                    <a:lnTo>
                      <a:pt x="430" y="297"/>
                    </a:lnTo>
                    <a:lnTo>
                      <a:pt x="424" y="293"/>
                    </a:lnTo>
                    <a:lnTo>
                      <a:pt x="418" y="288"/>
                    </a:lnTo>
                    <a:lnTo>
                      <a:pt x="413" y="283"/>
                    </a:lnTo>
                    <a:lnTo>
                      <a:pt x="407" y="277"/>
                    </a:lnTo>
                    <a:lnTo>
                      <a:pt x="403" y="274"/>
                    </a:lnTo>
                    <a:lnTo>
                      <a:pt x="399" y="271"/>
                    </a:lnTo>
                    <a:lnTo>
                      <a:pt x="396" y="268"/>
                    </a:lnTo>
                    <a:lnTo>
                      <a:pt x="393" y="266"/>
                    </a:lnTo>
                    <a:lnTo>
                      <a:pt x="390" y="262"/>
                    </a:lnTo>
                    <a:lnTo>
                      <a:pt x="386" y="260"/>
                    </a:lnTo>
                    <a:lnTo>
                      <a:pt x="382" y="257"/>
                    </a:lnTo>
                    <a:lnTo>
                      <a:pt x="380" y="255"/>
                    </a:lnTo>
                    <a:lnTo>
                      <a:pt x="376" y="251"/>
                    </a:lnTo>
                    <a:lnTo>
                      <a:pt x="373" y="249"/>
                    </a:lnTo>
                    <a:lnTo>
                      <a:pt x="369" y="245"/>
                    </a:lnTo>
                    <a:lnTo>
                      <a:pt x="367" y="243"/>
                    </a:lnTo>
                    <a:lnTo>
                      <a:pt x="359" y="237"/>
                    </a:lnTo>
                    <a:lnTo>
                      <a:pt x="353" y="232"/>
                    </a:lnTo>
                    <a:lnTo>
                      <a:pt x="347" y="226"/>
                    </a:lnTo>
                    <a:lnTo>
                      <a:pt x="341" y="220"/>
                    </a:lnTo>
                    <a:lnTo>
                      <a:pt x="336" y="215"/>
                    </a:lnTo>
                    <a:lnTo>
                      <a:pt x="333" y="210"/>
                    </a:lnTo>
                    <a:lnTo>
                      <a:pt x="328" y="205"/>
                    </a:lnTo>
                    <a:lnTo>
                      <a:pt x="324" y="200"/>
                    </a:lnTo>
                    <a:lnTo>
                      <a:pt x="320" y="195"/>
                    </a:lnTo>
                    <a:lnTo>
                      <a:pt x="319" y="192"/>
                    </a:lnTo>
                    <a:lnTo>
                      <a:pt x="317" y="188"/>
                    </a:lnTo>
                    <a:lnTo>
                      <a:pt x="317" y="186"/>
                    </a:lnTo>
                    <a:lnTo>
                      <a:pt x="317" y="182"/>
                    </a:lnTo>
                    <a:lnTo>
                      <a:pt x="319" y="181"/>
                    </a:lnTo>
                    <a:lnTo>
                      <a:pt x="320" y="177"/>
                    </a:lnTo>
                    <a:lnTo>
                      <a:pt x="324" y="175"/>
                    </a:lnTo>
                    <a:lnTo>
                      <a:pt x="327" y="172"/>
                    </a:lnTo>
                    <a:lnTo>
                      <a:pt x="331" y="170"/>
                    </a:lnTo>
                    <a:lnTo>
                      <a:pt x="335" y="166"/>
                    </a:lnTo>
                    <a:lnTo>
                      <a:pt x="340" y="163"/>
                    </a:lnTo>
                    <a:lnTo>
                      <a:pt x="346" y="158"/>
                    </a:lnTo>
                    <a:lnTo>
                      <a:pt x="352" y="154"/>
                    </a:lnTo>
                    <a:lnTo>
                      <a:pt x="358" y="149"/>
                    </a:lnTo>
                    <a:lnTo>
                      <a:pt x="364" y="146"/>
                    </a:lnTo>
                    <a:lnTo>
                      <a:pt x="368" y="143"/>
                    </a:lnTo>
                    <a:lnTo>
                      <a:pt x="371" y="141"/>
                    </a:lnTo>
                    <a:lnTo>
                      <a:pt x="375" y="138"/>
                    </a:lnTo>
                    <a:lnTo>
                      <a:pt x="379" y="137"/>
                    </a:lnTo>
                    <a:lnTo>
                      <a:pt x="381" y="135"/>
                    </a:lnTo>
                    <a:lnTo>
                      <a:pt x="385" y="132"/>
                    </a:lnTo>
                    <a:lnTo>
                      <a:pt x="388" y="130"/>
                    </a:lnTo>
                    <a:lnTo>
                      <a:pt x="392" y="127"/>
                    </a:lnTo>
                    <a:lnTo>
                      <a:pt x="396" y="125"/>
                    </a:lnTo>
                    <a:lnTo>
                      <a:pt x="399" y="122"/>
                    </a:lnTo>
                    <a:lnTo>
                      <a:pt x="403" y="120"/>
                    </a:lnTo>
                    <a:lnTo>
                      <a:pt x="408" y="119"/>
                    </a:lnTo>
                    <a:lnTo>
                      <a:pt x="410" y="115"/>
                    </a:lnTo>
                    <a:lnTo>
                      <a:pt x="414" y="113"/>
                    </a:lnTo>
                    <a:lnTo>
                      <a:pt x="418" y="110"/>
                    </a:lnTo>
                    <a:lnTo>
                      <a:pt x="421" y="109"/>
                    </a:lnTo>
                    <a:lnTo>
                      <a:pt x="424" y="105"/>
                    </a:lnTo>
                    <a:lnTo>
                      <a:pt x="427" y="103"/>
                    </a:lnTo>
                    <a:lnTo>
                      <a:pt x="431" y="101"/>
                    </a:lnTo>
                    <a:lnTo>
                      <a:pt x="435" y="99"/>
                    </a:lnTo>
                    <a:lnTo>
                      <a:pt x="441" y="94"/>
                    </a:lnTo>
                    <a:lnTo>
                      <a:pt x="448" y="91"/>
                    </a:lnTo>
                    <a:lnTo>
                      <a:pt x="453" y="86"/>
                    </a:lnTo>
                    <a:lnTo>
                      <a:pt x="459" y="82"/>
                    </a:lnTo>
                    <a:lnTo>
                      <a:pt x="464" y="79"/>
                    </a:lnTo>
                    <a:lnTo>
                      <a:pt x="469" y="74"/>
                    </a:lnTo>
                    <a:lnTo>
                      <a:pt x="472" y="70"/>
                    </a:lnTo>
                    <a:lnTo>
                      <a:pt x="476" y="68"/>
                    </a:lnTo>
                    <a:lnTo>
                      <a:pt x="479" y="64"/>
                    </a:lnTo>
                    <a:lnTo>
                      <a:pt x="482" y="62"/>
                    </a:lnTo>
                    <a:lnTo>
                      <a:pt x="483" y="59"/>
                    </a:lnTo>
                    <a:lnTo>
                      <a:pt x="484" y="57"/>
                    </a:lnTo>
                    <a:lnTo>
                      <a:pt x="484" y="54"/>
                    </a:lnTo>
                    <a:lnTo>
                      <a:pt x="483" y="53"/>
                    </a:lnTo>
                    <a:lnTo>
                      <a:pt x="481" y="53"/>
                    </a:lnTo>
                    <a:lnTo>
                      <a:pt x="477" y="54"/>
                    </a:lnTo>
                    <a:lnTo>
                      <a:pt x="473" y="54"/>
                    </a:lnTo>
                    <a:lnTo>
                      <a:pt x="469" y="57"/>
                    </a:lnTo>
                    <a:lnTo>
                      <a:pt x="462" y="59"/>
                    </a:lnTo>
                    <a:lnTo>
                      <a:pt x="458" y="63"/>
                    </a:lnTo>
                    <a:lnTo>
                      <a:pt x="454" y="64"/>
                    </a:lnTo>
                    <a:lnTo>
                      <a:pt x="450" y="65"/>
                    </a:lnTo>
                    <a:lnTo>
                      <a:pt x="447" y="67"/>
                    </a:lnTo>
                    <a:lnTo>
                      <a:pt x="444" y="69"/>
                    </a:lnTo>
                    <a:lnTo>
                      <a:pt x="439" y="71"/>
                    </a:lnTo>
                    <a:lnTo>
                      <a:pt x="436" y="73"/>
                    </a:lnTo>
                    <a:lnTo>
                      <a:pt x="432" y="75"/>
                    </a:lnTo>
                    <a:lnTo>
                      <a:pt x="428" y="77"/>
                    </a:lnTo>
                    <a:lnTo>
                      <a:pt x="424" y="80"/>
                    </a:lnTo>
                    <a:lnTo>
                      <a:pt x="420" y="82"/>
                    </a:lnTo>
                    <a:lnTo>
                      <a:pt x="415" y="85"/>
                    </a:lnTo>
                    <a:lnTo>
                      <a:pt x="412" y="87"/>
                    </a:lnTo>
                    <a:lnTo>
                      <a:pt x="407" y="90"/>
                    </a:lnTo>
                    <a:lnTo>
                      <a:pt x="403" y="92"/>
                    </a:lnTo>
                    <a:lnTo>
                      <a:pt x="398" y="94"/>
                    </a:lnTo>
                    <a:lnTo>
                      <a:pt x="395" y="97"/>
                    </a:lnTo>
                    <a:lnTo>
                      <a:pt x="390" y="99"/>
                    </a:lnTo>
                    <a:lnTo>
                      <a:pt x="386" y="102"/>
                    </a:lnTo>
                    <a:lnTo>
                      <a:pt x="381" y="104"/>
                    </a:lnTo>
                    <a:lnTo>
                      <a:pt x="376" y="107"/>
                    </a:lnTo>
                    <a:lnTo>
                      <a:pt x="373" y="109"/>
                    </a:lnTo>
                    <a:lnTo>
                      <a:pt x="368" y="111"/>
                    </a:lnTo>
                    <a:lnTo>
                      <a:pt x="363" y="114"/>
                    </a:lnTo>
                    <a:lnTo>
                      <a:pt x="359" y="118"/>
                    </a:lnTo>
                    <a:lnTo>
                      <a:pt x="354" y="119"/>
                    </a:lnTo>
                    <a:lnTo>
                      <a:pt x="351" y="122"/>
                    </a:lnTo>
                    <a:lnTo>
                      <a:pt x="346" y="124"/>
                    </a:lnTo>
                    <a:lnTo>
                      <a:pt x="342" y="127"/>
                    </a:lnTo>
                    <a:lnTo>
                      <a:pt x="339" y="128"/>
                    </a:lnTo>
                    <a:lnTo>
                      <a:pt x="335" y="131"/>
                    </a:lnTo>
                    <a:lnTo>
                      <a:pt x="331" y="133"/>
                    </a:lnTo>
                    <a:lnTo>
                      <a:pt x="328" y="136"/>
                    </a:lnTo>
                    <a:lnTo>
                      <a:pt x="323" y="137"/>
                    </a:lnTo>
                    <a:lnTo>
                      <a:pt x="319" y="139"/>
                    </a:lnTo>
                    <a:lnTo>
                      <a:pt x="316" y="141"/>
                    </a:lnTo>
                    <a:lnTo>
                      <a:pt x="313" y="143"/>
                    </a:lnTo>
                    <a:lnTo>
                      <a:pt x="310" y="144"/>
                    </a:lnTo>
                    <a:lnTo>
                      <a:pt x="306" y="146"/>
                    </a:lnTo>
                    <a:lnTo>
                      <a:pt x="304" y="148"/>
                    </a:lnTo>
                    <a:lnTo>
                      <a:pt x="301" y="149"/>
                    </a:lnTo>
                    <a:lnTo>
                      <a:pt x="296" y="152"/>
                    </a:lnTo>
                    <a:lnTo>
                      <a:pt x="293" y="153"/>
                    </a:lnTo>
                    <a:lnTo>
                      <a:pt x="289" y="154"/>
                    </a:lnTo>
                    <a:lnTo>
                      <a:pt x="287" y="155"/>
                    </a:lnTo>
                    <a:lnTo>
                      <a:pt x="283" y="154"/>
                    </a:lnTo>
                    <a:lnTo>
                      <a:pt x="279" y="153"/>
                    </a:lnTo>
                    <a:lnTo>
                      <a:pt x="274" y="150"/>
                    </a:lnTo>
                    <a:lnTo>
                      <a:pt x="270" y="148"/>
                    </a:lnTo>
                    <a:lnTo>
                      <a:pt x="267" y="146"/>
                    </a:lnTo>
                    <a:lnTo>
                      <a:pt x="263" y="143"/>
                    </a:lnTo>
                    <a:lnTo>
                      <a:pt x="261" y="141"/>
                    </a:lnTo>
                    <a:lnTo>
                      <a:pt x="257" y="139"/>
                    </a:lnTo>
                    <a:lnTo>
                      <a:pt x="254" y="136"/>
                    </a:lnTo>
                    <a:lnTo>
                      <a:pt x="250" y="135"/>
                    </a:lnTo>
                    <a:lnTo>
                      <a:pt x="246" y="131"/>
                    </a:lnTo>
                    <a:lnTo>
                      <a:pt x="244" y="130"/>
                    </a:lnTo>
                    <a:lnTo>
                      <a:pt x="239" y="126"/>
                    </a:lnTo>
                    <a:lnTo>
                      <a:pt x="236" y="122"/>
                    </a:lnTo>
                    <a:lnTo>
                      <a:pt x="231" y="120"/>
                    </a:lnTo>
                    <a:lnTo>
                      <a:pt x="227" y="116"/>
                    </a:lnTo>
                    <a:lnTo>
                      <a:pt x="222" y="113"/>
                    </a:lnTo>
                    <a:lnTo>
                      <a:pt x="219" y="110"/>
                    </a:lnTo>
                    <a:lnTo>
                      <a:pt x="215" y="107"/>
                    </a:lnTo>
                    <a:lnTo>
                      <a:pt x="210" y="103"/>
                    </a:lnTo>
                    <a:lnTo>
                      <a:pt x="205" y="99"/>
                    </a:lnTo>
                    <a:lnTo>
                      <a:pt x="200" y="96"/>
                    </a:lnTo>
                    <a:lnTo>
                      <a:pt x="196" y="92"/>
                    </a:lnTo>
                    <a:lnTo>
                      <a:pt x="192" y="90"/>
                    </a:lnTo>
                    <a:lnTo>
                      <a:pt x="187" y="86"/>
                    </a:lnTo>
                    <a:lnTo>
                      <a:pt x="183" y="82"/>
                    </a:lnTo>
                    <a:lnTo>
                      <a:pt x="179" y="79"/>
                    </a:lnTo>
                    <a:lnTo>
                      <a:pt x="174" y="75"/>
                    </a:lnTo>
                    <a:lnTo>
                      <a:pt x="169" y="70"/>
                    </a:lnTo>
                    <a:lnTo>
                      <a:pt x="164" y="67"/>
                    </a:lnTo>
                    <a:lnTo>
                      <a:pt x="159" y="63"/>
                    </a:lnTo>
                    <a:lnTo>
                      <a:pt x="154" y="59"/>
                    </a:lnTo>
                    <a:lnTo>
                      <a:pt x="149" y="56"/>
                    </a:lnTo>
                    <a:lnTo>
                      <a:pt x="146" y="52"/>
                    </a:lnTo>
                    <a:lnTo>
                      <a:pt x="141" y="48"/>
                    </a:lnTo>
                    <a:lnTo>
                      <a:pt x="137" y="46"/>
                    </a:lnTo>
                    <a:lnTo>
                      <a:pt x="132" y="42"/>
                    </a:lnTo>
                    <a:lnTo>
                      <a:pt x="128" y="39"/>
                    </a:lnTo>
                    <a:lnTo>
                      <a:pt x="124" y="35"/>
                    </a:lnTo>
                    <a:lnTo>
                      <a:pt x="120" y="33"/>
                    </a:lnTo>
                    <a:lnTo>
                      <a:pt x="115" y="29"/>
                    </a:lnTo>
                    <a:lnTo>
                      <a:pt x="113" y="26"/>
                    </a:lnTo>
                    <a:lnTo>
                      <a:pt x="109" y="23"/>
                    </a:lnTo>
                    <a:lnTo>
                      <a:pt x="106" y="20"/>
                    </a:lnTo>
                    <a:lnTo>
                      <a:pt x="102" y="18"/>
                    </a:lnTo>
                    <a:lnTo>
                      <a:pt x="98" y="15"/>
                    </a:lnTo>
                    <a:lnTo>
                      <a:pt x="95" y="13"/>
                    </a:lnTo>
                    <a:lnTo>
                      <a:pt x="91" y="12"/>
                    </a:lnTo>
                    <a:lnTo>
                      <a:pt x="85" y="7"/>
                    </a:lnTo>
                    <a:lnTo>
                      <a:pt x="80" y="5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7" y="1"/>
                    </a:lnTo>
                    <a:lnTo>
                      <a:pt x="67" y="2"/>
                    </a:lnTo>
                    <a:lnTo>
                      <a:pt x="67" y="5"/>
                    </a:lnTo>
                    <a:lnTo>
                      <a:pt x="69" y="8"/>
                    </a:lnTo>
                    <a:lnTo>
                      <a:pt x="72" y="12"/>
                    </a:lnTo>
                    <a:lnTo>
                      <a:pt x="75" y="15"/>
                    </a:lnTo>
                    <a:lnTo>
                      <a:pt x="78" y="20"/>
                    </a:lnTo>
                    <a:lnTo>
                      <a:pt x="84" y="26"/>
                    </a:lnTo>
                    <a:lnTo>
                      <a:pt x="89" y="31"/>
                    </a:lnTo>
                    <a:lnTo>
                      <a:pt x="95" y="37"/>
                    </a:lnTo>
                    <a:lnTo>
                      <a:pt x="97" y="41"/>
                    </a:lnTo>
                    <a:lnTo>
                      <a:pt x="101" y="43"/>
                    </a:lnTo>
                    <a:lnTo>
                      <a:pt x="105" y="47"/>
                    </a:lnTo>
                    <a:lnTo>
                      <a:pt x="108" y="51"/>
                    </a:lnTo>
                    <a:lnTo>
                      <a:pt x="111" y="53"/>
                    </a:lnTo>
                    <a:lnTo>
                      <a:pt x="114" y="57"/>
                    </a:lnTo>
                    <a:lnTo>
                      <a:pt x="118" y="60"/>
                    </a:lnTo>
                    <a:lnTo>
                      <a:pt x="122" y="64"/>
                    </a:lnTo>
                    <a:lnTo>
                      <a:pt x="125" y="68"/>
                    </a:lnTo>
                    <a:lnTo>
                      <a:pt x="129" y="71"/>
                    </a:lnTo>
                    <a:lnTo>
                      <a:pt x="132" y="75"/>
                    </a:lnTo>
                    <a:lnTo>
                      <a:pt x="137" y="79"/>
                    </a:lnTo>
                    <a:lnTo>
                      <a:pt x="141" y="82"/>
                    </a:lnTo>
                    <a:lnTo>
                      <a:pt x="145" y="86"/>
                    </a:lnTo>
                    <a:lnTo>
                      <a:pt x="148" y="90"/>
                    </a:lnTo>
                    <a:lnTo>
                      <a:pt x="152" y="92"/>
                    </a:lnTo>
                    <a:lnTo>
                      <a:pt x="155" y="96"/>
                    </a:lnTo>
                    <a:lnTo>
                      <a:pt x="159" y="99"/>
                    </a:lnTo>
                    <a:lnTo>
                      <a:pt x="163" y="103"/>
                    </a:lnTo>
                    <a:lnTo>
                      <a:pt x="166" y="107"/>
                    </a:lnTo>
                    <a:lnTo>
                      <a:pt x="170" y="110"/>
                    </a:lnTo>
                    <a:lnTo>
                      <a:pt x="174" y="114"/>
                    </a:lnTo>
                    <a:lnTo>
                      <a:pt x="177" y="116"/>
                    </a:lnTo>
                    <a:lnTo>
                      <a:pt x="181" y="120"/>
                    </a:lnTo>
                    <a:lnTo>
                      <a:pt x="185" y="124"/>
                    </a:lnTo>
                    <a:lnTo>
                      <a:pt x="188" y="126"/>
                    </a:lnTo>
                    <a:lnTo>
                      <a:pt x="192" y="130"/>
                    </a:lnTo>
                    <a:lnTo>
                      <a:pt x="196" y="132"/>
                    </a:lnTo>
                    <a:lnTo>
                      <a:pt x="200" y="138"/>
                    </a:lnTo>
                    <a:lnTo>
                      <a:pt x="206" y="143"/>
                    </a:lnTo>
                    <a:lnTo>
                      <a:pt x="211" y="148"/>
                    </a:lnTo>
                    <a:lnTo>
                      <a:pt x="217" y="153"/>
                    </a:lnTo>
                    <a:lnTo>
                      <a:pt x="221" y="156"/>
                    </a:lnTo>
                    <a:lnTo>
                      <a:pt x="225" y="160"/>
                    </a:lnTo>
                    <a:lnTo>
                      <a:pt x="226" y="164"/>
                    </a:lnTo>
                    <a:lnTo>
                      <a:pt x="228" y="166"/>
                    </a:lnTo>
                    <a:lnTo>
                      <a:pt x="228" y="167"/>
                    </a:lnTo>
                    <a:lnTo>
                      <a:pt x="228" y="170"/>
                    </a:lnTo>
                    <a:lnTo>
                      <a:pt x="226" y="173"/>
                    </a:lnTo>
                    <a:lnTo>
                      <a:pt x="225" y="176"/>
                    </a:lnTo>
                    <a:lnTo>
                      <a:pt x="221" y="180"/>
                    </a:lnTo>
                    <a:lnTo>
                      <a:pt x="216" y="183"/>
                    </a:lnTo>
                    <a:lnTo>
                      <a:pt x="211" y="188"/>
                    </a:lnTo>
                    <a:lnTo>
                      <a:pt x="206" y="193"/>
                    </a:lnTo>
                    <a:lnTo>
                      <a:pt x="203" y="195"/>
                    </a:lnTo>
                    <a:lnTo>
                      <a:pt x="199" y="198"/>
                    </a:lnTo>
                    <a:lnTo>
                      <a:pt x="196" y="200"/>
                    </a:lnTo>
                    <a:lnTo>
                      <a:pt x="192" y="203"/>
                    </a:lnTo>
                    <a:lnTo>
                      <a:pt x="188" y="205"/>
                    </a:lnTo>
                    <a:lnTo>
                      <a:pt x="185" y="207"/>
                    </a:lnTo>
                    <a:lnTo>
                      <a:pt x="181" y="210"/>
                    </a:lnTo>
                    <a:lnTo>
                      <a:pt x="177" y="214"/>
                    </a:lnTo>
                    <a:lnTo>
                      <a:pt x="172" y="215"/>
                    </a:lnTo>
                    <a:lnTo>
                      <a:pt x="169" y="217"/>
                    </a:lnTo>
                    <a:lnTo>
                      <a:pt x="164" y="220"/>
                    </a:lnTo>
                    <a:lnTo>
                      <a:pt x="160" y="223"/>
                    </a:lnTo>
                    <a:lnTo>
                      <a:pt x="155" y="226"/>
                    </a:lnTo>
                    <a:lnTo>
                      <a:pt x="151" y="228"/>
                    </a:lnTo>
                    <a:lnTo>
                      <a:pt x="147" y="231"/>
                    </a:lnTo>
                    <a:lnTo>
                      <a:pt x="143" y="234"/>
                    </a:lnTo>
                    <a:lnTo>
                      <a:pt x="138" y="235"/>
                    </a:lnTo>
                    <a:lnTo>
                      <a:pt x="134" y="238"/>
                    </a:lnTo>
                    <a:lnTo>
                      <a:pt x="129" y="240"/>
                    </a:lnTo>
                    <a:lnTo>
                      <a:pt x="124" y="243"/>
                    </a:lnTo>
                    <a:lnTo>
                      <a:pt x="119" y="245"/>
                    </a:lnTo>
                    <a:lnTo>
                      <a:pt x="115" y="248"/>
                    </a:lnTo>
                    <a:lnTo>
                      <a:pt x="111" y="250"/>
                    </a:lnTo>
                    <a:lnTo>
                      <a:pt x="107" y="252"/>
                    </a:lnTo>
                    <a:lnTo>
                      <a:pt x="102" y="254"/>
                    </a:lnTo>
                    <a:lnTo>
                      <a:pt x="97" y="255"/>
                    </a:lnTo>
                    <a:lnTo>
                      <a:pt x="94" y="257"/>
                    </a:lnTo>
                    <a:lnTo>
                      <a:pt x="89" y="260"/>
                    </a:lnTo>
                    <a:lnTo>
                      <a:pt x="85" y="261"/>
                    </a:lnTo>
                    <a:lnTo>
                      <a:pt x="80" y="263"/>
                    </a:lnTo>
                    <a:lnTo>
                      <a:pt x="77" y="265"/>
                    </a:lnTo>
                    <a:lnTo>
                      <a:pt x="73" y="267"/>
                    </a:lnTo>
                    <a:lnTo>
                      <a:pt x="69" y="267"/>
                    </a:lnTo>
                    <a:lnTo>
                      <a:pt x="66" y="268"/>
                    </a:lnTo>
                    <a:lnTo>
                      <a:pt x="62" y="269"/>
                    </a:lnTo>
                    <a:lnTo>
                      <a:pt x="60" y="271"/>
                    </a:lnTo>
                    <a:lnTo>
                      <a:pt x="54" y="272"/>
                    </a:lnTo>
                    <a:lnTo>
                      <a:pt x="47" y="273"/>
                    </a:lnTo>
                    <a:lnTo>
                      <a:pt x="43" y="273"/>
                    </a:lnTo>
                    <a:lnTo>
                      <a:pt x="40" y="273"/>
                    </a:lnTo>
                    <a:lnTo>
                      <a:pt x="37" y="272"/>
                    </a:lnTo>
                    <a:lnTo>
                      <a:pt x="35" y="271"/>
                    </a:lnTo>
                    <a:lnTo>
                      <a:pt x="33" y="267"/>
                    </a:lnTo>
                    <a:lnTo>
                      <a:pt x="32" y="265"/>
                    </a:lnTo>
                    <a:lnTo>
                      <a:pt x="31" y="260"/>
                    </a:lnTo>
                    <a:lnTo>
                      <a:pt x="29" y="255"/>
                    </a:lnTo>
                    <a:lnTo>
                      <a:pt x="28" y="252"/>
                    </a:lnTo>
                    <a:lnTo>
                      <a:pt x="28" y="249"/>
                    </a:lnTo>
                    <a:lnTo>
                      <a:pt x="27" y="245"/>
                    </a:lnTo>
                    <a:lnTo>
                      <a:pt x="27" y="243"/>
                    </a:lnTo>
                    <a:lnTo>
                      <a:pt x="27" y="239"/>
                    </a:lnTo>
                    <a:lnTo>
                      <a:pt x="26" y="235"/>
                    </a:lnTo>
                    <a:lnTo>
                      <a:pt x="26" y="232"/>
                    </a:lnTo>
                    <a:lnTo>
                      <a:pt x="26" y="228"/>
                    </a:lnTo>
                    <a:lnTo>
                      <a:pt x="26" y="223"/>
                    </a:lnTo>
                    <a:lnTo>
                      <a:pt x="24" y="218"/>
                    </a:lnTo>
                    <a:lnTo>
                      <a:pt x="24" y="215"/>
                    </a:lnTo>
                    <a:lnTo>
                      <a:pt x="24" y="211"/>
                    </a:lnTo>
                    <a:lnTo>
                      <a:pt x="23" y="206"/>
                    </a:lnTo>
                    <a:lnTo>
                      <a:pt x="23" y="201"/>
                    </a:lnTo>
                    <a:lnTo>
                      <a:pt x="23" y="197"/>
                    </a:lnTo>
                    <a:lnTo>
                      <a:pt x="23" y="193"/>
                    </a:lnTo>
                    <a:lnTo>
                      <a:pt x="23" y="188"/>
                    </a:lnTo>
                    <a:lnTo>
                      <a:pt x="23" y="183"/>
                    </a:lnTo>
                    <a:lnTo>
                      <a:pt x="23" y="178"/>
                    </a:lnTo>
                    <a:lnTo>
                      <a:pt x="23" y="173"/>
                    </a:lnTo>
                    <a:lnTo>
                      <a:pt x="23" y="169"/>
                    </a:lnTo>
                    <a:lnTo>
                      <a:pt x="23" y="164"/>
                    </a:lnTo>
                    <a:lnTo>
                      <a:pt x="23" y="159"/>
                    </a:lnTo>
                    <a:lnTo>
                      <a:pt x="23" y="154"/>
                    </a:lnTo>
                    <a:lnTo>
                      <a:pt x="22" y="149"/>
                    </a:lnTo>
                    <a:lnTo>
                      <a:pt x="22" y="144"/>
                    </a:lnTo>
                    <a:lnTo>
                      <a:pt x="22" y="139"/>
                    </a:lnTo>
                    <a:lnTo>
                      <a:pt x="22" y="135"/>
                    </a:lnTo>
                    <a:lnTo>
                      <a:pt x="22" y="130"/>
                    </a:lnTo>
                    <a:lnTo>
                      <a:pt x="22" y="125"/>
                    </a:lnTo>
                    <a:lnTo>
                      <a:pt x="22" y="120"/>
                    </a:lnTo>
                    <a:lnTo>
                      <a:pt x="22" y="115"/>
                    </a:lnTo>
                    <a:lnTo>
                      <a:pt x="22" y="110"/>
                    </a:lnTo>
                    <a:lnTo>
                      <a:pt x="22" y="105"/>
                    </a:lnTo>
                    <a:lnTo>
                      <a:pt x="22" y="101"/>
                    </a:lnTo>
                    <a:lnTo>
                      <a:pt x="22" y="97"/>
                    </a:lnTo>
                    <a:lnTo>
                      <a:pt x="22" y="92"/>
                    </a:lnTo>
                    <a:lnTo>
                      <a:pt x="22" y="88"/>
                    </a:lnTo>
                    <a:lnTo>
                      <a:pt x="22" y="84"/>
                    </a:lnTo>
                    <a:lnTo>
                      <a:pt x="22" y="80"/>
                    </a:lnTo>
                    <a:lnTo>
                      <a:pt x="22" y="76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2" y="65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2" y="47"/>
                    </a:lnTo>
                    <a:lnTo>
                      <a:pt x="22" y="43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1" y="33"/>
                    </a:lnTo>
                    <a:lnTo>
                      <a:pt x="20" y="28"/>
                    </a:lnTo>
                    <a:lnTo>
                      <a:pt x="18" y="23"/>
                    </a:lnTo>
                    <a:lnTo>
                      <a:pt x="17" y="19"/>
                    </a:lnTo>
                    <a:lnTo>
                      <a:pt x="15" y="14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29" name="Freeform 214"/>
              <p:cNvSpPr>
                <a:spLocks/>
              </p:cNvSpPr>
              <p:nvPr/>
            </p:nvSpPr>
            <p:spPr bwMode="auto">
              <a:xfrm>
                <a:off x="3121025" y="2533650"/>
                <a:ext cx="231775" cy="374650"/>
              </a:xfrm>
              <a:custGeom>
                <a:avLst/>
                <a:gdLst>
                  <a:gd name="T0" fmla="*/ 0 w 530"/>
                  <a:gd name="T1" fmla="*/ 2147483647 h 746"/>
                  <a:gd name="T2" fmla="*/ 0 w 530"/>
                  <a:gd name="T3" fmla="*/ 2147483647 h 746"/>
                  <a:gd name="T4" fmla="*/ 2147483647 w 530"/>
                  <a:gd name="T5" fmla="*/ 2147483647 h 746"/>
                  <a:gd name="T6" fmla="*/ 2147483647 w 530"/>
                  <a:gd name="T7" fmla="*/ 2147483647 h 746"/>
                  <a:gd name="T8" fmla="*/ 2147483647 w 530"/>
                  <a:gd name="T9" fmla="*/ 2147483647 h 746"/>
                  <a:gd name="T10" fmla="*/ 2147483647 w 530"/>
                  <a:gd name="T11" fmla="*/ 2147483647 h 746"/>
                  <a:gd name="T12" fmla="*/ 2147483647 w 530"/>
                  <a:gd name="T13" fmla="*/ 2147483647 h 746"/>
                  <a:gd name="T14" fmla="*/ 2147483647 w 530"/>
                  <a:gd name="T15" fmla="*/ 2147483647 h 746"/>
                  <a:gd name="T16" fmla="*/ 2147483647 w 530"/>
                  <a:gd name="T17" fmla="*/ 2147483647 h 746"/>
                  <a:gd name="T18" fmla="*/ 2147483647 w 530"/>
                  <a:gd name="T19" fmla="*/ 2147483647 h 746"/>
                  <a:gd name="T20" fmla="*/ 2147483647 w 530"/>
                  <a:gd name="T21" fmla="*/ 2147483647 h 746"/>
                  <a:gd name="T22" fmla="*/ 2147483647 w 530"/>
                  <a:gd name="T23" fmla="*/ 2147483647 h 746"/>
                  <a:gd name="T24" fmla="*/ 2147483647 w 530"/>
                  <a:gd name="T25" fmla="*/ 2147483647 h 746"/>
                  <a:gd name="T26" fmla="*/ 2147483647 w 530"/>
                  <a:gd name="T27" fmla="*/ 2147483647 h 746"/>
                  <a:gd name="T28" fmla="*/ 2147483647 w 530"/>
                  <a:gd name="T29" fmla="*/ 2147483647 h 746"/>
                  <a:gd name="T30" fmla="*/ 2147483647 w 530"/>
                  <a:gd name="T31" fmla="*/ 2147483647 h 746"/>
                  <a:gd name="T32" fmla="*/ 2147483647 w 530"/>
                  <a:gd name="T33" fmla="*/ 2147483647 h 746"/>
                  <a:gd name="T34" fmla="*/ 2147483647 w 530"/>
                  <a:gd name="T35" fmla="*/ 2147483647 h 746"/>
                  <a:gd name="T36" fmla="*/ 2147483647 w 530"/>
                  <a:gd name="T37" fmla="*/ 2147483647 h 746"/>
                  <a:gd name="T38" fmla="*/ 2147483647 w 530"/>
                  <a:gd name="T39" fmla="*/ 2147483647 h 746"/>
                  <a:gd name="T40" fmla="*/ 2147483647 w 530"/>
                  <a:gd name="T41" fmla="*/ 2147483647 h 746"/>
                  <a:gd name="T42" fmla="*/ 2147483647 w 530"/>
                  <a:gd name="T43" fmla="*/ 2147483647 h 746"/>
                  <a:gd name="T44" fmla="*/ 2147483647 w 530"/>
                  <a:gd name="T45" fmla="*/ 2147483647 h 746"/>
                  <a:gd name="T46" fmla="*/ 2147483647 w 530"/>
                  <a:gd name="T47" fmla="*/ 2147483647 h 746"/>
                  <a:gd name="T48" fmla="*/ 2147483647 w 530"/>
                  <a:gd name="T49" fmla="*/ 2147483647 h 746"/>
                  <a:gd name="T50" fmla="*/ 2147483647 w 530"/>
                  <a:gd name="T51" fmla="*/ 2147483647 h 746"/>
                  <a:gd name="T52" fmla="*/ 2147483647 w 530"/>
                  <a:gd name="T53" fmla="*/ 2147483647 h 746"/>
                  <a:gd name="T54" fmla="*/ 2147483647 w 530"/>
                  <a:gd name="T55" fmla="*/ 2147483647 h 746"/>
                  <a:gd name="T56" fmla="*/ 2147483647 w 530"/>
                  <a:gd name="T57" fmla="*/ 2147483647 h 746"/>
                  <a:gd name="T58" fmla="*/ 2147483647 w 530"/>
                  <a:gd name="T59" fmla="*/ 2147483647 h 746"/>
                  <a:gd name="T60" fmla="*/ 2147483647 w 530"/>
                  <a:gd name="T61" fmla="*/ 2147483647 h 746"/>
                  <a:gd name="T62" fmla="*/ 2147483647 w 530"/>
                  <a:gd name="T63" fmla="*/ 2147483647 h 746"/>
                  <a:gd name="T64" fmla="*/ 2147483647 w 530"/>
                  <a:gd name="T65" fmla="*/ 2147483647 h 746"/>
                  <a:gd name="T66" fmla="*/ 2147483647 w 530"/>
                  <a:gd name="T67" fmla="*/ 2147483647 h 746"/>
                  <a:gd name="T68" fmla="*/ 2147483647 w 530"/>
                  <a:gd name="T69" fmla="*/ 2147483647 h 746"/>
                  <a:gd name="T70" fmla="*/ 2147483647 w 530"/>
                  <a:gd name="T71" fmla="*/ 2147483647 h 746"/>
                  <a:gd name="T72" fmla="*/ 2147483647 w 530"/>
                  <a:gd name="T73" fmla="*/ 2147483647 h 746"/>
                  <a:gd name="T74" fmla="*/ 2147483647 w 530"/>
                  <a:gd name="T75" fmla="*/ 2147483647 h 746"/>
                  <a:gd name="T76" fmla="*/ 2147483647 w 530"/>
                  <a:gd name="T77" fmla="*/ 2147483647 h 746"/>
                  <a:gd name="T78" fmla="*/ 2147483647 w 530"/>
                  <a:gd name="T79" fmla="*/ 2147483647 h 746"/>
                  <a:gd name="T80" fmla="*/ 2147483647 w 530"/>
                  <a:gd name="T81" fmla="*/ 2147483647 h 746"/>
                  <a:gd name="T82" fmla="*/ 2147483647 w 530"/>
                  <a:gd name="T83" fmla="*/ 2147483647 h 746"/>
                  <a:gd name="T84" fmla="*/ 2147483647 w 530"/>
                  <a:gd name="T85" fmla="*/ 2147483647 h 746"/>
                  <a:gd name="T86" fmla="*/ 2147483647 w 530"/>
                  <a:gd name="T87" fmla="*/ 2147483647 h 746"/>
                  <a:gd name="T88" fmla="*/ 2147483647 w 530"/>
                  <a:gd name="T89" fmla="*/ 2147483647 h 746"/>
                  <a:gd name="T90" fmla="*/ 2147483647 w 530"/>
                  <a:gd name="T91" fmla="*/ 2147483647 h 746"/>
                  <a:gd name="T92" fmla="*/ 2147483647 w 530"/>
                  <a:gd name="T93" fmla="*/ 2147483647 h 746"/>
                  <a:gd name="T94" fmla="*/ 2147483647 w 530"/>
                  <a:gd name="T95" fmla="*/ 2147483647 h 746"/>
                  <a:gd name="T96" fmla="*/ 2147483647 w 530"/>
                  <a:gd name="T97" fmla="*/ 2147483647 h 746"/>
                  <a:gd name="T98" fmla="*/ 2147483647 w 530"/>
                  <a:gd name="T99" fmla="*/ 2147483647 h 746"/>
                  <a:gd name="T100" fmla="*/ 2147483647 w 530"/>
                  <a:gd name="T101" fmla="*/ 2147483647 h 746"/>
                  <a:gd name="T102" fmla="*/ 2147483647 w 530"/>
                  <a:gd name="T103" fmla="*/ 2147483647 h 746"/>
                  <a:gd name="T104" fmla="*/ 2147483647 w 530"/>
                  <a:gd name="T105" fmla="*/ 2147483647 h 746"/>
                  <a:gd name="T106" fmla="*/ 2147483647 w 530"/>
                  <a:gd name="T107" fmla="*/ 2147483647 h 746"/>
                  <a:gd name="T108" fmla="*/ 2147483647 w 530"/>
                  <a:gd name="T109" fmla="*/ 2147483647 h 746"/>
                  <a:gd name="T110" fmla="*/ 2147483647 w 530"/>
                  <a:gd name="T111" fmla="*/ 2147483647 h 746"/>
                  <a:gd name="T112" fmla="*/ 2147483647 w 530"/>
                  <a:gd name="T113" fmla="*/ 2147483647 h 746"/>
                  <a:gd name="T114" fmla="*/ 2147483647 w 530"/>
                  <a:gd name="T115" fmla="*/ 2147483647 h 746"/>
                  <a:gd name="T116" fmla="*/ 2147483647 w 530"/>
                  <a:gd name="T117" fmla="*/ 2147483647 h 746"/>
                  <a:gd name="T118" fmla="*/ 2147483647 w 530"/>
                  <a:gd name="T119" fmla="*/ 2147483647 h 7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30" h="746">
                    <a:moveTo>
                      <a:pt x="1" y="333"/>
                    </a:moveTo>
                    <a:lnTo>
                      <a:pt x="0" y="332"/>
                    </a:lnTo>
                    <a:lnTo>
                      <a:pt x="0" y="329"/>
                    </a:lnTo>
                    <a:lnTo>
                      <a:pt x="0" y="326"/>
                    </a:lnTo>
                    <a:lnTo>
                      <a:pt x="0" y="321"/>
                    </a:lnTo>
                    <a:lnTo>
                      <a:pt x="0" y="317"/>
                    </a:lnTo>
                    <a:lnTo>
                      <a:pt x="0" y="314"/>
                    </a:lnTo>
                    <a:lnTo>
                      <a:pt x="0" y="310"/>
                    </a:lnTo>
                    <a:lnTo>
                      <a:pt x="0" y="306"/>
                    </a:lnTo>
                    <a:lnTo>
                      <a:pt x="0" y="303"/>
                    </a:lnTo>
                    <a:lnTo>
                      <a:pt x="0" y="299"/>
                    </a:lnTo>
                    <a:lnTo>
                      <a:pt x="0" y="294"/>
                    </a:lnTo>
                    <a:lnTo>
                      <a:pt x="0" y="289"/>
                    </a:lnTo>
                    <a:lnTo>
                      <a:pt x="0" y="284"/>
                    </a:lnTo>
                    <a:lnTo>
                      <a:pt x="0" y="278"/>
                    </a:lnTo>
                    <a:lnTo>
                      <a:pt x="0" y="273"/>
                    </a:lnTo>
                    <a:lnTo>
                      <a:pt x="0" y="267"/>
                    </a:lnTo>
                    <a:lnTo>
                      <a:pt x="0" y="262"/>
                    </a:lnTo>
                    <a:lnTo>
                      <a:pt x="0" y="256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0" y="231"/>
                    </a:lnTo>
                    <a:lnTo>
                      <a:pt x="0" y="225"/>
                    </a:lnTo>
                    <a:lnTo>
                      <a:pt x="0" y="219"/>
                    </a:lnTo>
                    <a:lnTo>
                      <a:pt x="0" y="211"/>
                    </a:lnTo>
                    <a:lnTo>
                      <a:pt x="0" y="205"/>
                    </a:lnTo>
                    <a:lnTo>
                      <a:pt x="0" y="198"/>
                    </a:lnTo>
                    <a:lnTo>
                      <a:pt x="1" y="192"/>
                    </a:lnTo>
                    <a:lnTo>
                      <a:pt x="1" y="186"/>
                    </a:lnTo>
                    <a:lnTo>
                      <a:pt x="1" y="179"/>
                    </a:lnTo>
                    <a:lnTo>
                      <a:pt x="1" y="171"/>
                    </a:lnTo>
                    <a:lnTo>
                      <a:pt x="1" y="164"/>
                    </a:lnTo>
                    <a:lnTo>
                      <a:pt x="1" y="157"/>
                    </a:lnTo>
                    <a:lnTo>
                      <a:pt x="1" y="151"/>
                    </a:lnTo>
                    <a:lnTo>
                      <a:pt x="1" y="143"/>
                    </a:lnTo>
                    <a:lnTo>
                      <a:pt x="2" y="139"/>
                    </a:lnTo>
                    <a:lnTo>
                      <a:pt x="2" y="131"/>
                    </a:lnTo>
                    <a:lnTo>
                      <a:pt x="2" y="124"/>
                    </a:lnTo>
                    <a:lnTo>
                      <a:pt x="3" y="118"/>
                    </a:lnTo>
                    <a:lnTo>
                      <a:pt x="3" y="112"/>
                    </a:lnTo>
                    <a:lnTo>
                      <a:pt x="3" y="105"/>
                    </a:lnTo>
                    <a:lnTo>
                      <a:pt x="5" y="100"/>
                    </a:lnTo>
                    <a:lnTo>
                      <a:pt x="5" y="94"/>
                    </a:lnTo>
                    <a:lnTo>
                      <a:pt x="6" y="88"/>
                    </a:lnTo>
                    <a:lnTo>
                      <a:pt x="6" y="81"/>
                    </a:lnTo>
                    <a:lnTo>
                      <a:pt x="6" y="75"/>
                    </a:lnTo>
                    <a:lnTo>
                      <a:pt x="7" y="71"/>
                    </a:lnTo>
                    <a:lnTo>
                      <a:pt x="7" y="66"/>
                    </a:lnTo>
                    <a:lnTo>
                      <a:pt x="7" y="60"/>
                    </a:lnTo>
                    <a:lnTo>
                      <a:pt x="8" y="56"/>
                    </a:lnTo>
                    <a:lnTo>
                      <a:pt x="10" y="51"/>
                    </a:lnTo>
                    <a:lnTo>
                      <a:pt x="11" y="47"/>
                    </a:lnTo>
                    <a:lnTo>
                      <a:pt x="11" y="44"/>
                    </a:lnTo>
                    <a:lnTo>
                      <a:pt x="12" y="40"/>
                    </a:lnTo>
                    <a:lnTo>
                      <a:pt x="12" y="36"/>
                    </a:lnTo>
                    <a:lnTo>
                      <a:pt x="13" y="33"/>
                    </a:lnTo>
                    <a:lnTo>
                      <a:pt x="16" y="28"/>
                    </a:lnTo>
                    <a:lnTo>
                      <a:pt x="18" y="24"/>
                    </a:lnTo>
                    <a:lnTo>
                      <a:pt x="20" y="21"/>
                    </a:lnTo>
                    <a:lnTo>
                      <a:pt x="25" y="17"/>
                    </a:lnTo>
                    <a:lnTo>
                      <a:pt x="29" y="16"/>
                    </a:lnTo>
                    <a:lnTo>
                      <a:pt x="33" y="15"/>
                    </a:lnTo>
                    <a:lnTo>
                      <a:pt x="37" y="13"/>
                    </a:lnTo>
                    <a:lnTo>
                      <a:pt x="42" y="12"/>
                    </a:lnTo>
                    <a:lnTo>
                      <a:pt x="48" y="10"/>
                    </a:lnTo>
                    <a:lnTo>
                      <a:pt x="54" y="10"/>
                    </a:lnTo>
                    <a:lnTo>
                      <a:pt x="60" y="7"/>
                    </a:lnTo>
                    <a:lnTo>
                      <a:pt x="68" y="7"/>
                    </a:lnTo>
                    <a:lnTo>
                      <a:pt x="74" y="6"/>
                    </a:lnTo>
                    <a:lnTo>
                      <a:pt x="82" y="5"/>
                    </a:lnTo>
                    <a:lnTo>
                      <a:pt x="90" y="4"/>
                    </a:lnTo>
                    <a:lnTo>
                      <a:pt x="99" y="4"/>
                    </a:lnTo>
                    <a:lnTo>
                      <a:pt x="108" y="2"/>
                    </a:lnTo>
                    <a:lnTo>
                      <a:pt x="116" y="2"/>
                    </a:lnTo>
                    <a:lnTo>
                      <a:pt x="125" y="1"/>
                    </a:lnTo>
                    <a:lnTo>
                      <a:pt x="134" y="1"/>
                    </a:lnTo>
                    <a:lnTo>
                      <a:pt x="144" y="1"/>
                    </a:lnTo>
                    <a:lnTo>
                      <a:pt x="154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5" y="0"/>
                    </a:lnTo>
                    <a:lnTo>
                      <a:pt x="195" y="0"/>
                    </a:lnTo>
                    <a:lnTo>
                      <a:pt x="206" y="0"/>
                    </a:lnTo>
                    <a:lnTo>
                      <a:pt x="217" y="0"/>
                    </a:lnTo>
                    <a:lnTo>
                      <a:pt x="228" y="0"/>
                    </a:lnTo>
                    <a:lnTo>
                      <a:pt x="239" y="0"/>
                    </a:lnTo>
                    <a:lnTo>
                      <a:pt x="251" y="0"/>
                    </a:lnTo>
                    <a:lnTo>
                      <a:pt x="262" y="1"/>
                    </a:lnTo>
                    <a:lnTo>
                      <a:pt x="273" y="1"/>
                    </a:lnTo>
                    <a:lnTo>
                      <a:pt x="284" y="1"/>
                    </a:lnTo>
                    <a:lnTo>
                      <a:pt x="295" y="1"/>
                    </a:lnTo>
                    <a:lnTo>
                      <a:pt x="306" y="2"/>
                    </a:lnTo>
                    <a:lnTo>
                      <a:pt x="316" y="2"/>
                    </a:lnTo>
                    <a:lnTo>
                      <a:pt x="327" y="4"/>
                    </a:lnTo>
                    <a:lnTo>
                      <a:pt x="337" y="4"/>
                    </a:lnTo>
                    <a:lnTo>
                      <a:pt x="348" y="5"/>
                    </a:lnTo>
                    <a:lnTo>
                      <a:pt x="359" y="6"/>
                    </a:lnTo>
                    <a:lnTo>
                      <a:pt x="369" y="7"/>
                    </a:lnTo>
                    <a:lnTo>
                      <a:pt x="378" y="7"/>
                    </a:lnTo>
                    <a:lnTo>
                      <a:pt x="388" y="9"/>
                    </a:lnTo>
                    <a:lnTo>
                      <a:pt x="398" y="10"/>
                    </a:lnTo>
                    <a:lnTo>
                      <a:pt x="408" y="11"/>
                    </a:lnTo>
                    <a:lnTo>
                      <a:pt x="416" y="12"/>
                    </a:lnTo>
                    <a:lnTo>
                      <a:pt x="426" y="13"/>
                    </a:lnTo>
                    <a:lnTo>
                      <a:pt x="433" y="15"/>
                    </a:lnTo>
                    <a:lnTo>
                      <a:pt x="441" y="16"/>
                    </a:lnTo>
                    <a:lnTo>
                      <a:pt x="449" y="17"/>
                    </a:lnTo>
                    <a:lnTo>
                      <a:pt x="456" y="19"/>
                    </a:lnTo>
                    <a:lnTo>
                      <a:pt x="463" y="21"/>
                    </a:lnTo>
                    <a:lnTo>
                      <a:pt x="471" y="22"/>
                    </a:lnTo>
                    <a:lnTo>
                      <a:pt x="477" y="24"/>
                    </a:lnTo>
                    <a:lnTo>
                      <a:pt x="483" y="26"/>
                    </a:lnTo>
                    <a:lnTo>
                      <a:pt x="488" y="28"/>
                    </a:lnTo>
                    <a:lnTo>
                      <a:pt x="492" y="29"/>
                    </a:lnTo>
                    <a:lnTo>
                      <a:pt x="496" y="32"/>
                    </a:lnTo>
                    <a:lnTo>
                      <a:pt x="501" y="33"/>
                    </a:lnTo>
                    <a:lnTo>
                      <a:pt x="503" y="35"/>
                    </a:lnTo>
                    <a:lnTo>
                      <a:pt x="506" y="38"/>
                    </a:lnTo>
                    <a:lnTo>
                      <a:pt x="508" y="40"/>
                    </a:lnTo>
                    <a:lnTo>
                      <a:pt x="511" y="43"/>
                    </a:lnTo>
                    <a:lnTo>
                      <a:pt x="512" y="47"/>
                    </a:lnTo>
                    <a:lnTo>
                      <a:pt x="513" y="54"/>
                    </a:lnTo>
                    <a:lnTo>
                      <a:pt x="513" y="57"/>
                    </a:lnTo>
                    <a:lnTo>
                      <a:pt x="514" y="61"/>
                    </a:lnTo>
                    <a:lnTo>
                      <a:pt x="514" y="64"/>
                    </a:lnTo>
                    <a:lnTo>
                      <a:pt x="515" y="69"/>
                    </a:lnTo>
                    <a:lnTo>
                      <a:pt x="515" y="73"/>
                    </a:lnTo>
                    <a:lnTo>
                      <a:pt x="515" y="78"/>
                    </a:lnTo>
                    <a:lnTo>
                      <a:pt x="515" y="83"/>
                    </a:lnTo>
                    <a:lnTo>
                      <a:pt x="517" y="89"/>
                    </a:lnTo>
                    <a:lnTo>
                      <a:pt x="517" y="94"/>
                    </a:lnTo>
                    <a:lnTo>
                      <a:pt x="517" y="100"/>
                    </a:lnTo>
                    <a:lnTo>
                      <a:pt x="517" y="105"/>
                    </a:lnTo>
                    <a:lnTo>
                      <a:pt x="517" y="111"/>
                    </a:lnTo>
                    <a:lnTo>
                      <a:pt x="517" y="117"/>
                    </a:lnTo>
                    <a:lnTo>
                      <a:pt x="517" y="123"/>
                    </a:lnTo>
                    <a:lnTo>
                      <a:pt x="517" y="129"/>
                    </a:lnTo>
                    <a:lnTo>
                      <a:pt x="517" y="135"/>
                    </a:lnTo>
                    <a:lnTo>
                      <a:pt x="515" y="141"/>
                    </a:lnTo>
                    <a:lnTo>
                      <a:pt x="515" y="148"/>
                    </a:lnTo>
                    <a:lnTo>
                      <a:pt x="515" y="154"/>
                    </a:lnTo>
                    <a:lnTo>
                      <a:pt x="515" y="162"/>
                    </a:lnTo>
                    <a:lnTo>
                      <a:pt x="514" y="168"/>
                    </a:lnTo>
                    <a:lnTo>
                      <a:pt x="514" y="175"/>
                    </a:lnTo>
                    <a:lnTo>
                      <a:pt x="513" y="181"/>
                    </a:lnTo>
                    <a:lnTo>
                      <a:pt x="513" y="188"/>
                    </a:lnTo>
                    <a:lnTo>
                      <a:pt x="513" y="194"/>
                    </a:lnTo>
                    <a:lnTo>
                      <a:pt x="512" y="202"/>
                    </a:lnTo>
                    <a:lnTo>
                      <a:pt x="512" y="209"/>
                    </a:lnTo>
                    <a:lnTo>
                      <a:pt x="512" y="216"/>
                    </a:lnTo>
                    <a:lnTo>
                      <a:pt x="511" y="222"/>
                    </a:lnTo>
                    <a:lnTo>
                      <a:pt x="509" y="228"/>
                    </a:lnTo>
                    <a:lnTo>
                      <a:pt x="509" y="235"/>
                    </a:lnTo>
                    <a:lnTo>
                      <a:pt x="508" y="242"/>
                    </a:lnTo>
                    <a:lnTo>
                      <a:pt x="508" y="248"/>
                    </a:lnTo>
                    <a:lnTo>
                      <a:pt x="507" y="255"/>
                    </a:lnTo>
                    <a:lnTo>
                      <a:pt x="507" y="261"/>
                    </a:lnTo>
                    <a:lnTo>
                      <a:pt x="507" y="267"/>
                    </a:lnTo>
                    <a:lnTo>
                      <a:pt x="506" y="273"/>
                    </a:lnTo>
                    <a:lnTo>
                      <a:pt x="505" y="279"/>
                    </a:lnTo>
                    <a:lnTo>
                      <a:pt x="505" y="286"/>
                    </a:lnTo>
                    <a:lnTo>
                      <a:pt x="505" y="292"/>
                    </a:lnTo>
                    <a:lnTo>
                      <a:pt x="503" y="297"/>
                    </a:lnTo>
                    <a:lnTo>
                      <a:pt x="503" y="303"/>
                    </a:lnTo>
                    <a:lnTo>
                      <a:pt x="502" y="307"/>
                    </a:lnTo>
                    <a:lnTo>
                      <a:pt x="502" y="314"/>
                    </a:lnTo>
                    <a:lnTo>
                      <a:pt x="502" y="317"/>
                    </a:lnTo>
                    <a:lnTo>
                      <a:pt x="501" y="322"/>
                    </a:lnTo>
                    <a:lnTo>
                      <a:pt x="501" y="327"/>
                    </a:lnTo>
                    <a:lnTo>
                      <a:pt x="501" y="332"/>
                    </a:lnTo>
                    <a:lnTo>
                      <a:pt x="501" y="335"/>
                    </a:lnTo>
                    <a:lnTo>
                      <a:pt x="501" y="339"/>
                    </a:lnTo>
                    <a:lnTo>
                      <a:pt x="501" y="343"/>
                    </a:lnTo>
                    <a:lnTo>
                      <a:pt x="501" y="346"/>
                    </a:lnTo>
                    <a:lnTo>
                      <a:pt x="501" y="351"/>
                    </a:lnTo>
                    <a:lnTo>
                      <a:pt x="501" y="357"/>
                    </a:lnTo>
                    <a:lnTo>
                      <a:pt x="501" y="360"/>
                    </a:lnTo>
                    <a:lnTo>
                      <a:pt x="502" y="363"/>
                    </a:lnTo>
                    <a:lnTo>
                      <a:pt x="506" y="368"/>
                    </a:lnTo>
                    <a:lnTo>
                      <a:pt x="512" y="374"/>
                    </a:lnTo>
                    <a:lnTo>
                      <a:pt x="513" y="378"/>
                    </a:lnTo>
                    <a:lnTo>
                      <a:pt x="517" y="383"/>
                    </a:lnTo>
                    <a:lnTo>
                      <a:pt x="518" y="386"/>
                    </a:lnTo>
                    <a:lnTo>
                      <a:pt x="522" y="391"/>
                    </a:lnTo>
                    <a:lnTo>
                      <a:pt x="523" y="396"/>
                    </a:lnTo>
                    <a:lnTo>
                      <a:pt x="524" y="402"/>
                    </a:lnTo>
                    <a:lnTo>
                      <a:pt x="525" y="405"/>
                    </a:lnTo>
                    <a:lnTo>
                      <a:pt x="526" y="407"/>
                    </a:lnTo>
                    <a:lnTo>
                      <a:pt x="526" y="411"/>
                    </a:lnTo>
                    <a:lnTo>
                      <a:pt x="528" y="414"/>
                    </a:lnTo>
                    <a:lnTo>
                      <a:pt x="528" y="418"/>
                    </a:lnTo>
                    <a:lnTo>
                      <a:pt x="529" y="420"/>
                    </a:lnTo>
                    <a:lnTo>
                      <a:pt x="529" y="424"/>
                    </a:lnTo>
                    <a:lnTo>
                      <a:pt x="529" y="429"/>
                    </a:lnTo>
                    <a:lnTo>
                      <a:pt x="529" y="431"/>
                    </a:lnTo>
                    <a:lnTo>
                      <a:pt x="529" y="435"/>
                    </a:lnTo>
                    <a:lnTo>
                      <a:pt x="529" y="440"/>
                    </a:lnTo>
                    <a:lnTo>
                      <a:pt x="530" y="445"/>
                    </a:lnTo>
                    <a:lnTo>
                      <a:pt x="529" y="448"/>
                    </a:lnTo>
                    <a:lnTo>
                      <a:pt x="529" y="454"/>
                    </a:lnTo>
                    <a:lnTo>
                      <a:pt x="528" y="457"/>
                    </a:lnTo>
                    <a:lnTo>
                      <a:pt x="528" y="461"/>
                    </a:lnTo>
                    <a:lnTo>
                      <a:pt x="528" y="464"/>
                    </a:lnTo>
                    <a:lnTo>
                      <a:pt x="528" y="469"/>
                    </a:lnTo>
                    <a:lnTo>
                      <a:pt x="528" y="471"/>
                    </a:lnTo>
                    <a:lnTo>
                      <a:pt x="528" y="476"/>
                    </a:lnTo>
                    <a:lnTo>
                      <a:pt x="528" y="480"/>
                    </a:lnTo>
                    <a:lnTo>
                      <a:pt x="528" y="485"/>
                    </a:lnTo>
                    <a:lnTo>
                      <a:pt x="528" y="490"/>
                    </a:lnTo>
                    <a:lnTo>
                      <a:pt x="528" y="495"/>
                    </a:lnTo>
                    <a:lnTo>
                      <a:pt x="528" y="499"/>
                    </a:lnTo>
                    <a:lnTo>
                      <a:pt x="528" y="505"/>
                    </a:lnTo>
                    <a:lnTo>
                      <a:pt x="526" y="509"/>
                    </a:lnTo>
                    <a:lnTo>
                      <a:pt x="526" y="514"/>
                    </a:lnTo>
                    <a:lnTo>
                      <a:pt x="526" y="520"/>
                    </a:lnTo>
                    <a:lnTo>
                      <a:pt x="526" y="526"/>
                    </a:lnTo>
                    <a:lnTo>
                      <a:pt x="526" y="531"/>
                    </a:lnTo>
                    <a:lnTo>
                      <a:pt x="526" y="537"/>
                    </a:lnTo>
                    <a:lnTo>
                      <a:pt x="526" y="543"/>
                    </a:lnTo>
                    <a:lnTo>
                      <a:pt x="526" y="548"/>
                    </a:lnTo>
                    <a:lnTo>
                      <a:pt x="525" y="554"/>
                    </a:lnTo>
                    <a:lnTo>
                      <a:pt x="525" y="559"/>
                    </a:lnTo>
                    <a:lnTo>
                      <a:pt x="525" y="565"/>
                    </a:lnTo>
                    <a:lnTo>
                      <a:pt x="525" y="571"/>
                    </a:lnTo>
                    <a:lnTo>
                      <a:pt x="525" y="577"/>
                    </a:lnTo>
                    <a:lnTo>
                      <a:pt x="525" y="583"/>
                    </a:lnTo>
                    <a:lnTo>
                      <a:pt x="525" y="589"/>
                    </a:lnTo>
                    <a:lnTo>
                      <a:pt x="525" y="595"/>
                    </a:lnTo>
                    <a:lnTo>
                      <a:pt x="524" y="601"/>
                    </a:lnTo>
                    <a:lnTo>
                      <a:pt x="524" y="608"/>
                    </a:lnTo>
                    <a:lnTo>
                      <a:pt x="524" y="612"/>
                    </a:lnTo>
                    <a:lnTo>
                      <a:pt x="524" y="618"/>
                    </a:lnTo>
                    <a:lnTo>
                      <a:pt x="523" y="625"/>
                    </a:lnTo>
                    <a:lnTo>
                      <a:pt x="522" y="631"/>
                    </a:lnTo>
                    <a:lnTo>
                      <a:pt x="522" y="636"/>
                    </a:lnTo>
                    <a:lnTo>
                      <a:pt x="522" y="642"/>
                    </a:lnTo>
                    <a:lnTo>
                      <a:pt x="522" y="646"/>
                    </a:lnTo>
                    <a:lnTo>
                      <a:pt x="520" y="651"/>
                    </a:lnTo>
                    <a:lnTo>
                      <a:pt x="520" y="657"/>
                    </a:lnTo>
                    <a:lnTo>
                      <a:pt x="519" y="662"/>
                    </a:lnTo>
                    <a:lnTo>
                      <a:pt x="519" y="667"/>
                    </a:lnTo>
                    <a:lnTo>
                      <a:pt x="518" y="672"/>
                    </a:lnTo>
                    <a:lnTo>
                      <a:pt x="518" y="677"/>
                    </a:lnTo>
                    <a:lnTo>
                      <a:pt x="518" y="682"/>
                    </a:lnTo>
                    <a:lnTo>
                      <a:pt x="517" y="687"/>
                    </a:lnTo>
                    <a:lnTo>
                      <a:pt x="515" y="690"/>
                    </a:lnTo>
                    <a:lnTo>
                      <a:pt x="514" y="695"/>
                    </a:lnTo>
                    <a:lnTo>
                      <a:pt x="514" y="699"/>
                    </a:lnTo>
                    <a:lnTo>
                      <a:pt x="513" y="702"/>
                    </a:lnTo>
                    <a:lnTo>
                      <a:pt x="512" y="706"/>
                    </a:lnTo>
                    <a:lnTo>
                      <a:pt x="512" y="710"/>
                    </a:lnTo>
                    <a:lnTo>
                      <a:pt x="511" y="713"/>
                    </a:lnTo>
                    <a:lnTo>
                      <a:pt x="508" y="718"/>
                    </a:lnTo>
                    <a:lnTo>
                      <a:pt x="507" y="723"/>
                    </a:lnTo>
                    <a:lnTo>
                      <a:pt x="505" y="727"/>
                    </a:lnTo>
                    <a:lnTo>
                      <a:pt x="502" y="730"/>
                    </a:lnTo>
                    <a:lnTo>
                      <a:pt x="500" y="731"/>
                    </a:lnTo>
                    <a:lnTo>
                      <a:pt x="499" y="731"/>
                    </a:lnTo>
                    <a:lnTo>
                      <a:pt x="495" y="733"/>
                    </a:lnTo>
                    <a:lnTo>
                      <a:pt x="492" y="734"/>
                    </a:lnTo>
                    <a:lnTo>
                      <a:pt x="488" y="734"/>
                    </a:lnTo>
                    <a:lnTo>
                      <a:pt x="485" y="735"/>
                    </a:lnTo>
                    <a:lnTo>
                      <a:pt x="480" y="736"/>
                    </a:lnTo>
                    <a:lnTo>
                      <a:pt x="475" y="738"/>
                    </a:lnTo>
                    <a:lnTo>
                      <a:pt x="469" y="738"/>
                    </a:lnTo>
                    <a:lnTo>
                      <a:pt x="463" y="739"/>
                    </a:lnTo>
                    <a:lnTo>
                      <a:pt x="457" y="739"/>
                    </a:lnTo>
                    <a:lnTo>
                      <a:pt x="450" y="740"/>
                    </a:lnTo>
                    <a:lnTo>
                      <a:pt x="444" y="740"/>
                    </a:lnTo>
                    <a:lnTo>
                      <a:pt x="437" y="741"/>
                    </a:lnTo>
                    <a:lnTo>
                      <a:pt x="428" y="741"/>
                    </a:lnTo>
                    <a:lnTo>
                      <a:pt x="421" y="742"/>
                    </a:lnTo>
                    <a:lnTo>
                      <a:pt x="412" y="742"/>
                    </a:lnTo>
                    <a:lnTo>
                      <a:pt x="404" y="744"/>
                    </a:lnTo>
                    <a:lnTo>
                      <a:pt x="395" y="744"/>
                    </a:lnTo>
                    <a:lnTo>
                      <a:pt x="387" y="744"/>
                    </a:lnTo>
                    <a:lnTo>
                      <a:pt x="377" y="744"/>
                    </a:lnTo>
                    <a:lnTo>
                      <a:pt x="369" y="745"/>
                    </a:lnTo>
                    <a:lnTo>
                      <a:pt x="359" y="745"/>
                    </a:lnTo>
                    <a:lnTo>
                      <a:pt x="349" y="745"/>
                    </a:lnTo>
                    <a:lnTo>
                      <a:pt x="340" y="745"/>
                    </a:lnTo>
                    <a:lnTo>
                      <a:pt x="330" y="745"/>
                    </a:lnTo>
                    <a:lnTo>
                      <a:pt x="320" y="745"/>
                    </a:lnTo>
                    <a:lnTo>
                      <a:pt x="310" y="745"/>
                    </a:lnTo>
                    <a:lnTo>
                      <a:pt x="300" y="745"/>
                    </a:lnTo>
                    <a:lnTo>
                      <a:pt x="290" y="745"/>
                    </a:lnTo>
                    <a:lnTo>
                      <a:pt x="280" y="745"/>
                    </a:lnTo>
                    <a:lnTo>
                      <a:pt x="270" y="746"/>
                    </a:lnTo>
                    <a:lnTo>
                      <a:pt x="259" y="745"/>
                    </a:lnTo>
                    <a:lnTo>
                      <a:pt x="250" y="745"/>
                    </a:lnTo>
                    <a:lnTo>
                      <a:pt x="240" y="744"/>
                    </a:lnTo>
                    <a:lnTo>
                      <a:pt x="230" y="744"/>
                    </a:lnTo>
                    <a:lnTo>
                      <a:pt x="221" y="744"/>
                    </a:lnTo>
                    <a:lnTo>
                      <a:pt x="211" y="742"/>
                    </a:lnTo>
                    <a:lnTo>
                      <a:pt x="201" y="742"/>
                    </a:lnTo>
                    <a:lnTo>
                      <a:pt x="192" y="742"/>
                    </a:lnTo>
                    <a:lnTo>
                      <a:pt x="182" y="741"/>
                    </a:lnTo>
                    <a:lnTo>
                      <a:pt x="173" y="741"/>
                    </a:lnTo>
                    <a:lnTo>
                      <a:pt x="165" y="740"/>
                    </a:lnTo>
                    <a:lnTo>
                      <a:pt x="156" y="740"/>
                    </a:lnTo>
                    <a:lnTo>
                      <a:pt x="147" y="739"/>
                    </a:lnTo>
                    <a:lnTo>
                      <a:pt x="139" y="738"/>
                    </a:lnTo>
                    <a:lnTo>
                      <a:pt x="132" y="738"/>
                    </a:lnTo>
                    <a:lnTo>
                      <a:pt x="125" y="736"/>
                    </a:lnTo>
                    <a:lnTo>
                      <a:pt x="116" y="735"/>
                    </a:lnTo>
                    <a:lnTo>
                      <a:pt x="110" y="734"/>
                    </a:lnTo>
                    <a:lnTo>
                      <a:pt x="103" y="733"/>
                    </a:lnTo>
                    <a:lnTo>
                      <a:pt x="98" y="733"/>
                    </a:lnTo>
                    <a:lnTo>
                      <a:pt x="92" y="730"/>
                    </a:lnTo>
                    <a:lnTo>
                      <a:pt x="86" y="730"/>
                    </a:lnTo>
                    <a:lnTo>
                      <a:pt x="81" y="728"/>
                    </a:lnTo>
                    <a:lnTo>
                      <a:pt x="77" y="728"/>
                    </a:lnTo>
                    <a:lnTo>
                      <a:pt x="73" y="725"/>
                    </a:lnTo>
                    <a:lnTo>
                      <a:pt x="70" y="724"/>
                    </a:lnTo>
                    <a:lnTo>
                      <a:pt x="67" y="723"/>
                    </a:lnTo>
                    <a:lnTo>
                      <a:pt x="65" y="722"/>
                    </a:lnTo>
                    <a:lnTo>
                      <a:pt x="62" y="718"/>
                    </a:lnTo>
                    <a:lnTo>
                      <a:pt x="62" y="716"/>
                    </a:lnTo>
                    <a:lnTo>
                      <a:pt x="62" y="712"/>
                    </a:lnTo>
                    <a:lnTo>
                      <a:pt x="65" y="710"/>
                    </a:lnTo>
                    <a:lnTo>
                      <a:pt x="68" y="708"/>
                    </a:lnTo>
                    <a:lnTo>
                      <a:pt x="71" y="707"/>
                    </a:lnTo>
                    <a:lnTo>
                      <a:pt x="74" y="706"/>
                    </a:lnTo>
                    <a:lnTo>
                      <a:pt x="79" y="706"/>
                    </a:lnTo>
                    <a:lnTo>
                      <a:pt x="82" y="705"/>
                    </a:lnTo>
                    <a:lnTo>
                      <a:pt x="88" y="705"/>
                    </a:lnTo>
                    <a:lnTo>
                      <a:pt x="93" y="705"/>
                    </a:lnTo>
                    <a:lnTo>
                      <a:pt x="99" y="705"/>
                    </a:lnTo>
                    <a:lnTo>
                      <a:pt x="105" y="704"/>
                    </a:lnTo>
                    <a:lnTo>
                      <a:pt x="111" y="704"/>
                    </a:lnTo>
                    <a:lnTo>
                      <a:pt x="119" y="704"/>
                    </a:lnTo>
                    <a:lnTo>
                      <a:pt x="126" y="705"/>
                    </a:lnTo>
                    <a:lnTo>
                      <a:pt x="133" y="705"/>
                    </a:lnTo>
                    <a:lnTo>
                      <a:pt x="141" y="705"/>
                    </a:lnTo>
                    <a:lnTo>
                      <a:pt x="148" y="705"/>
                    </a:lnTo>
                    <a:lnTo>
                      <a:pt x="156" y="706"/>
                    </a:lnTo>
                    <a:lnTo>
                      <a:pt x="164" y="706"/>
                    </a:lnTo>
                    <a:lnTo>
                      <a:pt x="173" y="706"/>
                    </a:lnTo>
                    <a:lnTo>
                      <a:pt x="182" y="707"/>
                    </a:lnTo>
                    <a:lnTo>
                      <a:pt x="190" y="708"/>
                    </a:lnTo>
                    <a:lnTo>
                      <a:pt x="200" y="708"/>
                    </a:lnTo>
                    <a:lnTo>
                      <a:pt x="209" y="710"/>
                    </a:lnTo>
                    <a:lnTo>
                      <a:pt x="218" y="711"/>
                    </a:lnTo>
                    <a:lnTo>
                      <a:pt x="228" y="711"/>
                    </a:lnTo>
                    <a:lnTo>
                      <a:pt x="238" y="712"/>
                    </a:lnTo>
                    <a:lnTo>
                      <a:pt x="247" y="713"/>
                    </a:lnTo>
                    <a:lnTo>
                      <a:pt x="257" y="714"/>
                    </a:lnTo>
                    <a:lnTo>
                      <a:pt x="267" y="714"/>
                    </a:lnTo>
                    <a:lnTo>
                      <a:pt x="275" y="714"/>
                    </a:lnTo>
                    <a:lnTo>
                      <a:pt x="286" y="716"/>
                    </a:lnTo>
                    <a:lnTo>
                      <a:pt x="295" y="717"/>
                    </a:lnTo>
                    <a:lnTo>
                      <a:pt x="304" y="718"/>
                    </a:lnTo>
                    <a:lnTo>
                      <a:pt x="314" y="718"/>
                    </a:lnTo>
                    <a:lnTo>
                      <a:pt x="324" y="719"/>
                    </a:lnTo>
                    <a:lnTo>
                      <a:pt x="333" y="719"/>
                    </a:lnTo>
                    <a:lnTo>
                      <a:pt x="342" y="721"/>
                    </a:lnTo>
                    <a:lnTo>
                      <a:pt x="350" y="721"/>
                    </a:lnTo>
                    <a:lnTo>
                      <a:pt x="360" y="722"/>
                    </a:lnTo>
                    <a:lnTo>
                      <a:pt x="369" y="722"/>
                    </a:lnTo>
                    <a:lnTo>
                      <a:pt x="377" y="723"/>
                    </a:lnTo>
                    <a:lnTo>
                      <a:pt x="386" y="723"/>
                    </a:lnTo>
                    <a:lnTo>
                      <a:pt x="394" y="723"/>
                    </a:lnTo>
                    <a:lnTo>
                      <a:pt x="403" y="724"/>
                    </a:lnTo>
                    <a:lnTo>
                      <a:pt x="411" y="724"/>
                    </a:lnTo>
                    <a:lnTo>
                      <a:pt x="417" y="724"/>
                    </a:lnTo>
                    <a:lnTo>
                      <a:pt x="424" y="724"/>
                    </a:lnTo>
                    <a:lnTo>
                      <a:pt x="431" y="724"/>
                    </a:lnTo>
                    <a:lnTo>
                      <a:pt x="438" y="724"/>
                    </a:lnTo>
                    <a:lnTo>
                      <a:pt x="444" y="723"/>
                    </a:lnTo>
                    <a:lnTo>
                      <a:pt x="449" y="723"/>
                    </a:lnTo>
                    <a:lnTo>
                      <a:pt x="455" y="722"/>
                    </a:lnTo>
                    <a:lnTo>
                      <a:pt x="460" y="722"/>
                    </a:lnTo>
                    <a:lnTo>
                      <a:pt x="465" y="721"/>
                    </a:lnTo>
                    <a:lnTo>
                      <a:pt x="468" y="719"/>
                    </a:lnTo>
                    <a:lnTo>
                      <a:pt x="472" y="718"/>
                    </a:lnTo>
                    <a:lnTo>
                      <a:pt x="475" y="718"/>
                    </a:lnTo>
                    <a:lnTo>
                      <a:pt x="480" y="716"/>
                    </a:lnTo>
                    <a:lnTo>
                      <a:pt x="484" y="713"/>
                    </a:lnTo>
                    <a:lnTo>
                      <a:pt x="485" y="707"/>
                    </a:lnTo>
                    <a:lnTo>
                      <a:pt x="485" y="702"/>
                    </a:lnTo>
                    <a:lnTo>
                      <a:pt x="486" y="699"/>
                    </a:lnTo>
                    <a:lnTo>
                      <a:pt x="486" y="695"/>
                    </a:lnTo>
                    <a:lnTo>
                      <a:pt x="488" y="691"/>
                    </a:lnTo>
                    <a:lnTo>
                      <a:pt x="489" y="688"/>
                    </a:lnTo>
                    <a:lnTo>
                      <a:pt x="489" y="683"/>
                    </a:lnTo>
                    <a:lnTo>
                      <a:pt x="490" y="678"/>
                    </a:lnTo>
                    <a:lnTo>
                      <a:pt x="490" y="674"/>
                    </a:lnTo>
                    <a:lnTo>
                      <a:pt x="491" y="670"/>
                    </a:lnTo>
                    <a:lnTo>
                      <a:pt x="491" y="665"/>
                    </a:lnTo>
                    <a:lnTo>
                      <a:pt x="492" y="659"/>
                    </a:lnTo>
                    <a:lnTo>
                      <a:pt x="494" y="654"/>
                    </a:lnTo>
                    <a:lnTo>
                      <a:pt x="495" y="649"/>
                    </a:lnTo>
                    <a:lnTo>
                      <a:pt x="495" y="643"/>
                    </a:lnTo>
                    <a:lnTo>
                      <a:pt x="495" y="637"/>
                    </a:lnTo>
                    <a:lnTo>
                      <a:pt x="496" y="631"/>
                    </a:lnTo>
                    <a:lnTo>
                      <a:pt x="496" y="625"/>
                    </a:lnTo>
                    <a:lnTo>
                      <a:pt x="496" y="618"/>
                    </a:lnTo>
                    <a:lnTo>
                      <a:pt x="497" y="612"/>
                    </a:lnTo>
                    <a:lnTo>
                      <a:pt x="497" y="605"/>
                    </a:lnTo>
                    <a:lnTo>
                      <a:pt x="499" y="599"/>
                    </a:lnTo>
                    <a:lnTo>
                      <a:pt x="499" y="593"/>
                    </a:lnTo>
                    <a:lnTo>
                      <a:pt x="500" y="587"/>
                    </a:lnTo>
                    <a:lnTo>
                      <a:pt x="500" y="580"/>
                    </a:lnTo>
                    <a:lnTo>
                      <a:pt x="501" y="574"/>
                    </a:lnTo>
                    <a:lnTo>
                      <a:pt x="501" y="566"/>
                    </a:lnTo>
                    <a:lnTo>
                      <a:pt x="501" y="560"/>
                    </a:lnTo>
                    <a:lnTo>
                      <a:pt x="502" y="553"/>
                    </a:lnTo>
                    <a:lnTo>
                      <a:pt x="502" y="548"/>
                    </a:lnTo>
                    <a:lnTo>
                      <a:pt x="502" y="541"/>
                    </a:lnTo>
                    <a:lnTo>
                      <a:pt x="502" y="533"/>
                    </a:lnTo>
                    <a:lnTo>
                      <a:pt x="502" y="527"/>
                    </a:lnTo>
                    <a:lnTo>
                      <a:pt x="502" y="520"/>
                    </a:lnTo>
                    <a:lnTo>
                      <a:pt x="502" y="514"/>
                    </a:lnTo>
                    <a:lnTo>
                      <a:pt x="502" y="508"/>
                    </a:lnTo>
                    <a:lnTo>
                      <a:pt x="502" y="502"/>
                    </a:lnTo>
                    <a:lnTo>
                      <a:pt x="503" y="496"/>
                    </a:lnTo>
                    <a:lnTo>
                      <a:pt x="502" y="488"/>
                    </a:lnTo>
                    <a:lnTo>
                      <a:pt x="502" y="482"/>
                    </a:lnTo>
                    <a:lnTo>
                      <a:pt x="502" y="476"/>
                    </a:lnTo>
                    <a:lnTo>
                      <a:pt x="502" y="471"/>
                    </a:lnTo>
                    <a:lnTo>
                      <a:pt x="502" y="467"/>
                    </a:lnTo>
                    <a:lnTo>
                      <a:pt x="502" y="461"/>
                    </a:lnTo>
                    <a:lnTo>
                      <a:pt x="501" y="456"/>
                    </a:lnTo>
                    <a:lnTo>
                      <a:pt x="501" y="451"/>
                    </a:lnTo>
                    <a:lnTo>
                      <a:pt x="501" y="445"/>
                    </a:lnTo>
                    <a:lnTo>
                      <a:pt x="500" y="440"/>
                    </a:lnTo>
                    <a:lnTo>
                      <a:pt x="500" y="435"/>
                    </a:lnTo>
                    <a:lnTo>
                      <a:pt x="499" y="431"/>
                    </a:lnTo>
                    <a:lnTo>
                      <a:pt x="499" y="428"/>
                    </a:lnTo>
                    <a:lnTo>
                      <a:pt x="497" y="423"/>
                    </a:lnTo>
                    <a:lnTo>
                      <a:pt x="497" y="419"/>
                    </a:lnTo>
                    <a:lnTo>
                      <a:pt x="497" y="417"/>
                    </a:lnTo>
                    <a:lnTo>
                      <a:pt x="495" y="411"/>
                    </a:lnTo>
                    <a:lnTo>
                      <a:pt x="492" y="406"/>
                    </a:lnTo>
                    <a:lnTo>
                      <a:pt x="491" y="401"/>
                    </a:lnTo>
                    <a:lnTo>
                      <a:pt x="489" y="400"/>
                    </a:lnTo>
                    <a:lnTo>
                      <a:pt x="486" y="399"/>
                    </a:lnTo>
                    <a:lnTo>
                      <a:pt x="485" y="397"/>
                    </a:lnTo>
                    <a:lnTo>
                      <a:pt x="483" y="396"/>
                    </a:lnTo>
                    <a:lnTo>
                      <a:pt x="479" y="396"/>
                    </a:lnTo>
                    <a:lnTo>
                      <a:pt x="475" y="395"/>
                    </a:lnTo>
                    <a:lnTo>
                      <a:pt x="472" y="394"/>
                    </a:lnTo>
                    <a:lnTo>
                      <a:pt x="467" y="392"/>
                    </a:lnTo>
                    <a:lnTo>
                      <a:pt x="462" y="392"/>
                    </a:lnTo>
                    <a:lnTo>
                      <a:pt x="457" y="391"/>
                    </a:lnTo>
                    <a:lnTo>
                      <a:pt x="451" y="391"/>
                    </a:lnTo>
                    <a:lnTo>
                      <a:pt x="445" y="390"/>
                    </a:lnTo>
                    <a:lnTo>
                      <a:pt x="439" y="390"/>
                    </a:lnTo>
                    <a:lnTo>
                      <a:pt x="432" y="390"/>
                    </a:lnTo>
                    <a:lnTo>
                      <a:pt x="426" y="389"/>
                    </a:lnTo>
                    <a:lnTo>
                      <a:pt x="418" y="389"/>
                    </a:lnTo>
                    <a:lnTo>
                      <a:pt x="411" y="389"/>
                    </a:lnTo>
                    <a:lnTo>
                      <a:pt x="403" y="389"/>
                    </a:lnTo>
                    <a:lnTo>
                      <a:pt x="395" y="388"/>
                    </a:lnTo>
                    <a:lnTo>
                      <a:pt x="387" y="386"/>
                    </a:lnTo>
                    <a:lnTo>
                      <a:pt x="378" y="386"/>
                    </a:lnTo>
                    <a:lnTo>
                      <a:pt x="370" y="386"/>
                    </a:lnTo>
                    <a:lnTo>
                      <a:pt x="360" y="385"/>
                    </a:lnTo>
                    <a:lnTo>
                      <a:pt x="352" y="385"/>
                    </a:lnTo>
                    <a:lnTo>
                      <a:pt x="343" y="385"/>
                    </a:lnTo>
                    <a:lnTo>
                      <a:pt x="333" y="385"/>
                    </a:lnTo>
                    <a:lnTo>
                      <a:pt x="324" y="384"/>
                    </a:lnTo>
                    <a:lnTo>
                      <a:pt x="314" y="384"/>
                    </a:lnTo>
                    <a:lnTo>
                      <a:pt x="306" y="384"/>
                    </a:lnTo>
                    <a:lnTo>
                      <a:pt x="295" y="384"/>
                    </a:lnTo>
                    <a:lnTo>
                      <a:pt x="286" y="383"/>
                    </a:lnTo>
                    <a:lnTo>
                      <a:pt x="276" y="383"/>
                    </a:lnTo>
                    <a:lnTo>
                      <a:pt x="267" y="383"/>
                    </a:lnTo>
                    <a:lnTo>
                      <a:pt x="257" y="383"/>
                    </a:lnTo>
                    <a:lnTo>
                      <a:pt x="247" y="382"/>
                    </a:lnTo>
                    <a:lnTo>
                      <a:pt x="238" y="382"/>
                    </a:lnTo>
                    <a:lnTo>
                      <a:pt x="228" y="382"/>
                    </a:lnTo>
                    <a:lnTo>
                      <a:pt x="218" y="380"/>
                    </a:lnTo>
                    <a:lnTo>
                      <a:pt x="210" y="380"/>
                    </a:lnTo>
                    <a:lnTo>
                      <a:pt x="201" y="379"/>
                    </a:lnTo>
                    <a:lnTo>
                      <a:pt x="192" y="379"/>
                    </a:lnTo>
                    <a:lnTo>
                      <a:pt x="183" y="379"/>
                    </a:lnTo>
                    <a:lnTo>
                      <a:pt x="175" y="378"/>
                    </a:lnTo>
                    <a:lnTo>
                      <a:pt x="166" y="378"/>
                    </a:lnTo>
                    <a:lnTo>
                      <a:pt x="158" y="378"/>
                    </a:lnTo>
                    <a:lnTo>
                      <a:pt x="149" y="377"/>
                    </a:lnTo>
                    <a:lnTo>
                      <a:pt x="142" y="377"/>
                    </a:lnTo>
                    <a:lnTo>
                      <a:pt x="134" y="377"/>
                    </a:lnTo>
                    <a:lnTo>
                      <a:pt x="127" y="377"/>
                    </a:lnTo>
                    <a:lnTo>
                      <a:pt x="120" y="375"/>
                    </a:lnTo>
                    <a:lnTo>
                      <a:pt x="113" y="375"/>
                    </a:lnTo>
                    <a:lnTo>
                      <a:pt x="107" y="374"/>
                    </a:lnTo>
                    <a:lnTo>
                      <a:pt x="102" y="374"/>
                    </a:lnTo>
                    <a:lnTo>
                      <a:pt x="96" y="373"/>
                    </a:lnTo>
                    <a:lnTo>
                      <a:pt x="91" y="373"/>
                    </a:lnTo>
                    <a:lnTo>
                      <a:pt x="85" y="372"/>
                    </a:lnTo>
                    <a:lnTo>
                      <a:pt x="81" y="372"/>
                    </a:lnTo>
                    <a:lnTo>
                      <a:pt x="77" y="371"/>
                    </a:lnTo>
                    <a:lnTo>
                      <a:pt x="74" y="369"/>
                    </a:lnTo>
                    <a:lnTo>
                      <a:pt x="70" y="369"/>
                    </a:lnTo>
                    <a:lnTo>
                      <a:pt x="69" y="368"/>
                    </a:lnTo>
                    <a:lnTo>
                      <a:pt x="65" y="367"/>
                    </a:lnTo>
                    <a:lnTo>
                      <a:pt x="64" y="366"/>
                    </a:lnTo>
                    <a:lnTo>
                      <a:pt x="64" y="365"/>
                    </a:lnTo>
                    <a:lnTo>
                      <a:pt x="68" y="362"/>
                    </a:lnTo>
                    <a:lnTo>
                      <a:pt x="69" y="362"/>
                    </a:lnTo>
                    <a:lnTo>
                      <a:pt x="73" y="361"/>
                    </a:lnTo>
                    <a:lnTo>
                      <a:pt x="75" y="361"/>
                    </a:lnTo>
                    <a:lnTo>
                      <a:pt x="80" y="361"/>
                    </a:lnTo>
                    <a:lnTo>
                      <a:pt x="84" y="360"/>
                    </a:lnTo>
                    <a:lnTo>
                      <a:pt x="88" y="360"/>
                    </a:lnTo>
                    <a:lnTo>
                      <a:pt x="93" y="358"/>
                    </a:lnTo>
                    <a:lnTo>
                      <a:pt x="99" y="358"/>
                    </a:lnTo>
                    <a:lnTo>
                      <a:pt x="104" y="358"/>
                    </a:lnTo>
                    <a:lnTo>
                      <a:pt x="110" y="358"/>
                    </a:lnTo>
                    <a:lnTo>
                      <a:pt x="116" y="358"/>
                    </a:lnTo>
                    <a:lnTo>
                      <a:pt x="124" y="358"/>
                    </a:lnTo>
                    <a:lnTo>
                      <a:pt x="131" y="358"/>
                    </a:lnTo>
                    <a:lnTo>
                      <a:pt x="138" y="358"/>
                    </a:lnTo>
                    <a:lnTo>
                      <a:pt x="145" y="357"/>
                    </a:lnTo>
                    <a:lnTo>
                      <a:pt x="154" y="357"/>
                    </a:lnTo>
                    <a:lnTo>
                      <a:pt x="161" y="357"/>
                    </a:lnTo>
                    <a:lnTo>
                      <a:pt x="170" y="357"/>
                    </a:lnTo>
                    <a:lnTo>
                      <a:pt x="178" y="357"/>
                    </a:lnTo>
                    <a:lnTo>
                      <a:pt x="187" y="357"/>
                    </a:lnTo>
                    <a:lnTo>
                      <a:pt x="196" y="357"/>
                    </a:lnTo>
                    <a:lnTo>
                      <a:pt x="205" y="357"/>
                    </a:lnTo>
                    <a:lnTo>
                      <a:pt x="215" y="357"/>
                    </a:lnTo>
                    <a:lnTo>
                      <a:pt x="223" y="358"/>
                    </a:lnTo>
                    <a:lnTo>
                      <a:pt x="233" y="358"/>
                    </a:lnTo>
                    <a:lnTo>
                      <a:pt x="242" y="358"/>
                    </a:lnTo>
                    <a:lnTo>
                      <a:pt x="252" y="358"/>
                    </a:lnTo>
                    <a:lnTo>
                      <a:pt x="262" y="358"/>
                    </a:lnTo>
                    <a:lnTo>
                      <a:pt x="270" y="358"/>
                    </a:lnTo>
                    <a:lnTo>
                      <a:pt x="280" y="358"/>
                    </a:lnTo>
                    <a:lnTo>
                      <a:pt x="289" y="358"/>
                    </a:lnTo>
                    <a:lnTo>
                      <a:pt x="298" y="358"/>
                    </a:lnTo>
                    <a:lnTo>
                      <a:pt x="307" y="358"/>
                    </a:lnTo>
                    <a:lnTo>
                      <a:pt x="316" y="358"/>
                    </a:lnTo>
                    <a:lnTo>
                      <a:pt x="326" y="358"/>
                    </a:lnTo>
                    <a:lnTo>
                      <a:pt x="335" y="358"/>
                    </a:lnTo>
                    <a:lnTo>
                      <a:pt x="343" y="358"/>
                    </a:lnTo>
                    <a:lnTo>
                      <a:pt x="353" y="358"/>
                    </a:lnTo>
                    <a:lnTo>
                      <a:pt x="361" y="358"/>
                    </a:lnTo>
                    <a:lnTo>
                      <a:pt x="370" y="358"/>
                    </a:lnTo>
                    <a:lnTo>
                      <a:pt x="377" y="358"/>
                    </a:lnTo>
                    <a:lnTo>
                      <a:pt x="386" y="358"/>
                    </a:lnTo>
                    <a:lnTo>
                      <a:pt x="393" y="358"/>
                    </a:lnTo>
                    <a:lnTo>
                      <a:pt x="401" y="358"/>
                    </a:lnTo>
                    <a:lnTo>
                      <a:pt x="408" y="358"/>
                    </a:lnTo>
                    <a:lnTo>
                      <a:pt x="415" y="357"/>
                    </a:lnTo>
                    <a:lnTo>
                      <a:pt x="421" y="357"/>
                    </a:lnTo>
                    <a:lnTo>
                      <a:pt x="427" y="357"/>
                    </a:lnTo>
                    <a:lnTo>
                      <a:pt x="433" y="356"/>
                    </a:lnTo>
                    <a:lnTo>
                      <a:pt x="439" y="356"/>
                    </a:lnTo>
                    <a:lnTo>
                      <a:pt x="444" y="356"/>
                    </a:lnTo>
                    <a:lnTo>
                      <a:pt x="449" y="356"/>
                    </a:lnTo>
                    <a:lnTo>
                      <a:pt x="452" y="355"/>
                    </a:lnTo>
                    <a:lnTo>
                      <a:pt x="456" y="355"/>
                    </a:lnTo>
                    <a:lnTo>
                      <a:pt x="460" y="354"/>
                    </a:lnTo>
                    <a:lnTo>
                      <a:pt x="462" y="354"/>
                    </a:lnTo>
                    <a:lnTo>
                      <a:pt x="467" y="352"/>
                    </a:lnTo>
                    <a:lnTo>
                      <a:pt x="469" y="351"/>
                    </a:lnTo>
                    <a:lnTo>
                      <a:pt x="471" y="349"/>
                    </a:lnTo>
                    <a:lnTo>
                      <a:pt x="472" y="345"/>
                    </a:lnTo>
                    <a:lnTo>
                      <a:pt x="472" y="340"/>
                    </a:lnTo>
                    <a:lnTo>
                      <a:pt x="474" y="334"/>
                    </a:lnTo>
                    <a:lnTo>
                      <a:pt x="474" y="331"/>
                    </a:lnTo>
                    <a:lnTo>
                      <a:pt x="475" y="327"/>
                    </a:lnTo>
                    <a:lnTo>
                      <a:pt x="475" y="323"/>
                    </a:lnTo>
                    <a:lnTo>
                      <a:pt x="477" y="320"/>
                    </a:lnTo>
                    <a:lnTo>
                      <a:pt x="478" y="315"/>
                    </a:lnTo>
                    <a:lnTo>
                      <a:pt x="479" y="310"/>
                    </a:lnTo>
                    <a:lnTo>
                      <a:pt x="479" y="306"/>
                    </a:lnTo>
                    <a:lnTo>
                      <a:pt x="480" y="301"/>
                    </a:lnTo>
                    <a:lnTo>
                      <a:pt x="480" y="297"/>
                    </a:lnTo>
                    <a:lnTo>
                      <a:pt x="482" y="290"/>
                    </a:lnTo>
                    <a:lnTo>
                      <a:pt x="483" y="286"/>
                    </a:lnTo>
                    <a:lnTo>
                      <a:pt x="484" y="281"/>
                    </a:lnTo>
                    <a:lnTo>
                      <a:pt x="484" y="275"/>
                    </a:lnTo>
                    <a:lnTo>
                      <a:pt x="485" y="269"/>
                    </a:lnTo>
                    <a:lnTo>
                      <a:pt x="485" y="262"/>
                    </a:lnTo>
                    <a:lnTo>
                      <a:pt x="486" y="258"/>
                    </a:lnTo>
                    <a:lnTo>
                      <a:pt x="486" y="252"/>
                    </a:lnTo>
                    <a:lnTo>
                      <a:pt x="488" y="245"/>
                    </a:lnTo>
                    <a:lnTo>
                      <a:pt x="488" y="239"/>
                    </a:lnTo>
                    <a:lnTo>
                      <a:pt x="489" y="233"/>
                    </a:lnTo>
                    <a:lnTo>
                      <a:pt x="489" y="227"/>
                    </a:lnTo>
                    <a:lnTo>
                      <a:pt x="490" y="221"/>
                    </a:lnTo>
                    <a:lnTo>
                      <a:pt x="490" y="215"/>
                    </a:lnTo>
                    <a:lnTo>
                      <a:pt x="491" y="209"/>
                    </a:lnTo>
                    <a:lnTo>
                      <a:pt x="491" y="203"/>
                    </a:lnTo>
                    <a:lnTo>
                      <a:pt x="492" y="196"/>
                    </a:lnTo>
                    <a:lnTo>
                      <a:pt x="492" y="190"/>
                    </a:lnTo>
                    <a:lnTo>
                      <a:pt x="492" y="184"/>
                    </a:lnTo>
                    <a:lnTo>
                      <a:pt x="492" y="177"/>
                    </a:lnTo>
                    <a:lnTo>
                      <a:pt x="494" y="171"/>
                    </a:lnTo>
                    <a:lnTo>
                      <a:pt x="494" y="164"/>
                    </a:lnTo>
                    <a:lnTo>
                      <a:pt x="494" y="159"/>
                    </a:lnTo>
                    <a:lnTo>
                      <a:pt x="494" y="153"/>
                    </a:lnTo>
                    <a:lnTo>
                      <a:pt x="494" y="147"/>
                    </a:lnTo>
                    <a:lnTo>
                      <a:pt x="494" y="141"/>
                    </a:lnTo>
                    <a:lnTo>
                      <a:pt x="495" y="136"/>
                    </a:lnTo>
                    <a:lnTo>
                      <a:pt x="495" y="130"/>
                    </a:lnTo>
                    <a:lnTo>
                      <a:pt x="495" y="125"/>
                    </a:lnTo>
                    <a:lnTo>
                      <a:pt x="495" y="119"/>
                    </a:lnTo>
                    <a:lnTo>
                      <a:pt x="495" y="114"/>
                    </a:lnTo>
                    <a:lnTo>
                      <a:pt x="494" y="109"/>
                    </a:lnTo>
                    <a:lnTo>
                      <a:pt x="494" y="105"/>
                    </a:lnTo>
                    <a:lnTo>
                      <a:pt x="492" y="100"/>
                    </a:lnTo>
                    <a:lnTo>
                      <a:pt x="492" y="96"/>
                    </a:lnTo>
                    <a:lnTo>
                      <a:pt x="492" y="91"/>
                    </a:lnTo>
                    <a:lnTo>
                      <a:pt x="491" y="88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0" y="77"/>
                    </a:lnTo>
                    <a:lnTo>
                      <a:pt x="489" y="74"/>
                    </a:lnTo>
                    <a:lnTo>
                      <a:pt x="488" y="71"/>
                    </a:lnTo>
                    <a:lnTo>
                      <a:pt x="488" y="68"/>
                    </a:lnTo>
                    <a:lnTo>
                      <a:pt x="485" y="64"/>
                    </a:lnTo>
                    <a:lnTo>
                      <a:pt x="484" y="62"/>
                    </a:lnTo>
                    <a:lnTo>
                      <a:pt x="479" y="60"/>
                    </a:lnTo>
                    <a:lnTo>
                      <a:pt x="474" y="57"/>
                    </a:lnTo>
                    <a:lnTo>
                      <a:pt x="472" y="55"/>
                    </a:lnTo>
                    <a:lnTo>
                      <a:pt x="468" y="54"/>
                    </a:lnTo>
                    <a:lnTo>
                      <a:pt x="465" y="52"/>
                    </a:lnTo>
                    <a:lnTo>
                      <a:pt x="462" y="52"/>
                    </a:lnTo>
                    <a:lnTo>
                      <a:pt x="457" y="50"/>
                    </a:lnTo>
                    <a:lnTo>
                      <a:pt x="454" y="50"/>
                    </a:lnTo>
                    <a:lnTo>
                      <a:pt x="449" y="49"/>
                    </a:lnTo>
                    <a:lnTo>
                      <a:pt x="445" y="47"/>
                    </a:lnTo>
                    <a:lnTo>
                      <a:pt x="440" y="46"/>
                    </a:lnTo>
                    <a:lnTo>
                      <a:pt x="435" y="46"/>
                    </a:lnTo>
                    <a:lnTo>
                      <a:pt x="431" y="45"/>
                    </a:lnTo>
                    <a:lnTo>
                      <a:pt x="426" y="44"/>
                    </a:lnTo>
                    <a:lnTo>
                      <a:pt x="420" y="43"/>
                    </a:lnTo>
                    <a:lnTo>
                      <a:pt x="414" y="43"/>
                    </a:lnTo>
                    <a:lnTo>
                      <a:pt x="409" y="41"/>
                    </a:lnTo>
                    <a:lnTo>
                      <a:pt x="403" y="40"/>
                    </a:lnTo>
                    <a:lnTo>
                      <a:pt x="397" y="39"/>
                    </a:lnTo>
                    <a:lnTo>
                      <a:pt x="391" y="39"/>
                    </a:lnTo>
                    <a:lnTo>
                      <a:pt x="384" y="38"/>
                    </a:lnTo>
                    <a:lnTo>
                      <a:pt x="378" y="38"/>
                    </a:lnTo>
                    <a:lnTo>
                      <a:pt x="371" y="36"/>
                    </a:lnTo>
                    <a:lnTo>
                      <a:pt x="365" y="36"/>
                    </a:lnTo>
                    <a:lnTo>
                      <a:pt x="358" y="35"/>
                    </a:lnTo>
                    <a:lnTo>
                      <a:pt x="352" y="35"/>
                    </a:lnTo>
                    <a:lnTo>
                      <a:pt x="344" y="35"/>
                    </a:lnTo>
                    <a:lnTo>
                      <a:pt x="337" y="34"/>
                    </a:lnTo>
                    <a:lnTo>
                      <a:pt x="331" y="34"/>
                    </a:lnTo>
                    <a:lnTo>
                      <a:pt x="325" y="34"/>
                    </a:lnTo>
                    <a:lnTo>
                      <a:pt x="318" y="33"/>
                    </a:lnTo>
                    <a:lnTo>
                      <a:pt x="310" y="32"/>
                    </a:lnTo>
                    <a:lnTo>
                      <a:pt x="303" y="32"/>
                    </a:lnTo>
                    <a:lnTo>
                      <a:pt x="296" y="32"/>
                    </a:lnTo>
                    <a:lnTo>
                      <a:pt x="290" y="30"/>
                    </a:lnTo>
                    <a:lnTo>
                      <a:pt x="283" y="30"/>
                    </a:lnTo>
                    <a:lnTo>
                      <a:pt x="275" y="30"/>
                    </a:lnTo>
                    <a:lnTo>
                      <a:pt x="268" y="30"/>
                    </a:lnTo>
                    <a:lnTo>
                      <a:pt x="262" y="29"/>
                    </a:lnTo>
                    <a:lnTo>
                      <a:pt x="255" y="29"/>
                    </a:lnTo>
                    <a:lnTo>
                      <a:pt x="249" y="29"/>
                    </a:lnTo>
                    <a:lnTo>
                      <a:pt x="241" y="29"/>
                    </a:lnTo>
                    <a:lnTo>
                      <a:pt x="234" y="29"/>
                    </a:lnTo>
                    <a:lnTo>
                      <a:pt x="228" y="29"/>
                    </a:lnTo>
                    <a:lnTo>
                      <a:pt x="222" y="29"/>
                    </a:lnTo>
                    <a:lnTo>
                      <a:pt x="217" y="29"/>
                    </a:lnTo>
                    <a:lnTo>
                      <a:pt x="210" y="29"/>
                    </a:lnTo>
                    <a:lnTo>
                      <a:pt x="204" y="29"/>
                    </a:lnTo>
                    <a:lnTo>
                      <a:pt x="199" y="29"/>
                    </a:lnTo>
                    <a:lnTo>
                      <a:pt x="193" y="29"/>
                    </a:lnTo>
                    <a:lnTo>
                      <a:pt x="187" y="29"/>
                    </a:lnTo>
                    <a:lnTo>
                      <a:pt x="182" y="29"/>
                    </a:lnTo>
                    <a:lnTo>
                      <a:pt x="177" y="29"/>
                    </a:lnTo>
                    <a:lnTo>
                      <a:pt x="172" y="29"/>
                    </a:lnTo>
                    <a:lnTo>
                      <a:pt x="167" y="29"/>
                    </a:lnTo>
                    <a:lnTo>
                      <a:pt x="162" y="29"/>
                    </a:lnTo>
                    <a:lnTo>
                      <a:pt x="158" y="29"/>
                    </a:lnTo>
                    <a:lnTo>
                      <a:pt x="154" y="30"/>
                    </a:lnTo>
                    <a:lnTo>
                      <a:pt x="150" y="30"/>
                    </a:lnTo>
                    <a:lnTo>
                      <a:pt x="147" y="30"/>
                    </a:lnTo>
                    <a:lnTo>
                      <a:pt x="143" y="32"/>
                    </a:lnTo>
                    <a:lnTo>
                      <a:pt x="141" y="32"/>
                    </a:lnTo>
                    <a:lnTo>
                      <a:pt x="134" y="32"/>
                    </a:lnTo>
                    <a:lnTo>
                      <a:pt x="128" y="33"/>
                    </a:lnTo>
                    <a:lnTo>
                      <a:pt x="124" y="33"/>
                    </a:lnTo>
                    <a:lnTo>
                      <a:pt x="118" y="34"/>
                    </a:lnTo>
                    <a:lnTo>
                      <a:pt x="113" y="34"/>
                    </a:lnTo>
                    <a:lnTo>
                      <a:pt x="109" y="34"/>
                    </a:lnTo>
                    <a:lnTo>
                      <a:pt x="104" y="34"/>
                    </a:lnTo>
                    <a:lnTo>
                      <a:pt x="99" y="34"/>
                    </a:lnTo>
                    <a:lnTo>
                      <a:pt x="94" y="34"/>
                    </a:lnTo>
                    <a:lnTo>
                      <a:pt x="91" y="34"/>
                    </a:lnTo>
                    <a:lnTo>
                      <a:pt x="87" y="34"/>
                    </a:lnTo>
                    <a:lnTo>
                      <a:pt x="84" y="35"/>
                    </a:lnTo>
                    <a:lnTo>
                      <a:pt x="80" y="35"/>
                    </a:lnTo>
                    <a:lnTo>
                      <a:pt x="76" y="35"/>
                    </a:lnTo>
                    <a:lnTo>
                      <a:pt x="74" y="35"/>
                    </a:lnTo>
                    <a:lnTo>
                      <a:pt x="71" y="35"/>
                    </a:lnTo>
                    <a:lnTo>
                      <a:pt x="65" y="35"/>
                    </a:lnTo>
                    <a:lnTo>
                      <a:pt x="60" y="38"/>
                    </a:lnTo>
                    <a:lnTo>
                      <a:pt x="56" y="39"/>
                    </a:lnTo>
                    <a:lnTo>
                      <a:pt x="52" y="41"/>
                    </a:lnTo>
                    <a:lnTo>
                      <a:pt x="48" y="44"/>
                    </a:lnTo>
                    <a:lnTo>
                      <a:pt x="45" y="47"/>
                    </a:lnTo>
                    <a:lnTo>
                      <a:pt x="42" y="52"/>
                    </a:lnTo>
                    <a:lnTo>
                      <a:pt x="40" y="58"/>
                    </a:lnTo>
                    <a:lnTo>
                      <a:pt x="39" y="61"/>
                    </a:lnTo>
                    <a:lnTo>
                      <a:pt x="37" y="64"/>
                    </a:lnTo>
                    <a:lnTo>
                      <a:pt x="36" y="69"/>
                    </a:lnTo>
                    <a:lnTo>
                      <a:pt x="35" y="74"/>
                    </a:lnTo>
                    <a:lnTo>
                      <a:pt x="34" y="77"/>
                    </a:lnTo>
                    <a:lnTo>
                      <a:pt x="34" y="80"/>
                    </a:lnTo>
                    <a:lnTo>
                      <a:pt x="33" y="84"/>
                    </a:lnTo>
                    <a:lnTo>
                      <a:pt x="33" y="88"/>
                    </a:lnTo>
                    <a:lnTo>
                      <a:pt x="33" y="91"/>
                    </a:lnTo>
                    <a:lnTo>
                      <a:pt x="33" y="95"/>
                    </a:lnTo>
                    <a:lnTo>
                      <a:pt x="31" y="98"/>
                    </a:lnTo>
                    <a:lnTo>
                      <a:pt x="31" y="103"/>
                    </a:lnTo>
                    <a:lnTo>
                      <a:pt x="31" y="106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0" y="119"/>
                    </a:lnTo>
                    <a:lnTo>
                      <a:pt x="29" y="123"/>
                    </a:lnTo>
                    <a:lnTo>
                      <a:pt x="29" y="128"/>
                    </a:lnTo>
                    <a:lnTo>
                      <a:pt x="29" y="132"/>
                    </a:lnTo>
                    <a:lnTo>
                      <a:pt x="29" y="137"/>
                    </a:lnTo>
                    <a:lnTo>
                      <a:pt x="28" y="142"/>
                    </a:lnTo>
                    <a:lnTo>
                      <a:pt x="28" y="146"/>
                    </a:lnTo>
                    <a:lnTo>
                      <a:pt x="28" y="151"/>
                    </a:lnTo>
                    <a:lnTo>
                      <a:pt x="28" y="156"/>
                    </a:lnTo>
                    <a:lnTo>
                      <a:pt x="27" y="160"/>
                    </a:lnTo>
                    <a:lnTo>
                      <a:pt x="27" y="165"/>
                    </a:lnTo>
                    <a:lnTo>
                      <a:pt x="27" y="170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7" y="185"/>
                    </a:lnTo>
                    <a:lnTo>
                      <a:pt x="25" y="190"/>
                    </a:lnTo>
                    <a:lnTo>
                      <a:pt x="25" y="194"/>
                    </a:lnTo>
                    <a:lnTo>
                      <a:pt x="25" y="198"/>
                    </a:lnTo>
                    <a:lnTo>
                      <a:pt x="25" y="203"/>
                    </a:lnTo>
                    <a:lnTo>
                      <a:pt x="25" y="208"/>
                    </a:lnTo>
                    <a:lnTo>
                      <a:pt x="25" y="213"/>
                    </a:lnTo>
                    <a:lnTo>
                      <a:pt x="24" y="218"/>
                    </a:lnTo>
                    <a:lnTo>
                      <a:pt x="24" y="221"/>
                    </a:lnTo>
                    <a:lnTo>
                      <a:pt x="24" y="226"/>
                    </a:lnTo>
                    <a:lnTo>
                      <a:pt x="24" y="230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4" y="242"/>
                    </a:lnTo>
                    <a:lnTo>
                      <a:pt x="24" y="247"/>
                    </a:lnTo>
                    <a:lnTo>
                      <a:pt x="24" y="249"/>
                    </a:lnTo>
                    <a:lnTo>
                      <a:pt x="24" y="253"/>
                    </a:lnTo>
                    <a:lnTo>
                      <a:pt x="24" y="256"/>
                    </a:lnTo>
                    <a:lnTo>
                      <a:pt x="24" y="260"/>
                    </a:lnTo>
                    <a:lnTo>
                      <a:pt x="24" y="262"/>
                    </a:lnTo>
                    <a:lnTo>
                      <a:pt x="24" y="266"/>
                    </a:lnTo>
                    <a:lnTo>
                      <a:pt x="24" y="270"/>
                    </a:lnTo>
                    <a:lnTo>
                      <a:pt x="24" y="272"/>
                    </a:lnTo>
                    <a:lnTo>
                      <a:pt x="24" y="277"/>
                    </a:lnTo>
                    <a:lnTo>
                      <a:pt x="24" y="282"/>
                    </a:lnTo>
                    <a:lnTo>
                      <a:pt x="24" y="286"/>
                    </a:lnTo>
                    <a:lnTo>
                      <a:pt x="24" y="288"/>
                    </a:lnTo>
                    <a:lnTo>
                      <a:pt x="23" y="293"/>
                    </a:lnTo>
                    <a:lnTo>
                      <a:pt x="23" y="298"/>
                    </a:lnTo>
                    <a:lnTo>
                      <a:pt x="22" y="301"/>
                    </a:lnTo>
                    <a:lnTo>
                      <a:pt x="20" y="304"/>
                    </a:lnTo>
                    <a:lnTo>
                      <a:pt x="20" y="307"/>
                    </a:lnTo>
                    <a:lnTo>
                      <a:pt x="19" y="311"/>
                    </a:lnTo>
                    <a:lnTo>
                      <a:pt x="18" y="314"/>
                    </a:lnTo>
                    <a:lnTo>
                      <a:pt x="18" y="317"/>
                    </a:lnTo>
                    <a:lnTo>
                      <a:pt x="17" y="321"/>
                    </a:lnTo>
                    <a:lnTo>
                      <a:pt x="16" y="324"/>
                    </a:lnTo>
                    <a:lnTo>
                      <a:pt x="14" y="327"/>
                    </a:lnTo>
                    <a:lnTo>
                      <a:pt x="14" y="331"/>
                    </a:lnTo>
                    <a:lnTo>
                      <a:pt x="13" y="334"/>
                    </a:lnTo>
                    <a:lnTo>
                      <a:pt x="12" y="337"/>
                    </a:lnTo>
                    <a:lnTo>
                      <a:pt x="10" y="341"/>
                    </a:lnTo>
                    <a:lnTo>
                      <a:pt x="7" y="345"/>
                    </a:lnTo>
                    <a:lnTo>
                      <a:pt x="6" y="349"/>
                    </a:lnTo>
                    <a:lnTo>
                      <a:pt x="3" y="349"/>
                    </a:lnTo>
                    <a:lnTo>
                      <a:pt x="2" y="349"/>
                    </a:lnTo>
                    <a:lnTo>
                      <a:pt x="1" y="345"/>
                    </a:lnTo>
                    <a:lnTo>
                      <a:pt x="1" y="343"/>
                    </a:lnTo>
                    <a:lnTo>
                      <a:pt x="1" y="340"/>
                    </a:lnTo>
                    <a:lnTo>
                      <a:pt x="1" y="337"/>
                    </a:lnTo>
                    <a:lnTo>
                      <a:pt x="1" y="333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226333" name="Group 321"/>
              <p:cNvGrpSpPr>
                <a:grpSpLocks/>
              </p:cNvGrpSpPr>
              <p:nvPr/>
            </p:nvGrpSpPr>
            <p:grpSpPr bwMode="auto">
              <a:xfrm>
                <a:off x="3182775" y="2645996"/>
                <a:ext cx="294961" cy="769354"/>
                <a:chOff x="2259" y="1602"/>
                <a:chExt cx="168" cy="384"/>
              </a:xfrm>
            </p:grpSpPr>
            <p:sp>
              <p:nvSpPr>
                <p:cNvPr id="226334" name="Freeform 322"/>
                <p:cNvSpPr>
                  <a:spLocks/>
                </p:cNvSpPr>
                <p:nvPr/>
              </p:nvSpPr>
              <p:spPr bwMode="auto">
                <a:xfrm>
                  <a:off x="2278" y="1786"/>
                  <a:ext cx="141" cy="184"/>
                </a:xfrm>
                <a:custGeom>
                  <a:avLst/>
                  <a:gdLst>
                    <a:gd name="T0" fmla="*/ 0 w 562"/>
                    <a:gd name="T1" fmla="*/ 0 h 735"/>
                    <a:gd name="T2" fmla="*/ 0 w 562"/>
                    <a:gd name="T3" fmla="*/ 0 h 735"/>
                    <a:gd name="T4" fmla="*/ 0 w 562"/>
                    <a:gd name="T5" fmla="*/ 0 h 735"/>
                    <a:gd name="T6" fmla="*/ 0 w 562"/>
                    <a:gd name="T7" fmla="*/ 0 h 735"/>
                    <a:gd name="T8" fmla="*/ 0 w 562"/>
                    <a:gd name="T9" fmla="*/ 0 h 735"/>
                    <a:gd name="T10" fmla="*/ 0 w 562"/>
                    <a:gd name="T11" fmla="*/ 0 h 735"/>
                    <a:gd name="T12" fmla="*/ 0 w 562"/>
                    <a:gd name="T13" fmla="*/ 0 h 735"/>
                    <a:gd name="T14" fmla="*/ 0 w 562"/>
                    <a:gd name="T15" fmla="*/ 0 h 735"/>
                    <a:gd name="T16" fmla="*/ 0 w 562"/>
                    <a:gd name="T17" fmla="*/ 0 h 735"/>
                    <a:gd name="T18" fmla="*/ 0 w 562"/>
                    <a:gd name="T19" fmla="*/ 0 h 735"/>
                    <a:gd name="T20" fmla="*/ 0 w 562"/>
                    <a:gd name="T21" fmla="*/ 0 h 735"/>
                    <a:gd name="T22" fmla="*/ 0 w 562"/>
                    <a:gd name="T23" fmla="*/ 0 h 735"/>
                    <a:gd name="T24" fmla="*/ 0 w 562"/>
                    <a:gd name="T25" fmla="*/ 0 h 735"/>
                    <a:gd name="T26" fmla="*/ 0 w 562"/>
                    <a:gd name="T27" fmla="*/ 0 h 735"/>
                    <a:gd name="T28" fmla="*/ 0 w 562"/>
                    <a:gd name="T29" fmla="*/ 0 h 735"/>
                    <a:gd name="T30" fmla="*/ 0 w 562"/>
                    <a:gd name="T31" fmla="*/ 0 h 735"/>
                    <a:gd name="T32" fmla="*/ 0 w 562"/>
                    <a:gd name="T33" fmla="*/ 0 h 735"/>
                    <a:gd name="T34" fmla="*/ 0 w 562"/>
                    <a:gd name="T35" fmla="*/ 0 h 735"/>
                    <a:gd name="T36" fmla="*/ 0 w 562"/>
                    <a:gd name="T37" fmla="*/ 0 h 735"/>
                    <a:gd name="T38" fmla="*/ 0 w 562"/>
                    <a:gd name="T39" fmla="*/ 0 h 735"/>
                    <a:gd name="T40" fmla="*/ 0 w 562"/>
                    <a:gd name="T41" fmla="*/ 0 h 735"/>
                    <a:gd name="T42" fmla="*/ 0 w 562"/>
                    <a:gd name="T43" fmla="*/ 0 h 735"/>
                    <a:gd name="T44" fmla="*/ 0 w 562"/>
                    <a:gd name="T45" fmla="*/ 0 h 735"/>
                    <a:gd name="T46" fmla="*/ 0 w 562"/>
                    <a:gd name="T47" fmla="*/ 0 h 735"/>
                    <a:gd name="T48" fmla="*/ 0 w 562"/>
                    <a:gd name="T49" fmla="*/ 0 h 735"/>
                    <a:gd name="T50" fmla="*/ 0 w 562"/>
                    <a:gd name="T51" fmla="*/ 0 h 735"/>
                    <a:gd name="T52" fmla="*/ 0 w 562"/>
                    <a:gd name="T53" fmla="*/ 0 h 735"/>
                    <a:gd name="T54" fmla="*/ 0 w 562"/>
                    <a:gd name="T55" fmla="*/ 0 h 735"/>
                    <a:gd name="T56" fmla="*/ 0 w 562"/>
                    <a:gd name="T57" fmla="*/ 0 h 735"/>
                    <a:gd name="T58" fmla="*/ 0 w 562"/>
                    <a:gd name="T59" fmla="*/ 0 h 735"/>
                    <a:gd name="T60" fmla="*/ 0 w 562"/>
                    <a:gd name="T61" fmla="*/ 0 h 735"/>
                    <a:gd name="T62" fmla="*/ 0 w 562"/>
                    <a:gd name="T63" fmla="*/ 0 h 735"/>
                    <a:gd name="T64" fmla="*/ 0 w 562"/>
                    <a:gd name="T65" fmla="*/ 0 h 735"/>
                    <a:gd name="T66" fmla="*/ 0 w 562"/>
                    <a:gd name="T67" fmla="*/ 0 h 735"/>
                    <a:gd name="T68" fmla="*/ 0 w 562"/>
                    <a:gd name="T69" fmla="*/ 0 h 735"/>
                    <a:gd name="T70" fmla="*/ 0 w 562"/>
                    <a:gd name="T71" fmla="*/ 0 h 735"/>
                    <a:gd name="T72" fmla="*/ 0 w 562"/>
                    <a:gd name="T73" fmla="*/ 0 h 735"/>
                    <a:gd name="T74" fmla="*/ 0 w 562"/>
                    <a:gd name="T75" fmla="*/ 0 h 735"/>
                    <a:gd name="T76" fmla="*/ 0 w 562"/>
                    <a:gd name="T77" fmla="*/ 0 h 735"/>
                    <a:gd name="T78" fmla="*/ 0 w 562"/>
                    <a:gd name="T79" fmla="*/ 0 h 735"/>
                    <a:gd name="T80" fmla="*/ 0 w 562"/>
                    <a:gd name="T81" fmla="*/ 0 h 735"/>
                    <a:gd name="T82" fmla="*/ 0 w 562"/>
                    <a:gd name="T83" fmla="*/ 0 h 735"/>
                    <a:gd name="T84" fmla="*/ 0 w 562"/>
                    <a:gd name="T85" fmla="*/ 0 h 735"/>
                    <a:gd name="T86" fmla="*/ 0 w 562"/>
                    <a:gd name="T87" fmla="*/ 0 h 735"/>
                    <a:gd name="T88" fmla="*/ 0 w 562"/>
                    <a:gd name="T89" fmla="*/ 0 h 735"/>
                    <a:gd name="T90" fmla="*/ 0 w 562"/>
                    <a:gd name="T91" fmla="*/ 0 h 735"/>
                    <a:gd name="T92" fmla="*/ 0 w 562"/>
                    <a:gd name="T93" fmla="*/ 0 h 735"/>
                    <a:gd name="T94" fmla="*/ 0 w 562"/>
                    <a:gd name="T95" fmla="*/ 0 h 735"/>
                    <a:gd name="T96" fmla="*/ 0 w 562"/>
                    <a:gd name="T97" fmla="*/ 0 h 735"/>
                    <a:gd name="T98" fmla="*/ 0 w 562"/>
                    <a:gd name="T99" fmla="*/ 0 h 735"/>
                    <a:gd name="T100" fmla="*/ 0 w 562"/>
                    <a:gd name="T101" fmla="*/ 0 h 735"/>
                    <a:gd name="T102" fmla="*/ 0 w 562"/>
                    <a:gd name="T103" fmla="*/ 0 h 735"/>
                    <a:gd name="T104" fmla="*/ 0 w 562"/>
                    <a:gd name="T105" fmla="*/ 0 h 73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62" h="735">
                      <a:moveTo>
                        <a:pt x="2" y="95"/>
                      </a:moveTo>
                      <a:lnTo>
                        <a:pt x="2" y="93"/>
                      </a:lnTo>
                      <a:lnTo>
                        <a:pt x="0" y="88"/>
                      </a:lnTo>
                      <a:lnTo>
                        <a:pt x="0" y="85"/>
                      </a:lnTo>
                      <a:lnTo>
                        <a:pt x="0" y="81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2" y="63"/>
                      </a:lnTo>
                      <a:lnTo>
                        <a:pt x="2" y="58"/>
                      </a:lnTo>
                      <a:lnTo>
                        <a:pt x="4" y="53"/>
                      </a:lnTo>
                      <a:lnTo>
                        <a:pt x="5" y="47"/>
                      </a:lnTo>
                      <a:lnTo>
                        <a:pt x="8" y="42"/>
                      </a:lnTo>
                      <a:lnTo>
                        <a:pt x="9" y="37"/>
                      </a:lnTo>
                      <a:lnTo>
                        <a:pt x="12" y="34"/>
                      </a:lnTo>
                      <a:lnTo>
                        <a:pt x="15" y="29"/>
                      </a:lnTo>
                      <a:lnTo>
                        <a:pt x="20" y="27"/>
                      </a:lnTo>
                      <a:lnTo>
                        <a:pt x="25" y="23"/>
                      </a:lnTo>
                      <a:lnTo>
                        <a:pt x="31" y="19"/>
                      </a:lnTo>
                      <a:lnTo>
                        <a:pt x="33" y="17"/>
                      </a:lnTo>
                      <a:lnTo>
                        <a:pt x="37" y="16"/>
                      </a:lnTo>
                      <a:lnTo>
                        <a:pt x="40" y="14"/>
                      </a:lnTo>
                      <a:lnTo>
                        <a:pt x="44" y="13"/>
                      </a:lnTo>
                      <a:lnTo>
                        <a:pt x="48" y="11"/>
                      </a:lnTo>
                      <a:lnTo>
                        <a:pt x="51" y="10"/>
                      </a:lnTo>
                      <a:lnTo>
                        <a:pt x="55" y="8"/>
                      </a:lnTo>
                      <a:lnTo>
                        <a:pt x="59" y="8"/>
                      </a:lnTo>
                      <a:lnTo>
                        <a:pt x="62" y="6"/>
                      </a:lnTo>
                      <a:lnTo>
                        <a:pt x="66" y="6"/>
                      </a:lnTo>
                      <a:lnTo>
                        <a:pt x="71" y="5"/>
                      </a:lnTo>
                      <a:lnTo>
                        <a:pt x="74" y="3"/>
                      </a:lnTo>
                      <a:lnTo>
                        <a:pt x="78" y="2"/>
                      </a:lnTo>
                      <a:lnTo>
                        <a:pt x="83" y="2"/>
                      </a:lnTo>
                      <a:lnTo>
                        <a:pt x="86" y="1"/>
                      </a:lnTo>
                      <a:lnTo>
                        <a:pt x="90" y="1"/>
                      </a:lnTo>
                      <a:lnTo>
                        <a:pt x="94" y="1"/>
                      </a:lnTo>
                      <a:lnTo>
                        <a:pt x="99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1"/>
                      </a:lnTo>
                      <a:lnTo>
                        <a:pt x="120" y="1"/>
                      </a:lnTo>
                      <a:lnTo>
                        <a:pt x="124" y="1"/>
                      </a:lnTo>
                      <a:lnTo>
                        <a:pt x="129" y="1"/>
                      </a:lnTo>
                      <a:lnTo>
                        <a:pt x="131" y="1"/>
                      </a:lnTo>
                      <a:lnTo>
                        <a:pt x="135" y="1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1"/>
                      </a:lnTo>
                      <a:lnTo>
                        <a:pt x="153" y="1"/>
                      </a:lnTo>
                      <a:lnTo>
                        <a:pt x="159" y="1"/>
                      </a:lnTo>
                      <a:lnTo>
                        <a:pt x="164" y="1"/>
                      </a:lnTo>
                      <a:lnTo>
                        <a:pt x="170" y="1"/>
                      </a:lnTo>
                      <a:lnTo>
                        <a:pt x="176" y="1"/>
                      </a:lnTo>
                      <a:lnTo>
                        <a:pt x="182" y="1"/>
                      </a:lnTo>
                      <a:lnTo>
                        <a:pt x="190" y="1"/>
                      </a:lnTo>
                      <a:lnTo>
                        <a:pt x="196" y="1"/>
                      </a:lnTo>
                      <a:lnTo>
                        <a:pt x="203" y="1"/>
                      </a:lnTo>
                      <a:lnTo>
                        <a:pt x="210" y="1"/>
                      </a:lnTo>
                      <a:lnTo>
                        <a:pt x="217" y="1"/>
                      </a:lnTo>
                      <a:lnTo>
                        <a:pt x="225" y="1"/>
                      </a:lnTo>
                      <a:lnTo>
                        <a:pt x="232" y="1"/>
                      </a:lnTo>
                      <a:lnTo>
                        <a:pt x="239" y="1"/>
                      </a:lnTo>
                      <a:lnTo>
                        <a:pt x="248" y="2"/>
                      </a:lnTo>
                      <a:lnTo>
                        <a:pt x="255" y="2"/>
                      </a:lnTo>
                      <a:lnTo>
                        <a:pt x="264" y="2"/>
                      </a:lnTo>
                      <a:lnTo>
                        <a:pt x="271" y="2"/>
                      </a:lnTo>
                      <a:lnTo>
                        <a:pt x="279" y="3"/>
                      </a:lnTo>
                      <a:lnTo>
                        <a:pt x="288" y="3"/>
                      </a:lnTo>
                      <a:lnTo>
                        <a:pt x="296" y="3"/>
                      </a:lnTo>
                      <a:lnTo>
                        <a:pt x="305" y="5"/>
                      </a:lnTo>
                      <a:lnTo>
                        <a:pt x="313" y="5"/>
                      </a:lnTo>
                      <a:lnTo>
                        <a:pt x="321" y="5"/>
                      </a:lnTo>
                      <a:lnTo>
                        <a:pt x="329" y="6"/>
                      </a:lnTo>
                      <a:lnTo>
                        <a:pt x="338" y="6"/>
                      </a:lnTo>
                      <a:lnTo>
                        <a:pt x="346" y="7"/>
                      </a:lnTo>
                      <a:lnTo>
                        <a:pt x="353" y="7"/>
                      </a:lnTo>
                      <a:lnTo>
                        <a:pt x="362" y="8"/>
                      </a:lnTo>
                      <a:lnTo>
                        <a:pt x="369" y="8"/>
                      </a:lnTo>
                      <a:lnTo>
                        <a:pt x="378" y="10"/>
                      </a:lnTo>
                      <a:lnTo>
                        <a:pt x="385" y="11"/>
                      </a:lnTo>
                      <a:lnTo>
                        <a:pt x="392" y="12"/>
                      </a:lnTo>
                      <a:lnTo>
                        <a:pt x="399" y="12"/>
                      </a:lnTo>
                      <a:lnTo>
                        <a:pt x="408" y="13"/>
                      </a:lnTo>
                      <a:lnTo>
                        <a:pt x="415" y="14"/>
                      </a:lnTo>
                      <a:lnTo>
                        <a:pt x="423" y="16"/>
                      </a:lnTo>
                      <a:lnTo>
                        <a:pt x="429" y="18"/>
                      </a:lnTo>
                      <a:lnTo>
                        <a:pt x="436" y="19"/>
                      </a:lnTo>
                      <a:lnTo>
                        <a:pt x="442" y="20"/>
                      </a:lnTo>
                      <a:lnTo>
                        <a:pt x="448" y="22"/>
                      </a:lnTo>
                      <a:lnTo>
                        <a:pt x="454" y="24"/>
                      </a:lnTo>
                      <a:lnTo>
                        <a:pt x="460" y="25"/>
                      </a:lnTo>
                      <a:lnTo>
                        <a:pt x="465" y="28"/>
                      </a:lnTo>
                      <a:lnTo>
                        <a:pt x="470" y="29"/>
                      </a:lnTo>
                      <a:lnTo>
                        <a:pt x="475" y="31"/>
                      </a:lnTo>
                      <a:lnTo>
                        <a:pt x="481" y="33"/>
                      </a:lnTo>
                      <a:lnTo>
                        <a:pt x="484" y="35"/>
                      </a:lnTo>
                      <a:lnTo>
                        <a:pt x="488" y="37"/>
                      </a:lnTo>
                      <a:lnTo>
                        <a:pt x="492" y="40"/>
                      </a:lnTo>
                      <a:lnTo>
                        <a:pt x="495" y="42"/>
                      </a:lnTo>
                      <a:lnTo>
                        <a:pt x="500" y="47"/>
                      </a:lnTo>
                      <a:lnTo>
                        <a:pt x="505" y="54"/>
                      </a:lnTo>
                      <a:lnTo>
                        <a:pt x="505" y="57"/>
                      </a:lnTo>
                      <a:lnTo>
                        <a:pt x="506" y="61"/>
                      </a:lnTo>
                      <a:lnTo>
                        <a:pt x="507" y="64"/>
                      </a:lnTo>
                      <a:lnTo>
                        <a:pt x="509" y="68"/>
                      </a:lnTo>
                      <a:lnTo>
                        <a:pt x="510" y="71"/>
                      </a:lnTo>
                      <a:lnTo>
                        <a:pt x="511" y="75"/>
                      </a:lnTo>
                      <a:lnTo>
                        <a:pt x="512" y="79"/>
                      </a:lnTo>
                      <a:lnTo>
                        <a:pt x="514" y="85"/>
                      </a:lnTo>
                      <a:lnTo>
                        <a:pt x="514" y="88"/>
                      </a:lnTo>
                      <a:lnTo>
                        <a:pt x="515" y="93"/>
                      </a:lnTo>
                      <a:lnTo>
                        <a:pt x="515" y="99"/>
                      </a:lnTo>
                      <a:lnTo>
                        <a:pt x="516" y="104"/>
                      </a:lnTo>
                      <a:lnTo>
                        <a:pt x="516" y="110"/>
                      </a:lnTo>
                      <a:lnTo>
                        <a:pt x="517" y="115"/>
                      </a:lnTo>
                      <a:lnTo>
                        <a:pt x="517" y="121"/>
                      </a:lnTo>
                      <a:lnTo>
                        <a:pt x="518" y="127"/>
                      </a:lnTo>
                      <a:lnTo>
                        <a:pt x="518" y="133"/>
                      </a:lnTo>
                      <a:lnTo>
                        <a:pt x="518" y="140"/>
                      </a:lnTo>
                      <a:lnTo>
                        <a:pt x="518" y="146"/>
                      </a:lnTo>
                      <a:lnTo>
                        <a:pt x="518" y="152"/>
                      </a:lnTo>
                      <a:lnTo>
                        <a:pt x="518" y="158"/>
                      </a:lnTo>
                      <a:lnTo>
                        <a:pt x="518" y="165"/>
                      </a:lnTo>
                      <a:lnTo>
                        <a:pt x="518" y="171"/>
                      </a:lnTo>
                      <a:lnTo>
                        <a:pt x="520" y="178"/>
                      </a:lnTo>
                      <a:lnTo>
                        <a:pt x="520" y="184"/>
                      </a:lnTo>
                      <a:lnTo>
                        <a:pt x="520" y="191"/>
                      </a:lnTo>
                      <a:lnTo>
                        <a:pt x="520" y="197"/>
                      </a:lnTo>
                      <a:lnTo>
                        <a:pt x="520" y="204"/>
                      </a:lnTo>
                      <a:lnTo>
                        <a:pt x="520" y="211"/>
                      </a:lnTo>
                      <a:lnTo>
                        <a:pt x="520" y="219"/>
                      </a:lnTo>
                      <a:lnTo>
                        <a:pt x="520" y="225"/>
                      </a:lnTo>
                      <a:lnTo>
                        <a:pt x="520" y="232"/>
                      </a:lnTo>
                      <a:lnTo>
                        <a:pt x="518" y="238"/>
                      </a:lnTo>
                      <a:lnTo>
                        <a:pt x="518" y="244"/>
                      </a:lnTo>
                      <a:lnTo>
                        <a:pt x="518" y="251"/>
                      </a:lnTo>
                      <a:lnTo>
                        <a:pt x="518" y="257"/>
                      </a:lnTo>
                      <a:lnTo>
                        <a:pt x="517" y="263"/>
                      </a:lnTo>
                      <a:lnTo>
                        <a:pt x="517" y="271"/>
                      </a:lnTo>
                      <a:lnTo>
                        <a:pt x="517" y="277"/>
                      </a:lnTo>
                      <a:lnTo>
                        <a:pt x="517" y="283"/>
                      </a:lnTo>
                      <a:lnTo>
                        <a:pt x="517" y="289"/>
                      </a:lnTo>
                      <a:lnTo>
                        <a:pt x="517" y="295"/>
                      </a:lnTo>
                      <a:lnTo>
                        <a:pt x="517" y="301"/>
                      </a:lnTo>
                      <a:lnTo>
                        <a:pt x="517" y="307"/>
                      </a:lnTo>
                      <a:lnTo>
                        <a:pt x="517" y="313"/>
                      </a:lnTo>
                      <a:lnTo>
                        <a:pt x="517" y="318"/>
                      </a:lnTo>
                      <a:lnTo>
                        <a:pt x="517" y="323"/>
                      </a:lnTo>
                      <a:lnTo>
                        <a:pt x="517" y="329"/>
                      </a:lnTo>
                      <a:lnTo>
                        <a:pt x="517" y="334"/>
                      </a:lnTo>
                      <a:lnTo>
                        <a:pt x="517" y="339"/>
                      </a:lnTo>
                      <a:lnTo>
                        <a:pt x="517" y="344"/>
                      </a:lnTo>
                      <a:lnTo>
                        <a:pt x="517" y="349"/>
                      </a:lnTo>
                      <a:lnTo>
                        <a:pt x="517" y="352"/>
                      </a:lnTo>
                      <a:lnTo>
                        <a:pt x="517" y="357"/>
                      </a:lnTo>
                      <a:lnTo>
                        <a:pt x="517" y="359"/>
                      </a:lnTo>
                      <a:lnTo>
                        <a:pt x="517" y="364"/>
                      </a:lnTo>
                      <a:lnTo>
                        <a:pt x="517" y="367"/>
                      </a:lnTo>
                      <a:lnTo>
                        <a:pt x="517" y="370"/>
                      </a:lnTo>
                      <a:lnTo>
                        <a:pt x="518" y="373"/>
                      </a:lnTo>
                      <a:lnTo>
                        <a:pt x="518" y="376"/>
                      </a:lnTo>
                      <a:lnTo>
                        <a:pt x="520" y="381"/>
                      </a:lnTo>
                      <a:lnTo>
                        <a:pt x="521" y="385"/>
                      </a:lnTo>
                      <a:lnTo>
                        <a:pt x="523" y="390"/>
                      </a:lnTo>
                      <a:lnTo>
                        <a:pt x="526" y="395"/>
                      </a:lnTo>
                      <a:lnTo>
                        <a:pt x="529" y="397"/>
                      </a:lnTo>
                      <a:lnTo>
                        <a:pt x="533" y="402"/>
                      </a:lnTo>
                      <a:lnTo>
                        <a:pt x="535" y="404"/>
                      </a:lnTo>
                      <a:lnTo>
                        <a:pt x="539" y="408"/>
                      </a:lnTo>
                      <a:lnTo>
                        <a:pt x="543" y="410"/>
                      </a:lnTo>
                      <a:lnTo>
                        <a:pt x="546" y="414"/>
                      </a:lnTo>
                      <a:lnTo>
                        <a:pt x="549" y="418"/>
                      </a:lnTo>
                      <a:lnTo>
                        <a:pt x="551" y="421"/>
                      </a:lnTo>
                      <a:lnTo>
                        <a:pt x="554" y="425"/>
                      </a:lnTo>
                      <a:lnTo>
                        <a:pt x="557" y="430"/>
                      </a:lnTo>
                      <a:lnTo>
                        <a:pt x="557" y="431"/>
                      </a:lnTo>
                      <a:lnTo>
                        <a:pt x="558" y="435"/>
                      </a:lnTo>
                      <a:lnTo>
                        <a:pt x="558" y="437"/>
                      </a:lnTo>
                      <a:lnTo>
                        <a:pt x="560" y="441"/>
                      </a:lnTo>
                      <a:lnTo>
                        <a:pt x="561" y="443"/>
                      </a:lnTo>
                      <a:lnTo>
                        <a:pt x="561" y="447"/>
                      </a:lnTo>
                      <a:lnTo>
                        <a:pt x="561" y="451"/>
                      </a:lnTo>
                      <a:lnTo>
                        <a:pt x="562" y="455"/>
                      </a:lnTo>
                      <a:lnTo>
                        <a:pt x="561" y="459"/>
                      </a:lnTo>
                      <a:lnTo>
                        <a:pt x="561" y="465"/>
                      </a:lnTo>
                      <a:lnTo>
                        <a:pt x="561" y="470"/>
                      </a:lnTo>
                      <a:lnTo>
                        <a:pt x="561" y="477"/>
                      </a:lnTo>
                      <a:lnTo>
                        <a:pt x="561" y="480"/>
                      </a:lnTo>
                      <a:lnTo>
                        <a:pt x="561" y="482"/>
                      </a:lnTo>
                      <a:lnTo>
                        <a:pt x="561" y="486"/>
                      </a:lnTo>
                      <a:lnTo>
                        <a:pt x="561" y="489"/>
                      </a:lnTo>
                      <a:lnTo>
                        <a:pt x="561" y="493"/>
                      </a:lnTo>
                      <a:lnTo>
                        <a:pt x="561" y="497"/>
                      </a:lnTo>
                      <a:lnTo>
                        <a:pt x="561" y="500"/>
                      </a:lnTo>
                      <a:lnTo>
                        <a:pt x="561" y="505"/>
                      </a:lnTo>
                      <a:lnTo>
                        <a:pt x="561" y="509"/>
                      </a:lnTo>
                      <a:lnTo>
                        <a:pt x="561" y="513"/>
                      </a:lnTo>
                      <a:lnTo>
                        <a:pt x="561" y="516"/>
                      </a:lnTo>
                      <a:lnTo>
                        <a:pt x="561" y="521"/>
                      </a:lnTo>
                      <a:lnTo>
                        <a:pt x="561" y="523"/>
                      </a:lnTo>
                      <a:lnTo>
                        <a:pt x="561" y="528"/>
                      </a:lnTo>
                      <a:lnTo>
                        <a:pt x="561" y="532"/>
                      </a:lnTo>
                      <a:lnTo>
                        <a:pt x="561" y="537"/>
                      </a:lnTo>
                      <a:lnTo>
                        <a:pt x="560" y="540"/>
                      </a:lnTo>
                      <a:lnTo>
                        <a:pt x="560" y="545"/>
                      </a:lnTo>
                      <a:lnTo>
                        <a:pt x="560" y="550"/>
                      </a:lnTo>
                      <a:lnTo>
                        <a:pt x="560" y="555"/>
                      </a:lnTo>
                      <a:lnTo>
                        <a:pt x="560" y="559"/>
                      </a:lnTo>
                      <a:lnTo>
                        <a:pt x="560" y="564"/>
                      </a:lnTo>
                      <a:lnTo>
                        <a:pt x="560" y="567"/>
                      </a:lnTo>
                      <a:lnTo>
                        <a:pt x="560" y="572"/>
                      </a:lnTo>
                      <a:lnTo>
                        <a:pt x="560" y="576"/>
                      </a:lnTo>
                      <a:lnTo>
                        <a:pt x="560" y="581"/>
                      </a:lnTo>
                      <a:lnTo>
                        <a:pt x="558" y="584"/>
                      </a:lnTo>
                      <a:lnTo>
                        <a:pt x="558" y="589"/>
                      </a:lnTo>
                      <a:lnTo>
                        <a:pt x="558" y="594"/>
                      </a:lnTo>
                      <a:lnTo>
                        <a:pt x="558" y="598"/>
                      </a:lnTo>
                      <a:lnTo>
                        <a:pt x="557" y="602"/>
                      </a:lnTo>
                      <a:lnTo>
                        <a:pt x="557" y="606"/>
                      </a:lnTo>
                      <a:lnTo>
                        <a:pt x="557" y="610"/>
                      </a:lnTo>
                      <a:lnTo>
                        <a:pt x="557" y="615"/>
                      </a:lnTo>
                      <a:lnTo>
                        <a:pt x="556" y="618"/>
                      </a:lnTo>
                      <a:lnTo>
                        <a:pt x="556" y="623"/>
                      </a:lnTo>
                      <a:lnTo>
                        <a:pt x="556" y="627"/>
                      </a:lnTo>
                      <a:lnTo>
                        <a:pt x="556" y="632"/>
                      </a:lnTo>
                      <a:lnTo>
                        <a:pt x="556" y="635"/>
                      </a:lnTo>
                      <a:lnTo>
                        <a:pt x="556" y="640"/>
                      </a:lnTo>
                      <a:lnTo>
                        <a:pt x="555" y="644"/>
                      </a:lnTo>
                      <a:lnTo>
                        <a:pt x="555" y="646"/>
                      </a:lnTo>
                      <a:lnTo>
                        <a:pt x="554" y="650"/>
                      </a:lnTo>
                      <a:lnTo>
                        <a:pt x="554" y="653"/>
                      </a:lnTo>
                      <a:lnTo>
                        <a:pt x="554" y="657"/>
                      </a:lnTo>
                      <a:lnTo>
                        <a:pt x="552" y="661"/>
                      </a:lnTo>
                      <a:lnTo>
                        <a:pt x="552" y="664"/>
                      </a:lnTo>
                      <a:lnTo>
                        <a:pt x="552" y="668"/>
                      </a:lnTo>
                      <a:lnTo>
                        <a:pt x="551" y="673"/>
                      </a:lnTo>
                      <a:lnTo>
                        <a:pt x="550" y="679"/>
                      </a:lnTo>
                      <a:lnTo>
                        <a:pt x="549" y="684"/>
                      </a:lnTo>
                      <a:lnTo>
                        <a:pt x="549" y="689"/>
                      </a:lnTo>
                      <a:lnTo>
                        <a:pt x="546" y="692"/>
                      </a:lnTo>
                      <a:lnTo>
                        <a:pt x="545" y="696"/>
                      </a:lnTo>
                      <a:lnTo>
                        <a:pt x="543" y="700"/>
                      </a:lnTo>
                      <a:lnTo>
                        <a:pt x="540" y="703"/>
                      </a:lnTo>
                      <a:lnTo>
                        <a:pt x="537" y="707"/>
                      </a:lnTo>
                      <a:lnTo>
                        <a:pt x="535" y="709"/>
                      </a:lnTo>
                      <a:lnTo>
                        <a:pt x="532" y="712"/>
                      </a:lnTo>
                      <a:lnTo>
                        <a:pt x="529" y="715"/>
                      </a:lnTo>
                      <a:lnTo>
                        <a:pt x="526" y="717"/>
                      </a:lnTo>
                      <a:lnTo>
                        <a:pt x="522" y="719"/>
                      </a:lnTo>
                      <a:lnTo>
                        <a:pt x="518" y="722"/>
                      </a:lnTo>
                      <a:lnTo>
                        <a:pt x="515" y="723"/>
                      </a:lnTo>
                      <a:lnTo>
                        <a:pt x="510" y="724"/>
                      </a:lnTo>
                      <a:lnTo>
                        <a:pt x="506" y="726"/>
                      </a:lnTo>
                      <a:lnTo>
                        <a:pt x="503" y="726"/>
                      </a:lnTo>
                      <a:lnTo>
                        <a:pt x="499" y="729"/>
                      </a:lnTo>
                      <a:lnTo>
                        <a:pt x="495" y="729"/>
                      </a:lnTo>
                      <a:lnTo>
                        <a:pt x="492" y="730"/>
                      </a:lnTo>
                      <a:lnTo>
                        <a:pt x="488" y="730"/>
                      </a:lnTo>
                      <a:lnTo>
                        <a:pt x="484" y="731"/>
                      </a:lnTo>
                      <a:lnTo>
                        <a:pt x="478" y="732"/>
                      </a:lnTo>
                      <a:lnTo>
                        <a:pt x="472" y="734"/>
                      </a:lnTo>
                      <a:lnTo>
                        <a:pt x="467" y="734"/>
                      </a:lnTo>
                      <a:lnTo>
                        <a:pt x="464" y="734"/>
                      </a:lnTo>
                      <a:lnTo>
                        <a:pt x="461" y="734"/>
                      </a:lnTo>
                      <a:lnTo>
                        <a:pt x="461" y="735"/>
                      </a:lnTo>
                      <a:lnTo>
                        <a:pt x="2" y="95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35" name="Freeform 323"/>
                <p:cNvSpPr>
                  <a:spLocks/>
                </p:cNvSpPr>
                <p:nvPr/>
              </p:nvSpPr>
              <p:spPr bwMode="auto">
                <a:xfrm>
                  <a:off x="2285" y="1783"/>
                  <a:ext cx="131" cy="192"/>
                </a:xfrm>
                <a:custGeom>
                  <a:avLst/>
                  <a:gdLst>
                    <a:gd name="T0" fmla="*/ 0 w 526"/>
                    <a:gd name="T1" fmla="*/ 0 h 768"/>
                    <a:gd name="T2" fmla="*/ 0 w 526"/>
                    <a:gd name="T3" fmla="*/ 0 h 768"/>
                    <a:gd name="T4" fmla="*/ 0 w 526"/>
                    <a:gd name="T5" fmla="*/ 0 h 768"/>
                    <a:gd name="T6" fmla="*/ 0 w 526"/>
                    <a:gd name="T7" fmla="*/ 0 h 768"/>
                    <a:gd name="T8" fmla="*/ 0 w 526"/>
                    <a:gd name="T9" fmla="*/ 0 h 768"/>
                    <a:gd name="T10" fmla="*/ 0 w 526"/>
                    <a:gd name="T11" fmla="*/ 0 h 768"/>
                    <a:gd name="T12" fmla="*/ 0 w 526"/>
                    <a:gd name="T13" fmla="*/ 0 h 768"/>
                    <a:gd name="T14" fmla="*/ 0 w 526"/>
                    <a:gd name="T15" fmla="*/ 0 h 768"/>
                    <a:gd name="T16" fmla="*/ 0 w 526"/>
                    <a:gd name="T17" fmla="*/ 0 h 768"/>
                    <a:gd name="T18" fmla="*/ 0 w 526"/>
                    <a:gd name="T19" fmla="*/ 0 h 768"/>
                    <a:gd name="T20" fmla="*/ 0 w 526"/>
                    <a:gd name="T21" fmla="*/ 0 h 768"/>
                    <a:gd name="T22" fmla="*/ 0 w 526"/>
                    <a:gd name="T23" fmla="*/ 0 h 768"/>
                    <a:gd name="T24" fmla="*/ 0 w 526"/>
                    <a:gd name="T25" fmla="*/ 0 h 768"/>
                    <a:gd name="T26" fmla="*/ 0 w 526"/>
                    <a:gd name="T27" fmla="*/ 0 h 768"/>
                    <a:gd name="T28" fmla="*/ 0 w 526"/>
                    <a:gd name="T29" fmla="*/ 0 h 768"/>
                    <a:gd name="T30" fmla="*/ 0 w 526"/>
                    <a:gd name="T31" fmla="*/ 0 h 768"/>
                    <a:gd name="T32" fmla="*/ 0 w 526"/>
                    <a:gd name="T33" fmla="*/ 0 h 768"/>
                    <a:gd name="T34" fmla="*/ 0 w 526"/>
                    <a:gd name="T35" fmla="*/ 0 h 768"/>
                    <a:gd name="T36" fmla="*/ 0 w 526"/>
                    <a:gd name="T37" fmla="*/ 0 h 768"/>
                    <a:gd name="T38" fmla="*/ 0 w 526"/>
                    <a:gd name="T39" fmla="*/ 0 h 768"/>
                    <a:gd name="T40" fmla="*/ 0 w 526"/>
                    <a:gd name="T41" fmla="*/ 0 h 768"/>
                    <a:gd name="T42" fmla="*/ 0 w 526"/>
                    <a:gd name="T43" fmla="*/ 0 h 768"/>
                    <a:gd name="T44" fmla="*/ 0 w 526"/>
                    <a:gd name="T45" fmla="*/ 0 h 768"/>
                    <a:gd name="T46" fmla="*/ 0 w 526"/>
                    <a:gd name="T47" fmla="*/ 0 h 768"/>
                    <a:gd name="T48" fmla="*/ 0 w 526"/>
                    <a:gd name="T49" fmla="*/ 0 h 768"/>
                    <a:gd name="T50" fmla="*/ 0 w 526"/>
                    <a:gd name="T51" fmla="*/ 0 h 768"/>
                    <a:gd name="T52" fmla="*/ 0 w 526"/>
                    <a:gd name="T53" fmla="*/ 0 h 768"/>
                    <a:gd name="T54" fmla="*/ 0 w 526"/>
                    <a:gd name="T55" fmla="*/ 0 h 768"/>
                    <a:gd name="T56" fmla="*/ 0 w 526"/>
                    <a:gd name="T57" fmla="*/ 0 h 768"/>
                    <a:gd name="T58" fmla="*/ 0 w 526"/>
                    <a:gd name="T59" fmla="*/ 0 h 768"/>
                    <a:gd name="T60" fmla="*/ 0 w 526"/>
                    <a:gd name="T61" fmla="*/ 0 h 768"/>
                    <a:gd name="T62" fmla="*/ 0 w 526"/>
                    <a:gd name="T63" fmla="*/ 0 h 768"/>
                    <a:gd name="T64" fmla="*/ 0 w 526"/>
                    <a:gd name="T65" fmla="*/ 0 h 768"/>
                    <a:gd name="T66" fmla="*/ 0 w 526"/>
                    <a:gd name="T67" fmla="*/ 0 h 768"/>
                    <a:gd name="T68" fmla="*/ 0 w 526"/>
                    <a:gd name="T69" fmla="*/ 0 h 768"/>
                    <a:gd name="T70" fmla="*/ 0 w 526"/>
                    <a:gd name="T71" fmla="*/ 0 h 768"/>
                    <a:gd name="T72" fmla="*/ 0 w 526"/>
                    <a:gd name="T73" fmla="*/ 0 h 768"/>
                    <a:gd name="T74" fmla="*/ 0 w 526"/>
                    <a:gd name="T75" fmla="*/ 0 h 768"/>
                    <a:gd name="T76" fmla="*/ 0 w 526"/>
                    <a:gd name="T77" fmla="*/ 0 h 768"/>
                    <a:gd name="T78" fmla="*/ 0 w 526"/>
                    <a:gd name="T79" fmla="*/ 0 h 768"/>
                    <a:gd name="T80" fmla="*/ 0 w 526"/>
                    <a:gd name="T81" fmla="*/ 0 h 768"/>
                    <a:gd name="T82" fmla="*/ 0 w 526"/>
                    <a:gd name="T83" fmla="*/ 0 h 768"/>
                    <a:gd name="T84" fmla="*/ 0 w 526"/>
                    <a:gd name="T85" fmla="*/ 0 h 768"/>
                    <a:gd name="T86" fmla="*/ 0 w 526"/>
                    <a:gd name="T87" fmla="*/ 0 h 768"/>
                    <a:gd name="T88" fmla="*/ 0 w 526"/>
                    <a:gd name="T89" fmla="*/ 0 h 768"/>
                    <a:gd name="T90" fmla="*/ 0 w 526"/>
                    <a:gd name="T91" fmla="*/ 0 h 768"/>
                    <a:gd name="T92" fmla="*/ 0 w 526"/>
                    <a:gd name="T93" fmla="*/ 0 h 768"/>
                    <a:gd name="T94" fmla="*/ 0 w 526"/>
                    <a:gd name="T95" fmla="*/ 0 h 768"/>
                    <a:gd name="T96" fmla="*/ 0 w 526"/>
                    <a:gd name="T97" fmla="*/ 0 h 768"/>
                    <a:gd name="T98" fmla="*/ 0 w 526"/>
                    <a:gd name="T99" fmla="*/ 0 h 768"/>
                    <a:gd name="T100" fmla="*/ 0 w 526"/>
                    <a:gd name="T101" fmla="*/ 0 h 768"/>
                    <a:gd name="T102" fmla="*/ 0 w 526"/>
                    <a:gd name="T103" fmla="*/ 0 h 768"/>
                    <a:gd name="T104" fmla="*/ 0 w 526"/>
                    <a:gd name="T105" fmla="*/ 0 h 768"/>
                    <a:gd name="T106" fmla="*/ 0 w 526"/>
                    <a:gd name="T107" fmla="*/ 0 h 768"/>
                    <a:gd name="T108" fmla="*/ 0 w 526"/>
                    <a:gd name="T109" fmla="*/ 0 h 768"/>
                    <a:gd name="T110" fmla="*/ 0 w 526"/>
                    <a:gd name="T111" fmla="*/ 0 h 768"/>
                    <a:gd name="T112" fmla="*/ 0 w 526"/>
                    <a:gd name="T113" fmla="*/ 0 h 768"/>
                    <a:gd name="T114" fmla="*/ 0 w 526"/>
                    <a:gd name="T115" fmla="*/ 0 h 768"/>
                    <a:gd name="T116" fmla="*/ 0 w 526"/>
                    <a:gd name="T117" fmla="*/ 0 h 768"/>
                    <a:gd name="T118" fmla="*/ 0 w 526"/>
                    <a:gd name="T119" fmla="*/ 0 h 768"/>
                    <a:gd name="T120" fmla="*/ 0 w 526"/>
                    <a:gd name="T121" fmla="*/ 0 h 768"/>
                    <a:gd name="T122" fmla="*/ 0 w 526"/>
                    <a:gd name="T123" fmla="*/ 0 h 76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26" h="768">
                      <a:moveTo>
                        <a:pt x="484" y="756"/>
                      </a:moveTo>
                      <a:lnTo>
                        <a:pt x="486" y="753"/>
                      </a:lnTo>
                      <a:lnTo>
                        <a:pt x="488" y="748"/>
                      </a:lnTo>
                      <a:lnTo>
                        <a:pt x="490" y="745"/>
                      </a:lnTo>
                      <a:lnTo>
                        <a:pt x="493" y="741"/>
                      </a:lnTo>
                      <a:lnTo>
                        <a:pt x="496" y="737"/>
                      </a:lnTo>
                      <a:lnTo>
                        <a:pt x="500" y="733"/>
                      </a:lnTo>
                      <a:lnTo>
                        <a:pt x="503" y="728"/>
                      </a:lnTo>
                      <a:lnTo>
                        <a:pt x="505" y="722"/>
                      </a:lnTo>
                      <a:lnTo>
                        <a:pt x="507" y="717"/>
                      </a:lnTo>
                      <a:lnTo>
                        <a:pt x="510" y="712"/>
                      </a:lnTo>
                      <a:lnTo>
                        <a:pt x="512" y="706"/>
                      </a:lnTo>
                      <a:lnTo>
                        <a:pt x="515" y="701"/>
                      </a:lnTo>
                      <a:lnTo>
                        <a:pt x="516" y="696"/>
                      </a:lnTo>
                      <a:lnTo>
                        <a:pt x="517" y="694"/>
                      </a:lnTo>
                      <a:lnTo>
                        <a:pt x="517" y="690"/>
                      </a:lnTo>
                      <a:lnTo>
                        <a:pt x="517" y="686"/>
                      </a:lnTo>
                      <a:lnTo>
                        <a:pt x="518" y="680"/>
                      </a:lnTo>
                      <a:lnTo>
                        <a:pt x="518" y="674"/>
                      </a:lnTo>
                      <a:lnTo>
                        <a:pt x="518" y="671"/>
                      </a:lnTo>
                      <a:lnTo>
                        <a:pt x="518" y="667"/>
                      </a:lnTo>
                      <a:lnTo>
                        <a:pt x="518" y="663"/>
                      </a:lnTo>
                      <a:lnTo>
                        <a:pt x="520" y="660"/>
                      </a:lnTo>
                      <a:lnTo>
                        <a:pt x="520" y="655"/>
                      </a:lnTo>
                      <a:lnTo>
                        <a:pt x="520" y="651"/>
                      </a:lnTo>
                      <a:lnTo>
                        <a:pt x="520" y="646"/>
                      </a:lnTo>
                      <a:lnTo>
                        <a:pt x="521" y="641"/>
                      </a:lnTo>
                      <a:lnTo>
                        <a:pt x="521" y="637"/>
                      </a:lnTo>
                      <a:lnTo>
                        <a:pt x="521" y="630"/>
                      </a:lnTo>
                      <a:lnTo>
                        <a:pt x="521" y="626"/>
                      </a:lnTo>
                      <a:lnTo>
                        <a:pt x="521" y="621"/>
                      </a:lnTo>
                      <a:lnTo>
                        <a:pt x="521" y="615"/>
                      </a:lnTo>
                      <a:lnTo>
                        <a:pt x="522" y="610"/>
                      </a:lnTo>
                      <a:lnTo>
                        <a:pt x="522" y="604"/>
                      </a:lnTo>
                      <a:lnTo>
                        <a:pt x="522" y="598"/>
                      </a:lnTo>
                      <a:lnTo>
                        <a:pt x="522" y="592"/>
                      </a:lnTo>
                      <a:lnTo>
                        <a:pt x="522" y="586"/>
                      </a:lnTo>
                      <a:lnTo>
                        <a:pt x="522" y="579"/>
                      </a:lnTo>
                      <a:lnTo>
                        <a:pt x="523" y="575"/>
                      </a:lnTo>
                      <a:lnTo>
                        <a:pt x="523" y="568"/>
                      </a:lnTo>
                      <a:lnTo>
                        <a:pt x="523" y="562"/>
                      </a:lnTo>
                      <a:lnTo>
                        <a:pt x="523" y="556"/>
                      </a:lnTo>
                      <a:lnTo>
                        <a:pt x="524" y="550"/>
                      </a:lnTo>
                      <a:lnTo>
                        <a:pt x="524" y="544"/>
                      </a:lnTo>
                      <a:lnTo>
                        <a:pt x="524" y="538"/>
                      </a:lnTo>
                      <a:lnTo>
                        <a:pt x="524" y="532"/>
                      </a:lnTo>
                      <a:lnTo>
                        <a:pt x="524" y="526"/>
                      </a:lnTo>
                      <a:lnTo>
                        <a:pt x="524" y="520"/>
                      </a:lnTo>
                      <a:lnTo>
                        <a:pt x="524" y="514"/>
                      </a:lnTo>
                      <a:lnTo>
                        <a:pt x="524" y="508"/>
                      </a:lnTo>
                      <a:lnTo>
                        <a:pt x="524" y="502"/>
                      </a:lnTo>
                      <a:lnTo>
                        <a:pt x="524" y="496"/>
                      </a:lnTo>
                      <a:lnTo>
                        <a:pt x="524" y="491"/>
                      </a:lnTo>
                      <a:lnTo>
                        <a:pt x="524" y="486"/>
                      </a:lnTo>
                      <a:lnTo>
                        <a:pt x="524" y="480"/>
                      </a:lnTo>
                      <a:lnTo>
                        <a:pt x="524" y="475"/>
                      </a:lnTo>
                      <a:lnTo>
                        <a:pt x="524" y="469"/>
                      </a:lnTo>
                      <a:lnTo>
                        <a:pt x="524" y="464"/>
                      </a:lnTo>
                      <a:lnTo>
                        <a:pt x="526" y="460"/>
                      </a:lnTo>
                      <a:lnTo>
                        <a:pt x="526" y="454"/>
                      </a:lnTo>
                      <a:lnTo>
                        <a:pt x="526" y="451"/>
                      </a:lnTo>
                      <a:lnTo>
                        <a:pt x="526" y="447"/>
                      </a:lnTo>
                      <a:lnTo>
                        <a:pt x="526" y="443"/>
                      </a:lnTo>
                      <a:lnTo>
                        <a:pt x="526" y="438"/>
                      </a:lnTo>
                      <a:lnTo>
                        <a:pt x="526" y="435"/>
                      </a:lnTo>
                      <a:lnTo>
                        <a:pt x="526" y="431"/>
                      </a:lnTo>
                      <a:lnTo>
                        <a:pt x="526" y="429"/>
                      </a:lnTo>
                      <a:lnTo>
                        <a:pt x="524" y="423"/>
                      </a:lnTo>
                      <a:lnTo>
                        <a:pt x="524" y="419"/>
                      </a:lnTo>
                      <a:lnTo>
                        <a:pt x="523" y="415"/>
                      </a:lnTo>
                      <a:lnTo>
                        <a:pt x="523" y="414"/>
                      </a:lnTo>
                      <a:lnTo>
                        <a:pt x="520" y="409"/>
                      </a:lnTo>
                      <a:lnTo>
                        <a:pt x="516" y="407"/>
                      </a:lnTo>
                      <a:lnTo>
                        <a:pt x="511" y="404"/>
                      </a:lnTo>
                      <a:lnTo>
                        <a:pt x="507" y="402"/>
                      </a:lnTo>
                      <a:lnTo>
                        <a:pt x="503" y="398"/>
                      </a:lnTo>
                      <a:lnTo>
                        <a:pt x="499" y="394"/>
                      </a:lnTo>
                      <a:lnTo>
                        <a:pt x="498" y="389"/>
                      </a:lnTo>
                      <a:lnTo>
                        <a:pt x="496" y="385"/>
                      </a:lnTo>
                      <a:lnTo>
                        <a:pt x="496" y="379"/>
                      </a:lnTo>
                      <a:lnTo>
                        <a:pt x="496" y="373"/>
                      </a:lnTo>
                      <a:lnTo>
                        <a:pt x="496" y="369"/>
                      </a:lnTo>
                      <a:lnTo>
                        <a:pt x="496" y="363"/>
                      </a:lnTo>
                      <a:lnTo>
                        <a:pt x="496" y="360"/>
                      </a:lnTo>
                      <a:lnTo>
                        <a:pt x="496" y="356"/>
                      </a:lnTo>
                      <a:lnTo>
                        <a:pt x="496" y="352"/>
                      </a:lnTo>
                      <a:lnTo>
                        <a:pt x="496" y="349"/>
                      </a:lnTo>
                      <a:lnTo>
                        <a:pt x="496" y="344"/>
                      </a:lnTo>
                      <a:lnTo>
                        <a:pt x="496" y="339"/>
                      </a:lnTo>
                      <a:lnTo>
                        <a:pt x="496" y="334"/>
                      </a:lnTo>
                      <a:lnTo>
                        <a:pt x="496" y="329"/>
                      </a:lnTo>
                      <a:lnTo>
                        <a:pt x="496" y="324"/>
                      </a:lnTo>
                      <a:lnTo>
                        <a:pt x="498" y="318"/>
                      </a:lnTo>
                      <a:lnTo>
                        <a:pt x="498" y="313"/>
                      </a:lnTo>
                      <a:lnTo>
                        <a:pt x="499" y="307"/>
                      </a:lnTo>
                      <a:lnTo>
                        <a:pt x="499" y="301"/>
                      </a:lnTo>
                      <a:lnTo>
                        <a:pt x="499" y="295"/>
                      </a:lnTo>
                      <a:lnTo>
                        <a:pt x="499" y="289"/>
                      </a:lnTo>
                      <a:lnTo>
                        <a:pt x="499" y="283"/>
                      </a:lnTo>
                      <a:lnTo>
                        <a:pt x="499" y="276"/>
                      </a:lnTo>
                      <a:lnTo>
                        <a:pt x="500" y="270"/>
                      </a:lnTo>
                      <a:lnTo>
                        <a:pt x="500" y="262"/>
                      </a:lnTo>
                      <a:lnTo>
                        <a:pt x="500" y="256"/>
                      </a:lnTo>
                      <a:lnTo>
                        <a:pt x="500" y="249"/>
                      </a:lnTo>
                      <a:lnTo>
                        <a:pt x="501" y="242"/>
                      </a:lnTo>
                      <a:lnTo>
                        <a:pt x="501" y="234"/>
                      </a:lnTo>
                      <a:lnTo>
                        <a:pt x="501" y="228"/>
                      </a:lnTo>
                      <a:lnTo>
                        <a:pt x="501" y="221"/>
                      </a:lnTo>
                      <a:lnTo>
                        <a:pt x="503" y="214"/>
                      </a:lnTo>
                      <a:lnTo>
                        <a:pt x="503" y="206"/>
                      </a:lnTo>
                      <a:lnTo>
                        <a:pt x="504" y="200"/>
                      </a:lnTo>
                      <a:lnTo>
                        <a:pt x="504" y="193"/>
                      </a:lnTo>
                      <a:lnTo>
                        <a:pt x="504" y="186"/>
                      </a:lnTo>
                      <a:lnTo>
                        <a:pt x="504" y="178"/>
                      </a:lnTo>
                      <a:lnTo>
                        <a:pt x="504" y="171"/>
                      </a:lnTo>
                      <a:lnTo>
                        <a:pt x="504" y="164"/>
                      </a:lnTo>
                      <a:lnTo>
                        <a:pt x="504" y="157"/>
                      </a:lnTo>
                      <a:lnTo>
                        <a:pt x="504" y="151"/>
                      </a:lnTo>
                      <a:lnTo>
                        <a:pt x="505" y="143"/>
                      </a:lnTo>
                      <a:lnTo>
                        <a:pt x="505" y="136"/>
                      </a:lnTo>
                      <a:lnTo>
                        <a:pt x="505" y="130"/>
                      </a:lnTo>
                      <a:lnTo>
                        <a:pt x="505" y="123"/>
                      </a:lnTo>
                      <a:lnTo>
                        <a:pt x="505" y="118"/>
                      </a:lnTo>
                      <a:lnTo>
                        <a:pt x="505" y="110"/>
                      </a:lnTo>
                      <a:lnTo>
                        <a:pt x="505" y="104"/>
                      </a:lnTo>
                      <a:lnTo>
                        <a:pt x="505" y="99"/>
                      </a:lnTo>
                      <a:lnTo>
                        <a:pt x="505" y="93"/>
                      </a:lnTo>
                      <a:lnTo>
                        <a:pt x="505" y="87"/>
                      </a:lnTo>
                      <a:lnTo>
                        <a:pt x="505" y="82"/>
                      </a:lnTo>
                      <a:lnTo>
                        <a:pt x="505" y="78"/>
                      </a:lnTo>
                      <a:lnTo>
                        <a:pt x="505" y="73"/>
                      </a:lnTo>
                      <a:lnTo>
                        <a:pt x="504" y="68"/>
                      </a:lnTo>
                      <a:lnTo>
                        <a:pt x="504" y="64"/>
                      </a:lnTo>
                      <a:lnTo>
                        <a:pt x="504" y="61"/>
                      </a:lnTo>
                      <a:lnTo>
                        <a:pt x="504" y="57"/>
                      </a:lnTo>
                      <a:lnTo>
                        <a:pt x="504" y="52"/>
                      </a:lnTo>
                      <a:lnTo>
                        <a:pt x="503" y="50"/>
                      </a:lnTo>
                      <a:lnTo>
                        <a:pt x="503" y="46"/>
                      </a:lnTo>
                      <a:lnTo>
                        <a:pt x="503" y="44"/>
                      </a:lnTo>
                      <a:lnTo>
                        <a:pt x="501" y="40"/>
                      </a:lnTo>
                      <a:lnTo>
                        <a:pt x="501" y="38"/>
                      </a:lnTo>
                      <a:lnTo>
                        <a:pt x="498" y="35"/>
                      </a:lnTo>
                      <a:lnTo>
                        <a:pt x="494" y="33"/>
                      </a:lnTo>
                      <a:lnTo>
                        <a:pt x="490" y="31"/>
                      </a:lnTo>
                      <a:lnTo>
                        <a:pt x="487" y="30"/>
                      </a:lnTo>
                      <a:lnTo>
                        <a:pt x="483" y="29"/>
                      </a:lnTo>
                      <a:lnTo>
                        <a:pt x="478" y="29"/>
                      </a:lnTo>
                      <a:lnTo>
                        <a:pt x="473" y="28"/>
                      </a:lnTo>
                      <a:lnTo>
                        <a:pt x="469" y="27"/>
                      </a:lnTo>
                      <a:lnTo>
                        <a:pt x="462" y="25"/>
                      </a:lnTo>
                      <a:lnTo>
                        <a:pt x="458" y="25"/>
                      </a:lnTo>
                      <a:lnTo>
                        <a:pt x="450" y="24"/>
                      </a:lnTo>
                      <a:lnTo>
                        <a:pt x="444" y="23"/>
                      </a:lnTo>
                      <a:lnTo>
                        <a:pt x="437" y="22"/>
                      </a:lnTo>
                      <a:lnTo>
                        <a:pt x="431" y="22"/>
                      </a:lnTo>
                      <a:lnTo>
                        <a:pt x="422" y="21"/>
                      </a:lnTo>
                      <a:lnTo>
                        <a:pt x="414" y="19"/>
                      </a:lnTo>
                      <a:lnTo>
                        <a:pt x="407" y="18"/>
                      </a:lnTo>
                      <a:lnTo>
                        <a:pt x="398" y="18"/>
                      </a:lnTo>
                      <a:lnTo>
                        <a:pt x="390" y="17"/>
                      </a:lnTo>
                      <a:lnTo>
                        <a:pt x="381" y="16"/>
                      </a:lnTo>
                      <a:lnTo>
                        <a:pt x="373" y="14"/>
                      </a:lnTo>
                      <a:lnTo>
                        <a:pt x="364" y="14"/>
                      </a:lnTo>
                      <a:lnTo>
                        <a:pt x="355" y="13"/>
                      </a:lnTo>
                      <a:lnTo>
                        <a:pt x="346" y="12"/>
                      </a:lnTo>
                      <a:lnTo>
                        <a:pt x="336" y="12"/>
                      </a:lnTo>
                      <a:lnTo>
                        <a:pt x="327" y="11"/>
                      </a:lnTo>
                      <a:lnTo>
                        <a:pt x="317" y="11"/>
                      </a:lnTo>
                      <a:lnTo>
                        <a:pt x="308" y="10"/>
                      </a:lnTo>
                      <a:lnTo>
                        <a:pt x="297" y="10"/>
                      </a:lnTo>
                      <a:lnTo>
                        <a:pt x="289" y="10"/>
                      </a:lnTo>
                      <a:lnTo>
                        <a:pt x="279" y="8"/>
                      </a:lnTo>
                      <a:lnTo>
                        <a:pt x="270" y="7"/>
                      </a:lnTo>
                      <a:lnTo>
                        <a:pt x="259" y="7"/>
                      </a:lnTo>
                      <a:lnTo>
                        <a:pt x="249" y="6"/>
                      </a:lnTo>
                      <a:lnTo>
                        <a:pt x="240" y="6"/>
                      </a:lnTo>
                      <a:lnTo>
                        <a:pt x="231" y="5"/>
                      </a:lnTo>
                      <a:lnTo>
                        <a:pt x="221" y="5"/>
                      </a:lnTo>
                      <a:lnTo>
                        <a:pt x="211" y="5"/>
                      </a:lnTo>
                      <a:lnTo>
                        <a:pt x="203" y="4"/>
                      </a:lnTo>
                      <a:lnTo>
                        <a:pt x="193" y="4"/>
                      </a:lnTo>
                      <a:lnTo>
                        <a:pt x="185" y="2"/>
                      </a:lnTo>
                      <a:lnTo>
                        <a:pt x="176" y="2"/>
                      </a:lnTo>
                      <a:lnTo>
                        <a:pt x="168" y="2"/>
                      </a:lnTo>
                      <a:lnTo>
                        <a:pt x="159" y="2"/>
                      </a:lnTo>
                      <a:lnTo>
                        <a:pt x="151" y="2"/>
                      </a:lnTo>
                      <a:lnTo>
                        <a:pt x="143" y="2"/>
                      </a:lnTo>
                      <a:lnTo>
                        <a:pt x="135" y="1"/>
                      </a:lnTo>
                      <a:lnTo>
                        <a:pt x="129" y="1"/>
                      </a:lnTo>
                      <a:lnTo>
                        <a:pt x="122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96" y="0"/>
                      </a:lnTo>
                      <a:lnTo>
                        <a:pt x="91" y="0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65" y="2"/>
                      </a:lnTo>
                      <a:lnTo>
                        <a:pt x="58" y="2"/>
                      </a:lnTo>
                      <a:lnTo>
                        <a:pt x="52" y="4"/>
                      </a:lnTo>
                      <a:lnTo>
                        <a:pt x="46" y="5"/>
                      </a:lnTo>
                      <a:lnTo>
                        <a:pt x="40" y="7"/>
                      </a:lnTo>
                      <a:lnTo>
                        <a:pt x="33" y="8"/>
                      </a:lnTo>
                      <a:lnTo>
                        <a:pt x="27" y="12"/>
                      </a:lnTo>
                      <a:lnTo>
                        <a:pt x="22" y="14"/>
                      </a:lnTo>
                      <a:lnTo>
                        <a:pt x="17" y="17"/>
                      </a:lnTo>
                      <a:lnTo>
                        <a:pt x="12" y="19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0" y="29"/>
                      </a:lnTo>
                      <a:lnTo>
                        <a:pt x="1" y="31"/>
                      </a:lnTo>
                      <a:lnTo>
                        <a:pt x="3" y="33"/>
                      </a:lnTo>
                      <a:lnTo>
                        <a:pt x="5" y="35"/>
                      </a:lnTo>
                      <a:lnTo>
                        <a:pt x="7" y="35"/>
                      </a:lnTo>
                      <a:lnTo>
                        <a:pt x="11" y="35"/>
                      </a:lnTo>
                      <a:lnTo>
                        <a:pt x="15" y="34"/>
                      </a:lnTo>
                      <a:lnTo>
                        <a:pt x="18" y="34"/>
                      </a:lnTo>
                      <a:lnTo>
                        <a:pt x="22" y="33"/>
                      </a:lnTo>
                      <a:lnTo>
                        <a:pt x="26" y="31"/>
                      </a:lnTo>
                      <a:lnTo>
                        <a:pt x="31" y="30"/>
                      </a:lnTo>
                      <a:lnTo>
                        <a:pt x="34" y="29"/>
                      </a:lnTo>
                      <a:lnTo>
                        <a:pt x="38" y="28"/>
                      </a:lnTo>
                      <a:lnTo>
                        <a:pt x="41" y="27"/>
                      </a:lnTo>
                      <a:lnTo>
                        <a:pt x="45" y="24"/>
                      </a:lnTo>
                      <a:lnTo>
                        <a:pt x="49" y="23"/>
                      </a:lnTo>
                      <a:lnTo>
                        <a:pt x="52" y="22"/>
                      </a:lnTo>
                      <a:lnTo>
                        <a:pt x="56" y="21"/>
                      </a:lnTo>
                      <a:lnTo>
                        <a:pt x="57" y="19"/>
                      </a:lnTo>
                      <a:lnTo>
                        <a:pt x="61" y="19"/>
                      </a:lnTo>
                      <a:lnTo>
                        <a:pt x="62" y="19"/>
                      </a:lnTo>
                      <a:lnTo>
                        <a:pt x="67" y="19"/>
                      </a:lnTo>
                      <a:lnTo>
                        <a:pt x="69" y="19"/>
                      </a:lnTo>
                      <a:lnTo>
                        <a:pt x="73" y="19"/>
                      </a:lnTo>
                      <a:lnTo>
                        <a:pt x="77" y="19"/>
                      </a:lnTo>
                      <a:lnTo>
                        <a:pt x="81" y="19"/>
                      </a:lnTo>
                      <a:lnTo>
                        <a:pt x="85" y="19"/>
                      </a:lnTo>
                      <a:lnTo>
                        <a:pt x="91" y="19"/>
                      </a:lnTo>
                      <a:lnTo>
                        <a:pt x="96" y="19"/>
                      </a:lnTo>
                      <a:lnTo>
                        <a:pt x="102" y="21"/>
                      </a:lnTo>
                      <a:lnTo>
                        <a:pt x="107" y="21"/>
                      </a:lnTo>
                      <a:lnTo>
                        <a:pt x="114" y="21"/>
                      </a:lnTo>
                      <a:lnTo>
                        <a:pt x="122" y="22"/>
                      </a:lnTo>
                      <a:lnTo>
                        <a:pt x="129" y="23"/>
                      </a:lnTo>
                      <a:lnTo>
                        <a:pt x="135" y="23"/>
                      </a:lnTo>
                      <a:lnTo>
                        <a:pt x="142" y="23"/>
                      </a:lnTo>
                      <a:lnTo>
                        <a:pt x="149" y="24"/>
                      </a:lnTo>
                      <a:lnTo>
                        <a:pt x="158" y="24"/>
                      </a:lnTo>
                      <a:lnTo>
                        <a:pt x="165" y="25"/>
                      </a:lnTo>
                      <a:lnTo>
                        <a:pt x="174" y="25"/>
                      </a:lnTo>
                      <a:lnTo>
                        <a:pt x="183" y="27"/>
                      </a:lnTo>
                      <a:lnTo>
                        <a:pt x="192" y="28"/>
                      </a:lnTo>
                      <a:lnTo>
                        <a:pt x="200" y="28"/>
                      </a:lnTo>
                      <a:lnTo>
                        <a:pt x="209" y="29"/>
                      </a:lnTo>
                      <a:lnTo>
                        <a:pt x="219" y="30"/>
                      </a:lnTo>
                      <a:lnTo>
                        <a:pt x="227" y="31"/>
                      </a:lnTo>
                      <a:lnTo>
                        <a:pt x="237" y="31"/>
                      </a:lnTo>
                      <a:lnTo>
                        <a:pt x="245" y="33"/>
                      </a:lnTo>
                      <a:lnTo>
                        <a:pt x="255" y="34"/>
                      </a:lnTo>
                      <a:lnTo>
                        <a:pt x="265" y="35"/>
                      </a:lnTo>
                      <a:lnTo>
                        <a:pt x="274" y="35"/>
                      </a:lnTo>
                      <a:lnTo>
                        <a:pt x="283" y="36"/>
                      </a:lnTo>
                      <a:lnTo>
                        <a:pt x="291" y="38"/>
                      </a:lnTo>
                      <a:lnTo>
                        <a:pt x="301" y="39"/>
                      </a:lnTo>
                      <a:lnTo>
                        <a:pt x="310" y="39"/>
                      </a:lnTo>
                      <a:lnTo>
                        <a:pt x="318" y="40"/>
                      </a:lnTo>
                      <a:lnTo>
                        <a:pt x="328" y="40"/>
                      </a:lnTo>
                      <a:lnTo>
                        <a:pt x="336" y="42"/>
                      </a:lnTo>
                      <a:lnTo>
                        <a:pt x="345" y="44"/>
                      </a:lnTo>
                      <a:lnTo>
                        <a:pt x="353" y="44"/>
                      </a:lnTo>
                      <a:lnTo>
                        <a:pt x="362" y="45"/>
                      </a:lnTo>
                      <a:lnTo>
                        <a:pt x="370" y="46"/>
                      </a:lnTo>
                      <a:lnTo>
                        <a:pt x="378" y="46"/>
                      </a:lnTo>
                      <a:lnTo>
                        <a:pt x="386" y="48"/>
                      </a:lnTo>
                      <a:lnTo>
                        <a:pt x="392" y="48"/>
                      </a:lnTo>
                      <a:lnTo>
                        <a:pt x="401" y="51"/>
                      </a:lnTo>
                      <a:lnTo>
                        <a:pt x="407" y="51"/>
                      </a:lnTo>
                      <a:lnTo>
                        <a:pt x="414" y="52"/>
                      </a:lnTo>
                      <a:lnTo>
                        <a:pt x="420" y="53"/>
                      </a:lnTo>
                      <a:lnTo>
                        <a:pt x="426" y="55"/>
                      </a:lnTo>
                      <a:lnTo>
                        <a:pt x="432" y="55"/>
                      </a:lnTo>
                      <a:lnTo>
                        <a:pt x="437" y="56"/>
                      </a:lnTo>
                      <a:lnTo>
                        <a:pt x="442" y="57"/>
                      </a:lnTo>
                      <a:lnTo>
                        <a:pt x="447" y="58"/>
                      </a:lnTo>
                      <a:lnTo>
                        <a:pt x="450" y="58"/>
                      </a:lnTo>
                      <a:lnTo>
                        <a:pt x="454" y="59"/>
                      </a:lnTo>
                      <a:lnTo>
                        <a:pt x="456" y="61"/>
                      </a:lnTo>
                      <a:lnTo>
                        <a:pt x="460" y="62"/>
                      </a:lnTo>
                      <a:lnTo>
                        <a:pt x="464" y="63"/>
                      </a:lnTo>
                      <a:lnTo>
                        <a:pt x="466" y="65"/>
                      </a:lnTo>
                      <a:lnTo>
                        <a:pt x="467" y="70"/>
                      </a:lnTo>
                      <a:lnTo>
                        <a:pt x="464" y="78"/>
                      </a:lnTo>
                      <a:lnTo>
                        <a:pt x="460" y="81"/>
                      </a:lnTo>
                      <a:lnTo>
                        <a:pt x="456" y="84"/>
                      </a:lnTo>
                      <a:lnTo>
                        <a:pt x="453" y="87"/>
                      </a:lnTo>
                      <a:lnTo>
                        <a:pt x="449" y="91"/>
                      </a:lnTo>
                      <a:lnTo>
                        <a:pt x="446" y="95"/>
                      </a:lnTo>
                      <a:lnTo>
                        <a:pt x="442" y="98"/>
                      </a:lnTo>
                      <a:lnTo>
                        <a:pt x="439" y="101"/>
                      </a:lnTo>
                      <a:lnTo>
                        <a:pt x="438" y="104"/>
                      </a:lnTo>
                      <a:lnTo>
                        <a:pt x="437" y="107"/>
                      </a:lnTo>
                      <a:lnTo>
                        <a:pt x="437" y="109"/>
                      </a:lnTo>
                      <a:lnTo>
                        <a:pt x="439" y="112"/>
                      </a:lnTo>
                      <a:lnTo>
                        <a:pt x="443" y="113"/>
                      </a:lnTo>
                      <a:lnTo>
                        <a:pt x="447" y="113"/>
                      </a:lnTo>
                      <a:lnTo>
                        <a:pt x="452" y="113"/>
                      </a:lnTo>
                      <a:lnTo>
                        <a:pt x="455" y="112"/>
                      </a:lnTo>
                      <a:lnTo>
                        <a:pt x="459" y="110"/>
                      </a:lnTo>
                      <a:lnTo>
                        <a:pt x="461" y="107"/>
                      </a:lnTo>
                      <a:lnTo>
                        <a:pt x="465" y="104"/>
                      </a:lnTo>
                      <a:lnTo>
                        <a:pt x="469" y="101"/>
                      </a:lnTo>
                      <a:lnTo>
                        <a:pt x="471" y="98"/>
                      </a:lnTo>
                      <a:lnTo>
                        <a:pt x="476" y="92"/>
                      </a:lnTo>
                      <a:lnTo>
                        <a:pt x="479" y="89"/>
                      </a:lnTo>
                      <a:lnTo>
                        <a:pt x="482" y="89"/>
                      </a:lnTo>
                      <a:lnTo>
                        <a:pt x="483" y="89"/>
                      </a:lnTo>
                      <a:lnTo>
                        <a:pt x="486" y="91"/>
                      </a:lnTo>
                      <a:lnTo>
                        <a:pt x="487" y="95"/>
                      </a:lnTo>
                      <a:lnTo>
                        <a:pt x="487" y="97"/>
                      </a:lnTo>
                      <a:lnTo>
                        <a:pt x="487" y="101"/>
                      </a:lnTo>
                      <a:lnTo>
                        <a:pt x="487" y="106"/>
                      </a:lnTo>
                      <a:lnTo>
                        <a:pt x="488" y="113"/>
                      </a:lnTo>
                      <a:lnTo>
                        <a:pt x="488" y="115"/>
                      </a:lnTo>
                      <a:lnTo>
                        <a:pt x="488" y="119"/>
                      </a:lnTo>
                      <a:lnTo>
                        <a:pt x="488" y="123"/>
                      </a:lnTo>
                      <a:lnTo>
                        <a:pt x="488" y="127"/>
                      </a:lnTo>
                      <a:lnTo>
                        <a:pt x="488" y="131"/>
                      </a:lnTo>
                      <a:lnTo>
                        <a:pt x="488" y="136"/>
                      </a:lnTo>
                      <a:lnTo>
                        <a:pt x="488" y="141"/>
                      </a:lnTo>
                      <a:lnTo>
                        <a:pt x="488" y="147"/>
                      </a:lnTo>
                      <a:lnTo>
                        <a:pt x="487" y="152"/>
                      </a:lnTo>
                      <a:lnTo>
                        <a:pt x="487" y="157"/>
                      </a:lnTo>
                      <a:lnTo>
                        <a:pt x="487" y="161"/>
                      </a:lnTo>
                      <a:lnTo>
                        <a:pt x="487" y="166"/>
                      </a:lnTo>
                      <a:lnTo>
                        <a:pt x="486" y="172"/>
                      </a:lnTo>
                      <a:lnTo>
                        <a:pt x="486" y="177"/>
                      </a:lnTo>
                      <a:lnTo>
                        <a:pt x="486" y="183"/>
                      </a:lnTo>
                      <a:lnTo>
                        <a:pt x="486" y="191"/>
                      </a:lnTo>
                      <a:lnTo>
                        <a:pt x="484" y="195"/>
                      </a:lnTo>
                      <a:lnTo>
                        <a:pt x="484" y="202"/>
                      </a:lnTo>
                      <a:lnTo>
                        <a:pt x="484" y="208"/>
                      </a:lnTo>
                      <a:lnTo>
                        <a:pt x="484" y="214"/>
                      </a:lnTo>
                      <a:lnTo>
                        <a:pt x="483" y="220"/>
                      </a:lnTo>
                      <a:lnTo>
                        <a:pt x="483" y="227"/>
                      </a:lnTo>
                      <a:lnTo>
                        <a:pt x="483" y="233"/>
                      </a:lnTo>
                      <a:lnTo>
                        <a:pt x="483" y="239"/>
                      </a:lnTo>
                      <a:lnTo>
                        <a:pt x="483" y="245"/>
                      </a:lnTo>
                      <a:lnTo>
                        <a:pt x="482" y="251"/>
                      </a:lnTo>
                      <a:lnTo>
                        <a:pt x="482" y="256"/>
                      </a:lnTo>
                      <a:lnTo>
                        <a:pt x="482" y="264"/>
                      </a:lnTo>
                      <a:lnTo>
                        <a:pt x="481" y="270"/>
                      </a:lnTo>
                      <a:lnTo>
                        <a:pt x="481" y="276"/>
                      </a:lnTo>
                      <a:lnTo>
                        <a:pt x="481" y="282"/>
                      </a:lnTo>
                      <a:lnTo>
                        <a:pt x="481" y="288"/>
                      </a:lnTo>
                      <a:lnTo>
                        <a:pt x="479" y="293"/>
                      </a:lnTo>
                      <a:lnTo>
                        <a:pt x="479" y="299"/>
                      </a:lnTo>
                      <a:lnTo>
                        <a:pt x="478" y="305"/>
                      </a:lnTo>
                      <a:lnTo>
                        <a:pt x="478" y="311"/>
                      </a:lnTo>
                      <a:lnTo>
                        <a:pt x="478" y="316"/>
                      </a:lnTo>
                      <a:lnTo>
                        <a:pt x="477" y="322"/>
                      </a:lnTo>
                      <a:lnTo>
                        <a:pt x="477" y="327"/>
                      </a:lnTo>
                      <a:lnTo>
                        <a:pt x="477" y="332"/>
                      </a:lnTo>
                      <a:lnTo>
                        <a:pt x="477" y="336"/>
                      </a:lnTo>
                      <a:lnTo>
                        <a:pt x="476" y="341"/>
                      </a:lnTo>
                      <a:lnTo>
                        <a:pt x="476" y="345"/>
                      </a:lnTo>
                      <a:lnTo>
                        <a:pt x="476" y="350"/>
                      </a:lnTo>
                      <a:lnTo>
                        <a:pt x="475" y="353"/>
                      </a:lnTo>
                      <a:lnTo>
                        <a:pt x="475" y="358"/>
                      </a:lnTo>
                      <a:lnTo>
                        <a:pt x="475" y="362"/>
                      </a:lnTo>
                      <a:lnTo>
                        <a:pt x="475" y="366"/>
                      </a:lnTo>
                      <a:lnTo>
                        <a:pt x="475" y="372"/>
                      </a:lnTo>
                      <a:lnTo>
                        <a:pt x="473" y="377"/>
                      </a:lnTo>
                      <a:lnTo>
                        <a:pt x="473" y="380"/>
                      </a:lnTo>
                      <a:lnTo>
                        <a:pt x="473" y="384"/>
                      </a:lnTo>
                      <a:lnTo>
                        <a:pt x="472" y="387"/>
                      </a:lnTo>
                      <a:lnTo>
                        <a:pt x="471" y="392"/>
                      </a:lnTo>
                      <a:lnTo>
                        <a:pt x="469" y="398"/>
                      </a:lnTo>
                      <a:lnTo>
                        <a:pt x="466" y="403"/>
                      </a:lnTo>
                      <a:lnTo>
                        <a:pt x="464" y="408"/>
                      </a:lnTo>
                      <a:lnTo>
                        <a:pt x="460" y="414"/>
                      </a:lnTo>
                      <a:lnTo>
                        <a:pt x="458" y="419"/>
                      </a:lnTo>
                      <a:lnTo>
                        <a:pt x="455" y="425"/>
                      </a:lnTo>
                      <a:lnTo>
                        <a:pt x="453" y="429"/>
                      </a:lnTo>
                      <a:lnTo>
                        <a:pt x="450" y="434"/>
                      </a:lnTo>
                      <a:lnTo>
                        <a:pt x="449" y="438"/>
                      </a:lnTo>
                      <a:lnTo>
                        <a:pt x="449" y="442"/>
                      </a:lnTo>
                      <a:lnTo>
                        <a:pt x="449" y="446"/>
                      </a:lnTo>
                      <a:lnTo>
                        <a:pt x="450" y="448"/>
                      </a:lnTo>
                      <a:lnTo>
                        <a:pt x="453" y="449"/>
                      </a:lnTo>
                      <a:lnTo>
                        <a:pt x="458" y="452"/>
                      </a:lnTo>
                      <a:lnTo>
                        <a:pt x="461" y="452"/>
                      </a:lnTo>
                      <a:lnTo>
                        <a:pt x="465" y="451"/>
                      </a:lnTo>
                      <a:lnTo>
                        <a:pt x="469" y="448"/>
                      </a:lnTo>
                      <a:lnTo>
                        <a:pt x="472" y="448"/>
                      </a:lnTo>
                      <a:lnTo>
                        <a:pt x="476" y="445"/>
                      </a:lnTo>
                      <a:lnTo>
                        <a:pt x="479" y="443"/>
                      </a:lnTo>
                      <a:lnTo>
                        <a:pt x="482" y="440"/>
                      </a:lnTo>
                      <a:lnTo>
                        <a:pt x="486" y="438"/>
                      </a:lnTo>
                      <a:lnTo>
                        <a:pt x="490" y="434"/>
                      </a:lnTo>
                      <a:lnTo>
                        <a:pt x="496" y="430"/>
                      </a:lnTo>
                      <a:lnTo>
                        <a:pt x="500" y="430"/>
                      </a:lnTo>
                      <a:lnTo>
                        <a:pt x="504" y="434"/>
                      </a:lnTo>
                      <a:lnTo>
                        <a:pt x="504" y="435"/>
                      </a:lnTo>
                      <a:lnTo>
                        <a:pt x="505" y="437"/>
                      </a:lnTo>
                      <a:lnTo>
                        <a:pt x="505" y="441"/>
                      </a:lnTo>
                      <a:lnTo>
                        <a:pt x="505" y="446"/>
                      </a:lnTo>
                      <a:lnTo>
                        <a:pt x="505" y="449"/>
                      </a:lnTo>
                      <a:lnTo>
                        <a:pt x="505" y="455"/>
                      </a:lnTo>
                      <a:lnTo>
                        <a:pt x="505" y="459"/>
                      </a:lnTo>
                      <a:lnTo>
                        <a:pt x="505" y="463"/>
                      </a:lnTo>
                      <a:lnTo>
                        <a:pt x="505" y="466"/>
                      </a:lnTo>
                      <a:lnTo>
                        <a:pt x="506" y="470"/>
                      </a:lnTo>
                      <a:lnTo>
                        <a:pt x="505" y="474"/>
                      </a:lnTo>
                      <a:lnTo>
                        <a:pt x="505" y="477"/>
                      </a:lnTo>
                      <a:lnTo>
                        <a:pt x="505" y="481"/>
                      </a:lnTo>
                      <a:lnTo>
                        <a:pt x="505" y="485"/>
                      </a:lnTo>
                      <a:lnTo>
                        <a:pt x="505" y="488"/>
                      </a:lnTo>
                      <a:lnTo>
                        <a:pt x="505" y="492"/>
                      </a:lnTo>
                      <a:lnTo>
                        <a:pt x="505" y="497"/>
                      </a:lnTo>
                      <a:lnTo>
                        <a:pt x="505" y="502"/>
                      </a:lnTo>
                      <a:lnTo>
                        <a:pt x="505" y="505"/>
                      </a:lnTo>
                      <a:lnTo>
                        <a:pt x="505" y="510"/>
                      </a:lnTo>
                      <a:lnTo>
                        <a:pt x="505" y="515"/>
                      </a:lnTo>
                      <a:lnTo>
                        <a:pt x="505" y="520"/>
                      </a:lnTo>
                      <a:lnTo>
                        <a:pt x="505" y="524"/>
                      </a:lnTo>
                      <a:lnTo>
                        <a:pt x="505" y="530"/>
                      </a:lnTo>
                      <a:lnTo>
                        <a:pt x="505" y="533"/>
                      </a:lnTo>
                      <a:lnTo>
                        <a:pt x="505" y="538"/>
                      </a:lnTo>
                      <a:lnTo>
                        <a:pt x="505" y="543"/>
                      </a:lnTo>
                      <a:lnTo>
                        <a:pt x="505" y="548"/>
                      </a:lnTo>
                      <a:lnTo>
                        <a:pt x="505" y="551"/>
                      </a:lnTo>
                      <a:lnTo>
                        <a:pt x="505" y="556"/>
                      </a:lnTo>
                      <a:lnTo>
                        <a:pt x="505" y="561"/>
                      </a:lnTo>
                      <a:lnTo>
                        <a:pt x="505" y="566"/>
                      </a:lnTo>
                      <a:lnTo>
                        <a:pt x="505" y="571"/>
                      </a:lnTo>
                      <a:lnTo>
                        <a:pt x="505" y="575"/>
                      </a:lnTo>
                      <a:lnTo>
                        <a:pt x="504" y="579"/>
                      </a:lnTo>
                      <a:lnTo>
                        <a:pt x="504" y="583"/>
                      </a:lnTo>
                      <a:lnTo>
                        <a:pt x="504" y="588"/>
                      </a:lnTo>
                      <a:lnTo>
                        <a:pt x="504" y="593"/>
                      </a:lnTo>
                      <a:lnTo>
                        <a:pt x="504" y="596"/>
                      </a:lnTo>
                      <a:lnTo>
                        <a:pt x="504" y="600"/>
                      </a:lnTo>
                      <a:lnTo>
                        <a:pt x="504" y="605"/>
                      </a:lnTo>
                      <a:lnTo>
                        <a:pt x="504" y="609"/>
                      </a:lnTo>
                      <a:lnTo>
                        <a:pt x="503" y="611"/>
                      </a:lnTo>
                      <a:lnTo>
                        <a:pt x="503" y="615"/>
                      </a:lnTo>
                      <a:lnTo>
                        <a:pt x="503" y="618"/>
                      </a:lnTo>
                      <a:lnTo>
                        <a:pt x="503" y="622"/>
                      </a:lnTo>
                      <a:lnTo>
                        <a:pt x="501" y="626"/>
                      </a:lnTo>
                      <a:lnTo>
                        <a:pt x="501" y="629"/>
                      </a:lnTo>
                      <a:lnTo>
                        <a:pt x="501" y="632"/>
                      </a:lnTo>
                      <a:lnTo>
                        <a:pt x="501" y="635"/>
                      </a:lnTo>
                      <a:lnTo>
                        <a:pt x="501" y="640"/>
                      </a:lnTo>
                      <a:lnTo>
                        <a:pt x="501" y="644"/>
                      </a:lnTo>
                      <a:lnTo>
                        <a:pt x="501" y="647"/>
                      </a:lnTo>
                      <a:lnTo>
                        <a:pt x="501" y="651"/>
                      </a:lnTo>
                      <a:lnTo>
                        <a:pt x="499" y="655"/>
                      </a:lnTo>
                      <a:lnTo>
                        <a:pt x="498" y="660"/>
                      </a:lnTo>
                      <a:lnTo>
                        <a:pt x="496" y="662"/>
                      </a:lnTo>
                      <a:lnTo>
                        <a:pt x="495" y="666"/>
                      </a:lnTo>
                      <a:lnTo>
                        <a:pt x="494" y="669"/>
                      </a:lnTo>
                      <a:lnTo>
                        <a:pt x="494" y="673"/>
                      </a:lnTo>
                      <a:lnTo>
                        <a:pt x="492" y="675"/>
                      </a:lnTo>
                      <a:lnTo>
                        <a:pt x="490" y="679"/>
                      </a:lnTo>
                      <a:lnTo>
                        <a:pt x="489" y="683"/>
                      </a:lnTo>
                      <a:lnTo>
                        <a:pt x="488" y="686"/>
                      </a:lnTo>
                      <a:lnTo>
                        <a:pt x="487" y="690"/>
                      </a:lnTo>
                      <a:lnTo>
                        <a:pt x="486" y="694"/>
                      </a:lnTo>
                      <a:lnTo>
                        <a:pt x="484" y="697"/>
                      </a:lnTo>
                      <a:lnTo>
                        <a:pt x="483" y="701"/>
                      </a:lnTo>
                      <a:lnTo>
                        <a:pt x="482" y="705"/>
                      </a:lnTo>
                      <a:lnTo>
                        <a:pt x="479" y="708"/>
                      </a:lnTo>
                      <a:lnTo>
                        <a:pt x="478" y="712"/>
                      </a:lnTo>
                      <a:lnTo>
                        <a:pt x="477" y="716"/>
                      </a:lnTo>
                      <a:lnTo>
                        <a:pt x="476" y="719"/>
                      </a:lnTo>
                      <a:lnTo>
                        <a:pt x="475" y="723"/>
                      </a:lnTo>
                      <a:lnTo>
                        <a:pt x="473" y="726"/>
                      </a:lnTo>
                      <a:lnTo>
                        <a:pt x="472" y="730"/>
                      </a:lnTo>
                      <a:lnTo>
                        <a:pt x="471" y="736"/>
                      </a:lnTo>
                      <a:lnTo>
                        <a:pt x="469" y="742"/>
                      </a:lnTo>
                      <a:lnTo>
                        <a:pt x="467" y="747"/>
                      </a:lnTo>
                      <a:lnTo>
                        <a:pt x="466" y="753"/>
                      </a:lnTo>
                      <a:lnTo>
                        <a:pt x="465" y="756"/>
                      </a:lnTo>
                      <a:lnTo>
                        <a:pt x="465" y="759"/>
                      </a:lnTo>
                      <a:lnTo>
                        <a:pt x="465" y="763"/>
                      </a:lnTo>
                      <a:lnTo>
                        <a:pt x="466" y="765"/>
                      </a:lnTo>
                      <a:lnTo>
                        <a:pt x="467" y="768"/>
                      </a:lnTo>
                      <a:lnTo>
                        <a:pt x="470" y="768"/>
                      </a:lnTo>
                      <a:lnTo>
                        <a:pt x="472" y="767"/>
                      </a:lnTo>
                      <a:lnTo>
                        <a:pt x="476" y="764"/>
                      </a:lnTo>
                      <a:lnTo>
                        <a:pt x="479" y="760"/>
                      </a:lnTo>
                      <a:lnTo>
                        <a:pt x="484" y="756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36" name="Freeform 324"/>
                <p:cNvSpPr>
                  <a:spLocks/>
                </p:cNvSpPr>
                <p:nvPr/>
              </p:nvSpPr>
              <p:spPr bwMode="auto">
                <a:xfrm>
                  <a:off x="2259" y="1795"/>
                  <a:ext cx="134" cy="191"/>
                </a:xfrm>
                <a:custGeom>
                  <a:avLst/>
                  <a:gdLst>
                    <a:gd name="T0" fmla="*/ 0 w 537"/>
                    <a:gd name="T1" fmla="*/ 0 h 764"/>
                    <a:gd name="T2" fmla="*/ 0 w 537"/>
                    <a:gd name="T3" fmla="*/ 0 h 764"/>
                    <a:gd name="T4" fmla="*/ 0 w 537"/>
                    <a:gd name="T5" fmla="*/ 0 h 764"/>
                    <a:gd name="T6" fmla="*/ 0 w 537"/>
                    <a:gd name="T7" fmla="*/ 0 h 764"/>
                    <a:gd name="T8" fmla="*/ 0 w 537"/>
                    <a:gd name="T9" fmla="*/ 0 h 764"/>
                    <a:gd name="T10" fmla="*/ 0 w 537"/>
                    <a:gd name="T11" fmla="*/ 0 h 764"/>
                    <a:gd name="T12" fmla="*/ 0 w 537"/>
                    <a:gd name="T13" fmla="*/ 0 h 764"/>
                    <a:gd name="T14" fmla="*/ 0 w 537"/>
                    <a:gd name="T15" fmla="*/ 0 h 764"/>
                    <a:gd name="T16" fmla="*/ 0 w 537"/>
                    <a:gd name="T17" fmla="*/ 0 h 764"/>
                    <a:gd name="T18" fmla="*/ 0 w 537"/>
                    <a:gd name="T19" fmla="*/ 0 h 764"/>
                    <a:gd name="T20" fmla="*/ 0 w 537"/>
                    <a:gd name="T21" fmla="*/ 0 h 764"/>
                    <a:gd name="T22" fmla="*/ 0 w 537"/>
                    <a:gd name="T23" fmla="*/ 0 h 764"/>
                    <a:gd name="T24" fmla="*/ 0 w 537"/>
                    <a:gd name="T25" fmla="*/ 0 h 764"/>
                    <a:gd name="T26" fmla="*/ 0 w 537"/>
                    <a:gd name="T27" fmla="*/ 0 h 764"/>
                    <a:gd name="T28" fmla="*/ 0 w 537"/>
                    <a:gd name="T29" fmla="*/ 0 h 764"/>
                    <a:gd name="T30" fmla="*/ 0 w 537"/>
                    <a:gd name="T31" fmla="*/ 0 h 764"/>
                    <a:gd name="T32" fmla="*/ 0 w 537"/>
                    <a:gd name="T33" fmla="*/ 0 h 764"/>
                    <a:gd name="T34" fmla="*/ 0 w 537"/>
                    <a:gd name="T35" fmla="*/ 0 h 764"/>
                    <a:gd name="T36" fmla="*/ 0 w 537"/>
                    <a:gd name="T37" fmla="*/ 0 h 764"/>
                    <a:gd name="T38" fmla="*/ 0 w 537"/>
                    <a:gd name="T39" fmla="*/ 0 h 764"/>
                    <a:gd name="T40" fmla="*/ 0 w 537"/>
                    <a:gd name="T41" fmla="*/ 0 h 764"/>
                    <a:gd name="T42" fmla="*/ 0 w 537"/>
                    <a:gd name="T43" fmla="*/ 0 h 764"/>
                    <a:gd name="T44" fmla="*/ 0 w 537"/>
                    <a:gd name="T45" fmla="*/ 0 h 764"/>
                    <a:gd name="T46" fmla="*/ 0 w 537"/>
                    <a:gd name="T47" fmla="*/ 0 h 764"/>
                    <a:gd name="T48" fmla="*/ 0 w 537"/>
                    <a:gd name="T49" fmla="*/ 0 h 764"/>
                    <a:gd name="T50" fmla="*/ 0 w 537"/>
                    <a:gd name="T51" fmla="*/ 0 h 764"/>
                    <a:gd name="T52" fmla="*/ 0 w 537"/>
                    <a:gd name="T53" fmla="*/ 0 h 764"/>
                    <a:gd name="T54" fmla="*/ 0 w 537"/>
                    <a:gd name="T55" fmla="*/ 0 h 764"/>
                    <a:gd name="T56" fmla="*/ 0 w 537"/>
                    <a:gd name="T57" fmla="*/ 0 h 764"/>
                    <a:gd name="T58" fmla="*/ 0 w 537"/>
                    <a:gd name="T59" fmla="*/ 0 h 764"/>
                    <a:gd name="T60" fmla="*/ 0 w 537"/>
                    <a:gd name="T61" fmla="*/ 0 h 764"/>
                    <a:gd name="T62" fmla="*/ 0 w 537"/>
                    <a:gd name="T63" fmla="*/ 0 h 764"/>
                    <a:gd name="T64" fmla="*/ 0 w 537"/>
                    <a:gd name="T65" fmla="*/ 0 h 764"/>
                    <a:gd name="T66" fmla="*/ 0 w 537"/>
                    <a:gd name="T67" fmla="*/ 0 h 764"/>
                    <a:gd name="T68" fmla="*/ 0 w 537"/>
                    <a:gd name="T69" fmla="*/ 0 h 764"/>
                    <a:gd name="T70" fmla="*/ 0 w 537"/>
                    <a:gd name="T71" fmla="*/ 0 h 764"/>
                    <a:gd name="T72" fmla="*/ 0 w 537"/>
                    <a:gd name="T73" fmla="*/ 0 h 764"/>
                    <a:gd name="T74" fmla="*/ 0 w 537"/>
                    <a:gd name="T75" fmla="*/ 0 h 764"/>
                    <a:gd name="T76" fmla="*/ 0 w 537"/>
                    <a:gd name="T77" fmla="*/ 0 h 764"/>
                    <a:gd name="T78" fmla="*/ 0 w 537"/>
                    <a:gd name="T79" fmla="*/ 0 h 764"/>
                    <a:gd name="T80" fmla="*/ 0 w 537"/>
                    <a:gd name="T81" fmla="*/ 0 h 764"/>
                    <a:gd name="T82" fmla="*/ 0 w 537"/>
                    <a:gd name="T83" fmla="*/ 0 h 764"/>
                    <a:gd name="T84" fmla="*/ 0 w 537"/>
                    <a:gd name="T85" fmla="*/ 0 h 764"/>
                    <a:gd name="T86" fmla="*/ 0 w 537"/>
                    <a:gd name="T87" fmla="*/ 0 h 764"/>
                    <a:gd name="T88" fmla="*/ 0 w 537"/>
                    <a:gd name="T89" fmla="*/ 0 h 764"/>
                    <a:gd name="T90" fmla="*/ 0 w 537"/>
                    <a:gd name="T91" fmla="*/ 0 h 764"/>
                    <a:gd name="T92" fmla="*/ 0 w 537"/>
                    <a:gd name="T93" fmla="*/ 0 h 764"/>
                    <a:gd name="T94" fmla="*/ 0 w 537"/>
                    <a:gd name="T95" fmla="*/ 0 h 764"/>
                    <a:gd name="T96" fmla="*/ 0 w 537"/>
                    <a:gd name="T97" fmla="*/ 0 h 764"/>
                    <a:gd name="T98" fmla="*/ 0 w 537"/>
                    <a:gd name="T99" fmla="*/ 0 h 764"/>
                    <a:gd name="T100" fmla="*/ 0 w 537"/>
                    <a:gd name="T101" fmla="*/ 0 h 764"/>
                    <a:gd name="T102" fmla="*/ 0 w 537"/>
                    <a:gd name="T103" fmla="*/ 0 h 764"/>
                    <a:gd name="T104" fmla="*/ 0 w 537"/>
                    <a:gd name="T105" fmla="*/ 0 h 764"/>
                    <a:gd name="T106" fmla="*/ 0 w 537"/>
                    <a:gd name="T107" fmla="*/ 0 h 764"/>
                    <a:gd name="T108" fmla="*/ 0 w 537"/>
                    <a:gd name="T109" fmla="*/ 0 h 764"/>
                    <a:gd name="T110" fmla="*/ 0 w 537"/>
                    <a:gd name="T111" fmla="*/ 0 h 764"/>
                    <a:gd name="T112" fmla="*/ 0 w 537"/>
                    <a:gd name="T113" fmla="*/ 0 h 764"/>
                    <a:gd name="T114" fmla="*/ 0 w 537"/>
                    <a:gd name="T115" fmla="*/ 0 h 764"/>
                    <a:gd name="T116" fmla="*/ 0 w 537"/>
                    <a:gd name="T117" fmla="*/ 0 h 764"/>
                    <a:gd name="T118" fmla="*/ 0 w 537"/>
                    <a:gd name="T119" fmla="*/ 0 h 764"/>
                    <a:gd name="T120" fmla="*/ 0 w 537"/>
                    <a:gd name="T121" fmla="*/ 0 h 764"/>
                    <a:gd name="T122" fmla="*/ 0 w 537"/>
                    <a:gd name="T123" fmla="*/ 0 h 764"/>
                    <a:gd name="T124" fmla="*/ 0 w 537"/>
                    <a:gd name="T125" fmla="*/ 0 h 7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37" h="764">
                      <a:moveTo>
                        <a:pt x="86" y="732"/>
                      </a:moveTo>
                      <a:lnTo>
                        <a:pt x="85" y="732"/>
                      </a:lnTo>
                      <a:lnTo>
                        <a:pt x="83" y="732"/>
                      </a:lnTo>
                      <a:lnTo>
                        <a:pt x="80" y="732"/>
                      </a:lnTo>
                      <a:lnTo>
                        <a:pt x="75" y="732"/>
                      </a:lnTo>
                      <a:lnTo>
                        <a:pt x="70" y="732"/>
                      </a:lnTo>
                      <a:lnTo>
                        <a:pt x="64" y="732"/>
                      </a:lnTo>
                      <a:lnTo>
                        <a:pt x="59" y="732"/>
                      </a:lnTo>
                      <a:lnTo>
                        <a:pt x="53" y="732"/>
                      </a:lnTo>
                      <a:lnTo>
                        <a:pt x="49" y="730"/>
                      </a:lnTo>
                      <a:lnTo>
                        <a:pt x="46" y="730"/>
                      </a:lnTo>
                      <a:lnTo>
                        <a:pt x="42" y="729"/>
                      </a:lnTo>
                      <a:lnTo>
                        <a:pt x="38" y="729"/>
                      </a:lnTo>
                      <a:lnTo>
                        <a:pt x="32" y="727"/>
                      </a:lnTo>
                      <a:lnTo>
                        <a:pt x="28" y="726"/>
                      </a:lnTo>
                      <a:lnTo>
                        <a:pt x="23" y="722"/>
                      </a:lnTo>
                      <a:lnTo>
                        <a:pt x="18" y="718"/>
                      </a:lnTo>
                      <a:lnTo>
                        <a:pt x="14" y="713"/>
                      </a:lnTo>
                      <a:lnTo>
                        <a:pt x="13" y="709"/>
                      </a:lnTo>
                      <a:lnTo>
                        <a:pt x="12" y="706"/>
                      </a:lnTo>
                      <a:lnTo>
                        <a:pt x="11" y="705"/>
                      </a:lnTo>
                      <a:lnTo>
                        <a:pt x="11" y="701"/>
                      </a:lnTo>
                      <a:lnTo>
                        <a:pt x="11" y="699"/>
                      </a:lnTo>
                      <a:lnTo>
                        <a:pt x="9" y="695"/>
                      </a:lnTo>
                      <a:lnTo>
                        <a:pt x="9" y="692"/>
                      </a:lnTo>
                      <a:lnTo>
                        <a:pt x="8" y="687"/>
                      </a:lnTo>
                      <a:lnTo>
                        <a:pt x="8" y="683"/>
                      </a:lnTo>
                      <a:lnTo>
                        <a:pt x="8" y="678"/>
                      </a:lnTo>
                      <a:lnTo>
                        <a:pt x="7" y="672"/>
                      </a:lnTo>
                      <a:lnTo>
                        <a:pt x="7" y="667"/>
                      </a:lnTo>
                      <a:lnTo>
                        <a:pt x="7" y="661"/>
                      </a:lnTo>
                      <a:lnTo>
                        <a:pt x="6" y="655"/>
                      </a:lnTo>
                      <a:lnTo>
                        <a:pt x="6" y="649"/>
                      </a:lnTo>
                      <a:lnTo>
                        <a:pt x="6" y="643"/>
                      </a:lnTo>
                      <a:lnTo>
                        <a:pt x="6" y="636"/>
                      </a:lnTo>
                      <a:lnTo>
                        <a:pt x="5" y="628"/>
                      </a:lnTo>
                      <a:lnTo>
                        <a:pt x="5" y="621"/>
                      </a:lnTo>
                      <a:lnTo>
                        <a:pt x="3" y="613"/>
                      </a:lnTo>
                      <a:lnTo>
                        <a:pt x="3" y="605"/>
                      </a:lnTo>
                      <a:lnTo>
                        <a:pt x="3" y="597"/>
                      </a:lnTo>
                      <a:lnTo>
                        <a:pt x="3" y="590"/>
                      </a:lnTo>
                      <a:lnTo>
                        <a:pt x="3" y="581"/>
                      </a:lnTo>
                      <a:lnTo>
                        <a:pt x="3" y="573"/>
                      </a:lnTo>
                      <a:lnTo>
                        <a:pt x="2" y="564"/>
                      </a:lnTo>
                      <a:lnTo>
                        <a:pt x="2" y="556"/>
                      </a:lnTo>
                      <a:lnTo>
                        <a:pt x="2" y="547"/>
                      </a:lnTo>
                      <a:lnTo>
                        <a:pt x="2" y="539"/>
                      </a:lnTo>
                      <a:lnTo>
                        <a:pt x="2" y="529"/>
                      </a:lnTo>
                      <a:lnTo>
                        <a:pt x="2" y="520"/>
                      </a:lnTo>
                      <a:lnTo>
                        <a:pt x="2" y="512"/>
                      </a:lnTo>
                      <a:lnTo>
                        <a:pt x="2" y="503"/>
                      </a:lnTo>
                      <a:lnTo>
                        <a:pt x="1" y="494"/>
                      </a:lnTo>
                      <a:lnTo>
                        <a:pt x="1" y="485"/>
                      </a:lnTo>
                      <a:lnTo>
                        <a:pt x="1" y="475"/>
                      </a:lnTo>
                      <a:lnTo>
                        <a:pt x="1" y="467"/>
                      </a:lnTo>
                      <a:lnTo>
                        <a:pt x="0" y="457"/>
                      </a:lnTo>
                      <a:lnTo>
                        <a:pt x="0" y="449"/>
                      </a:lnTo>
                      <a:lnTo>
                        <a:pt x="0" y="440"/>
                      </a:lnTo>
                      <a:lnTo>
                        <a:pt x="0" y="432"/>
                      </a:lnTo>
                      <a:lnTo>
                        <a:pt x="0" y="423"/>
                      </a:lnTo>
                      <a:lnTo>
                        <a:pt x="0" y="415"/>
                      </a:lnTo>
                      <a:lnTo>
                        <a:pt x="0" y="406"/>
                      </a:lnTo>
                      <a:lnTo>
                        <a:pt x="0" y="399"/>
                      </a:lnTo>
                      <a:lnTo>
                        <a:pt x="0" y="390"/>
                      </a:lnTo>
                      <a:lnTo>
                        <a:pt x="0" y="383"/>
                      </a:lnTo>
                      <a:lnTo>
                        <a:pt x="0" y="376"/>
                      </a:lnTo>
                      <a:lnTo>
                        <a:pt x="0" y="368"/>
                      </a:lnTo>
                      <a:lnTo>
                        <a:pt x="0" y="361"/>
                      </a:lnTo>
                      <a:lnTo>
                        <a:pt x="0" y="354"/>
                      </a:lnTo>
                      <a:lnTo>
                        <a:pt x="0" y="347"/>
                      </a:lnTo>
                      <a:lnTo>
                        <a:pt x="0" y="340"/>
                      </a:lnTo>
                      <a:lnTo>
                        <a:pt x="0" y="334"/>
                      </a:lnTo>
                      <a:lnTo>
                        <a:pt x="0" y="328"/>
                      </a:lnTo>
                      <a:lnTo>
                        <a:pt x="0" y="323"/>
                      </a:lnTo>
                      <a:lnTo>
                        <a:pt x="0" y="319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0" y="305"/>
                      </a:lnTo>
                      <a:lnTo>
                        <a:pt x="1" y="302"/>
                      </a:lnTo>
                      <a:lnTo>
                        <a:pt x="1" y="295"/>
                      </a:lnTo>
                      <a:lnTo>
                        <a:pt x="2" y="292"/>
                      </a:lnTo>
                      <a:lnTo>
                        <a:pt x="2" y="287"/>
                      </a:lnTo>
                      <a:lnTo>
                        <a:pt x="2" y="282"/>
                      </a:lnTo>
                      <a:lnTo>
                        <a:pt x="2" y="280"/>
                      </a:lnTo>
                      <a:lnTo>
                        <a:pt x="2" y="277"/>
                      </a:lnTo>
                      <a:lnTo>
                        <a:pt x="2" y="274"/>
                      </a:lnTo>
                      <a:lnTo>
                        <a:pt x="3" y="270"/>
                      </a:lnTo>
                      <a:lnTo>
                        <a:pt x="3" y="266"/>
                      </a:lnTo>
                      <a:lnTo>
                        <a:pt x="3" y="263"/>
                      </a:lnTo>
                      <a:lnTo>
                        <a:pt x="3" y="259"/>
                      </a:lnTo>
                      <a:lnTo>
                        <a:pt x="3" y="255"/>
                      </a:lnTo>
                      <a:lnTo>
                        <a:pt x="3" y="251"/>
                      </a:lnTo>
                      <a:lnTo>
                        <a:pt x="5" y="247"/>
                      </a:lnTo>
                      <a:lnTo>
                        <a:pt x="5" y="242"/>
                      </a:lnTo>
                      <a:lnTo>
                        <a:pt x="5" y="238"/>
                      </a:lnTo>
                      <a:lnTo>
                        <a:pt x="5" y="234"/>
                      </a:lnTo>
                      <a:lnTo>
                        <a:pt x="5" y="229"/>
                      </a:lnTo>
                      <a:lnTo>
                        <a:pt x="6" y="224"/>
                      </a:lnTo>
                      <a:lnTo>
                        <a:pt x="6" y="219"/>
                      </a:lnTo>
                      <a:lnTo>
                        <a:pt x="6" y="213"/>
                      </a:lnTo>
                      <a:lnTo>
                        <a:pt x="6" y="208"/>
                      </a:lnTo>
                      <a:lnTo>
                        <a:pt x="7" y="203"/>
                      </a:lnTo>
                      <a:lnTo>
                        <a:pt x="7" y="198"/>
                      </a:lnTo>
                      <a:lnTo>
                        <a:pt x="7" y="193"/>
                      </a:lnTo>
                      <a:lnTo>
                        <a:pt x="8" y="189"/>
                      </a:lnTo>
                      <a:lnTo>
                        <a:pt x="8" y="183"/>
                      </a:lnTo>
                      <a:lnTo>
                        <a:pt x="9" y="178"/>
                      </a:lnTo>
                      <a:lnTo>
                        <a:pt x="9" y="172"/>
                      </a:lnTo>
                      <a:lnTo>
                        <a:pt x="9" y="167"/>
                      </a:lnTo>
                      <a:lnTo>
                        <a:pt x="11" y="161"/>
                      </a:lnTo>
                      <a:lnTo>
                        <a:pt x="11" y="156"/>
                      </a:lnTo>
                      <a:lnTo>
                        <a:pt x="11" y="151"/>
                      </a:lnTo>
                      <a:lnTo>
                        <a:pt x="11" y="146"/>
                      </a:lnTo>
                      <a:lnTo>
                        <a:pt x="12" y="140"/>
                      </a:lnTo>
                      <a:lnTo>
                        <a:pt x="12" y="135"/>
                      </a:lnTo>
                      <a:lnTo>
                        <a:pt x="12" y="129"/>
                      </a:lnTo>
                      <a:lnTo>
                        <a:pt x="13" y="124"/>
                      </a:lnTo>
                      <a:lnTo>
                        <a:pt x="13" y="119"/>
                      </a:lnTo>
                      <a:lnTo>
                        <a:pt x="14" y="114"/>
                      </a:lnTo>
                      <a:lnTo>
                        <a:pt x="14" y="108"/>
                      </a:lnTo>
                      <a:lnTo>
                        <a:pt x="14" y="104"/>
                      </a:lnTo>
                      <a:lnTo>
                        <a:pt x="15" y="99"/>
                      </a:lnTo>
                      <a:lnTo>
                        <a:pt x="15" y="95"/>
                      </a:lnTo>
                      <a:lnTo>
                        <a:pt x="15" y="89"/>
                      </a:lnTo>
                      <a:lnTo>
                        <a:pt x="17" y="85"/>
                      </a:lnTo>
                      <a:lnTo>
                        <a:pt x="17" y="80"/>
                      </a:lnTo>
                      <a:lnTo>
                        <a:pt x="18" y="77"/>
                      </a:lnTo>
                      <a:lnTo>
                        <a:pt x="18" y="73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19" y="61"/>
                      </a:lnTo>
                      <a:lnTo>
                        <a:pt x="19" y="57"/>
                      </a:lnTo>
                      <a:lnTo>
                        <a:pt x="20" y="54"/>
                      </a:lnTo>
                      <a:lnTo>
                        <a:pt x="20" y="51"/>
                      </a:lnTo>
                      <a:lnTo>
                        <a:pt x="22" y="49"/>
                      </a:lnTo>
                      <a:lnTo>
                        <a:pt x="23" y="43"/>
                      </a:lnTo>
                      <a:lnTo>
                        <a:pt x="24" y="38"/>
                      </a:lnTo>
                      <a:lnTo>
                        <a:pt x="24" y="35"/>
                      </a:lnTo>
                      <a:lnTo>
                        <a:pt x="26" y="33"/>
                      </a:lnTo>
                      <a:lnTo>
                        <a:pt x="28" y="28"/>
                      </a:lnTo>
                      <a:lnTo>
                        <a:pt x="32" y="25"/>
                      </a:lnTo>
                      <a:lnTo>
                        <a:pt x="35" y="23"/>
                      </a:lnTo>
                      <a:lnTo>
                        <a:pt x="38" y="21"/>
                      </a:lnTo>
                      <a:lnTo>
                        <a:pt x="42" y="20"/>
                      </a:lnTo>
                      <a:lnTo>
                        <a:pt x="47" y="17"/>
                      </a:lnTo>
                      <a:lnTo>
                        <a:pt x="51" y="16"/>
                      </a:lnTo>
                      <a:lnTo>
                        <a:pt x="55" y="14"/>
                      </a:lnTo>
                      <a:lnTo>
                        <a:pt x="60" y="12"/>
                      </a:lnTo>
                      <a:lnTo>
                        <a:pt x="66" y="11"/>
                      </a:lnTo>
                      <a:lnTo>
                        <a:pt x="71" y="10"/>
                      </a:lnTo>
                      <a:lnTo>
                        <a:pt x="76" y="9"/>
                      </a:lnTo>
                      <a:lnTo>
                        <a:pt x="82" y="8"/>
                      </a:lnTo>
                      <a:lnTo>
                        <a:pt x="88" y="8"/>
                      </a:lnTo>
                      <a:lnTo>
                        <a:pt x="93" y="5"/>
                      </a:lnTo>
                      <a:lnTo>
                        <a:pt x="99" y="5"/>
                      </a:lnTo>
                      <a:lnTo>
                        <a:pt x="104" y="4"/>
                      </a:lnTo>
                      <a:lnTo>
                        <a:pt x="110" y="4"/>
                      </a:lnTo>
                      <a:lnTo>
                        <a:pt x="115" y="3"/>
                      </a:lnTo>
                      <a:lnTo>
                        <a:pt x="121" y="1"/>
                      </a:lnTo>
                      <a:lnTo>
                        <a:pt x="126" y="1"/>
                      </a:lnTo>
                      <a:lnTo>
                        <a:pt x="132" y="1"/>
                      </a:lnTo>
                      <a:lnTo>
                        <a:pt x="137" y="1"/>
                      </a:lnTo>
                      <a:lnTo>
                        <a:pt x="142" y="0"/>
                      </a:lnTo>
                      <a:lnTo>
                        <a:pt x="145" y="0"/>
                      </a:lnTo>
                      <a:lnTo>
                        <a:pt x="150" y="1"/>
                      </a:lnTo>
                      <a:lnTo>
                        <a:pt x="154" y="1"/>
                      </a:lnTo>
                      <a:lnTo>
                        <a:pt x="159" y="1"/>
                      </a:lnTo>
                      <a:lnTo>
                        <a:pt x="162" y="1"/>
                      </a:lnTo>
                      <a:lnTo>
                        <a:pt x="166" y="3"/>
                      </a:lnTo>
                      <a:lnTo>
                        <a:pt x="168" y="3"/>
                      </a:lnTo>
                      <a:lnTo>
                        <a:pt x="174" y="3"/>
                      </a:lnTo>
                      <a:lnTo>
                        <a:pt x="177" y="3"/>
                      </a:lnTo>
                      <a:lnTo>
                        <a:pt x="180" y="3"/>
                      </a:lnTo>
                      <a:lnTo>
                        <a:pt x="183" y="3"/>
                      </a:lnTo>
                      <a:lnTo>
                        <a:pt x="188" y="3"/>
                      </a:lnTo>
                      <a:lnTo>
                        <a:pt x="191" y="3"/>
                      </a:lnTo>
                      <a:lnTo>
                        <a:pt x="196" y="3"/>
                      </a:lnTo>
                      <a:lnTo>
                        <a:pt x="201" y="3"/>
                      </a:lnTo>
                      <a:lnTo>
                        <a:pt x="207" y="3"/>
                      </a:lnTo>
                      <a:lnTo>
                        <a:pt x="212" y="3"/>
                      </a:lnTo>
                      <a:lnTo>
                        <a:pt x="218" y="3"/>
                      </a:lnTo>
                      <a:lnTo>
                        <a:pt x="224" y="3"/>
                      </a:lnTo>
                      <a:lnTo>
                        <a:pt x="230" y="3"/>
                      </a:lnTo>
                      <a:lnTo>
                        <a:pt x="236" y="3"/>
                      </a:lnTo>
                      <a:lnTo>
                        <a:pt x="242" y="3"/>
                      </a:lnTo>
                      <a:lnTo>
                        <a:pt x="250" y="3"/>
                      </a:lnTo>
                      <a:lnTo>
                        <a:pt x="257" y="3"/>
                      </a:lnTo>
                      <a:lnTo>
                        <a:pt x="263" y="3"/>
                      </a:lnTo>
                      <a:lnTo>
                        <a:pt x="270" y="3"/>
                      </a:lnTo>
                      <a:lnTo>
                        <a:pt x="278" y="3"/>
                      </a:lnTo>
                      <a:lnTo>
                        <a:pt x="285" y="3"/>
                      </a:lnTo>
                      <a:lnTo>
                        <a:pt x="292" y="3"/>
                      </a:lnTo>
                      <a:lnTo>
                        <a:pt x="299" y="3"/>
                      </a:lnTo>
                      <a:lnTo>
                        <a:pt x="307" y="3"/>
                      </a:lnTo>
                      <a:lnTo>
                        <a:pt x="315" y="4"/>
                      </a:lnTo>
                      <a:lnTo>
                        <a:pt x="322" y="4"/>
                      </a:lnTo>
                      <a:lnTo>
                        <a:pt x="330" y="4"/>
                      </a:lnTo>
                      <a:lnTo>
                        <a:pt x="337" y="5"/>
                      </a:lnTo>
                      <a:lnTo>
                        <a:pt x="345" y="6"/>
                      </a:lnTo>
                      <a:lnTo>
                        <a:pt x="353" y="6"/>
                      </a:lnTo>
                      <a:lnTo>
                        <a:pt x="361" y="6"/>
                      </a:lnTo>
                      <a:lnTo>
                        <a:pt x="367" y="8"/>
                      </a:lnTo>
                      <a:lnTo>
                        <a:pt x="376" y="8"/>
                      </a:lnTo>
                      <a:lnTo>
                        <a:pt x="383" y="8"/>
                      </a:lnTo>
                      <a:lnTo>
                        <a:pt x="390" y="9"/>
                      </a:lnTo>
                      <a:lnTo>
                        <a:pt x="398" y="10"/>
                      </a:lnTo>
                      <a:lnTo>
                        <a:pt x="405" y="11"/>
                      </a:lnTo>
                      <a:lnTo>
                        <a:pt x="411" y="11"/>
                      </a:lnTo>
                      <a:lnTo>
                        <a:pt x="418" y="12"/>
                      </a:lnTo>
                      <a:lnTo>
                        <a:pt x="426" y="14"/>
                      </a:lnTo>
                      <a:lnTo>
                        <a:pt x="433" y="15"/>
                      </a:lnTo>
                      <a:lnTo>
                        <a:pt x="439" y="16"/>
                      </a:lnTo>
                      <a:lnTo>
                        <a:pt x="445" y="17"/>
                      </a:lnTo>
                      <a:lnTo>
                        <a:pt x="451" y="20"/>
                      </a:lnTo>
                      <a:lnTo>
                        <a:pt x="457" y="21"/>
                      </a:lnTo>
                      <a:lnTo>
                        <a:pt x="463" y="22"/>
                      </a:lnTo>
                      <a:lnTo>
                        <a:pt x="468" y="25"/>
                      </a:lnTo>
                      <a:lnTo>
                        <a:pt x="473" y="26"/>
                      </a:lnTo>
                      <a:lnTo>
                        <a:pt x="479" y="28"/>
                      </a:lnTo>
                      <a:lnTo>
                        <a:pt x="483" y="29"/>
                      </a:lnTo>
                      <a:lnTo>
                        <a:pt x="487" y="32"/>
                      </a:lnTo>
                      <a:lnTo>
                        <a:pt x="491" y="34"/>
                      </a:lnTo>
                      <a:lnTo>
                        <a:pt x="496" y="35"/>
                      </a:lnTo>
                      <a:lnTo>
                        <a:pt x="498" y="38"/>
                      </a:lnTo>
                      <a:lnTo>
                        <a:pt x="502" y="40"/>
                      </a:lnTo>
                      <a:lnTo>
                        <a:pt x="504" y="43"/>
                      </a:lnTo>
                      <a:lnTo>
                        <a:pt x="508" y="46"/>
                      </a:lnTo>
                      <a:lnTo>
                        <a:pt x="509" y="49"/>
                      </a:lnTo>
                      <a:lnTo>
                        <a:pt x="512" y="51"/>
                      </a:lnTo>
                      <a:lnTo>
                        <a:pt x="513" y="55"/>
                      </a:lnTo>
                      <a:lnTo>
                        <a:pt x="514" y="59"/>
                      </a:lnTo>
                      <a:lnTo>
                        <a:pt x="514" y="62"/>
                      </a:lnTo>
                      <a:lnTo>
                        <a:pt x="515" y="66"/>
                      </a:lnTo>
                      <a:lnTo>
                        <a:pt x="515" y="70"/>
                      </a:lnTo>
                      <a:lnTo>
                        <a:pt x="517" y="73"/>
                      </a:lnTo>
                      <a:lnTo>
                        <a:pt x="517" y="76"/>
                      </a:lnTo>
                      <a:lnTo>
                        <a:pt x="517" y="80"/>
                      </a:lnTo>
                      <a:lnTo>
                        <a:pt x="517" y="85"/>
                      </a:lnTo>
                      <a:lnTo>
                        <a:pt x="518" y="90"/>
                      </a:lnTo>
                      <a:lnTo>
                        <a:pt x="518" y="95"/>
                      </a:lnTo>
                      <a:lnTo>
                        <a:pt x="518" y="100"/>
                      </a:lnTo>
                      <a:lnTo>
                        <a:pt x="519" y="105"/>
                      </a:lnTo>
                      <a:lnTo>
                        <a:pt x="519" y="111"/>
                      </a:lnTo>
                      <a:lnTo>
                        <a:pt x="519" y="116"/>
                      </a:lnTo>
                      <a:lnTo>
                        <a:pt x="519" y="121"/>
                      </a:lnTo>
                      <a:lnTo>
                        <a:pt x="519" y="127"/>
                      </a:lnTo>
                      <a:lnTo>
                        <a:pt x="520" y="133"/>
                      </a:lnTo>
                      <a:lnTo>
                        <a:pt x="520" y="139"/>
                      </a:lnTo>
                      <a:lnTo>
                        <a:pt x="520" y="145"/>
                      </a:lnTo>
                      <a:lnTo>
                        <a:pt x="520" y="151"/>
                      </a:lnTo>
                      <a:lnTo>
                        <a:pt x="520" y="157"/>
                      </a:lnTo>
                      <a:lnTo>
                        <a:pt x="520" y="163"/>
                      </a:lnTo>
                      <a:lnTo>
                        <a:pt x="520" y="169"/>
                      </a:lnTo>
                      <a:lnTo>
                        <a:pt x="520" y="175"/>
                      </a:lnTo>
                      <a:lnTo>
                        <a:pt x="520" y="183"/>
                      </a:lnTo>
                      <a:lnTo>
                        <a:pt x="520" y="189"/>
                      </a:lnTo>
                      <a:lnTo>
                        <a:pt x="520" y="195"/>
                      </a:lnTo>
                      <a:lnTo>
                        <a:pt x="520" y="202"/>
                      </a:lnTo>
                      <a:lnTo>
                        <a:pt x="520" y="208"/>
                      </a:lnTo>
                      <a:lnTo>
                        <a:pt x="520" y="214"/>
                      </a:lnTo>
                      <a:lnTo>
                        <a:pt x="520" y="221"/>
                      </a:lnTo>
                      <a:lnTo>
                        <a:pt x="520" y="227"/>
                      </a:lnTo>
                      <a:lnTo>
                        <a:pt x="520" y="235"/>
                      </a:lnTo>
                      <a:lnTo>
                        <a:pt x="519" y="240"/>
                      </a:lnTo>
                      <a:lnTo>
                        <a:pt x="519" y="246"/>
                      </a:lnTo>
                      <a:lnTo>
                        <a:pt x="519" y="252"/>
                      </a:lnTo>
                      <a:lnTo>
                        <a:pt x="519" y="259"/>
                      </a:lnTo>
                      <a:lnTo>
                        <a:pt x="519" y="265"/>
                      </a:lnTo>
                      <a:lnTo>
                        <a:pt x="518" y="271"/>
                      </a:lnTo>
                      <a:lnTo>
                        <a:pt x="518" y="277"/>
                      </a:lnTo>
                      <a:lnTo>
                        <a:pt x="518" y="283"/>
                      </a:lnTo>
                      <a:lnTo>
                        <a:pt x="517" y="289"/>
                      </a:lnTo>
                      <a:lnTo>
                        <a:pt x="517" y="295"/>
                      </a:lnTo>
                      <a:lnTo>
                        <a:pt x="517" y="300"/>
                      </a:lnTo>
                      <a:lnTo>
                        <a:pt x="517" y="306"/>
                      </a:lnTo>
                      <a:lnTo>
                        <a:pt x="517" y="313"/>
                      </a:lnTo>
                      <a:lnTo>
                        <a:pt x="515" y="317"/>
                      </a:lnTo>
                      <a:lnTo>
                        <a:pt x="515" y="322"/>
                      </a:lnTo>
                      <a:lnTo>
                        <a:pt x="515" y="328"/>
                      </a:lnTo>
                      <a:lnTo>
                        <a:pt x="515" y="332"/>
                      </a:lnTo>
                      <a:lnTo>
                        <a:pt x="514" y="337"/>
                      </a:lnTo>
                      <a:lnTo>
                        <a:pt x="514" y="342"/>
                      </a:lnTo>
                      <a:lnTo>
                        <a:pt x="514" y="347"/>
                      </a:lnTo>
                      <a:lnTo>
                        <a:pt x="513" y="350"/>
                      </a:lnTo>
                      <a:lnTo>
                        <a:pt x="513" y="354"/>
                      </a:lnTo>
                      <a:lnTo>
                        <a:pt x="512" y="357"/>
                      </a:lnTo>
                      <a:lnTo>
                        <a:pt x="512" y="361"/>
                      </a:lnTo>
                      <a:lnTo>
                        <a:pt x="512" y="365"/>
                      </a:lnTo>
                      <a:lnTo>
                        <a:pt x="510" y="367"/>
                      </a:lnTo>
                      <a:lnTo>
                        <a:pt x="510" y="371"/>
                      </a:lnTo>
                      <a:lnTo>
                        <a:pt x="510" y="373"/>
                      </a:lnTo>
                      <a:lnTo>
                        <a:pt x="509" y="378"/>
                      </a:lnTo>
                      <a:lnTo>
                        <a:pt x="508" y="382"/>
                      </a:lnTo>
                      <a:lnTo>
                        <a:pt x="506" y="388"/>
                      </a:lnTo>
                      <a:lnTo>
                        <a:pt x="506" y="394"/>
                      </a:lnTo>
                      <a:lnTo>
                        <a:pt x="506" y="396"/>
                      </a:lnTo>
                      <a:lnTo>
                        <a:pt x="506" y="400"/>
                      </a:lnTo>
                      <a:lnTo>
                        <a:pt x="506" y="404"/>
                      </a:lnTo>
                      <a:lnTo>
                        <a:pt x="507" y="407"/>
                      </a:lnTo>
                      <a:lnTo>
                        <a:pt x="507" y="410"/>
                      </a:lnTo>
                      <a:lnTo>
                        <a:pt x="508" y="413"/>
                      </a:lnTo>
                      <a:lnTo>
                        <a:pt x="509" y="417"/>
                      </a:lnTo>
                      <a:lnTo>
                        <a:pt x="510" y="421"/>
                      </a:lnTo>
                      <a:lnTo>
                        <a:pt x="512" y="424"/>
                      </a:lnTo>
                      <a:lnTo>
                        <a:pt x="513" y="429"/>
                      </a:lnTo>
                      <a:lnTo>
                        <a:pt x="514" y="433"/>
                      </a:lnTo>
                      <a:lnTo>
                        <a:pt x="517" y="438"/>
                      </a:lnTo>
                      <a:lnTo>
                        <a:pt x="517" y="441"/>
                      </a:lnTo>
                      <a:lnTo>
                        <a:pt x="519" y="445"/>
                      </a:lnTo>
                      <a:lnTo>
                        <a:pt x="519" y="449"/>
                      </a:lnTo>
                      <a:lnTo>
                        <a:pt x="521" y="452"/>
                      </a:lnTo>
                      <a:lnTo>
                        <a:pt x="523" y="457"/>
                      </a:lnTo>
                      <a:lnTo>
                        <a:pt x="524" y="461"/>
                      </a:lnTo>
                      <a:lnTo>
                        <a:pt x="525" y="466"/>
                      </a:lnTo>
                      <a:lnTo>
                        <a:pt x="526" y="470"/>
                      </a:lnTo>
                      <a:lnTo>
                        <a:pt x="527" y="474"/>
                      </a:lnTo>
                      <a:lnTo>
                        <a:pt x="529" y="479"/>
                      </a:lnTo>
                      <a:lnTo>
                        <a:pt x="529" y="483"/>
                      </a:lnTo>
                      <a:lnTo>
                        <a:pt x="530" y="487"/>
                      </a:lnTo>
                      <a:lnTo>
                        <a:pt x="531" y="491"/>
                      </a:lnTo>
                      <a:lnTo>
                        <a:pt x="531" y="496"/>
                      </a:lnTo>
                      <a:lnTo>
                        <a:pt x="531" y="501"/>
                      </a:lnTo>
                      <a:lnTo>
                        <a:pt x="532" y="506"/>
                      </a:lnTo>
                      <a:lnTo>
                        <a:pt x="532" y="511"/>
                      </a:lnTo>
                      <a:lnTo>
                        <a:pt x="532" y="517"/>
                      </a:lnTo>
                      <a:lnTo>
                        <a:pt x="532" y="519"/>
                      </a:lnTo>
                      <a:lnTo>
                        <a:pt x="532" y="523"/>
                      </a:lnTo>
                      <a:lnTo>
                        <a:pt x="532" y="526"/>
                      </a:lnTo>
                      <a:lnTo>
                        <a:pt x="532" y="530"/>
                      </a:lnTo>
                      <a:lnTo>
                        <a:pt x="532" y="534"/>
                      </a:lnTo>
                      <a:lnTo>
                        <a:pt x="532" y="537"/>
                      </a:lnTo>
                      <a:lnTo>
                        <a:pt x="532" y="541"/>
                      </a:lnTo>
                      <a:lnTo>
                        <a:pt x="534" y="546"/>
                      </a:lnTo>
                      <a:lnTo>
                        <a:pt x="534" y="551"/>
                      </a:lnTo>
                      <a:lnTo>
                        <a:pt x="534" y="556"/>
                      </a:lnTo>
                      <a:lnTo>
                        <a:pt x="534" y="559"/>
                      </a:lnTo>
                      <a:lnTo>
                        <a:pt x="535" y="564"/>
                      </a:lnTo>
                      <a:lnTo>
                        <a:pt x="535" y="569"/>
                      </a:lnTo>
                      <a:lnTo>
                        <a:pt x="535" y="574"/>
                      </a:lnTo>
                      <a:lnTo>
                        <a:pt x="535" y="579"/>
                      </a:lnTo>
                      <a:lnTo>
                        <a:pt x="535" y="583"/>
                      </a:lnTo>
                      <a:lnTo>
                        <a:pt x="535" y="588"/>
                      </a:lnTo>
                      <a:lnTo>
                        <a:pt x="535" y="593"/>
                      </a:lnTo>
                      <a:lnTo>
                        <a:pt x="535" y="599"/>
                      </a:lnTo>
                      <a:lnTo>
                        <a:pt x="536" y="604"/>
                      </a:lnTo>
                      <a:lnTo>
                        <a:pt x="536" y="609"/>
                      </a:lnTo>
                      <a:lnTo>
                        <a:pt x="536" y="614"/>
                      </a:lnTo>
                      <a:lnTo>
                        <a:pt x="536" y="620"/>
                      </a:lnTo>
                      <a:lnTo>
                        <a:pt x="536" y="625"/>
                      </a:lnTo>
                      <a:lnTo>
                        <a:pt x="536" y="631"/>
                      </a:lnTo>
                      <a:lnTo>
                        <a:pt x="536" y="636"/>
                      </a:lnTo>
                      <a:lnTo>
                        <a:pt x="536" y="642"/>
                      </a:lnTo>
                      <a:lnTo>
                        <a:pt x="537" y="647"/>
                      </a:lnTo>
                      <a:lnTo>
                        <a:pt x="536" y="652"/>
                      </a:lnTo>
                      <a:lnTo>
                        <a:pt x="536" y="656"/>
                      </a:lnTo>
                      <a:lnTo>
                        <a:pt x="536" y="661"/>
                      </a:lnTo>
                      <a:lnTo>
                        <a:pt x="536" y="666"/>
                      </a:lnTo>
                      <a:lnTo>
                        <a:pt x="535" y="671"/>
                      </a:lnTo>
                      <a:lnTo>
                        <a:pt x="535" y="677"/>
                      </a:lnTo>
                      <a:lnTo>
                        <a:pt x="535" y="682"/>
                      </a:lnTo>
                      <a:lnTo>
                        <a:pt x="535" y="687"/>
                      </a:lnTo>
                      <a:lnTo>
                        <a:pt x="534" y="690"/>
                      </a:lnTo>
                      <a:lnTo>
                        <a:pt x="534" y="695"/>
                      </a:lnTo>
                      <a:lnTo>
                        <a:pt x="532" y="700"/>
                      </a:lnTo>
                      <a:lnTo>
                        <a:pt x="532" y="705"/>
                      </a:lnTo>
                      <a:lnTo>
                        <a:pt x="531" y="709"/>
                      </a:lnTo>
                      <a:lnTo>
                        <a:pt x="531" y="713"/>
                      </a:lnTo>
                      <a:lnTo>
                        <a:pt x="530" y="717"/>
                      </a:lnTo>
                      <a:lnTo>
                        <a:pt x="530" y="722"/>
                      </a:lnTo>
                      <a:lnTo>
                        <a:pt x="529" y="726"/>
                      </a:lnTo>
                      <a:lnTo>
                        <a:pt x="527" y="729"/>
                      </a:lnTo>
                      <a:lnTo>
                        <a:pt x="526" y="732"/>
                      </a:lnTo>
                      <a:lnTo>
                        <a:pt x="525" y="735"/>
                      </a:lnTo>
                      <a:lnTo>
                        <a:pt x="523" y="741"/>
                      </a:lnTo>
                      <a:lnTo>
                        <a:pt x="520" y="747"/>
                      </a:lnTo>
                      <a:lnTo>
                        <a:pt x="517" y="752"/>
                      </a:lnTo>
                      <a:lnTo>
                        <a:pt x="513" y="756"/>
                      </a:lnTo>
                      <a:lnTo>
                        <a:pt x="509" y="760"/>
                      </a:lnTo>
                      <a:lnTo>
                        <a:pt x="506" y="762"/>
                      </a:lnTo>
                      <a:lnTo>
                        <a:pt x="502" y="762"/>
                      </a:lnTo>
                      <a:lnTo>
                        <a:pt x="498" y="762"/>
                      </a:lnTo>
                      <a:lnTo>
                        <a:pt x="495" y="763"/>
                      </a:lnTo>
                      <a:lnTo>
                        <a:pt x="491" y="763"/>
                      </a:lnTo>
                      <a:lnTo>
                        <a:pt x="486" y="763"/>
                      </a:lnTo>
                      <a:lnTo>
                        <a:pt x="481" y="763"/>
                      </a:lnTo>
                      <a:lnTo>
                        <a:pt x="477" y="763"/>
                      </a:lnTo>
                      <a:lnTo>
                        <a:pt x="472" y="764"/>
                      </a:lnTo>
                      <a:lnTo>
                        <a:pt x="466" y="764"/>
                      </a:lnTo>
                      <a:lnTo>
                        <a:pt x="460" y="764"/>
                      </a:lnTo>
                      <a:lnTo>
                        <a:pt x="452" y="764"/>
                      </a:lnTo>
                      <a:lnTo>
                        <a:pt x="446" y="764"/>
                      </a:lnTo>
                      <a:lnTo>
                        <a:pt x="440" y="763"/>
                      </a:lnTo>
                      <a:lnTo>
                        <a:pt x="433" y="763"/>
                      </a:lnTo>
                      <a:lnTo>
                        <a:pt x="424" y="763"/>
                      </a:lnTo>
                      <a:lnTo>
                        <a:pt x="417" y="763"/>
                      </a:lnTo>
                      <a:lnTo>
                        <a:pt x="409" y="762"/>
                      </a:lnTo>
                      <a:lnTo>
                        <a:pt x="401" y="762"/>
                      </a:lnTo>
                      <a:lnTo>
                        <a:pt x="393" y="761"/>
                      </a:lnTo>
                      <a:lnTo>
                        <a:pt x="384" y="761"/>
                      </a:lnTo>
                      <a:lnTo>
                        <a:pt x="375" y="760"/>
                      </a:lnTo>
                      <a:lnTo>
                        <a:pt x="366" y="760"/>
                      </a:lnTo>
                      <a:lnTo>
                        <a:pt x="358" y="758"/>
                      </a:lnTo>
                      <a:lnTo>
                        <a:pt x="349" y="758"/>
                      </a:lnTo>
                      <a:lnTo>
                        <a:pt x="339" y="757"/>
                      </a:lnTo>
                      <a:lnTo>
                        <a:pt x="331" y="756"/>
                      </a:lnTo>
                      <a:lnTo>
                        <a:pt x="321" y="756"/>
                      </a:lnTo>
                      <a:lnTo>
                        <a:pt x="313" y="755"/>
                      </a:lnTo>
                      <a:lnTo>
                        <a:pt x="303" y="754"/>
                      </a:lnTo>
                      <a:lnTo>
                        <a:pt x="293" y="754"/>
                      </a:lnTo>
                      <a:lnTo>
                        <a:pt x="285" y="752"/>
                      </a:lnTo>
                      <a:lnTo>
                        <a:pt x="276" y="752"/>
                      </a:lnTo>
                      <a:lnTo>
                        <a:pt x="267" y="751"/>
                      </a:lnTo>
                      <a:lnTo>
                        <a:pt x="257" y="750"/>
                      </a:lnTo>
                      <a:lnTo>
                        <a:pt x="248" y="749"/>
                      </a:lnTo>
                      <a:lnTo>
                        <a:pt x="239" y="747"/>
                      </a:lnTo>
                      <a:lnTo>
                        <a:pt x="230" y="746"/>
                      </a:lnTo>
                      <a:lnTo>
                        <a:pt x="220" y="746"/>
                      </a:lnTo>
                      <a:lnTo>
                        <a:pt x="213" y="745"/>
                      </a:lnTo>
                      <a:lnTo>
                        <a:pt x="205" y="744"/>
                      </a:lnTo>
                      <a:lnTo>
                        <a:pt x="195" y="743"/>
                      </a:lnTo>
                      <a:lnTo>
                        <a:pt x="188" y="743"/>
                      </a:lnTo>
                      <a:lnTo>
                        <a:pt x="179" y="741"/>
                      </a:lnTo>
                      <a:lnTo>
                        <a:pt x="172" y="740"/>
                      </a:lnTo>
                      <a:lnTo>
                        <a:pt x="165" y="739"/>
                      </a:lnTo>
                      <a:lnTo>
                        <a:pt x="157" y="739"/>
                      </a:lnTo>
                      <a:lnTo>
                        <a:pt x="150" y="738"/>
                      </a:lnTo>
                      <a:lnTo>
                        <a:pt x="144" y="738"/>
                      </a:lnTo>
                      <a:lnTo>
                        <a:pt x="137" y="737"/>
                      </a:lnTo>
                      <a:lnTo>
                        <a:pt x="131" y="737"/>
                      </a:lnTo>
                      <a:lnTo>
                        <a:pt x="125" y="735"/>
                      </a:lnTo>
                      <a:lnTo>
                        <a:pt x="120" y="734"/>
                      </a:lnTo>
                      <a:lnTo>
                        <a:pt x="114" y="734"/>
                      </a:lnTo>
                      <a:lnTo>
                        <a:pt x="109" y="733"/>
                      </a:lnTo>
                      <a:lnTo>
                        <a:pt x="105" y="733"/>
                      </a:lnTo>
                      <a:lnTo>
                        <a:pt x="102" y="733"/>
                      </a:lnTo>
                      <a:lnTo>
                        <a:pt x="98" y="732"/>
                      </a:lnTo>
                      <a:lnTo>
                        <a:pt x="94" y="732"/>
                      </a:lnTo>
                      <a:lnTo>
                        <a:pt x="92" y="732"/>
                      </a:lnTo>
                      <a:lnTo>
                        <a:pt x="89" y="732"/>
                      </a:lnTo>
                      <a:lnTo>
                        <a:pt x="87" y="732"/>
                      </a:lnTo>
                      <a:lnTo>
                        <a:pt x="86" y="732"/>
                      </a:lnTo>
                      <a:close/>
                    </a:path>
                  </a:pathLst>
                </a:custGeom>
                <a:solidFill>
                  <a:srgbClr val="C299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37" name="Freeform 325"/>
                <p:cNvSpPr>
                  <a:spLocks/>
                </p:cNvSpPr>
                <p:nvPr/>
              </p:nvSpPr>
              <p:spPr bwMode="auto">
                <a:xfrm>
                  <a:off x="2282" y="1809"/>
                  <a:ext cx="109" cy="72"/>
                </a:xfrm>
                <a:custGeom>
                  <a:avLst/>
                  <a:gdLst>
                    <a:gd name="T0" fmla="*/ 0 w 415"/>
                    <a:gd name="T1" fmla="*/ 0 h 286"/>
                    <a:gd name="T2" fmla="*/ 0 w 415"/>
                    <a:gd name="T3" fmla="*/ 0 h 286"/>
                    <a:gd name="T4" fmla="*/ 0 w 415"/>
                    <a:gd name="T5" fmla="*/ 0 h 286"/>
                    <a:gd name="T6" fmla="*/ 0 w 415"/>
                    <a:gd name="T7" fmla="*/ 0 h 286"/>
                    <a:gd name="T8" fmla="*/ 0 w 415"/>
                    <a:gd name="T9" fmla="*/ 0 h 286"/>
                    <a:gd name="T10" fmla="*/ 0 w 415"/>
                    <a:gd name="T11" fmla="*/ 0 h 286"/>
                    <a:gd name="T12" fmla="*/ 0 w 415"/>
                    <a:gd name="T13" fmla="*/ 0 h 286"/>
                    <a:gd name="T14" fmla="*/ 0 w 415"/>
                    <a:gd name="T15" fmla="*/ 0 h 286"/>
                    <a:gd name="T16" fmla="*/ 0 w 415"/>
                    <a:gd name="T17" fmla="*/ 0 h 286"/>
                    <a:gd name="T18" fmla="*/ 0 w 415"/>
                    <a:gd name="T19" fmla="*/ 0 h 286"/>
                    <a:gd name="T20" fmla="*/ 0 w 415"/>
                    <a:gd name="T21" fmla="*/ 0 h 286"/>
                    <a:gd name="T22" fmla="*/ 0 w 415"/>
                    <a:gd name="T23" fmla="*/ 0 h 286"/>
                    <a:gd name="T24" fmla="*/ 0 w 415"/>
                    <a:gd name="T25" fmla="*/ 0 h 286"/>
                    <a:gd name="T26" fmla="*/ 0 w 415"/>
                    <a:gd name="T27" fmla="*/ 0 h 286"/>
                    <a:gd name="T28" fmla="*/ 0 w 415"/>
                    <a:gd name="T29" fmla="*/ 0 h 286"/>
                    <a:gd name="T30" fmla="*/ 0 w 415"/>
                    <a:gd name="T31" fmla="*/ 0 h 286"/>
                    <a:gd name="T32" fmla="*/ 0 w 415"/>
                    <a:gd name="T33" fmla="*/ 0 h 286"/>
                    <a:gd name="T34" fmla="*/ 0 w 415"/>
                    <a:gd name="T35" fmla="*/ 0 h 286"/>
                    <a:gd name="T36" fmla="*/ 0 w 415"/>
                    <a:gd name="T37" fmla="*/ 0 h 286"/>
                    <a:gd name="T38" fmla="*/ 0 w 415"/>
                    <a:gd name="T39" fmla="*/ 0 h 286"/>
                    <a:gd name="T40" fmla="*/ 0 w 415"/>
                    <a:gd name="T41" fmla="*/ 0 h 286"/>
                    <a:gd name="T42" fmla="*/ 0 w 415"/>
                    <a:gd name="T43" fmla="*/ 0 h 286"/>
                    <a:gd name="T44" fmla="*/ 0 w 415"/>
                    <a:gd name="T45" fmla="*/ 0 h 286"/>
                    <a:gd name="T46" fmla="*/ 0 w 415"/>
                    <a:gd name="T47" fmla="*/ 0 h 286"/>
                    <a:gd name="T48" fmla="*/ 0 w 415"/>
                    <a:gd name="T49" fmla="*/ 0 h 286"/>
                    <a:gd name="T50" fmla="*/ 0 w 415"/>
                    <a:gd name="T51" fmla="*/ 0 h 286"/>
                    <a:gd name="T52" fmla="*/ 0 w 415"/>
                    <a:gd name="T53" fmla="*/ 0 h 286"/>
                    <a:gd name="T54" fmla="*/ 0 w 415"/>
                    <a:gd name="T55" fmla="*/ 0 h 286"/>
                    <a:gd name="T56" fmla="*/ 0 w 415"/>
                    <a:gd name="T57" fmla="*/ 0 h 286"/>
                    <a:gd name="T58" fmla="*/ 0 w 415"/>
                    <a:gd name="T59" fmla="*/ 0 h 286"/>
                    <a:gd name="T60" fmla="*/ 0 w 415"/>
                    <a:gd name="T61" fmla="*/ 0 h 286"/>
                    <a:gd name="T62" fmla="*/ 0 w 415"/>
                    <a:gd name="T63" fmla="*/ 0 h 286"/>
                    <a:gd name="T64" fmla="*/ 0 w 415"/>
                    <a:gd name="T65" fmla="*/ 0 h 286"/>
                    <a:gd name="T66" fmla="*/ 0 w 415"/>
                    <a:gd name="T67" fmla="*/ 0 h 286"/>
                    <a:gd name="T68" fmla="*/ 0 w 415"/>
                    <a:gd name="T69" fmla="*/ 0 h 286"/>
                    <a:gd name="T70" fmla="*/ 0 w 415"/>
                    <a:gd name="T71" fmla="*/ 0 h 286"/>
                    <a:gd name="T72" fmla="*/ 0 w 415"/>
                    <a:gd name="T73" fmla="*/ 0 h 286"/>
                    <a:gd name="T74" fmla="*/ 0 w 415"/>
                    <a:gd name="T75" fmla="*/ 0 h 286"/>
                    <a:gd name="T76" fmla="*/ 0 w 415"/>
                    <a:gd name="T77" fmla="*/ 0 h 286"/>
                    <a:gd name="T78" fmla="*/ 0 w 415"/>
                    <a:gd name="T79" fmla="*/ 0 h 286"/>
                    <a:gd name="T80" fmla="*/ 0 w 415"/>
                    <a:gd name="T81" fmla="*/ 0 h 286"/>
                    <a:gd name="T82" fmla="*/ 0 w 415"/>
                    <a:gd name="T83" fmla="*/ 0 h 286"/>
                    <a:gd name="T84" fmla="*/ 0 w 415"/>
                    <a:gd name="T85" fmla="*/ 0 h 286"/>
                    <a:gd name="T86" fmla="*/ 0 w 415"/>
                    <a:gd name="T87" fmla="*/ 0 h 286"/>
                    <a:gd name="T88" fmla="*/ 0 w 415"/>
                    <a:gd name="T89" fmla="*/ 0 h 286"/>
                    <a:gd name="T90" fmla="*/ 0 w 415"/>
                    <a:gd name="T91" fmla="*/ 0 h 286"/>
                    <a:gd name="T92" fmla="*/ 0 w 415"/>
                    <a:gd name="T93" fmla="*/ 0 h 286"/>
                    <a:gd name="T94" fmla="*/ 0 w 415"/>
                    <a:gd name="T95" fmla="*/ 0 h 286"/>
                    <a:gd name="T96" fmla="*/ 0 w 415"/>
                    <a:gd name="T97" fmla="*/ 0 h 286"/>
                    <a:gd name="T98" fmla="*/ 0 w 415"/>
                    <a:gd name="T99" fmla="*/ 0 h 286"/>
                    <a:gd name="T100" fmla="*/ 0 w 415"/>
                    <a:gd name="T101" fmla="*/ 0 h 286"/>
                    <a:gd name="T102" fmla="*/ 0 w 415"/>
                    <a:gd name="T103" fmla="*/ 0 h 286"/>
                    <a:gd name="T104" fmla="*/ 0 w 415"/>
                    <a:gd name="T105" fmla="*/ 0 h 286"/>
                    <a:gd name="T106" fmla="*/ 0 w 415"/>
                    <a:gd name="T107" fmla="*/ 0 h 286"/>
                    <a:gd name="T108" fmla="*/ 0 w 415"/>
                    <a:gd name="T109" fmla="*/ 0 h 286"/>
                    <a:gd name="T110" fmla="*/ 0 w 415"/>
                    <a:gd name="T111" fmla="*/ 0 h 286"/>
                    <a:gd name="T112" fmla="*/ 0 w 415"/>
                    <a:gd name="T113" fmla="*/ 0 h 286"/>
                    <a:gd name="T114" fmla="*/ 0 w 415"/>
                    <a:gd name="T115" fmla="*/ 0 h 286"/>
                    <a:gd name="T116" fmla="*/ 0 w 415"/>
                    <a:gd name="T117" fmla="*/ 0 h 286"/>
                    <a:gd name="T118" fmla="*/ 0 w 415"/>
                    <a:gd name="T119" fmla="*/ 0 h 28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15" h="286">
                      <a:moveTo>
                        <a:pt x="10" y="266"/>
                      </a:moveTo>
                      <a:lnTo>
                        <a:pt x="11" y="265"/>
                      </a:lnTo>
                      <a:lnTo>
                        <a:pt x="16" y="263"/>
                      </a:lnTo>
                      <a:lnTo>
                        <a:pt x="19" y="260"/>
                      </a:lnTo>
                      <a:lnTo>
                        <a:pt x="24" y="258"/>
                      </a:lnTo>
                      <a:lnTo>
                        <a:pt x="29" y="254"/>
                      </a:lnTo>
                      <a:lnTo>
                        <a:pt x="35" y="252"/>
                      </a:lnTo>
                      <a:lnTo>
                        <a:pt x="38" y="250"/>
                      </a:lnTo>
                      <a:lnTo>
                        <a:pt x="41" y="248"/>
                      </a:lnTo>
                      <a:lnTo>
                        <a:pt x="45" y="247"/>
                      </a:lnTo>
                      <a:lnTo>
                        <a:pt x="49" y="244"/>
                      </a:lnTo>
                      <a:lnTo>
                        <a:pt x="51" y="242"/>
                      </a:lnTo>
                      <a:lnTo>
                        <a:pt x="55" y="241"/>
                      </a:lnTo>
                      <a:lnTo>
                        <a:pt x="58" y="238"/>
                      </a:lnTo>
                      <a:lnTo>
                        <a:pt x="63" y="237"/>
                      </a:lnTo>
                      <a:lnTo>
                        <a:pt x="67" y="235"/>
                      </a:lnTo>
                      <a:lnTo>
                        <a:pt x="69" y="232"/>
                      </a:lnTo>
                      <a:lnTo>
                        <a:pt x="74" y="230"/>
                      </a:lnTo>
                      <a:lnTo>
                        <a:pt x="78" y="227"/>
                      </a:lnTo>
                      <a:lnTo>
                        <a:pt x="81" y="226"/>
                      </a:lnTo>
                      <a:lnTo>
                        <a:pt x="86" y="224"/>
                      </a:lnTo>
                      <a:lnTo>
                        <a:pt x="90" y="221"/>
                      </a:lnTo>
                      <a:lnTo>
                        <a:pt x="95" y="220"/>
                      </a:lnTo>
                      <a:lnTo>
                        <a:pt x="98" y="216"/>
                      </a:lnTo>
                      <a:lnTo>
                        <a:pt x="102" y="214"/>
                      </a:lnTo>
                      <a:lnTo>
                        <a:pt x="106" y="212"/>
                      </a:lnTo>
                      <a:lnTo>
                        <a:pt x="109" y="209"/>
                      </a:lnTo>
                      <a:lnTo>
                        <a:pt x="113" y="207"/>
                      </a:lnTo>
                      <a:lnTo>
                        <a:pt x="118" y="204"/>
                      </a:lnTo>
                      <a:lnTo>
                        <a:pt x="121" y="202"/>
                      </a:lnTo>
                      <a:lnTo>
                        <a:pt x="126" y="199"/>
                      </a:lnTo>
                      <a:lnTo>
                        <a:pt x="130" y="197"/>
                      </a:lnTo>
                      <a:lnTo>
                        <a:pt x="134" y="195"/>
                      </a:lnTo>
                      <a:lnTo>
                        <a:pt x="137" y="192"/>
                      </a:lnTo>
                      <a:lnTo>
                        <a:pt x="141" y="190"/>
                      </a:lnTo>
                      <a:lnTo>
                        <a:pt x="143" y="187"/>
                      </a:lnTo>
                      <a:lnTo>
                        <a:pt x="147" y="186"/>
                      </a:lnTo>
                      <a:lnTo>
                        <a:pt x="151" y="184"/>
                      </a:lnTo>
                      <a:lnTo>
                        <a:pt x="154" y="182"/>
                      </a:lnTo>
                      <a:lnTo>
                        <a:pt x="159" y="178"/>
                      </a:lnTo>
                      <a:lnTo>
                        <a:pt x="165" y="173"/>
                      </a:lnTo>
                      <a:lnTo>
                        <a:pt x="170" y="169"/>
                      </a:lnTo>
                      <a:lnTo>
                        <a:pt x="175" y="165"/>
                      </a:lnTo>
                      <a:lnTo>
                        <a:pt x="177" y="162"/>
                      </a:lnTo>
                      <a:lnTo>
                        <a:pt x="181" y="158"/>
                      </a:lnTo>
                      <a:lnTo>
                        <a:pt x="182" y="154"/>
                      </a:lnTo>
                      <a:lnTo>
                        <a:pt x="183" y="153"/>
                      </a:lnTo>
                      <a:lnTo>
                        <a:pt x="183" y="150"/>
                      </a:lnTo>
                      <a:lnTo>
                        <a:pt x="182" y="146"/>
                      </a:lnTo>
                      <a:lnTo>
                        <a:pt x="181" y="142"/>
                      </a:lnTo>
                      <a:lnTo>
                        <a:pt x="180" y="140"/>
                      </a:lnTo>
                      <a:lnTo>
                        <a:pt x="175" y="135"/>
                      </a:lnTo>
                      <a:lnTo>
                        <a:pt x="171" y="130"/>
                      </a:lnTo>
                      <a:lnTo>
                        <a:pt x="168" y="125"/>
                      </a:lnTo>
                      <a:lnTo>
                        <a:pt x="163" y="120"/>
                      </a:lnTo>
                      <a:lnTo>
                        <a:pt x="157" y="114"/>
                      </a:lnTo>
                      <a:lnTo>
                        <a:pt x="151" y="109"/>
                      </a:lnTo>
                      <a:lnTo>
                        <a:pt x="144" y="103"/>
                      </a:lnTo>
                      <a:lnTo>
                        <a:pt x="138" y="99"/>
                      </a:lnTo>
                      <a:lnTo>
                        <a:pt x="135" y="95"/>
                      </a:lnTo>
                      <a:lnTo>
                        <a:pt x="131" y="92"/>
                      </a:lnTo>
                      <a:lnTo>
                        <a:pt x="127" y="89"/>
                      </a:lnTo>
                      <a:lnTo>
                        <a:pt x="124" y="86"/>
                      </a:lnTo>
                      <a:lnTo>
                        <a:pt x="120" y="84"/>
                      </a:lnTo>
                      <a:lnTo>
                        <a:pt x="117" y="80"/>
                      </a:lnTo>
                      <a:lnTo>
                        <a:pt x="113" y="78"/>
                      </a:lnTo>
                      <a:lnTo>
                        <a:pt x="110" y="75"/>
                      </a:lnTo>
                      <a:lnTo>
                        <a:pt x="107" y="72"/>
                      </a:lnTo>
                      <a:lnTo>
                        <a:pt x="103" y="68"/>
                      </a:lnTo>
                      <a:lnTo>
                        <a:pt x="100" y="66"/>
                      </a:lnTo>
                      <a:lnTo>
                        <a:pt x="96" y="63"/>
                      </a:lnTo>
                      <a:lnTo>
                        <a:pt x="92" y="60"/>
                      </a:lnTo>
                      <a:lnTo>
                        <a:pt x="89" y="57"/>
                      </a:lnTo>
                      <a:lnTo>
                        <a:pt x="85" y="54"/>
                      </a:lnTo>
                      <a:lnTo>
                        <a:pt x="83" y="51"/>
                      </a:lnTo>
                      <a:lnTo>
                        <a:pt x="79" y="49"/>
                      </a:lnTo>
                      <a:lnTo>
                        <a:pt x="75" y="46"/>
                      </a:lnTo>
                      <a:lnTo>
                        <a:pt x="72" y="43"/>
                      </a:lnTo>
                      <a:lnTo>
                        <a:pt x="69" y="40"/>
                      </a:lnTo>
                      <a:lnTo>
                        <a:pt x="63" y="35"/>
                      </a:lnTo>
                      <a:lnTo>
                        <a:pt x="58" y="31"/>
                      </a:lnTo>
                      <a:lnTo>
                        <a:pt x="53" y="24"/>
                      </a:lnTo>
                      <a:lnTo>
                        <a:pt x="49" y="21"/>
                      </a:lnTo>
                      <a:lnTo>
                        <a:pt x="45" y="17"/>
                      </a:lnTo>
                      <a:lnTo>
                        <a:pt x="43" y="14"/>
                      </a:lnTo>
                      <a:lnTo>
                        <a:pt x="40" y="10"/>
                      </a:lnTo>
                      <a:lnTo>
                        <a:pt x="39" y="7"/>
                      </a:lnTo>
                      <a:lnTo>
                        <a:pt x="38" y="5"/>
                      </a:lnTo>
                      <a:lnTo>
                        <a:pt x="39" y="3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9" y="3"/>
                      </a:lnTo>
                      <a:lnTo>
                        <a:pt x="52" y="4"/>
                      </a:lnTo>
                      <a:lnTo>
                        <a:pt x="56" y="7"/>
                      </a:lnTo>
                      <a:lnTo>
                        <a:pt x="61" y="10"/>
                      </a:lnTo>
                      <a:lnTo>
                        <a:pt x="67" y="15"/>
                      </a:lnTo>
                      <a:lnTo>
                        <a:pt x="72" y="18"/>
                      </a:lnTo>
                      <a:lnTo>
                        <a:pt x="78" y="23"/>
                      </a:lnTo>
                      <a:lnTo>
                        <a:pt x="80" y="24"/>
                      </a:lnTo>
                      <a:lnTo>
                        <a:pt x="84" y="28"/>
                      </a:lnTo>
                      <a:lnTo>
                        <a:pt x="87" y="31"/>
                      </a:lnTo>
                      <a:lnTo>
                        <a:pt x="91" y="33"/>
                      </a:lnTo>
                      <a:lnTo>
                        <a:pt x="93" y="35"/>
                      </a:lnTo>
                      <a:lnTo>
                        <a:pt x="97" y="39"/>
                      </a:lnTo>
                      <a:lnTo>
                        <a:pt x="101" y="41"/>
                      </a:lnTo>
                      <a:lnTo>
                        <a:pt x="104" y="45"/>
                      </a:lnTo>
                      <a:lnTo>
                        <a:pt x="108" y="49"/>
                      </a:lnTo>
                      <a:lnTo>
                        <a:pt x="112" y="51"/>
                      </a:lnTo>
                      <a:lnTo>
                        <a:pt x="115" y="55"/>
                      </a:lnTo>
                      <a:lnTo>
                        <a:pt x="119" y="58"/>
                      </a:lnTo>
                      <a:lnTo>
                        <a:pt x="123" y="61"/>
                      </a:lnTo>
                      <a:lnTo>
                        <a:pt x="126" y="63"/>
                      </a:lnTo>
                      <a:lnTo>
                        <a:pt x="130" y="67"/>
                      </a:lnTo>
                      <a:lnTo>
                        <a:pt x="134" y="69"/>
                      </a:lnTo>
                      <a:lnTo>
                        <a:pt x="137" y="73"/>
                      </a:lnTo>
                      <a:lnTo>
                        <a:pt x="141" y="75"/>
                      </a:lnTo>
                      <a:lnTo>
                        <a:pt x="144" y="79"/>
                      </a:lnTo>
                      <a:lnTo>
                        <a:pt x="148" y="83"/>
                      </a:lnTo>
                      <a:lnTo>
                        <a:pt x="151" y="85"/>
                      </a:lnTo>
                      <a:lnTo>
                        <a:pt x="154" y="89"/>
                      </a:lnTo>
                      <a:lnTo>
                        <a:pt x="158" y="91"/>
                      </a:lnTo>
                      <a:lnTo>
                        <a:pt x="161" y="95"/>
                      </a:lnTo>
                      <a:lnTo>
                        <a:pt x="165" y="97"/>
                      </a:lnTo>
                      <a:lnTo>
                        <a:pt x="169" y="100"/>
                      </a:lnTo>
                      <a:lnTo>
                        <a:pt x="172" y="102"/>
                      </a:lnTo>
                      <a:lnTo>
                        <a:pt x="176" y="105"/>
                      </a:lnTo>
                      <a:lnTo>
                        <a:pt x="182" y="109"/>
                      </a:lnTo>
                      <a:lnTo>
                        <a:pt x="188" y="113"/>
                      </a:lnTo>
                      <a:lnTo>
                        <a:pt x="193" y="117"/>
                      </a:lnTo>
                      <a:lnTo>
                        <a:pt x="199" y="120"/>
                      </a:lnTo>
                      <a:lnTo>
                        <a:pt x="204" y="123"/>
                      </a:lnTo>
                      <a:lnTo>
                        <a:pt x="209" y="125"/>
                      </a:lnTo>
                      <a:lnTo>
                        <a:pt x="212" y="127"/>
                      </a:lnTo>
                      <a:lnTo>
                        <a:pt x="217" y="128"/>
                      </a:lnTo>
                      <a:lnTo>
                        <a:pt x="220" y="127"/>
                      </a:lnTo>
                      <a:lnTo>
                        <a:pt x="223" y="125"/>
                      </a:lnTo>
                      <a:lnTo>
                        <a:pt x="228" y="124"/>
                      </a:lnTo>
                      <a:lnTo>
                        <a:pt x="234" y="122"/>
                      </a:lnTo>
                      <a:lnTo>
                        <a:pt x="239" y="119"/>
                      </a:lnTo>
                      <a:lnTo>
                        <a:pt x="246" y="116"/>
                      </a:lnTo>
                      <a:lnTo>
                        <a:pt x="250" y="114"/>
                      </a:lnTo>
                      <a:lnTo>
                        <a:pt x="254" y="112"/>
                      </a:lnTo>
                      <a:lnTo>
                        <a:pt x="257" y="111"/>
                      </a:lnTo>
                      <a:lnTo>
                        <a:pt x="260" y="108"/>
                      </a:lnTo>
                      <a:lnTo>
                        <a:pt x="263" y="106"/>
                      </a:lnTo>
                      <a:lnTo>
                        <a:pt x="267" y="103"/>
                      </a:lnTo>
                      <a:lnTo>
                        <a:pt x="271" y="102"/>
                      </a:lnTo>
                      <a:lnTo>
                        <a:pt x="274" y="100"/>
                      </a:lnTo>
                      <a:lnTo>
                        <a:pt x="278" y="97"/>
                      </a:lnTo>
                      <a:lnTo>
                        <a:pt x="283" y="95"/>
                      </a:lnTo>
                      <a:lnTo>
                        <a:pt x="286" y="92"/>
                      </a:lnTo>
                      <a:lnTo>
                        <a:pt x="291" y="90"/>
                      </a:lnTo>
                      <a:lnTo>
                        <a:pt x="294" y="88"/>
                      </a:lnTo>
                      <a:lnTo>
                        <a:pt x="299" y="85"/>
                      </a:lnTo>
                      <a:lnTo>
                        <a:pt x="302" y="83"/>
                      </a:lnTo>
                      <a:lnTo>
                        <a:pt x="307" y="80"/>
                      </a:lnTo>
                      <a:lnTo>
                        <a:pt x="311" y="77"/>
                      </a:lnTo>
                      <a:lnTo>
                        <a:pt x="314" y="75"/>
                      </a:lnTo>
                      <a:lnTo>
                        <a:pt x="319" y="72"/>
                      </a:lnTo>
                      <a:lnTo>
                        <a:pt x="324" y="71"/>
                      </a:lnTo>
                      <a:lnTo>
                        <a:pt x="328" y="67"/>
                      </a:lnTo>
                      <a:lnTo>
                        <a:pt x="331" y="65"/>
                      </a:lnTo>
                      <a:lnTo>
                        <a:pt x="335" y="63"/>
                      </a:lnTo>
                      <a:lnTo>
                        <a:pt x="339" y="60"/>
                      </a:lnTo>
                      <a:lnTo>
                        <a:pt x="342" y="58"/>
                      </a:lnTo>
                      <a:lnTo>
                        <a:pt x="347" y="56"/>
                      </a:lnTo>
                      <a:lnTo>
                        <a:pt x="351" y="54"/>
                      </a:lnTo>
                      <a:lnTo>
                        <a:pt x="354" y="51"/>
                      </a:lnTo>
                      <a:lnTo>
                        <a:pt x="358" y="49"/>
                      </a:lnTo>
                      <a:lnTo>
                        <a:pt x="362" y="48"/>
                      </a:lnTo>
                      <a:lnTo>
                        <a:pt x="365" y="45"/>
                      </a:lnTo>
                      <a:lnTo>
                        <a:pt x="369" y="44"/>
                      </a:lnTo>
                      <a:lnTo>
                        <a:pt x="371" y="41"/>
                      </a:lnTo>
                      <a:lnTo>
                        <a:pt x="375" y="40"/>
                      </a:lnTo>
                      <a:lnTo>
                        <a:pt x="379" y="39"/>
                      </a:lnTo>
                      <a:lnTo>
                        <a:pt x="382" y="38"/>
                      </a:lnTo>
                      <a:lnTo>
                        <a:pt x="388" y="35"/>
                      </a:lnTo>
                      <a:lnTo>
                        <a:pt x="394" y="33"/>
                      </a:lnTo>
                      <a:lnTo>
                        <a:pt x="399" y="32"/>
                      </a:lnTo>
                      <a:lnTo>
                        <a:pt x="404" y="32"/>
                      </a:lnTo>
                      <a:lnTo>
                        <a:pt x="407" y="32"/>
                      </a:lnTo>
                      <a:lnTo>
                        <a:pt x="410" y="32"/>
                      </a:lnTo>
                      <a:lnTo>
                        <a:pt x="413" y="34"/>
                      </a:lnTo>
                      <a:lnTo>
                        <a:pt x="415" y="37"/>
                      </a:lnTo>
                      <a:lnTo>
                        <a:pt x="415" y="39"/>
                      </a:lnTo>
                      <a:lnTo>
                        <a:pt x="414" y="43"/>
                      </a:lnTo>
                      <a:lnTo>
                        <a:pt x="413" y="46"/>
                      </a:lnTo>
                      <a:lnTo>
                        <a:pt x="410" y="50"/>
                      </a:lnTo>
                      <a:lnTo>
                        <a:pt x="407" y="54"/>
                      </a:lnTo>
                      <a:lnTo>
                        <a:pt x="402" y="57"/>
                      </a:lnTo>
                      <a:lnTo>
                        <a:pt x="396" y="61"/>
                      </a:lnTo>
                      <a:lnTo>
                        <a:pt x="391" y="66"/>
                      </a:lnTo>
                      <a:lnTo>
                        <a:pt x="387" y="67"/>
                      </a:lnTo>
                      <a:lnTo>
                        <a:pt x="383" y="69"/>
                      </a:lnTo>
                      <a:lnTo>
                        <a:pt x="380" y="71"/>
                      </a:lnTo>
                      <a:lnTo>
                        <a:pt x="376" y="73"/>
                      </a:lnTo>
                      <a:lnTo>
                        <a:pt x="371" y="75"/>
                      </a:lnTo>
                      <a:lnTo>
                        <a:pt x="368" y="78"/>
                      </a:lnTo>
                      <a:lnTo>
                        <a:pt x="364" y="80"/>
                      </a:lnTo>
                      <a:lnTo>
                        <a:pt x="360" y="83"/>
                      </a:lnTo>
                      <a:lnTo>
                        <a:pt x="356" y="84"/>
                      </a:lnTo>
                      <a:lnTo>
                        <a:pt x="352" y="86"/>
                      </a:lnTo>
                      <a:lnTo>
                        <a:pt x="347" y="89"/>
                      </a:lnTo>
                      <a:lnTo>
                        <a:pt x="343" y="92"/>
                      </a:lnTo>
                      <a:lnTo>
                        <a:pt x="339" y="94"/>
                      </a:lnTo>
                      <a:lnTo>
                        <a:pt x="335" y="96"/>
                      </a:lnTo>
                      <a:lnTo>
                        <a:pt x="330" y="99"/>
                      </a:lnTo>
                      <a:lnTo>
                        <a:pt x="326" y="102"/>
                      </a:lnTo>
                      <a:lnTo>
                        <a:pt x="322" y="103"/>
                      </a:lnTo>
                      <a:lnTo>
                        <a:pt x="318" y="106"/>
                      </a:lnTo>
                      <a:lnTo>
                        <a:pt x="313" y="107"/>
                      </a:lnTo>
                      <a:lnTo>
                        <a:pt x="308" y="109"/>
                      </a:lnTo>
                      <a:lnTo>
                        <a:pt x="303" y="112"/>
                      </a:lnTo>
                      <a:lnTo>
                        <a:pt x="300" y="114"/>
                      </a:lnTo>
                      <a:lnTo>
                        <a:pt x="295" y="117"/>
                      </a:lnTo>
                      <a:lnTo>
                        <a:pt x="291" y="119"/>
                      </a:lnTo>
                      <a:lnTo>
                        <a:pt x="286" y="120"/>
                      </a:lnTo>
                      <a:lnTo>
                        <a:pt x="283" y="123"/>
                      </a:lnTo>
                      <a:lnTo>
                        <a:pt x="279" y="125"/>
                      </a:lnTo>
                      <a:lnTo>
                        <a:pt x="275" y="128"/>
                      </a:lnTo>
                      <a:lnTo>
                        <a:pt x="271" y="129"/>
                      </a:lnTo>
                      <a:lnTo>
                        <a:pt x="267" y="131"/>
                      </a:lnTo>
                      <a:lnTo>
                        <a:pt x="265" y="134"/>
                      </a:lnTo>
                      <a:lnTo>
                        <a:pt x="261" y="136"/>
                      </a:lnTo>
                      <a:lnTo>
                        <a:pt x="255" y="140"/>
                      </a:lnTo>
                      <a:lnTo>
                        <a:pt x="250" y="142"/>
                      </a:lnTo>
                      <a:lnTo>
                        <a:pt x="245" y="146"/>
                      </a:lnTo>
                      <a:lnTo>
                        <a:pt x="242" y="150"/>
                      </a:lnTo>
                      <a:lnTo>
                        <a:pt x="238" y="156"/>
                      </a:lnTo>
                      <a:lnTo>
                        <a:pt x="238" y="161"/>
                      </a:lnTo>
                      <a:lnTo>
                        <a:pt x="239" y="163"/>
                      </a:lnTo>
                      <a:lnTo>
                        <a:pt x="242" y="165"/>
                      </a:lnTo>
                      <a:lnTo>
                        <a:pt x="245" y="168"/>
                      </a:lnTo>
                      <a:lnTo>
                        <a:pt x="249" y="171"/>
                      </a:lnTo>
                      <a:lnTo>
                        <a:pt x="252" y="175"/>
                      </a:lnTo>
                      <a:lnTo>
                        <a:pt x="257" y="179"/>
                      </a:lnTo>
                      <a:lnTo>
                        <a:pt x="263" y="182"/>
                      </a:lnTo>
                      <a:lnTo>
                        <a:pt x="269" y="187"/>
                      </a:lnTo>
                      <a:lnTo>
                        <a:pt x="275" y="191"/>
                      </a:lnTo>
                      <a:lnTo>
                        <a:pt x="282" y="196"/>
                      </a:lnTo>
                      <a:lnTo>
                        <a:pt x="285" y="198"/>
                      </a:lnTo>
                      <a:lnTo>
                        <a:pt x="289" y="201"/>
                      </a:lnTo>
                      <a:lnTo>
                        <a:pt x="292" y="203"/>
                      </a:lnTo>
                      <a:lnTo>
                        <a:pt x="296" y="205"/>
                      </a:lnTo>
                      <a:lnTo>
                        <a:pt x="300" y="208"/>
                      </a:lnTo>
                      <a:lnTo>
                        <a:pt x="303" y="210"/>
                      </a:lnTo>
                      <a:lnTo>
                        <a:pt x="307" y="213"/>
                      </a:lnTo>
                      <a:lnTo>
                        <a:pt x="311" y="216"/>
                      </a:lnTo>
                      <a:lnTo>
                        <a:pt x="314" y="219"/>
                      </a:lnTo>
                      <a:lnTo>
                        <a:pt x="318" y="221"/>
                      </a:lnTo>
                      <a:lnTo>
                        <a:pt x="322" y="224"/>
                      </a:lnTo>
                      <a:lnTo>
                        <a:pt x="325" y="226"/>
                      </a:lnTo>
                      <a:lnTo>
                        <a:pt x="329" y="229"/>
                      </a:lnTo>
                      <a:lnTo>
                        <a:pt x="331" y="231"/>
                      </a:lnTo>
                      <a:lnTo>
                        <a:pt x="335" y="233"/>
                      </a:lnTo>
                      <a:lnTo>
                        <a:pt x="339" y="236"/>
                      </a:lnTo>
                      <a:lnTo>
                        <a:pt x="342" y="238"/>
                      </a:lnTo>
                      <a:lnTo>
                        <a:pt x="346" y="241"/>
                      </a:lnTo>
                      <a:lnTo>
                        <a:pt x="348" y="243"/>
                      </a:lnTo>
                      <a:lnTo>
                        <a:pt x="352" y="246"/>
                      </a:lnTo>
                      <a:lnTo>
                        <a:pt x="358" y="250"/>
                      </a:lnTo>
                      <a:lnTo>
                        <a:pt x="364" y="255"/>
                      </a:lnTo>
                      <a:lnTo>
                        <a:pt x="368" y="259"/>
                      </a:lnTo>
                      <a:lnTo>
                        <a:pt x="374" y="264"/>
                      </a:lnTo>
                      <a:lnTo>
                        <a:pt x="377" y="266"/>
                      </a:lnTo>
                      <a:lnTo>
                        <a:pt x="381" y="270"/>
                      </a:lnTo>
                      <a:lnTo>
                        <a:pt x="383" y="274"/>
                      </a:lnTo>
                      <a:lnTo>
                        <a:pt x="386" y="277"/>
                      </a:lnTo>
                      <a:lnTo>
                        <a:pt x="387" y="282"/>
                      </a:lnTo>
                      <a:lnTo>
                        <a:pt x="385" y="286"/>
                      </a:lnTo>
                      <a:lnTo>
                        <a:pt x="382" y="286"/>
                      </a:lnTo>
                      <a:lnTo>
                        <a:pt x="379" y="286"/>
                      </a:lnTo>
                      <a:lnTo>
                        <a:pt x="375" y="284"/>
                      </a:lnTo>
                      <a:lnTo>
                        <a:pt x="370" y="283"/>
                      </a:lnTo>
                      <a:lnTo>
                        <a:pt x="365" y="281"/>
                      </a:lnTo>
                      <a:lnTo>
                        <a:pt x="360" y="278"/>
                      </a:lnTo>
                      <a:lnTo>
                        <a:pt x="356" y="276"/>
                      </a:lnTo>
                      <a:lnTo>
                        <a:pt x="350" y="274"/>
                      </a:lnTo>
                      <a:lnTo>
                        <a:pt x="343" y="269"/>
                      </a:lnTo>
                      <a:lnTo>
                        <a:pt x="337" y="265"/>
                      </a:lnTo>
                      <a:lnTo>
                        <a:pt x="334" y="263"/>
                      </a:lnTo>
                      <a:lnTo>
                        <a:pt x="330" y="261"/>
                      </a:lnTo>
                      <a:lnTo>
                        <a:pt x="326" y="259"/>
                      </a:lnTo>
                      <a:lnTo>
                        <a:pt x="324" y="257"/>
                      </a:lnTo>
                      <a:lnTo>
                        <a:pt x="320" y="254"/>
                      </a:lnTo>
                      <a:lnTo>
                        <a:pt x="317" y="252"/>
                      </a:lnTo>
                      <a:lnTo>
                        <a:pt x="313" y="249"/>
                      </a:lnTo>
                      <a:lnTo>
                        <a:pt x="309" y="247"/>
                      </a:lnTo>
                      <a:lnTo>
                        <a:pt x="306" y="244"/>
                      </a:lnTo>
                      <a:lnTo>
                        <a:pt x="302" y="242"/>
                      </a:lnTo>
                      <a:lnTo>
                        <a:pt x="299" y="239"/>
                      </a:lnTo>
                      <a:lnTo>
                        <a:pt x="295" y="237"/>
                      </a:lnTo>
                      <a:lnTo>
                        <a:pt x="292" y="235"/>
                      </a:lnTo>
                      <a:lnTo>
                        <a:pt x="289" y="232"/>
                      </a:lnTo>
                      <a:lnTo>
                        <a:pt x="285" y="229"/>
                      </a:lnTo>
                      <a:lnTo>
                        <a:pt x="282" y="226"/>
                      </a:lnTo>
                      <a:lnTo>
                        <a:pt x="278" y="224"/>
                      </a:lnTo>
                      <a:lnTo>
                        <a:pt x="274" y="222"/>
                      </a:lnTo>
                      <a:lnTo>
                        <a:pt x="271" y="219"/>
                      </a:lnTo>
                      <a:lnTo>
                        <a:pt x="267" y="218"/>
                      </a:lnTo>
                      <a:lnTo>
                        <a:pt x="263" y="215"/>
                      </a:lnTo>
                      <a:lnTo>
                        <a:pt x="260" y="213"/>
                      </a:lnTo>
                      <a:lnTo>
                        <a:pt x="256" y="210"/>
                      </a:lnTo>
                      <a:lnTo>
                        <a:pt x="254" y="208"/>
                      </a:lnTo>
                      <a:lnTo>
                        <a:pt x="246" y="204"/>
                      </a:lnTo>
                      <a:lnTo>
                        <a:pt x="242" y="201"/>
                      </a:lnTo>
                      <a:lnTo>
                        <a:pt x="235" y="197"/>
                      </a:lnTo>
                      <a:lnTo>
                        <a:pt x="229" y="195"/>
                      </a:lnTo>
                      <a:lnTo>
                        <a:pt x="225" y="191"/>
                      </a:lnTo>
                      <a:lnTo>
                        <a:pt x="221" y="190"/>
                      </a:lnTo>
                      <a:lnTo>
                        <a:pt x="216" y="187"/>
                      </a:lnTo>
                      <a:lnTo>
                        <a:pt x="212" y="187"/>
                      </a:lnTo>
                      <a:lnTo>
                        <a:pt x="210" y="186"/>
                      </a:lnTo>
                      <a:lnTo>
                        <a:pt x="208" y="187"/>
                      </a:lnTo>
                      <a:lnTo>
                        <a:pt x="205" y="187"/>
                      </a:lnTo>
                      <a:lnTo>
                        <a:pt x="201" y="188"/>
                      </a:lnTo>
                      <a:lnTo>
                        <a:pt x="198" y="191"/>
                      </a:lnTo>
                      <a:lnTo>
                        <a:pt x="194" y="192"/>
                      </a:lnTo>
                      <a:lnTo>
                        <a:pt x="189" y="195"/>
                      </a:lnTo>
                      <a:lnTo>
                        <a:pt x="186" y="197"/>
                      </a:lnTo>
                      <a:lnTo>
                        <a:pt x="181" y="199"/>
                      </a:lnTo>
                      <a:lnTo>
                        <a:pt x="176" y="203"/>
                      </a:lnTo>
                      <a:lnTo>
                        <a:pt x="170" y="205"/>
                      </a:lnTo>
                      <a:lnTo>
                        <a:pt x="165" y="209"/>
                      </a:lnTo>
                      <a:lnTo>
                        <a:pt x="159" y="212"/>
                      </a:lnTo>
                      <a:lnTo>
                        <a:pt x="153" y="215"/>
                      </a:lnTo>
                      <a:lnTo>
                        <a:pt x="146" y="219"/>
                      </a:lnTo>
                      <a:lnTo>
                        <a:pt x="141" y="222"/>
                      </a:lnTo>
                      <a:lnTo>
                        <a:pt x="135" y="226"/>
                      </a:lnTo>
                      <a:lnTo>
                        <a:pt x="129" y="230"/>
                      </a:lnTo>
                      <a:lnTo>
                        <a:pt x="121" y="233"/>
                      </a:lnTo>
                      <a:lnTo>
                        <a:pt x="115" y="237"/>
                      </a:lnTo>
                      <a:lnTo>
                        <a:pt x="109" y="241"/>
                      </a:lnTo>
                      <a:lnTo>
                        <a:pt x="104" y="244"/>
                      </a:lnTo>
                      <a:lnTo>
                        <a:pt x="98" y="248"/>
                      </a:lnTo>
                      <a:lnTo>
                        <a:pt x="92" y="252"/>
                      </a:lnTo>
                      <a:lnTo>
                        <a:pt x="86" y="254"/>
                      </a:lnTo>
                      <a:lnTo>
                        <a:pt x="81" y="258"/>
                      </a:lnTo>
                      <a:lnTo>
                        <a:pt x="77" y="260"/>
                      </a:lnTo>
                      <a:lnTo>
                        <a:pt x="72" y="263"/>
                      </a:lnTo>
                      <a:lnTo>
                        <a:pt x="68" y="265"/>
                      </a:lnTo>
                      <a:lnTo>
                        <a:pt x="64" y="267"/>
                      </a:lnTo>
                      <a:lnTo>
                        <a:pt x="61" y="269"/>
                      </a:lnTo>
                      <a:lnTo>
                        <a:pt x="57" y="271"/>
                      </a:lnTo>
                      <a:lnTo>
                        <a:pt x="55" y="272"/>
                      </a:lnTo>
                      <a:lnTo>
                        <a:pt x="53" y="274"/>
                      </a:lnTo>
                      <a:lnTo>
                        <a:pt x="49" y="274"/>
                      </a:lnTo>
                      <a:lnTo>
                        <a:pt x="44" y="275"/>
                      </a:lnTo>
                      <a:lnTo>
                        <a:pt x="38" y="276"/>
                      </a:lnTo>
                      <a:lnTo>
                        <a:pt x="33" y="277"/>
                      </a:lnTo>
                      <a:lnTo>
                        <a:pt x="28" y="277"/>
                      </a:lnTo>
                      <a:lnTo>
                        <a:pt x="22" y="277"/>
                      </a:lnTo>
                      <a:lnTo>
                        <a:pt x="17" y="277"/>
                      </a:lnTo>
                      <a:lnTo>
                        <a:pt x="12" y="278"/>
                      </a:lnTo>
                      <a:lnTo>
                        <a:pt x="7" y="277"/>
                      </a:lnTo>
                      <a:lnTo>
                        <a:pt x="5" y="276"/>
                      </a:lnTo>
                      <a:lnTo>
                        <a:pt x="1" y="275"/>
                      </a:lnTo>
                      <a:lnTo>
                        <a:pt x="0" y="274"/>
                      </a:lnTo>
                      <a:lnTo>
                        <a:pt x="0" y="272"/>
                      </a:lnTo>
                      <a:lnTo>
                        <a:pt x="1" y="270"/>
                      </a:lnTo>
                      <a:lnTo>
                        <a:pt x="4" y="267"/>
                      </a:lnTo>
                      <a:lnTo>
                        <a:pt x="10" y="266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38" name="Freeform 326"/>
                <p:cNvSpPr>
                  <a:spLocks/>
                </p:cNvSpPr>
                <p:nvPr/>
              </p:nvSpPr>
              <p:spPr bwMode="auto">
                <a:xfrm>
                  <a:off x="2271" y="1893"/>
                  <a:ext cx="121" cy="82"/>
                </a:xfrm>
                <a:custGeom>
                  <a:avLst/>
                  <a:gdLst>
                    <a:gd name="T0" fmla="*/ 0 w 484"/>
                    <a:gd name="T1" fmla="*/ 0 h 324"/>
                    <a:gd name="T2" fmla="*/ 0 w 484"/>
                    <a:gd name="T3" fmla="*/ 0 h 324"/>
                    <a:gd name="T4" fmla="*/ 0 w 484"/>
                    <a:gd name="T5" fmla="*/ 0 h 324"/>
                    <a:gd name="T6" fmla="*/ 0 w 484"/>
                    <a:gd name="T7" fmla="*/ 0 h 324"/>
                    <a:gd name="T8" fmla="*/ 0 w 484"/>
                    <a:gd name="T9" fmla="*/ 0 h 324"/>
                    <a:gd name="T10" fmla="*/ 0 w 484"/>
                    <a:gd name="T11" fmla="*/ 0 h 324"/>
                    <a:gd name="T12" fmla="*/ 0 w 484"/>
                    <a:gd name="T13" fmla="*/ 0 h 324"/>
                    <a:gd name="T14" fmla="*/ 0 w 484"/>
                    <a:gd name="T15" fmla="*/ 0 h 324"/>
                    <a:gd name="T16" fmla="*/ 0 w 484"/>
                    <a:gd name="T17" fmla="*/ 0 h 324"/>
                    <a:gd name="T18" fmla="*/ 0 w 484"/>
                    <a:gd name="T19" fmla="*/ 0 h 324"/>
                    <a:gd name="T20" fmla="*/ 0 w 484"/>
                    <a:gd name="T21" fmla="*/ 0 h 324"/>
                    <a:gd name="T22" fmla="*/ 0 w 484"/>
                    <a:gd name="T23" fmla="*/ 0 h 324"/>
                    <a:gd name="T24" fmla="*/ 0 w 484"/>
                    <a:gd name="T25" fmla="*/ 0 h 324"/>
                    <a:gd name="T26" fmla="*/ 0 w 484"/>
                    <a:gd name="T27" fmla="*/ 0 h 324"/>
                    <a:gd name="T28" fmla="*/ 0 w 484"/>
                    <a:gd name="T29" fmla="*/ 0 h 324"/>
                    <a:gd name="T30" fmla="*/ 0 w 484"/>
                    <a:gd name="T31" fmla="*/ 0 h 324"/>
                    <a:gd name="T32" fmla="*/ 0 w 484"/>
                    <a:gd name="T33" fmla="*/ 0 h 324"/>
                    <a:gd name="T34" fmla="*/ 0 w 484"/>
                    <a:gd name="T35" fmla="*/ 0 h 324"/>
                    <a:gd name="T36" fmla="*/ 0 w 484"/>
                    <a:gd name="T37" fmla="*/ 0 h 324"/>
                    <a:gd name="T38" fmla="*/ 0 w 484"/>
                    <a:gd name="T39" fmla="*/ 0 h 324"/>
                    <a:gd name="T40" fmla="*/ 0 w 484"/>
                    <a:gd name="T41" fmla="*/ 0 h 324"/>
                    <a:gd name="T42" fmla="*/ 0 w 484"/>
                    <a:gd name="T43" fmla="*/ 0 h 324"/>
                    <a:gd name="T44" fmla="*/ 0 w 484"/>
                    <a:gd name="T45" fmla="*/ 0 h 324"/>
                    <a:gd name="T46" fmla="*/ 0 w 484"/>
                    <a:gd name="T47" fmla="*/ 0 h 324"/>
                    <a:gd name="T48" fmla="*/ 0 w 484"/>
                    <a:gd name="T49" fmla="*/ 0 h 324"/>
                    <a:gd name="T50" fmla="*/ 0 w 484"/>
                    <a:gd name="T51" fmla="*/ 0 h 324"/>
                    <a:gd name="T52" fmla="*/ 0 w 484"/>
                    <a:gd name="T53" fmla="*/ 0 h 324"/>
                    <a:gd name="T54" fmla="*/ 0 w 484"/>
                    <a:gd name="T55" fmla="*/ 0 h 324"/>
                    <a:gd name="T56" fmla="*/ 0 w 484"/>
                    <a:gd name="T57" fmla="*/ 0 h 324"/>
                    <a:gd name="T58" fmla="*/ 0 w 484"/>
                    <a:gd name="T59" fmla="*/ 0 h 324"/>
                    <a:gd name="T60" fmla="*/ 0 w 484"/>
                    <a:gd name="T61" fmla="*/ 0 h 324"/>
                    <a:gd name="T62" fmla="*/ 0 w 484"/>
                    <a:gd name="T63" fmla="*/ 0 h 324"/>
                    <a:gd name="T64" fmla="*/ 0 w 484"/>
                    <a:gd name="T65" fmla="*/ 0 h 324"/>
                    <a:gd name="T66" fmla="*/ 0 w 484"/>
                    <a:gd name="T67" fmla="*/ 0 h 324"/>
                    <a:gd name="T68" fmla="*/ 0 w 484"/>
                    <a:gd name="T69" fmla="*/ 0 h 324"/>
                    <a:gd name="T70" fmla="*/ 0 w 484"/>
                    <a:gd name="T71" fmla="*/ 0 h 324"/>
                    <a:gd name="T72" fmla="*/ 0 w 484"/>
                    <a:gd name="T73" fmla="*/ 0 h 324"/>
                    <a:gd name="T74" fmla="*/ 0 w 484"/>
                    <a:gd name="T75" fmla="*/ 0 h 324"/>
                    <a:gd name="T76" fmla="*/ 0 w 484"/>
                    <a:gd name="T77" fmla="*/ 0 h 324"/>
                    <a:gd name="T78" fmla="*/ 0 w 484"/>
                    <a:gd name="T79" fmla="*/ 0 h 324"/>
                    <a:gd name="T80" fmla="*/ 0 w 484"/>
                    <a:gd name="T81" fmla="*/ 0 h 324"/>
                    <a:gd name="T82" fmla="*/ 0 w 484"/>
                    <a:gd name="T83" fmla="*/ 0 h 324"/>
                    <a:gd name="T84" fmla="*/ 0 w 484"/>
                    <a:gd name="T85" fmla="*/ 0 h 324"/>
                    <a:gd name="T86" fmla="*/ 0 w 484"/>
                    <a:gd name="T87" fmla="*/ 0 h 324"/>
                    <a:gd name="T88" fmla="*/ 0 w 484"/>
                    <a:gd name="T89" fmla="*/ 0 h 324"/>
                    <a:gd name="T90" fmla="*/ 0 w 484"/>
                    <a:gd name="T91" fmla="*/ 0 h 324"/>
                    <a:gd name="T92" fmla="*/ 0 w 484"/>
                    <a:gd name="T93" fmla="*/ 0 h 324"/>
                    <a:gd name="T94" fmla="*/ 0 w 484"/>
                    <a:gd name="T95" fmla="*/ 0 h 324"/>
                    <a:gd name="T96" fmla="*/ 0 w 484"/>
                    <a:gd name="T97" fmla="*/ 0 h 324"/>
                    <a:gd name="T98" fmla="*/ 0 w 484"/>
                    <a:gd name="T99" fmla="*/ 0 h 324"/>
                    <a:gd name="T100" fmla="*/ 0 w 484"/>
                    <a:gd name="T101" fmla="*/ 0 h 324"/>
                    <a:gd name="T102" fmla="*/ 0 w 484"/>
                    <a:gd name="T103" fmla="*/ 0 h 324"/>
                    <a:gd name="T104" fmla="*/ 0 w 484"/>
                    <a:gd name="T105" fmla="*/ 0 h 324"/>
                    <a:gd name="T106" fmla="*/ 0 w 484"/>
                    <a:gd name="T107" fmla="*/ 0 h 324"/>
                    <a:gd name="T108" fmla="*/ 0 w 484"/>
                    <a:gd name="T109" fmla="*/ 0 h 324"/>
                    <a:gd name="T110" fmla="*/ 0 w 484"/>
                    <a:gd name="T111" fmla="*/ 0 h 324"/>
                    <a:gd name="T112" fmla="*/ 0 w 484"/>
                    <a:gd name="T113" fmla="*/ 0 h 324"/>
                    <a:gd name="T114" fmla="*/ 0 w 484"/>
                    <a:gd name="T115" fmla="*/ 0 h 324"/>
                    <a:gd name="T116" fmla="*/ 0 w 484"/>
                    <a:gd name="T117" fmla="*/ 0 h 324"/>
                    <a:gd name="T118" fmla="*/ 0 w 484"/>
                    <a:gd name="T119" fmla="*/ 0 h 324"/>
                    <a:gd name="T120" fmla="*/ 0 w 484"/>
                    <a:gd name="T121" fmla="*/ 0 h 324"/>
                    <a:gd name="T122" fmla="*/ 0 w 484"/>
                    <a:gd name="T123" fmla="*/ 0 h 324"/>
                    <a:gd name="T124" fmla="*/ 0 w 484"/>
                    <a:gd name="T125" fmla="*/ 0 h 32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84" h="32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9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0" y="82"/>
                      </a:lnTo>
                      <a:lnTo>
                        <a:pt x="0" y="88"/>
                      </a:lnTo>
                      <a:lnTo>
                        <a:pt x="0" y="94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0" y="115"/>
                      </a:lnTo>
                      <a:lnTo>
                        <a:pt x="0" y="121"/>
                      </a:lnTo>
                      <a:lnTo>
                        <a:pt x="0" y="128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0" y="150"/>
                      </a:lnTo>
                      <a:lnTo>
                        <a:pt x="0" y="158"/>
                      </a:lnTo>
                      <a:lnTo>
                        <a:pt x="0" y="165"/>
                      </a:lnTo>
                      <a:lnTo>
                        <a:pt x="0" y="171"/>
                      </a:lnTo>
                      <a:lnTo>
                        <a:pt x="0" y="178"/>
                      </a:lnTo>
                      <a:lnTo>
                        <a:pt x="0" y="186"/>
                      </a:lnTo>
                      <a:lnTo>
                        <a:pt x="0" y="193"/>
                      </a:lnTo>
                      <a:lnTo>
                        <a:pt x="0" y="199"/>
                      </a:lnTo>
                      <a:lnTo>
                        <a:pt x="0" y="206"/>
                      </a:lnTo>
                      <a:lnTo>
                        <a:pt x="0" y="214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0" y="234"/>
                      </a:lnTo>
                      <a:lnTo>
                        <a:pt x="0" y="240"/>
                      </a:lnTo>
                      <a:lnTo>
                        <a:pt x="1" y="248"/>
                      </a:lnTo>
                      <a:lnTo>
                        <a:pt x="1" y="254"/>
                      </a:lnTo>
                      <a:lnTo>
                        <a:pt x="1" y="259"/>
                      </a:lnTo>
                      <a:lnTo>
                        <a:pt x="3" y="265"/>
                      </a:lnTo>
                      <a:lnTo>
                        <a:pt x="3" y="271"/>
                      </a:lnTo>
                      <a:lnTo>
                        <a:pt x="3" y="276"/>
                      </a:lnTo>
                      <a:lnTo>
                        <a:pt x="4" y="282"/>
                      </a:lnTo>
                      <a:lnTo>
                        <a:pt x="4" y="286"/>
                      </a:lnTo>
                      <a:lnTo>
                        <a:pt x="5" y="291"/>
                      </a:lnTo>
                      <a:lnTo>
                        <a:pt x="5" y="295"/>
                      </a:lnTo>
                      <a:lnTo>
                        <a:pt x="5" y="300"/>
                      </a:lnTo>
                      <a:lnTo>
                        <a:pt x="6" y="303"/>
                      </a:lnTo>
                      <a:lnTo>
                        <a:pt x="7" y="307"/>
                      </a:lnTo>
                      <a:lnTo>
                        <a:pt x="9" y="313"/>
                      </a:lnTo>
                      <a:lnTo>
                        <a:pt x="10" y="318"/>
                      </a:lnTo>
                      <a:lnTo>
                        <a:pt x="12" y="322"/>
                      </a:lnTo>
                      <a:lnTo>
                        <a:pt x="14" y="324"/>
                      </a:lnTo>
                      <a:lnTo>
                        <a:pt x="16" y="323"/>
                      </a:lnTo>
                      <a:lnTo>
                        <a:pt x="20" y="323"/>
                      </a:lnTo>
                      <a:lnTo>
                        <a:pt x="23" y="322"/>
                      </a:lnTo>
                      <a:lnTo>
                        <a:pt x="29" y="320"/>
                      </a:lnTo>
                      <a:lnTo>
                        <a:pt x="32" y="318"/>
                      </a:lnTo>
                      <a:lnTo>
                        <a:pt x="35" y="317"/>
                      </a:lnTo>
                      <a:lnTo>
                        <a:pt x="39" y="316"/>
                      </a:lnTo>
                      <a:lnTo>
                        <a:pt x="43" y="314"/>
                      </a:lnTo>
                      <a:lnTo>
                        <a:pt x="46" y="313"/>
                      </a:lnTo>
                      <a:lnTo>
                        <a:pt x="50" y="311"/>
                      </a:lnTo>
                      <a:lnTo>
                        <a:pt x="55" y="310"/>
                      </a:lnTo>
                      <a:lnTo>
                        <a:pt x="60" y="307"/>
                      </a:lnTo>
                      <a:lnTo>
                        <a:pt x="63" y="305"/>
                      </a:lnTo>
                      <a:lnTo>
                        <a:pt x="68" y="302"/>
                      </a:lnTo>
                      <a:lnTo>
                        <a:pt x="72" y="300"/>
                      </a:lnTo>
                      <a:lnTo>
                        <a:pt x="77" y="299"/>
                      </a:lnTo>
                      <a:lnTo>
                        <a:pt x="81" y="295"/>
                      </a:lnTo>
                      <a:lnTo>
                        <a:pt x="88" y="294"/>
                      </a:lnTo>
                      <a:lnTo>
                        <a:pt x="92" y="291"/>
                      </a:lnTo>
                      <a:lnTo>
                        <a:pt x="98" y="289"/>
                      </a:lnTo>
                      <a:lnTo>
                        <a:pt x="103" y="285"/>
                      </a:lnTo>
                      <a:lnTo>
                        <a:pt x="109" y="283"/>
                      </a:lnTo>
                      <a:lnTo>
                        <a:pt x="114" y="279"/>
                      </a:lnTo>
                      <a:lnTo>
                        <a:pt x="119" y="277"/>
                      </a:lnTo>
                      <a:lnTo>
                        <a:pt x="125" y="274"/>
                      </a:lnTo>
                      <a:lnTo>
                        <a:pt x="131" y="272"/>
                      </a:lnTo>
                      <a:lnTo>
                        <a:pt x="136" y="268"/>
                      </a:lnTo>
                      <a:lnTo>
                        <a:pt x="142" y="266"/>
                      </a:lnTo>
                      <a:lnTo>
                        <a:pt x="148" y="262"/>
                      </a:lnTo>
                      <a:lnTo>
                        <a:pt x="153" y="260"/>
                      </a:lnTo>
                      <a:lnTo>
                        <a:pt x="158" y="256"/>
                      </a:lnTo>
                      <a:lnTo>
                        <a:pt x="164" y="255"/>
                      </a:lnTo>
                      <a:lnTo>
                        <a:pt x="169" y="251"/>
                      </a:lnTo>
                      <a:lnTo>
                        <a:pt x="175" y="249"/>
                      </a:lnTo>
                      <a:lnTo>
                        <a:pt x="180" y="246"/>
                      </a:lnTo>
                      <a:lnTo>
                        <a:pt x="186" y="244"/>
                      </a:lnTo>
                      <a:lnTo>
                        <a:pt x="191" y="240"/>
                      </a:lnTo>
                      <a:lnTo>
                        <a:pt x="196" y="238"/>
                      </a:lnTo>
                      <a:lnTo>
                        <a:pt x="200" y="235"/>
                      </a:lnTo>
                      <a:lnTo>
                        <a:pt x="206" y="233"/>
                      </a:lnTo>
                      <a:lnTo>
                        <a:pt x="211" y="231"/>
                      </a:lnTo>
                      <a:lnTo>
                        <a:pt x="216" y="228"/>
                      </a:lnTo>
                      <a:lnTo>
                        <a:pt x="221" y="226"/>
                      </a:lnTo>
                      <a:lnTo>
                        <a:pt x="226" y="224"/>
                      </a:lnTo>
                      <a:lnTo>
                        <a:pt x="229" y="222"/>
                      </a:lnTo>
                      <a:lnTo>
                        <a:pt x="234" y="220"/>
                      </a:lnTo>
                      <a:lnTo>
                        <a:pt x="238" y="218"/>
                      </a:lnTo>
                      <a:lnTo>
                        <a:pt x="242" y="216"/>
                      </a:lnTo>
                      <a:lnTo>
                        <a:pt x="245" y="215"/>
                      </a:lnTo>
                      <a:lnTo>
                        <a:pt x="249" y="214"/>
                      </a:lnTo>
                      <a:lnTo>
                        <a:pt x="253" y="211"/>
                      </a:lnTo>
                      <a:lnTo>
                        <a:pt x="257" y="211"/>
                      </a:lnTo>
                      <a:lnTo>
                        <a:pt x="262" y="209"/>
                      </a:lnTo>
                      <a:lnTo>
                        <a:pt x="267" y="207"/>
                      </a:lnTo>
                      <a:lnTo>
                        <a:pt x="272" y="207"/>
                      </a:lnTo>
                      <a:lnTo>
                        <a:pt x="276" y="207"/>
                      </a:lnTo>
                      <a:lnTo>
                        <a:pt x="277" y="207"/>
                      </a:lnTo>
                      <a:lnTo>
                        <a:pt x="280" y="209"/>
                      </a:lnTo>
                      <a:lnTo>
                        <a:pt x="284" y="211"/>
                      </a:lnTo>
                      <a:lnTo>
                        <a:pt x="290" y="214"/>
                      </a:lnTo>
                      <a:lnTo>
                        <a:pt x="294" y="216"/>
                      </a:lnTo>
                      <a:lnTo>
                        <a:pt x="299" y="220"/>
                      </a:lnTo>
                      <a:lnTo>
                        <a:pt x="305" y="223"/>
                      </a:lnTo>
                      <a:lnTo>
                        <a:pt x="311" y="228"/>
                      </a:lnTo>
                      <a:lnTo>
                        <a:pt x="317" y="233"/>
                      </a:lnTo>
                      <a:lnTo>
                        <a:pt x="323" y="238"/>
                      </a:lnTo>
                      <a:lnTo>
                        <a:pt x="327" y="240"/>
                      </a:lnTo>
                      <a:lnTo>
                        <a:pt x="330" y="244"/>
                      </a:lnTo>
                      <a:lnTo>
                        <a:pt x="334" y="246"/>
                      </a:lnTo>
                      <a:lnTo>
                        <a:pt x="337" y="249"/>
                      </a:lnTo>
                      <a:lnTo>
                        <a:pt x="340" y="251"/>
                      </a:lnTo>
                      <a:lnTo>
                        <a:pt x="344" y="255"/>
                      </a:lnTo>
                      <a:lnTo>
                        <a:pt x="347" y="257"/>
                      </a:lnTo>
                      <a:lnTo>
                        <a:pt x="351" y="260"/>
                      </a:lnTo>
                      <a:lnTo>
                        <a:pt x="354" y="262"/>
                      </a:lnTo>
                      <a:lnTo>
                        <a:pt x="358" y="266"/>
                      </a:lnTo>
                      <a:lnTo>
                        <a:pt x="362" y="268"/>
                      </a:lnTo>
                      <a:lnTo>
                        <a:pt x="365" y="272"/>
                      </a:lnTo>
                      <a:lnTo>
                        <a:pt x="369" y="274"/>
                      </a:lnTo>
                      <a:lnTo>
                        <a:pt x="373" y="278"/>
                      </a:lnTo>
                      <a:lnTo>
                        <a:pt x="375" y="280"/>
                      </a:lnTo>
                      <a:lnTo>
                        <a:pt x="379" y="283"/>
                      </a:lnTo>
                      <a:lnTo>
                        <a:pt x="382" y="285"/>
                      </a:lnTo>
                      <a:lnTo>
                        <a:pt x="386" y="289"/>
                      </a:lnTo>
                      <a:lnTo>
                        <a:pt x="390" y="291"/>
                      </a:lnTo>
                      <a:lnTo>
                        <a:pt x="393" y="294"/>
                      </a:lnTo>
                      <a:lnTo>
                        <a:pt x="399" y="299"/>
                      </a:lnTo>
                      <a:lnTo>
                        <a:pt x="405" y="303"/>
                      </a:lnTo>
                      <a:lnTo>
                        <a:pt x="412" y="307"/>
                      </a:lnTo>
                      <a:lnTo>
                        <a:pt x="418" y="312"/>
                      </a:lnTo>
                      <a:lnTo>
                        <a:pt x="422" y="314"/>
                      </a:lnTo>
                      <a:lnTo>
                        <a:pt x="427" y="318"/>
                      </a:lnTo>
                      <a:lnTo>
                        <a:pt x="432" y="320"/>
                      </a:lnTo>
                      <a:lnTo>
                        <a:pt x="436" y="323"/>
                      </a:lnTo>
                      <a:lnTo>
                        <a:pt x="439" y="324"/>
                      </a:lnTo>
                      <a:lnTo>
                        <a:pt x="443" y="324"/>
                      </a:lnTo>
                      <a:lnTo>
                        <a:pt x="444" y="324"/>
                      </a:lnTo>
                      <a:lnTo>
                        <a:pt x="447" y="324"/>
                      </a:lnTo>
                      <a:lnTo>
                        <a:pt x="447" y="319"/>
                      </a:lnTo>
                      <a:lnTo>
                        <a:pt x="444" y="313"/>
                      </a:lnTo>
                      <a:lnTo>
                        <a:pt x="441" y="310"/>
                      </a:lnTo>
                      <a:lnTo>
                        <a:pt x="437" y="306"/>
                      </a:lnTo>
                      <a:lnTo>
                        <a:pt x="433" y="302"/>
                      </a:lnTo>
                      <a:lnTo>
                        <a:pt x="430" y="297"/>
                      </a:lnTo>
                      <a:lnTo>
                        <a:pt x="424" y="293"/>
                      </a:lnTo>
                      <a:lnTo>
                        <a:pt x="418" y="288"/>
                      </a:lnTo>
                      <a:lnTo>
                        <a:pt x="413" y="283"/>
                      </a:lnTo>
                      <a:lnTo>
                        <a:pt x="407" y="277"/>
                      </a:lnTo>
                      <a:lnTo>
                        <a:pt x="403" y="274"/>
                      </a:lnTo>
                      <a:lnTo>
                        <a:pt x="399" y="271"/>
                      </a:lnTo>
                      <a:lnTo>
                        <a:pt x="396" y="268"/>
                      </a:lnTo>
                      <a:lnTo>
                        <a:pt x="393" y="266"/>
                      </a:lnTo>
                      <a:lnTo>
                        <a:pt x="390" y="262"/>
                      </a:lnTo>
                      <a:lnTo>
                        <a:pt x="386" y="260"/>
                      </a:lnTo>
                      <a:lnTo>
                        <a:pt x="382" y="257"/>
                      </a:lnTo>
                      <a:lnTo>
                        <a:pt x="380" y="255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69" y="245"/>
                      </a:lnTo>
                      <a:lnTo>
                        <a:pt x="367" y="243"/>
                      </a:lnTo>
                      <a:lnTo>
                        <a:pt x="359" y="237"/>
                      </a:lnTo>
                      <a:lnTo>
                        <a:pt x="353" y="232"/>
                      </a:lnTo>
                      <a:lnTo>
                        <a:pt x="347" y="226"/>
                      </a:lnTo>
                      <a:lnTo>
                        <a:pt x="341" y="220"/>
                      </a:lnTo>
                      <a:lnTo>
                        <a:pt x="336" y="215"/>
                      </a:lnTo>
                      <a:lnTo>
                        <a:pt x="333" y="210"/>
                      </a:lnTo>
                      <a:lnTo>
                        <a:pt x="328" y="205"/>
                      </a:lnTo>
                      <a:lnTo>
                        <a:pt x="324" y="200"/>
                      </a:lnTo>
                      <a:lnTo>
                        <a:pt x="320" y="195"/>
                      </a:lnTo>
                      <a:lnTo>
                        <a:pt x="319" y="192"/>
                      </a:lnTo>
                      <a:lnTo>
                        <a:pt x="317" y="188"/>
                      </a:lnTo>
                      <a:lnTo>
                        <a:pt x="317" y="186"/>
                      </a:lnTo>
                      <a:lnTo>
                        <a:pt x="317" y="182"/>
                      </a:lnTo>
                      <a:lnTo>
                        <a:pt x="319" y="181"/>
                      </a:lnTo>
                      <a:lnTo>
                        <a:pt x="320" y="177"/>
                      </a:lnTo>
                      <a:lnTo>
                        <a:pt x="324" y="175"/>
                      </a:lnTo>
                      <a:lnTo>
                        <a:pt x="327" y="172"/>
                      </a:lnTo>
                      <a:lnTo>
                        <a:pt x="331" y="170"/>
                      </a:lnTo>
                      <a:lnTo>
                        <a:pt x="335" y="166"/>
                      </a:lnTo>
                      <a:lnTo>
                        <a:pt x="340" y="163"/>
                      </a:lnTo>
                      <a:lnTo>
                        <a:pt x="346" y="158"/>
                      </a:lnTo>
                      <a:lnTo>
                        <a:pt x="352" y="154"/>
                      </a:lnTo>
                      <a:lnTo>
                        <a:pt x="358" y="149"/>
                      </a:lnTo>
                      <a:lnTo>
                        <a:pt x="364" y="146"/>
                      </a:lnTo>
                      <a:lnTo>
                        <a:pt x="368" y="143"/>
                      </a:lnTo>
                      <a:lnTo>
                        <a:pt x="371" y="141"/>
                      </a:lnTo>
                      <a:lnTo>
                        <a:pt x="375" y="138"/>
                      </a:lnTo>
                      <a:lnTo>
                        <a:pt x="379" y="137"/>
                      </a:lnTo>
                      <a:lnTo>
                        <a:pt x="381" y="135"/>
                      </a:lnTo>
                      <a:lnTo>
                        <a:pt x="385" y="132"/>
                      </a:lnTo>
                      <a:lnTo>
                        <a:pt x="388" y="130"/>
                      </a:lnTo>
                      <a:lnTo>
                        <a:pt x="392" y="127"/>
                      </a:lnTo>
                      <a:lnTo>
                        <a:pt x="396" y="125"/>
                      </a:lnTo>
                      <a:lnTo>
                        <a:pt x="399" y="122"/>
                      </a:lnTo>
                      <a:lnTo>
                        <a:pt x="403" y="120"/>
                      </a:lnTo>
                      <a:lnTo>
                        <a:pt x="408" y="119"/>
                      </a:lnTo>
                      <a:lnTo>
                        <a:pt x="410" y="115"/>
                      </a:lnTo>
                      <a:lnTo>
                        <a:pt x="414" y="113"/>
                      </a:lnTo>
                      <a:lnTo>
                        <a:pt x="418" y="110"/>
                      </a:lnTo>
                      <a:lnTo>
                        <a:pt x="421" y="109"/>
                      </a:lnTo>
                      <a:lnTo>
                        <a:pt x="424" y="105"/>
                      </a:lnTo>
                      <a:lnTo>
                        <a:pt x="427" y="103"/>
                      </a:lnTo>
                      <a:lnTo>
                        <a:pt x="431" y="101"/>
                      </a:lnTo>
                      <a:lnTo>
                        <a:pt x="435" y="99"/>
                      </a:lnTo>
                      <a:lnTo>
                        <a:pt x="441" y="94"/>
                      </a:lnTo>
                      <a:lnTo>
                        <a:pt x="448" y="91"/>
                      </a:lnTo>
                      <a:lnTo>
                        <a:pt x="453" y="86"/>
                      </a:lnTo>
                      <a:lnTo>
                        <a:pt x="459" y="82"/>
                      </a:lnTo>
                      <a:lnTo>
                        <a:pt x="464" y="79"/>
                      </a:lnTo>
                      <a:lnTo>
                        <a:pt x="469" y="74"/>
                      </a:lnTo>
                      <a:lnTo>
                        <a:pt x="472" y="70"/>
                      </a:lnTo>
                      <a:lnTo>
                        <a:pt x="476" y="68"/>
                      </a:lnTo>
                      <a:lnTo>
                        <a:pt x="479" y="64"/>
                      </a:lnTo>
                      <a:lnTo>
                        <a:pt x="482" y="62"/>
                      </a:lnTo>
                      <a:lnTo>
                        <a:pt x="483" y="59"/>
                      </a:lnTo>
                      <a:lnTo>
                        <a:pt x="484" y="57"/>
                      </a:lnTo>
                      <a:lnTo>
                        <a:pt x="484" y="54"/>
                      </a:lnTo>
                      <a:lnTo>
                        <a:pt x="483" y="53"/>
                      </a:lnTo>
                      <a:lnTo>
                        <a:pt x="481" y="53"/>
                      </a:lnTo>
                      <a:lnTo>
                        <a:pt x="477" y="54"/>
                      </a:lnTo>
                      <a:lnTo>
                        <a:pt x="473" y="54"/>
                      </a:lnTo>
                      <a:lnTo>
                        <a:pt x="469" y="57"/>
                      </a:lnTo>
                      <a:lnTo>
                        <a:pt x="462" y="59"/>
                      </a:lnTo>
                      <a:lnTo>
                        <a:pt x="458" y="63"/>
                      </a:lnTo>
                      <a:lnTo>
                        <a:pt x="454" y="64"/>
                      </a:lnTo>
                      <a:lnTo>
                        <a:pt x="450" y="65"/>
                      </a:lnTo>
                      <a:lnTo>
                        <a:pt x="447" y="67"/>
                      </a:lnTo>
                      <a:lnTo>
                        <a:pt x="444" y="69"/>
                      </a:lnTo>
                      <a:lnTo>
                        <a:pt x="439" y="71"/>
                      </a:lnTo>
                      <a:lnTo>
                        <a:pt x="436" y="73"/>
                      </a:lnTo>
                      <a:lnTo>
                        <a:pt x="432" y="75"/>
                      </a:lnTo>
                      <a:lnTo>
                        <a:pt x="428" y="77"/>
                      </a:lnTo>
                      <a:lnTo>
                        <a:pt x="424" y="80"/>
                      </a:lnTo>
                      <a:lnTo>
                        <a:pt x="420" y="82"/>
                      </a:lnTo>
                      <a:lnTo>
                        <a:pt x="415" y="85"/>
                      </a:lnTo>
                      <a:lnTo>
                        <a:pt x="412" y="87"/>
                      </a:lnTo>
                      <a:lnTo>
                        <a:pt x="407" y="90"/>
                      </a:lnTo>
                      <a:lnTo>
                        <a:pt x="403" y="92"/>
                      </a:lnTo>
                      <a:lnTo>
                        <a:pt x="398" y="94"/>
                      </a:lnTo>
                      <a:lnTo>
                        <a:pt x="395" y="97"/>
                      </a:lnTo>
                      <a:lnTo>
                        <a:pt x="390" y="99"/>
                      </a:lnTo>
                      <a:lnTo>
                        <a:pt x="386" y="102"/>
                      </a:lnTo>
                      <a:lnTo>
                        <a:pt x="381" y="104"/>
                      </a:lnTo>
                      <a:lnTo>
                        <a:pt x="376" y="107"/>
                      </a:lnTo>
                      <a:lnTo>
                        <a:pt x="373" y="109"/>
                      </a:lnTo>
                      <a:lnTo>
                        <a:pt x="368" y="111"/>
                      </a:lnTo>
                      <a:lnTo>
                        <a:pt x="363" y="114"/>
                      </a:lnTo>
                      <a:lnTo>
                        <a:pt x="359" y="118"/>
                      </a:lnTo>
                      <a:lnTo>
                        <a:pt x="354" y="119"/>
                      </a:lnTo>
                      <a:lnTo>
                        <a:pt x="351" y="122"/>
                      </a:lnTo>
                      <a:lnTo>
                        <a:pt x="346" y="124"/>
                      </a:lnTo>
                      <a:lnTo>
                        <a:pt x="342" y="127"/>
                      </a:lnTo>
                      <a:lnTo>
                        <a:pt x="339" y="128"/>
                      </a:lnTo>
                      <a:lnTo>
                        <a:pt x="335" y="131"/>
                      </a:lnTo>
                      <a:lnTo>
                        <a:pt x="331" y="133"/>
                      </a:lnTo>
                      <a:lnTo>
                        <a:pt x="328" y="136"/>
                      </a:lnTo>
                      <a:lnTo>
                        <a:pt x="323" y="137"/>
                      </a:lnTo>
                      <a:lnTo>
                        <a:pt x="319" y="139"/>
                      </a:lnTo>
                      <a:lnTo>
                        <a:pt x="316" y="141"/>
                      </a:lnTo>
                      <a:lnTo>
                        <a:pt x="313" y="143"/>
                      </a:lnTo>
                      <a:lnTo>
                        <a:pt x="310" y="144"/>
                      </a:lnTo>
                      <a:lnTo>
                        <a:pt x="306" y="146"/>
                      </a:lnTo>
                      <a:lnTo>
                        <a:pt x="304" y="148"/>
                      </a:lnTo>
                      <a:lnTo>
                        <a:pt x="301" y="149"/>
                      </a:lnTo>
                      <a:lnTo>
                        <a:pt x="296" y="152"/>
                      </a:lnTo>
                      <a:lnTo>
                        <a:pt x="293" y="153"/>
                      </a:lnTo>
                      <a:lnTo>
                        <a:pt x="289" y="154"/>
                      </a:lnTo>
                      <a:lnTo>
                        <a:pt x="287" y="155"/>
                      </a:lnTo>
                      <a:lnTo>
                        <a:pt x="283" y="154"/>
                      </a:lnTo>
                      <a:lnTo>
                        <a:pt x="279" y="153"/>
                      </a:lnTo>
                      <a:lnTo>
                        <a:pt x="274" y="150"/>
                      </a:lnTo>
                      <a:lnTo>
                        <a:pt x="270" y="148"/>
                      </a:lnTo>
                      <a:lnTo>
                        <a:pt x="267" y="146"/>
                      </a:lnTo>
                      <a:lnTo>
                        <a:pt x="263" y="143"/>
                      </a:lnTo>
                      <a:lnTo>
                        <a:pt x="261" y="141"/>
                      </a:lnTo>
                      <a:lnTo>
                        <a:pt x="257" y="139"/>
                      </a:lnTo>
                      <a:lnTo>
                        <a:pt x="254" y="136"/>
                      </a:lnTo>
                      <a:lnTo>
                        <a:pt x="250" y="135"/>
                      </a:lnTo>
                      <a:lnTo>
                        <a:pt x="246" y="131"/>
                      </a:lnTo>
                      <a:lnTo>
                        <a:pt x="244" y="130"/>
                      </a:lnTo>
                      <a:lnTo>
                        <a:pt x="239" y="126"/>
                      </a:lnTo>
                      <a:lnTo>
                        <a:pt x="236" y="122"/>
                      </a:lnTo>
                      <a:lnTo>
                        <a:pt x="231" y="120"/>
                      </a:lnTo>
                      <a:lnTo>
                        <a:pt x="227" y="116"/>
                      </a:lnTo>
                      <a:lnTo>
                        <a:pt x="222" y="113"/>
                      </a:lnTo>
                      <a:lnTo>
                        <a:pt x="219" y="110"/>
                      </a:lnTo>
                      <a:lnTo>
                        <a:pt x="215" y="107"/>
                      </a:lnTo>
                      <a:lnTo>
                        <a:pt x="210" y="103"/>
                      </a:lnTo>
                      <a:lnTo>
                        <a:pt x="205" y="99"/>
                      </a:lnTo>
                      <a:lnTo>
                        <a:pt x="200" y="96"/>
                      </a:lnTo>
                      <a:lnTo>
                        <a:pt x="196" y="92"/>
                      </a:lnTo>
                      <a:lnTo>
                        <a:pt x="192" y="90"/>
                      </a:lnTo>
                      <a:lnTo>
                        <a:pt x="187" y="86"/>
                      </a:lnTo>
                      <a:lnTo>
                        <a:pt x="183" y="82"/>
                      </a:lnTo>
                      <a:lnTo>
                        <a:pt x="179" y="79"/>
                      </a:lnTo>
                      <a:lnTo>
                        <a:pt x="174" y="75"/>
                      </a:lnTo>
                      <a:lnTo>
                        <a:pt x="169" y="70"/>
                      </a:lnTo>
                      <a:lnTo>
                        <a:pt x="164" y="67"/>
                      </a:lnTo>
                      <a:lnTo>
                        <a:pt x="159" y="63"/>
                      </a:lnTo>
                      <a:lnTo>
                        <a:pt x="154" y="59"/>
                      </a:lnTo>
                      <a:lnTo>
                        <a:pt x="149" y="56"/>
                      </a:lnTo>
                      <a:lnTo>
                        <a:pt x="146" y="52"/>
                      </a:lnTo>
                      <a:lnTo>
                        <a:pt x="141" y="48"/>
                      </a:lnTo>
                      <a:lnTo>
                        <a:pt x="137" y="46"/>
                      </a:lnTo>
                      <a:lnTo>
                        <a:pt x="132" y="42"/>
                      </a:lnTo>
                      <a:lnTo>
                        <a:pt x="128" y="39"/>
                      </a:lnTo>
                      <a:lnTo>
                        <a:pt x="124" y="35"/>
                      </a:lnTo>
                      <a:lnTo>
                        <a:pt x="120" y="33"/>
                      </a:lnTo>
                      <a:lnTo>
                        <a:pt x="115" y="29"/>
                      </a:lnTo>
                      <a:lnTo>
                        <a:pt x="113" y="26"/>
                      </a:lnTo>
                      <a:lnTo>
                        <a:pt x="109" y="23"/>
                      </a:lnTo>
                      <a:lnTo>
                        <a:pt x="106" y="20"/>
                      </a:lnTo>
                      <a:lnTo>
                        <a:pt x="102" y="18"/>
                      </a:lnTo>
                      <a:lnTo>
                        <a:pt x="98" y="15"/>
                      </a:lnTo>
                      <a:lnTo>
                        <a:pt x="95" y="13"/>
                      </a:lnTo>
                      <a:lnTo>
                        <a:pt x="91" y="12"/>
                      </a:lnTo>
                      <a:lnTo>
                        <a:pt x="85" y="7"/>
                      </a:lnTo>
                      <a:lnTo>
                        <a:pt x="80" y="5"/>
                      </a:lnTo>
                      <a:lnTo>
                        <a:pt x="77" y="1"/>
                      </a:lnTo>
                      <a:lnTo>
                        <a:pt x="73" y="0"/>
                      </a:lnTo>
                      <a:lnTo>
                        <a:pt x="69" y="0"/>
                      </a:lnTo>
                      <a:lnTo>
                        <a:pt x="68" y="0"/>
                      </a:lnTo>
                      <a:lnTo>
                        <a:pt x="67" y="1"/>
                      </a:lnTo>
                      <a:lnTo>
                        <a:pt x="67" y="2"/>
                      </a:lnTo>
                      <a:lnTo>
                        <a:pt x="67" y="5"/>
                      </a:lnTo>
                      <a:lnTo>
                        <a:pt x="69" y="8"/>
                      </a:lnTo>
                      <a:lnTo>
                        <a:pt x="72" y="12"/>
                      </a:lnTo>
                      <a:lnTo>
                        <a:pt x="75" y="15"/>
                      </a:lnTo>
                      <a:lnTo>
                        <a:pt x="78" y="20"/>
                      </a:lnTo>
                      <a:lnTo>
                        <a:pt x="84" y="26"/>
                      </a:lnTo>
                      <a:lnTo>
                        <a:pt x="89" y="31"/>
                      </a:lnTo>
                      <a:lnTo>
                        <a:pt x="95" y="37"/>
                      </a:lnTo>
                      <a:lnTo>
                        <a:pt x="97" y="41"/>
                      </a:lnTo>
                      <a:lnTo>
                        <a:pt x="101" y="43"/>
                      </a:lnTo>
                      <a:lnTo>
                        <a:pt x="105" y="47"/>
                      </a:lnTo>
                      <a:lnTo>
                        <a:pt x="108" y="51"/>
                      </a:lnTo>
                      <a:lnTo>
                        <a:pt x="111" y="53"/>
                      </a:lnTo>
                      <a:lnTo>
                        <a:pt x="114" y="57"/>
                      </a:lnTo>
                      <a:lnTo>
                        <a:pt x="118" y="60"/>
                      </a:lnTo>
                      <a:lnTo>
                        <a:pt x="122" y="64"/>
                      </a:lnTo>
                      <a:lnTo>
                        <a:pt x="125" y="68"/>
                      </a:lnTo>
                      <a:lnTo>
                        <a:pt x="129" y="71"/>
                      </a:lnTo>
                      <a:lnTo>
                        <a:pt x="132" y="75"/>
                      </a:lnTo>
                      <a:lnTo>
                        <a:pt x="137" y="79"/>
                      </a:lnTo>
                      <a:lnTo>
                        <a:pt x="141" y="82"/>
                      </a:lnTo>
                      <a:lnTo>
                        <a:pt x="145" y="86"/>
                      </a:lnTo>
                      <a:lnTo>
                        <a:pt x="148" y="90"/>
                      </a:lnTo>
                      <a:lnTo>
                        <a:pt x="152" y="92"/>
                      </a:lnTo>
                      <a:lnTo>
                        <a:pt x="155" y="96"/>
                      </a:lnTo>
                      <a:lnTo>
                        <a:pt x="159" y="99"/>
                      </a:lnTo>
                      <a:lnTo>
                        <a:pt x="163" y="103"/>
                      </a:lnTo>
                      <a:lnTo>
                        <a:pt x="166" y="107"/>
                      </a:lnTo>
                      <a:lnTo>
                        <a:pt x="170" y="110"/>
                      </a:lnTo>
                      <a:lnTo>
                        <a:pt x="174" y="114"/>
                      </a:lnTo>
                      <a:lnTo>
                        <a:pt x="177" y="116"/>
                      </a:lnTo>
                      <a:lnTo>
                        <a:pt x="181" y="120"/>
                      </a:lnTo>
                      <a:lnTo>
                        <a:pt x="185" y="124"/>
                      </a:lnTo>
                      <a:lnTo>
                        <a:pt x="188" y="126"/>
                      </a:lnTo>
                      <a:lnTo>
                        <a:pt x="192" y="130"/>
                      </a:lnTo>
                      <a:lnTo>
                        <a:pt x="196" y="132"/>
                      </a:lnTo>
                      <a:lnTo>
                        <a:pt x="200" y="138"/>
                      </a:lnTo>
                      <a:lnTo>
                        <a:pt x="206" y="143"/>
                      </a:lnTo>
                      <a:lnTo>
                        <a:pt x="211" y="148"/>
                      </a:lnTo>
                      <a:lnTo>
                        <a:pt x="217" y="153"/>
                      </a:lnTo>
                      <a:lnTo>
                        <a:pt x="221" y="156"/>
                      </a:lnTo>
                      <a:lnTo>
                        <a:pt x="225" y="160"/>
                      </a:lnTo>
                      <a:lnTo>
                        <a:pt x="226" y="164"/>
                      </a:lnTo>
                      <a:lnTo>
                        <a:pt x="228" y="166"/>
                      </a:lnTo>
                      <a:lnTo>
                        <a:pt x="228" y="167"/>
                      </a:lnTo>
                      <a:lnTo>
                        <a:pt x="228" y="170"/>
                      </a:lnTo>
                      <a:lnTo>
                        <a:pt x="226" y="173"/>
                      </a:lnTo>
                      <a:lnTo>
                        <a:pt x="225" y="176"/>
                      </a:lnTo>
                      <a:lnTo>
                        <a:pt x="221" y="180"/>
                      </a:lnTo>
                      <a:lnTo>
                        <a:pt x="216" y="183"/>
                      </a:lnTo>
                      <a:lnTo>
                        <a:pt x="211" y="188"/>
                      </a:lnTo>
                      <a:lnTo>
                        <a:pt x="206" y="193"/>
                      </a:lnTo>
                      <a:lnTo>
                        <a:pt x="203" y="195"/>
                      </a:lnTo>
                      <a:lnTo>
                        <a:pt x="199" y="198"/>
                      </a:lnTo>
                      <a:lnTo>
                        <a:pt x="196" y="200"/>
                      </a:lnTo>
                      <a:lnTo>
                        <a:pt x="192" y="203"/>
                      </a:lnTo>
                      <a:lnTo>
                        <a:pt x="188" y="205"/>
                      </a:lnTo>
                      <a:lnTo>
                        <a:pt x="185" y="207"/>
                      </a:lnTo>
                      <a:lnTo>
                        <a:pt x="181" y="210"/>
                      </a:lnTo>
                      <a:lnTo>
                        <a:pt x="177" y="214"/>
                      </a:lnTo>
                      <a:lnTo>
                        <a:pt x="172" y="215"/>
                      </a:lnTo>
                      <a:lnTo>
                        <a:pt x="169" y="217"/>
                      </a:lnTo>
                      <a:lnTo>
                        <a:pt x="164" y="220"/>
                      </a:lnTo>
                      <a:lnTo>
                        <a:pt x="160" y="223"/>
                      </a:lnTo>
                      <a:lnTo>
                        <a:pt x="155" y="226"/>
                      </a:lnTo>
                      <a:lnTo>
                        <a:pt x="151" y="228"/>
                      </a:lnTo>
                      <a:lnTo>
                        <a:pt x="147" y="231"/>
                      </a:lnTo>
                      <a:lnTo>
                        <a:pt x="143" y="234"/>
                      </a:lnTo>
                      <a:lnTo>
                        <a:pt x="138" y="235"/>
                      </a:lnTo>
                      <a:lnTo>
                        <a:pt x="134" y="238"/>
                      </a:lnTo>
                      <a:lnTo>
                        <a:pt x="129" y="240"/>
                      </a:lnTo>
                      <a:lnTo>
                        <a:pt x="124" y="243"/>
                      </a:lnTo>
                      <a:lnTo>
                        <a:pt x="119" y="245"/>
                      </a:lnTo>
                      <a:lnTo>
                        <a:pt x="115" y="248"/>
                      </a:lnTo>
                      <a:lnTo>
                        <a:pt x="111" y="250"/>
                      </a:lnTo>
                      <a:lnTo>
                        <a:pt x="107" y="252"/>
                      </a:lnTo>
                      <a:lnTo>
                        <a:pt x="102" y="254"/>
                      </a:lnTo>
                      <a:lnTo>
                        <a:pt x="97" y="255"/>
                      </a:lnTo>
                      <a:lnTo>
                        <a:pt x="94" y="257"/>
                      </a:lnTo>
                      <a:lnTo>
                        <a:pt x="89" y="260"/>
                      </a:lnTo>
                      <a:lnTo>
                        <a:pt x="85" y="261"/>
                      </a:lnTo>
                      <a:lnTo>
                        <a:pt x="80" y="263"/>
                      </a:lnTo>
                      <a:lnTo>
                        <a:pt x="77" y="265"/>
                      </a:lnTo>
                      <a:lnTo>
                        <a:pt x="73" y="267"/>
                      </a:lnTo>
                      <a:lnTo>
                        <a:pt x="69" y="267"/>
                      </a:lnTo>
                      <a:lnTo>
                        <a:pt x="66" y="268"/>
                      </a:lnTo>
                      <a:lnTo>
                        <a:pt x="62" y="269"/>
                      </a:lnTo>
                      <a:lnTo>
                        <a:pt x="60" y="271"/>
                      </a:lnTo>
                      <a:lnTo>
                        <a:pt x="54" y="272"/>
                      </a:lnTo>
                      <a:lnTo>
                        <a:pt x="47" y="273"/>
                      </a:lnTo>
                      <a:lnTo>
                        <a:pt x="43" y="273"/>
                      </a:lnTo>
                      <a:lnTo>
                        <a:pt x="40" y="273"/>
                      </a:lnTo>
                      <a:lnTo>
                        <a:pt x="37" y="272"/>
                      </a:lnTo>
                      <a:lnTo>
                        <a:pt x="35" y="271"/>
                      </a:lnTo>
                      <a:lnTo>
                        <a:pt x="33" y="267"/>
                      </a:lnTo>
                      <a:lnTo>
                        <a:pt x="32" y="265"/>
                      </a:lnTo>
                      <a:lnTo>
                        <a:pt x="31" y="260"/>
                      </a:lnTo>
                      <a:lnTo>
                        <a:pt x="29" y="255"/>
                      </a:lnTo>
                      <a:lnTo>
                        <a:pt x="28" y="252"/>
                      </a:lnTo>
                      <a:lnTo>
                        <a:pt x="28" y="249"/>
                      </a:lnTo>
                      <a:lnTo>
                        <a:pt x="27" y="245"/>
                      </a:lnTo>
                      <a:lnTo>
                        <a:pt x="27" y="243"/>
                      </a:lnTo>
                      <a:lnTo>
                        <a:pt x="27" y="239"/>
                      </a:lnTo>
                      <a:lnTo>
                        <a:pt x="26" y="235"/>
                      </a:lnTo>
                      <a:lnTo>
                        <a:pt x="26" y="232"/>
                      </a:lnTo>
                      <a:lnTo>
                        <a:pt x="26" y="228"/>
                      </a:lnTo>
                      <a:lnTo>
                        <a:pt x="26" y="223"/>
                      </a:lnTo>
                      <a:lnTo>
                        <a:pt x="24" y="218"/>
                      </a:lnTo>
                      <a:lnTo>
                        <a:pt x="24" y="215"/>
                      </a:lnTo>
                      <a:lnTo>
                        <a:pt x="24" y="211"/>
                      </a:lnTo>
                      <a:lnTo>
                        <a:pt x="23" y="206"/>
                      </a:lnTo>
                      <a:lnTo>
                        <a:pt x="23" y="201"/>
                      </a:lnTo>
                      <a:lnTo>
                        <a:pt x="23" y="197"/>
                      </a:lnTo>
                      <a:lnTo>
                        <a:pt x="23" y="193"/>
                      </a:lnTo>
                      <a:lnTo>
                        <a:pt x="23" y="188"/>
                      </a:lnTo>
                      <a:lnTo>
                        <a:pt x="23" y="183"/>
                      </a:lnTo>
                      <a:lnTo>
                        <a:pt x="23" y="178"/>
                      </a:lnTo>
                      <a:lnTo>
                        <a:pt x="23" y="173"/>
                      </a:lnTo>
                      <a:lnTo>
                        <a:pt x="23" y="169"/>
                      </a:lnTo>
                      <a:lnTo>
                        <a:pt x="23" y="164"/>
                      </a:lnTo>
                      <a:lnTo>
                        <a:pt x="23" y="159"/>
                      </a:lnTo>
                      <a:lnTo>
                        <a:pt x="23" y="154"/>
                      </a:lnTo>
                      <a:lnTo>
                        <a:pt x="22" y="149"/>
                      </a:lnTo>
                      <a:lnTo>
                        <a:pt x="22" y="144"/>
                      </a:lnTo>
                      <a:lnTo>
                        <a:pt x="22" y="139"/>
                      </a:lnTo>
                      <a:lnTo>
                        <a:pt x="22" y="135"/>
                      </a:lnTo>
                      <a:lnTo>
                        <a:pt x="22" y="130"/>
                      </a:lnTo>
                      <a:lnTo>
                        <a:pt x="22" y="125"/>
                      </a:lnTo>
                      <a:lnTo>
                        <a:pt x="22" y="120"/>
                      </a:lnTo>
                      <a:lnTo>
                        <a:pt x="22" y="115"/>
                      </a:lnTo>
                      <a:lnTo>
                        <a:pt x="22" y="110"/>
                      </a:lnTo>
                      <a:lnTo>
                        <a:pt x="22" y="105"/>
                      </a:lnTo>
                      <a:lnTo>
                        <a:pt x="22" y="101"/>
                      </a:lnTo>
                      <a:lnTo>
                        <a:pt x="22" y="97"/>
                      </a:lnTo>
                      <a:lnTo>
                        <a:pt x="22" y="92"/>
                      </a:lnTo>
                      <a:lnTo>
                        <a:pt x="22" y="88"/>
                      </a:lnTo>
                      <a:lnTo>
                        <a:pt x="22" y="84"/>
                      </a:lnTo>
                      <a:lnTo>
                        <a:pt x="22" y="80"/>
                      </a:lnTo>
                      <a:lnTo>
                        <a:pt x="22" y="76"/>
                      </a:lnTo>
                      <a:lnTo>
                        <a:pt x="22" y="71"/>
                      </a:lnTo>
                      <a:lnTo>
                        <a:pt x="22" y="68"/>
                      </a:lnTo>
                      <a:lnTo>
                        <a:pt x="22" y="65"/>
                      </a:lnTo>
                      <a:lnTo>
                        <a:pt x="22" y="62"/>
                      </a:lnTo>
                      <a:lnTo>
                        <a:pt x="22" y="58"/>
                      </a:lnTo>
                      <a:lnTo>
                        <a:pt x="22" y="54"/>
                      </a:lnTo>
                      <a:lnTo>
                        <a:pt x="22" y="52"/>
                      </a:lnTo>
                      <a:lnTo>
                        <a:pt x="22" y="47"/>
                      </a:lnTo>
                      <a:lnTo>
                        <a:pt x="22" y="43"/>
                      </a:lnTo>
                      <a:lnTo>
                        <a:pt x="22" y="40"/>
                      </a:lnTo>
                      <a:lnTo>
                        <a:pt x="22" y="37"/>
                      </a:lnTo>
                      <a:lnTo>
                        <a:pt x="21" y="33"/>
                      </a:lnTo>
                      <a:lnTo>
                        <a:pt x="20" y="28"/>
                      </a:lnTo>
                      <a:lnTo>
                        <a:pt x="18" y="23"/>
                      </a:lnTo>
                      <a:lnTo>
                        <a:pt x="17" y="19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1" y="7"/>
                      </a:lnTo>
                      <a:lnTo>
                        <a:pt x="10" y="5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39" name="Freeform 327"/>
                <p:cNvSpPr>
                  <a:spLocks/>
                </p:cNvSpPr>
                <p:nvPr/>
              </p:nvSpPr>
              <p:spPr bwMode="auto">
                <a:xfrm>
                  <a:off x="2272" y="1799"/>
                  <a:ext cx="137" cy="187"/>
                </a:xfrm>
                <a:custGeom>
                  <a:avLst/>
                  <a:gdLst>
                    <a:gd name="T0" fmla="*/ 0 w 530"/>
                    <a:gd name="T1" fmla="*/ 0 h 746"/>
                    <a:gd name="T2" fmla="*/ 0 w 530"/>
                    <a:gd name="T3" fmla="*/ 0 h 746"/>
                    <a:gd name="T4" fmla="*/ 0 w 530"/>
                    <a:gd name="T5" fmla="*/ 0 h 746"/>
                    <a:gd name="T6" fmla="*/ 0 w 530"/>
                    <a:gd name="T7" fmla="*/ 0 h 746"/>
                    <a:gd name="T8" fmla="*/ 0 w 530"/>
                    <a:gd name="T9" fmla="*/ 0 h 746"/>
                    <a:gd name="T10" fmla="*/ 0 w 530"/>
                    <a:gd name="T11" fmla="*/ 0 h 746"/>
                    <a:gd name="T12" fmla="*/ 0 w 530"/>
                    <a:gd name="T13" fmla="*/ 0 h 746"/>
                    <a:gd name="T14" fmla="*/ 0 w 530"/>
                    <a:gd name="T15" fmla="*/ 0 h 746"/>
                    <a:gd name="T16" fmla="*/ 0 w 530"/>
                    <a:gd name="T17" fmla="*/ 0 h 746"/>
                    <a:gd name="T18" fmla="*/ 0 w 530"/>
                    <a:gd name="T19" fmla="*/ 0 h 746"/>
                    <a:gd name="T20" fmla="*/ 0 w 530"/>
                    <a:gd name="T21" fmla="*/ 0 h 746"/>
                    <a:gd name="T22" fmla="*/ 0 w 530"/>
                    <a:gd name="T23" fmla="*/ 0 h 746"/>
                    <a:gd name="T24" fmla="*/ 0 w 530"/>
                    <a:gd name="T25" fmla="*/ 0 h 746"/>
                    <a:gd name="T26" fmla="*/ 0 w 530"/>
                    <a:gd name="T27" fmla="*/ 0 h 746"/>
                    <a:gd name="T28" fmla="*/ 0 w 530"/>
                    <a:gd name="T29" fmla="*/ 0 h 746"/>
                    <a:gd name="T30" fmla="*/ 0 w 530"/>
                    <a:gd name="T31" fmla="*/ 0 h 746"/>
                    <a:gd name="T32" fmla="*/ 0 w 530"/>
                    <a:gd name="T33" fmla="*/ 0 h 746"/>
                    <a:gd name="T34" fmla="*/ 0 w 530"/>
                    <a:gd name="T35" fmla="*/ 0 h 746"/>
                    <a:gd name="T36" fmla="*/ 0 w 530"/>
                    <a:gd name="T37" fmla="*/ 0 h 746"/>
                    <a:gd name="T38" fmla="*/ 0 w 530"/>
                    <a:gd name="T39" fmla="*/ 0 h 746"/>
                    <a:gd name="T40" fmla="*/ 0 w 530"/>
                    <a:gd name="T41" fmla="*/ 0 h 746"/>
                    <a:gd name="T42" fmla="*/ 0 w 530"/>
                    <a:gd name="T43" fmla="*/ 0 h 746"/>
                    <a:gd name="T44" fmla="*/ 0 w 530"/>
                    <a:gd name="T45" fmla="*/ 0 h 746"/>
                    <a:gd name="T46" fmla="*/ 0 w 530"/>
                    <a:gd name="T47" fmla="*/ 0 h 746"/>
                    <a:gd name="T48" fmla="*/ 0 w 530"/>
                    <a:gd name="T49" fmla="*/ 0 h 746"/>
                    <a:gd name="T50" fmla="*/ 0 w 530"/>
                    <a:gd name="T51" fmla="*/ 0 h 746"/>
                    <a:gd name="T52" fmla="*/ 0 w 530"/>
                    <a:gd name="T53" fmla="*/ 0 h 746"/>
                    <a:gd name="T54" fmla="*/ 0 w 530"/>
                    <a:gd name="T55" fmla="*/ 0 h 746"/>
                    <a:gd name="T56" fmla="*/ 0 w 530"/>
                    <a:gd name="T57" fmla="*/ 0 h 746"/>
                    <a:gd name="T58" fmla="*/ 0 w 530"/>
                    <a:gd name="T59" fmla="*/ 0 h 746"/>
                    <a:gd name="T60" fmla="*/ 0 w 530"/>
                    <a:gd name="T61" fmla="*/ 0 h 746"/>
                    <a:gd name="T62" fmla="*/ 0 w 530"/>
                    <a:gd name="T63" fmla="*/ 0 h 746"/>
                    <a:gd name="T64" fmla="*/ 0 w 530"/>
                    <a:gd name="T65" fmla="*/ 0 h 746"/>
                    <a:gd name="T66" fmla="*/ 0 w 530"/>
                    <a:gd name="T67" fmla="*/ 0 h 746"/>
                    <a:gd name="T68" fmla="*/ 0 w 530"/>
                    <a:gd name="T69" fmla="*/ 0 h 746"/>
                    <a:gd name="T70" fmla="*/ 0 w 530"/>
                    <a:gd name="T71" fmla="*/ 0 h 746"/>
                    <a:gd name="T72" fmla="*/ 0 w 530"/>
                    <a:gd name="T73" fmla="*/ 0 h 746"/>
                    <a:gd name="T74" fmla="*/ 0 w 530"/>
                    <a:gd name="T75" fmla="*/ 0 h 746"/>
                    <a:gd name="T76" fmla="*/ 0 w 530"/>
                    <a:gd name="T77" fmla="*/ 0 h 746"/>
                    <a:gd name="T78" fmla="*/ 0 w 530"/>
                    <a:gd name="T79" fmla="*/ 0 h 746"/>
                    <a:gd name="T80" fmla="*/ 0 w 530"/>
                    <a:gd name="T81" fmla="*/ 0 h 746"/>
                    <a:gd name="T82" fmla="*/ 0 w 530"/>
                    <a:gd name="T83" fmla="*/ 0 h 746"/>
                    <a:gd name="T84" fmla="*/ 0 w 530"/>
                    <a:gd name="T85" fmla="*/ 0 h 746"/>
                    <a:gd name="T86" fmla="*/ 0 w 530"/>
                    <a:gd name="T87" fmla="*/ 0 h 746"/>
                    <a:gd name="T88" fmla="*/ 0 w 530"/>
                    <a:gd name="T89" fmla="*/ 0 h 746"/>
                    <a:gd name="T90" fmla="*/ 0 w 530"/>
                    <a:gd name="T91" fmla="*/ 0 h 746"/>
                    <a:gd name="T92" fmla="*/ 0 w 530"/>
                    <a:gd name="T93" fmla="*/ 0 h 746"/>
                    <a:gd name="T94" fmla="*/ 0 w 530"/>
                    <a:gd name="T95" fmla="*/ 0 h 746"/>
                    <a:gd name="T96" fmla="*/ 0 w 530"/>
                    <a:gd name="T97" fmla="*/ 0 h 746"/>
                    <a:gd name="T98" fmla="*/ 0 w 530"/>
                    <a:gd name="T99" fmla="*/ 0 h 746"/>
                    <a:gd name="T100" fmla="*/ 0 w 530"/>
                    <a:gd name="T101" fmla="*/ 0 h 746"/>
                    <a:gd name="T102" fmla="*/ 0 w 530"/>
                    <a:gd name="T103" fmla="*/ 0 h 746"/>
                    <a:gd name="T104" fmla="*/ 0 w 530"/>
                    <a:gd name="T105" fmla="*/ 0 h 746"/>
                    <a:gd name="T106" fmla="*/ 0 w 530"/>
                    <a:gd name="T107" fmla="*/ 0 h 746"/>
                    <a:gd name="T108" fmla="*/ 0 w 530"/>
                    <a:gd name="T109" fmla="*/ 0 h 746"/>
                    <a:gd name="T110" fmla="*/ 0 w 530"/>
                    <a:gd name="T111" fmla="*/ 0 h 746"/>
                    <a:gd name="T112" fmla="*/ 0 w 530"/>
                    <a:gd name="T113" fmla="*/ 0 h 746"/>
                    <a:gd name="T114" fmla="*/ 0 w 530"/>
                    <a:gd name="T115" fmla="*/ 0 h 746"/>
                    <a:gd name="T116" fmla="*/ 0 w 530"/>
                    <a:gd name="T117" fmla="*/ 0 h 746"/>
                    <a:gd name="T118" fmla="*/ 0 w 530"/>
                    <a:gd name="T119" fmla="*/ 0 h 74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30" h="746">
                      <a:moveTo>
                        <a:pt x="1" y="333"/>
                      </a:moveTo>
                      <a:lnTo>
                        <a:pt x="0" y="332"/>
                      </a:lnTo>
                      <a:lnTo>
                        <a:pt x="0" y="329"/>
                      </a:lnTo>
                      <a:lnTo>
                        <a:pt x="0" y="326"/>
                      </a:lnTo>
                      <a:lnTo>
                        <a:pt x="0" y="321"/>
                      </a:lnTo>
                      <a:lnTo>
                        <a:pt x="0" y="317"/>
                      </a:lnTo>
                      <a:lnTo>
                        <a:pt x="0" y="314"/>
                      </a:lnTo>
                      <a:lnTo>
                        <a:pt x="0" y="310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299"/>
                      </a:lnTo>
                      <a:lnTo>
                        <a:pt x="0" y="294"/>
                      </a:lnTo>
                      <a:lnTo>
                        <a:pt x="0" y="289"/>
                      </a:lnTo>
                      <a:lnTo>
                        <a:pt x="0" y="284"/>
                      </a:lnTo>
                      <a:lnTo>
                        <a:pt x="0" y="278"/>
                      </a:lnTo>
                      <a:lnTo>
                        <a:pt x="0" y="273"/>
                      </a:lnTo>
                      <a:lnTo>
                        <a:pt x="0" y="267"/>
                      </a:lnTo>
                      <a:lnTo>
                        <a:pt x="0" y="262"/>
                      </a:lnTo>
                      <a:lnTo>
                        <a:pt x="0" y="256"/>
                      </a:lnTo>
                      <a:lnTo>
                        <a:pt x="0" y="250"/>
                      </a:lnTo>
                      <a:lnTo>
                        <a:pt x="0" y="244"/>
                      </a:lnTo>
                      <a:lnTo>
                        <a:pt x="0" y="238"/>
                      </a:lnTo>
                      <a:lnTo>
                        <a:pt x="0" y="231"/>
                      </a:lnTo>
                      <a:lnTo>
                        <a:pt x="0" y="225"/>
                      </a:lnTo>
                      <a:lnTo>
                        <a:pt x="0" y="219"/>
                      </a:lnTo>
                      <a:lnTo>
                        <a:pt x="0" y="211"/>
                      </a:lnTo>
                      <a:lnTo>
                        <a:pt x="0" y="205"/>
                      </a:lnTo>
                      <a:lnTo>
                        <a:pt x="0" y="198"/>
                      </a:lnTo>
                      <a:lnTo>
                        <a:pt x="1" y="192"/>
                      </a:lnTo>
                      <a:lnTo>
                        <a:pt x="1" y="186"/>
                      </a:lnTo>
                      <a:lnTo>
                        <a:pt x="1" y="179"/>
                      </a:lnTo>
                      <a:lnTo>
                        <a:pt x="1" y="171"/>
                      </a:lnTo>
                      <a:lnTo>
                        <a:pt x="1" y="164"/>
                      </a:lnTo>
                      <a:lnTo>
                        <a:pt x="1" y="157"/>
                      </a:lnTo>
                      <a:lnTo>
                        <a:pt x="1" y="151"/>
                      </a:lnTo>
                      <a:lnTo>
                        <a:pt x="1" y="143"/>
                      </a:lnTo>
                      <a:lnTo>
                        <a:pt x="2" y="139"/>
                      </a:lnTo>
                      <a:lnTo>
                        <a:pt x="2" y="131"/>
                      </a:lnTo>
                      <a:lnTo>
                        <a:pt x="2" y="124"/>
                      </a:lnTo>
                      <a:lnTo>
                        <a:pt x="3" y="118"/>
                      </a:lnTo>
                      <a:lnTo>
                        <a:pt x="3" y="112"/>
                      </a:lnTo>
                      <a:lnTo>
                        <a:pt x="3" y="105"/>
                      </a:lnTo>
                      <a:lnTo>
                        <a:pt x="5" y="100"/>
                      </a:lnTo>
                      <a:lnTo>
                        <a:pt x="5" y="94"/>
                      </a:lnTo>
                      <a:lnTo>
                        <a:pt x="6" y="88"/>
                      </a:lnTo>
                      <a:lnTo>
                        <a:pt x="6" y="81"/>
                      </a:lnTo>
                      <a:lnTo>
                        <a:pt x="6" y="75"/>
                      </a:lnTo>
                      <a:lnTo>
                        <a:pt x="7" y="71"/>
                      </a:lnTo>
                      <a:lnTo>
                        <a:pt x="7" y="66"/>
                      </a:lnTo>
                      <a:lnTo>
                        <a:pt x="7" y="60"/>
                      </a:lnTo>
                      <a:lnTo>
                        <a:pt x="8" y="56"/>
                      </a:lnTo>
                      <a:lnTo>
                        <a:pt x="10" y="51"/>
                      </a:lnTo>
                      <a:lnTo>
                        <a:pt x="11" y="47"/>
                      </a:lnTo>
                      <a:lnTo>
                        <a:pt x="11" y="44"/>
                      </a:lnTo>
                      <a:lnTo>
                        <a:pt x="12" y="40"/>
                      </a:lnTo>
                      <a:lnTo>
                        <a:pt x="12" y="36"/>
                      </a:lnTo>
                      <a:lnTo>
                        <a:pt x="13" y="33"/>
                      </a:lnTo>
                      <a:lnTo>
                        <a:pt x="16" y="28"/>
                      </a:lnTo>
                      <a:lnTo>
                        <a:pt x="18" y="24"/>
                      </a:lnTo>
                      <a:lnTo>
                        <a:pt x="20" y="21"/>
                      </a:lnTo>
                      <a:lnTo>
                        <a:pt x="25" y="17"/>
                      </a:lnTo>
                      <a:lnTo>
                        <a:pt x="29" y="16"/>
                      </a:lnTo>
                      <a:lnTo>
                        <a:pt x="33" y="15"/>
                      </a:lnTo>
                      <a:lnTo>
                        <a:pt x="37" y="13"/>
                      </a:lnTo>
                      <a:lnTo>
                        <a:pt x="42" y="12"/>
                      </a:lnTo>
                      <a:lnTo>
                        <a:pt x="48" y="10"/>
                      </a:lnTo>
                      <a:lnTo>
                        <a:pt x="54" y="10"/>
                      </a:lnTo>
                      <a:lnTo>
                        <a:pt x="60" y="7"/>
                      </a:lnTo>
                      <a:lnTo>
                        <a:pt x="68" y="7"/>
                      </a:lnTo>
                      <a:lnTo>
                        <a:pt x="74" y="6"/>
                      </a:lnTo>
                      <a:lnTo>
                        <a:pt x="82" y="5"/>
                      </a:lnTo>
                      <a:lnTo>
                        <a:pt x="90" y="4"/>
                      </a:lnTo>
                      <a:lnTo>
                        <a:pt x="99" y="4"/>
                      </a:lnTo>
                      <a:lnTo>
                        <a:pt x="108" y="2"/>
                      </a:lnTo>
                      <a:lnTo>
                        <a:pt x="116" y="2"/>
                      </a:lnTo>
                      <a:lnTo>
                        <a:pt x="125" y="1"/>
                      </a:lnTo>
                      <a:lnTo>
                        <a:pt x="134" y="1"/>
                      </a:lnTo>
                      <a:lnTo>
                        <a:pt x="144" y="1"/>
                      </a:lnTo>
                      <a:lnTo>
                        <a:pt x="154" y="0"/>
                      </a:lnTo>
                      <a:lnTo>
                        <a:pt x="164" y="0"/>
                      </a:lnTo>
                      <a:lnTo>
                        <a:pt x="175" y="0"/>
                      </a:lnTo>
                      <a:lnTo>
                        <a:pt x="185" y="0"/>
                      </a:lnTo>
                      <a:lnTo>
                        <a:pt x="195" y="0"/>
                      </a:lnTo>
                      <a:lnTo>
                        <a:pt x="206" y="0"/>
                      </a:lnTo>
                      <a:lnTo>
                        <a:pt x="217" y="0"/>
                      </a:lnTo>
                      <a:lnTo>
                        <a:pt x="228" y="0"/>
                      </a:lnTo>
                      <a:lnTo>
                        <a:pt x="239" y="0"/>
                      </a:lnTo>
                      <a:lnTo>
                        <a:pt x="251" y="0"/>
                      </a:lnTo>
                      <a:lnTo>
                        <a:pt x="262" y="1"/>
                      </a:lnTo>
                      <a:lnTo>
                        <a:pt x="273" y="1"/>
                      </a:lnTo>
                      <a:lnTo>
                        <a:pt x="284" y="1"/>
                      </a:lnTo>
                      <a:lnTo>
                        <a:pt x="295" y="1"/>
                      </a:lnTo>
                      <a:lnTo>
                        <a:pt x="306" y="2"/>
                      </a:lnTo>
                      <a:lnTo>
                        <a:pt x="316" y="2"/>
                      </a:lnTo>
                      <a:lnTo>
                        <a:pt x="327" y="4"/>
                      </a:lnTo>
                      <a:lnTo>
                        <a:pt x="337" y="4"/>
                      </a:lnTo>
                      <a:lnTo>
                        <a:pt x="348" y="5"/>
                      </a:lnTo>
                      <a:lnTo>
                        <a:pt x="359" y="6"/>
                      </a:lnTo>
                      <a:lnTo>
                        <a:pt x="369" y="7"/>
                      </a:lnTo>
                      <a:lnTo>
                        <a:pt x="378" y="7"/>
                      </a:lnTo>
                      <a:lnTo>
                        <a:pt x="388" y="9"/>
                      </a:lnTo>
                      <a:lnTo>
                        <a:pt x="398" y="10"/>
                      </a:lnTo>
                      <a:lnTo>
                        <a:pt x="408" y="11"/>
                      </a:lnTo>
                      <a:lnTo>
                        <a:pt x="416" y="12"/>
                      </a:lnTo>
                      <a:lnTo>
                        <a:pt x="426" y="13"/>
                      </a:lnTo>
                      <a:lnTo>
                        <a:pt x="433" y="15"/>
                      </a:lnTo>
                      <a:lnTo>
                        <a:pt x="441" y="16"/>
                      </a:lnTo>
                      <a:lnTo>
                        <a:pt x="449" y="17"/>
                      </a:lnTo>
                      <a:lnTo>
                        <a:pt x="456" y="19"/>
                      </a:lnTo>
                      <a:lnTo>
                        <a:pt x="463" y="21"/>
                      </a:lnTo>
                      <a:lnTo>
                        <a:pt x="471" y="22"/>
                      </a:lnTo>
                      <a:lnTo>
                        <a:pt x="477" y="24"/>
                      </a:lnTo>
                      <a:lnTo>
                        <a:pt x="483" y="26"/>
                      </a:lnTo>
                      <a:lnTo>
                        <a:pt x="488" y="28"/>
                      </a:lnTo>
                      <a:lnTo>
                        <a:pt x="492" y="29"/>
                      </a:lnTo>
                      <a:lnTo>
                        <a:pt x="496" y="32"/>
                      </a:lnTo>
                      <a:lnTo>
                        <a:pt x="501" y="33"/>
                      </a:lnTo>
                      <a:lnTo>
                        <a:pt x="503" y="35"/>
                      </a:lnTo>
                      <a:lnTo>
                        <a:pt x="506" y="38"/>
                      </a:lnTo>
                      <a:lnTo>
                        <a:pt x="508" y="40"/>
                      </a:lnTo>
                      <a:lnTo>
                        <a:pt x="511" y="43"/>
                      </a:lnTo>
                      <a:lnTo>
                        <a:pt x="512" y="47"/>
                      </a:lnTo>
                      <a:lnTo>
                        <a:pt x="513" y="54"/>
                      </a:lnTo>
                      <a:lnTo>
                        <a:pt x="513" y="57"/>
                      </a:lnTo>
                      <a:lnTo>
                        <a:pt x="514" y="61"/>
                      </a:lnTo>
                      <a:lnTo>
                        <a:pt x="514" y="64"/>
                      </a:lnTo>
                      <a:lnTo>
                        <a:pt x="515" y="69"/>
                      </a:lnTo>
                      <a:lnTo>
                        <a:pt x="515" y="73"/>
                      </a:lnTo>
                      <a:lnTo>
                        <a:pt x="515" y="78"/>
                      </a:lnTo>
                      <a:lnTo>
                        <a:pt x="515" y="83"/>
                      </a:lnTo>
                      <a:lnTo>
                        <a:pt x="517" y="89"/>
                      </a:lnTo>
                      <a:lnTo>
                        <a:pt x="517" y="94"/>
                      </a:lnTo>
                      <a:lnTo>
                        <a:pt x="517" y="100"/>
                      </a:lnTo>
                      <a:lnTo>
                        <a:pt x="517" y="105"/>
                      </a:lnTo>
                      <a:lnTo>
                        <a:pt x="517" y="111"/>
                      </a:lnTo>
                      <a:lnTo>
                        <a:pt x="517" y="117"/>
                      </a:lnTo>
                      <a:lnTo>
                        <a:pt x="517" y="123"/>
                      </a:lnTo>
                      <a:lnTo>
                        <a:pt x="517" y="129"/>
                      </a:lnTo>
                      <a:lnTo>
                        <a:pt x="517" y="135"/>
                      </a:lnTo>
                      <a:lnTo>
                        <a:pt x="515" y="141"/>
                      </a:lnTo>
                      <a:lnTo>
                        <a:pt x="515" y="148"/>
                      </a:lnTo>
                      <a:lnTo>
                        <a:pt x="515" y="154"/>
                      </a:lnTo>
                      <a:lnTo>
                        <a:pt x="515" y="162"/>
                      </a:lnTo>
                      <a:lnTo>
                        <a:pt x="514" y="168"/>
                      </a:lnTo>
                      <a:lnTo>
                        <a:pt x="514" y="175"/>
                      </a:lnTo>
                      <a:lnTo>
                        <a:pt x="513" y="181"/>
                      </a:lnTo>
                      <a:lnTo>
                        <a:pt x="513" y="188"/>
                      </a:lnTo>
                      <a:lnTo>
                        <a:pt x="513" y="194"/>
                      </a:lnTo>
                      <a:lnTo>
                        <a:pt x="512" y="202"/>
                      </a:lnTo>
                      <a:lnTo>
                        <a:pt x="512" y="209"/>
                      </a:lnTo>
                      <a:lnTo>
                        <a:pt x="512" y="216"/>
                      </a:lnTo>
                      <a:lnTo>
                        <a:pt x="511" y="222"/>
                      </a:lnTo>
                      <a:lnTo>
                        <a:pt x="509" y="228"/>
                      </a:lnTo>
                      <a:lnTo>
                        <a:pt x="509" y="235"/>
                      </a:lnTo>
                      <a:lnTo>
                        <a:pt x="508" y="242"/>
                      </a:lnTo>
                      <a:lnTo>
                        <a:pt x="508" y="248"/>
                      </a:lnTo>
                      <a:lnTo>
                        <a:pt x="507" y="255"/>
                      </a:lnTo>
                      <a:lnTo>
                        <a:pt x="507" y="261"/>
                      </a:lnTo>
                      <a:lnTo>
                        <a:pt x="507" y="267"/>
                      </a:lnTo>
                      <a:lnTo>
                        <a:pt x="506" y="273"/>
                      </a:lnTo>
                      <a:lnTo>
                        <a:pt x="505" y="279"/>
                      </a:lnTo>
                      <a:lnTo>
                        <a:pt x="505" y="286"/>
                      </a:lnTo>
                      <a:lnTo>
                        <a:pt x="505" y="292"/>
                      </a:lnTo>
                      <a:lnTo>
                        <a:pt x="503" y="297"/>
                      </a:lnTo>
                      <a:lnTo>
                        <a:pt x="503" y="303"/>
                      </a:lnTo>
                      <a:lnTo>
                        <a:pt x="502" y="307"/>
                      </a:lnTo>
                      <a:lnTo>
                        <a:pt x="502" y="314"/>
                      </a:lnTo>
                      <a:lnTo>
                        <a:pt x="502" y="317"/>
                      </a:lnTo>
                      <a:lnTo>
                        <a:pt x="501" y="322"/>
                      </a:lnTo>
                      <a:lnTo>
                        <a:pt x="501" y="327"/>
                      </a:lnTo>
                      <a:lnTo>
                        <a:pt x="501" y="332"/>
                      </a:lnTo>
                      <a:lnTo>
                        <a:pt x="501" y="335"/>
                      </a:lnTo>
                      <a:lnTo>
                        <a:pt x="501" y="339"/>
                      </a:lnTo>
                      <a:lnTo>
                        <a:pt x="501" y="343"/>
                      </a:lnTo>
                      <a:lnTo>
                        <a:pt x="501" y="346"/>
                      </a:lnTo>
                      <a:lnTo>
                        <a:pt x="501" y="351"/>
                      </a:lnTo>
                      <a:lnTo>
                        <a:pt x="501" y="357"/>
                      </a:lnTo>
                      <a:lnTo>
                        <a:pt x="501" y="360"/>
                      </a:lnTo>
                      <a:lnTo>
                        <a:pt x="502" y="363"/>
                      </a:lnTo>
                      <a:lnTo>
                        <a:pt x="506" y="368"/>
                      </a:lnTo>
                      <a:lnTo>
                        <a:pt x="512" y="374"/>
                      </a:lnTo>
                      <a:lnTo>
                        <a:pt x="513" y="378"/>
                      </a:lnTo>
                      <a:lnTo>
                        <a:pt x="517" y="383"/>
                      </a:lnTo>
                      <a:lnTo>
                        <a:pt x="518" y="386"/>
                      </a:lnTo>
                      <a:lnTo>
                        <a:pt x="522" y="391"/>
                      </a:lnTo>
                      <a:lnTo>
                        <a:pt x="523" y="396"/>
                      </a:lnTo>
                      <a:lnTo>
                        <a:pt x="524" y="402"/>
                      </a:lnTo>
                      <a:lnTo>
                        <a:pt x="525" y="405"/>
                      </a:lnTo>
                      <a:lnTo>
                        <a:pt x="526" y="407"/>
                      </a:lnTo>
                      <a:lnTo>
                        <a:pt x="526" y="411"/>
                      </a:lnTo>
                      <a:lnTo>
                        <a:pt x="528" y="414"/>
                      </a:lnTo>
                      <a:lnTo>
                        <a:pt x="528" y="418"/>
                      </a:lnTo>
                      <a:lnTo>
                        <a:pt x="529" y="420"/>
                      </a:lnTo>
                      <a:lnTo>
                        <a:pt x="529" y="424"/>
                      </a:lnTo>
                      <a:lnTo>
                        <a:pt x="529" y="429"/>
                      </a:lnTo>
                      <a:lnTo>
                        <a:pt x="529" y="431"/>
                      </a:lnTo>
                      <a:lnTo>
                        <a:pt x="529" y="435"/>
                      </a:lnTo>
                      <a:lnTo>
                        <a:pt x="529" y="440"/>
                      </a:lnTo>
                      <a:lnTo>
                        <a:pt x="530" y="445"/>
                      </a:lnTo>
                      <a:lnTo>
                        <a:pt x="529" y="448"/>
                      </a:lnTo>
                      <a:lnTo>
                        <a:pt x="529" y="454"/>
                      </a:lnTo>
                      <a:lnTo>
                        <a:pt x="528" y="457"/>
                      </a:lnTo>
                      <a:lnTo>
                        <a:pt x="528" y="461"/>
                      </a:lnTo>
                      <a:lnTo>
                        <a:pt x="528" y="464"/>
                      </a:lnTo>
                      <a:lnTo>
                        <a:pt x="528" y="469"/>
                      </a:lnTo>
                      <a:lnTo>
                        <a:pt x="528" y="471"/>
                      </a:lnTo>
                      <a:lnTo>
                        <a:pt x="528" y="476"/>
                      </a:lnTo>
                      <a:lnTo>
                        <a:pt x="528" y="480"/>
                      </a:lnTo>
                      <a:lnTo>
                        <a:pt x="528" y="485"/>
                      </a:lnTo>
                      <a:lnTo>
                        <a:pt x="528" y="490"/>
                      </a:lnTo>
                      <a:lnTo>
                        <a:pt x="528" y="495"/>
                      </a:lnTo>
                      <a:lnTo>
                        <a:pt x="528" y="499"/>
                      </a:lnTo>
                      <a:lnTo>
                        <a:pt x="528" y="505"/>
                      </a:lnTo>
                      <a:lnTo>
                        <a:pt x="526" y="509"/>
                      </a:lnTo>
                      <a:lnTo>
                        <a:pt x="526" y="514"/>
                      </a:lnTo>
                      <a:lnTo>
                        <a:pt x="526" y="520"/>
                      </a:lnTo>
                      <a:lnTo>
                        <a:pt x="526" y="526"/>
                      </a:lnTo>
                      <a:lnTo>
                        <a:pt x="526" y="531"/>
                      </a:lnTo>
                      <a:lnTo>
                        <a:pt x="526" y="537"/>
                      </a:lnTo>
                      <a:lnTo>
                        <a:pt x="526" y="543"/>
                      </a:lnTo>
                      <a:lnTo>
                        <a:pt x="526" y="548"/>
                      </a:lnTo>
                      <a:lnTo>
                        <a:pt x="525" y="554"/>
                      </a:lnTo>
                      <a:lnTo>
                        <a:pt x="525" y="559"/>
                      </a:lnTo>
                      <a:lnTo>
                        <a:pt x="525" y="565"/>
                      </a:lnTo>
                      <a:lnTo>
                        <a:pt x="525" y="571"/>
                      </a:lnTo>
                      <a:lnTo>
                        <a:pt x="525" y="577"/>
                      </a:lnTo>
                      <a:lnTo>
                        <a:pt x="525" y="583"/>
                      </a:lnTo>
                      <a:lnTo>
                        <a:pt x="525" y="589"/>
                      </a:lnTo>
                      <a:lnTo>
                        <a:pt x="525" y="595"/>
                      </a:lnTo>
                      <a:lnTo>
                        <a:pt x="524" y="601"/>
                      </a:lnTo>
                      <a:lnTo>
                        <a:pt x="524" y="608"/>
                      </a:lnTo>
                      <a:lnTo>
                        <a:pt x="524" y="612"/>
                      </a:lnTo>
                      <a:lnTo>
                        <a:pt x="524" y="618"/>
                      </a:lnTo>
                      <a:lnTo>
                        <a:pt x="523" y="625"/>
                      </a:lnTo>
                      <a:lnTo>
                        <a:pt x="522" y="631"/>
                      </a:lnTo>
                      <a:lnTo>
                        <a:pt x="522" y="636"/>
                      </a:lnTo>
                      <a:lnTo>
                        <a:pt x="522" y="642"/>
                      </a:lnTo>
                      <a:lnTo>
                        <a:pt x="522" y="646"/>
                      </a:lnTo>
                      <a:lnTo>
                        <a:pt x="520" y="651"/>
                      </a:lnTo>
                      <a:lnTo>
                        <a:pt x="520" y="657"/>
                      </a:lnTo>
                      <a:lnTo>
                        <a:pt x="519" y="662"/>
                      </a:lnTo>
                      <a:lnTo>
                        <a:pt x="519" y="667"/>
                      </a:lnTo>
                      <a:lnTo>
                        <a:pt x="518" y="672"/>
                      </a:lnTo>
                      <a:lnTo>
                        <a:pt x="518" y="677"/>
                      </a:lnTo>
                      <a:lnTo>
                        <a:pt x="518" y="682"/>
                      </a:lnTo>
                      <a:lnTo>
                        <a:pt x="517" y="687"/>
                      </a:lnTo>
                      <a:lnTo>
                        <a:pt x="515" y="690"/>
                      </a:lnTo>
                      <a:lnTo>
                        <a:pt x="514" y="695"/>
                      </a:lnTo>
                      <a:lnTo>
                        <a:pt x="514" y="699"/>
                      </a:lnTo>
                      <a:lnTo>
                        <a:pt x="513" y="702"/>
                      </a:lnTo>
                      <a:lnTo>
                        <a:pt x="512" y="706"/>
                      </a:lnTo>
                      <a:lnTo>
                        <a:pt x="512" y="710"/>
                      </a:lnTo>
                      <a:lnTo>
                        <a:pt x="511" y="713"/>
                      </a:lnTo>
                      <a:lnTo>
                        <a:pt x="508" y="718"/>
                      </a:lnTo>
                      <a:lnTo>
                        <a:pt x="507" y="723"/>
                      </a:lnTo>
                      <a:lnTo>
                        <a:pt x="505" y="727"/>
                      </a:lnTo>
                      <a:lnTo>
                        <a:pt x="502" y="730"/>
                      </a:lnTo>
                      <a:lnTo>
                        <a:pt x="500" y="731"/>
                      </a:lnTo>
                      <a:lnTo>
                        <a:pt x="499" y="731"/>
                      </a:lnTo>
                      <a:lnTo>
                        <a:pt x="495" y="733"/>
                      </a:lnTo>
                      <a:lnTo>
                        <a:pt x="492" y="734"/>
                      </a:lnTo>
                      <a:lnTo>
                        <a:pt x="488" y="734"/>
                      </a:lnTo>
                      <a:lnTo>
                        <a:pt x="485" y="735"/>
                      </a:lnTo>
                      <a:lnTo>
                        <a:pt x="480" y="736"/>
                      </a:lnTo>
                      <a:lnTo>
                        <a:pt x="475" y="738"/>
                      </a:lnTo>
                      <a:lnTo>
                        <a:pt x="469" y="738"/>
                      </a:lnTo>
                      <a:lnTo>
                        <a:pt x="463" y="739"/>
                      </a:lnTo>
                      <a:lnTo>
                        <a:pt x="457" y="739"/>
                      </a:lnTo>
                      <a:lnTo>
                        <a:pt x="450" y="740"/>
                      </a:lnTo>
                      <a:lnTo>
                        <a:pt x="444" y="740"/>
                      </a:lnTo>
                      <a:lnTo>
                        <a:pt x="437" y="741"/>
                      </a:lnTo>
                      <a:lnTo>
                        <a:pt x="428" y="741"/>
                      </a:lnTo>
                      <a:lnTo>
                        <a:pt x="421" y="742"/>
                      </a:lnTo>
                      <a:lnTo>
                        <a:pt x="412" y="742"/>
                      </a:lnTo>
                      <a:lnTo>
                        <a:pt x="404" y="744"/>
                      </a:lnTo>
                      <a:lnTo>
                        <a:pt x="395" y="744"/>
                      </a:lnTo>
                      <a:lnTo>
                        <a:pt x="387" y="744"/>
                      </a:lnTo>
                      <a:lnTo>
                        <a:pt x="377" y="744"/>
                      </a:lnTo>
                      <a:lnTo>
                        <a:pt x="369" y="745"/>
                      </a:lnTo>
                      <a:lnTo>
                        <a:pt x="359" y="745"/>
                      </a:lnTo>
                      <a:lnTo>
                        <a:pt x="349" y="745"/>
                      </a:lnTo>
                      <a:lnTo>
                        <a:pt x="340" y="745"/>
                      </a:lnTo>
                      <a:lnTo>
                        <a:pt x="330" y="745"/>
                      </a:lnTo>
                      <a:lnTo>
                        <a:pt x="320" y="745"/>
                      </a:lnTo>
                      <a:lnTo>
                        <a:pt x="310" y="745"/>
                      </a:lnTo>
                      <a:lnTo>
                        <a:pt x="300" y="745"/>
                      </a:lnTo>
                      <a:lnTo>
                        <a:pt x="290" y="745"/>
                      </a:lnTo>
                      <a:lnTo>
                        <a:pt x="280" y="745"/>
                      </a:lnTo>
                      <a:lnTo>
                        <a:pt x="270" y="746"/>
                      </a:lnTo>
                      <a:lnTo>
                        <a:pt x="259" y="745"/>
                      </a:lnTo>
                      <a:lnTo>
                        <a:pt x="250" y="745"/>
                      </a:lnTo>
                      <a:lnTo>
                        <a:pt x="240" y="744"/>
                      </a:lnTo>
                      <a:lnTo>
                        <a:pt x="230" y="744"/>
                      </a:lnTo>
                      <a:lnTo>
                        <a:pt x="221" y="744"/>
                      </a:lnTo>
                      <a:lnTo>
                        <a:pt x="211" y="742"/>
                      </a:lnTo>
                      <a:lnTo>
                        <a:pt x="201" y="742"/>
                      </a:lnTo>
                      <a:lnTo>
                        <a:pt x="192" y="742"/>
                      </a:lnTo>
                      <a:lnTo>
                        <a:pt x="182" y="741"/>
                      </a:lnTo>
                      <a:lnTo>
                        <a:pt x="173" y="741"/>
                      </a:lnTo>
                      <a:lnTo>
                        <a:pt x="165" y="740"/>
                      </a:lnTo>
                      <a:lnTo>
                        <a:pt x="156" y="740"/>
                      </a:lnTo>
                      <a:lnTo>
                        <a:pt x="147" y="739"/>
                      </a:lnTo>
                      <a:lnTo>
                        <a:pt x="139" y="738"/>
                      </a:lnTo>
                      <a:lnTo>
                        <a:pt x="132" y="738"/>
                      </a:lnTo>
                      <a:lnTo>
                        <a:pt x="125" y="736"/>
                      </a:lnTo>
                      <a:lnTo>
                        <a:pt x="116" y="735"/>
                      </a:lnTo>
                      <a:lnTo>
                        <a:pt x="110" y="734"/>
                      </a:lnTo>
                      <a:lnTo>
                        <a:pt x="103" y="733"/>
                      </a:lnTo>
                      <a:lnTo>
                        <a:pt x="98" y="733"/>
                      </a:lnTo>
                      <a:lnTo>
                        <a:pt x="92" y="730"/>
                      </a:lnTo>
                      <a:lnTo>
                        <a:pt x="86" y="730"/>
                      </a:lnTo>
                      <a:lnTo>
                        <a:pt x="81" y="728"/>
                      </a:lnTo>
                      <a:lnTo>
                        <a:pt x="77" y="728"/>
                      </a:lnTo>
                      <a:lnTo>
                        <a:pt x="73" y="725"/>
                      </a:lnTo>
                      <a:lnTo>
                        <a:pt x="70" y="724"/>
                      </a:lnTo>
                      <a:lnTo>
                        <a:pt x="67" y="723"/>
                      </a:lnTo>
                      <a:lnTo>
                        <a:pt x="65" y="722"/>
                      </a:lnTo>
                      <a:lnTo>
                        <a:pt x="62" y="718"/>
                      </a:lnTo>
                      <a:lnTo>
                        <a:pt x="62" y="716"/>
                      </a:lnTo>
                      <a:lnTo>
                        <a:pt x="62" y="712"/>
                      </a:lnTo>
                      <a:lnTo>
                        <a:pt x="65" y="710"/>
                      </a:lnTo>
                      <a:lnTo>
                        <a:pt x="68" y="708"/>
                      </a:lnTo>
                      <a:lnTo>
                        <a:pt x="71" y="707"/>
                      </a:lnTo>
                      <a:lnTo>
                        <a:pt x="74" y="706"/>
                      </a:lnTo>
                      <a:lnTo>
                        <a:pt x="79" y="706"/>
                      </a:lnTo>
                      <a:lnTo>
                        <a:pt x="82" y="705"/>
                      </a:lnTo>
                      <a:lnTo>
                        <a:pt x="88" y="705"/>
                      </a:lnTo>
                      <a:lnTo>
                        <a:pt x="93" y="705"/>
                      </a:lnTo>
                      <a:lnTo>
                        <a:pt x="99" y="705"/>
                      </a:lnTo>
                      <a:lnTo>
                        <a:pt x="105" y="704"/>
                      </a:lnTo>
                      <a:lnTo>
                        <a:pt x="111" y="704"/>
                      </a:lnTo>
                      <a:lnTo>
                        <a:pt x="119" y="704"/>
                      </a:lnTo>
                      <a:lnTo>
                        <a:pt x="126" y="705"/>
                      </a:lnTo>
                      <a:lnTo>
                        <a:pt x="133" y="705"/>
                      </a:lnTo>
                      <a:lnTo>
                        <a:pt x="141" y="705"/>
                      </a:lnTo>
                      <a:lnTo>
                        <a:pt x="148" y="705"/>
                      </a:lnTo>
                      <a:lnTo>
                        <a:pt x="156" y="706"/>
                      </a:lnTo>
                      <a:lnTo>
                        <a:pt x="164" y="706"/>
                      </a:lnTo>
                      <a:lnTo>
                        <a:pt x="173" y="706"/>
                      </a:lnTo>
                      <a:lnTo>
                        <a:pt x="182" y="707"/>
                      </a:lnTo>
                      <a:lnTo>
                        <a:pt x="190" y="708"/>
                      </a:lnTo>
                      <a:lnTo>
                        <a:pt x="200" y="708"/>
                      </a:lnTo>
                      <a:lnTo>
                        <a:pt x="209" y="710"/>
                      </a:lnTo>
                      <a:lnTo>
                        <a:pt x="218" y="711"/>
                      </a:lnTo>
                      <a:lnTo>
                        <a:pt x="228" y="711"/>
                      </a:lnTo>
                      <a:lnTo>
                        <a:pt x="238" y="712"/>
                      </a:lnTo>
                      <a:lnTo>
                        <a:pt x="247" y="713"/>
                      </a:lnTo>
                      <a:lnTo>
                        <a:pt x="257" y="714"/>
                      </a:lnTo>
                      <a:lnTo>
                        <a:pt x="267" y="714"/>
                      </a:lnTo>
                      <a:lnTo>
                        <a:pt x="275" y="714"/>
                      </a:lnTo>
                      <a:lnTo>
                        <a:pt x="286" y="716"/>
                      </a:lnTo>
                      <a:lnTo>
                        <a:pt x="295" y="717"/>
                      </a:lnTo>
                      <a:lnTo>
                        <a:pt x="304" y="718"/>
                      </a:lnTo>
                      <a:lnTo>
                        <a:pt x="314" y="718"/>
                      </a:lnTo>
                      <a:lnTo>
                        <a:pt x="324" y="719"/>
                      </a:lnTo>
                      <a:lnTo>
                        <a:pt x="333" y="719"/>
                      </a:lnTo>
                      <a:lnTo>
                        <a:pt x="342" y="721"/>
                      </a:lnTo>
                      <a:lnTo>
                        <a:pt x="350" y="721"/>
                      </a:lnTo>
                      <a:lnTo>
                        <a:pt x="360" y="722"/>
                      </a:lnTo>
                      <a:lnTo>
                        <a:pt x="369" y="722"/>
                      </a:lnTo>
                      <a:lnTo>
                        <a:pt x="377" y="723"/>
                      </a:lnTo>
                      <a:lnTo>
                        <a:pt x="386" y="723"/>
                      </a:lnTo>
                      <a:lnTo>
                        <a:pt x="394" y="723"/>
                      </a:lnTo>
                      <a:lnTo>
                        <a:pt x="403" y="724"/>
                      </a:lnTo>
                      <a:lnTo>
                        <a:pt x="411" y="724"/>
                      </a:lnTo>
                      <a:lnTo>
                        <a:pt x="417" y="724"/>
                      </a:lnTo>
                      <a:lnTo>
                        <a:pt x="424" y="724"/>
                      </a:lnTo>
                      <a:lnTo>
                        <a:pt x="431" y="724"/>
                      </a:lnTo>
                      <a:lnTo>
                        <a:pt x="438" y="724"/>
                      </a:lnTo>
                      <a:lnTo>
                        <a:pt x="444" y="723"/>
                      </a:lnTo>
                      <a:lnTo>
                        <a:pt x="449" y="723"/>
                      </a:lnTo>
                      <a:lnTo>
                        <a:pt x="455" y="722"/>
                      </a:lnTo>
                      <a:lnTo>
                        <a:pt x="460" y="722"/>
                      </a:lnTo>
                      <a:lnTo>
                        <a:pt x="465" y="721"/>
                      </a:lnTo>
                      <a:lnTo>
                        <a:pt x="468" y="719"/>
                      </a:lnTo>
                      <a:lnTo>
                        <a:pt x="472" y="718"/>
                      </a:lnTo>
                      <a:lnTo>
                        <a:pt x="475" y="718"/>
                      </a:lnTo>
                      <a:lnTo>
                        <a:pt x="480" y="716"/>
                      </a:lnTo>
                      <a:lnTo>
                        <a:pt x="484" y="713"/>
                      </a:lnTo>
                      <a:lnTo>
                        <a:pt x="485" y="707"/>
                      </a:lnTo>
                      <a:lnTo>
                        <a:pt x="485" y="702"/>
                      </a:lnTo>
                      <a:lnTo>
                        <a:pt x="486" y="699"/>
                      </a:lnTo>
                      <a:lnTo>
                        <a:pt x="486" y="695"/>
                      </a:lnTo>
                      <a:lnTo>
                        <a:pt x="488" y="691"/>
                      </a:lnTo>
                      <a:lnTo>
                        <a:pt x="489" y="688"/>
                      </a:lnTo>
                      <a:lnTo>
                        <a:pt x="489" y="683"/>
                      </a:lnTo>
                      <a:lnTo>
                        <a:pt x="490" y="678"/>
                      </a:lnTo>
                      <a:lnTo>
                        <a:pt x="490" y="674"/>
                      </a:lnTo>
                      <a:lnTo>
                        <a:pt x="491" y="670"/>
                      </a:lnTo>
                      <a:lnTo>
                        <a:pt x="491" y="665"/>
                      </a:lnTo>
                      <a:lnTo>
                        <a:pt x="492" y="659"/>
                      </a:lnTo>
                      <a:lnTo>
                        <a:pt x="494" y="654"/>
                      </a:lnTo>
                      <a:lnTo>
                        <a:pt x="495" y="649"/>
                      </a:lnTo>
                      <a:lnTo>
                        <a:pt x="495" y="643"/>
                      </a:lnTo>
                      <a:lnTo>
                        <a:pt x="495" y="637"/>
                      </a:lnTo>
                      <a:lnTo>
                        <a:pt x="496" y="631"/>
                      </a:lnTo>
                      <a:lnTo>
                        <a:pt x="496" y="625"/>
                      </a:lnTo>
                      <a:lnTo>
                        <a:pt x="496" y="618"/>
                      </a:lnTo>
                      <a:lnTo>
                        <a:pt x="497" y="612"/>
                      </a:lnTo>
                      <a:lnTo>
                        <a:pt x="497" y="605"/>
                      </a:lnTo>
                      <a:lnTo>
                        <a:pt x="499" y="599"/>
                      </a:lnTo>
                      <a:lnTo>
                        <a:pt x="499" y="593"/>
                      </a:lnTo>
                      <a:lnTo>
                        <a:pt x="500" y="587"/>
                      </a:lnTo>
                      <a:lnTo>
                        <a:pt x="500" y="580"/>
                      </a:lnTo>
                      <a:lnTo>
                        <a:pt x="501" y="574"/>
                      </a:lnTo>
                      <a:lnTo>
                        <a:pt x="501" y="566"/>
                      </a:lnTo>
                      <a:lnTo>
                        <a:pt x="501" y="560"/>
                      </a:lnTo>
                      <a:lnTo>
                        <a:pt x="502" y="553"/>
                      </a:lnTo>
                      <a:lnTo>
                        <a:pt x="502" y="548"/>
                      </a:lnTo>
                      <a:lnTo>
                        <a:pt x="502" y="541"/>
                      </a:lnTo>
                      <a:lnTo>
                        <a:pt x="502" y="533"/>
                      </a:lnTo>
                      <a:lnTo>
                        <a:pt x="502" y="527"/>
                      </a:lnTo>
                      <a:lnTo>
                        <a:pt x="502" y="520"/>
                      </a:lnTo>
                      <a:lnTo>
                        <a:pt x="502" y="514"/>
                      </a:lnTo>
                      <a:lnTo>
                        <a:pt x="502" y="508"/>
                      </a:lnTo>
                      <a:lnTo>
                        <a:pt x="502" y="502"/>
                      </a:lnTo>
                      <a:lnTo>
                        <a:pt x="503" y="496"/>
                      </a:lnTo>
                      <a:lnTo>
                        <a:pt x="502" y="488"/>
                      </a:lnTo>
                      <a:lnTo>
                        <a:pt x="502" y="482"/>
                      </a:lnTo>
                      <a:lnTo>
                        <a:pt x="502" y="476"/>
                      </a:lnTo>
                      <a:lnTo>
                        <a:pt x="502" y="471"/>
                      </a:lnTo>
                      <a:lnTo>
                        <a:pt x="502" y="467"/>
                      </a:lnTo>
                      <a:lnTo>
                        <a:pt x="502" y="461"/>
                      </a:lnTo>
                      <a:lnTo>
                        <a:pt x="501" y="456"/>
                      </a:lnTo>
                      <a:lnTo>
                        <a:pt x="501" y="451"/>
                      </a:lnTo>
                      <a:lnTo>
                        <a:pt x="501" y="445"/>
                      </a:lnTo>
                      <a:lnTo>
                        <a:pt x="500" y="440"/>
                      </a:lnTo>
                      <a:lnTo>
                        <a:pt x="500" y="435"/>
                      </a:lnTo>
                      <a:lnTo>
                        <a:pt x="499" y="431"/>
                      </a:lnTo>
                      <a:lnTo>
                        <a:pt x="499" y="428"/>
                      </a:lnTo>
                      <a:lnTo>
                        <a:pt x="497" y="423"/>
                      </a:lnTo>
                      <a:lnTo>
                        <a:pt x="497" y="419"/>
                      </a:lnTo>
                      <a:lnTo>
                        <a:pt x="497" y="417"/>
                      </a:lnTo>
                      <a:lnTo>
                        <a:pt x="495" y="411"/>
                      </a:lnTo>
                      <a:lnTo>
                        <a:pt x="492" y="406"/>
                      </a:lnTo>
                      <a:lnTo>
                        <a:pt x="491" y="401"/>
                      </a:lnTo>
                      <a:lnTo>
                        <a:pt x="489" y="400"/>
                      </a:lnTo>
                      <a:lnTo>
                        <a:pt x="486" y="399"/>
                      </a:lnTo>
                      <a:lnTo>
                        <a:pt x="485" y="397"/>
                      </a:lnTo>
                      <a:lnTo>
                        <a:pt x="483" y="396"/>
                      </a:lnTo>
                      <a:lnTo>
                        <a:pt x="479" y="396"/>
                      </a:lnTo>
                      <a:lnTo>
                        <a:pt x="475" y="395"/>
                      </a:lnTo>
                      <a:lnTo>
                        <a:pt x="472" y="394"/>
                      </a:lnTo>
                      <a:lnTo>
                        <a:pt x="467" y="392"/>
                      </a:lnTo>
                      <a:lnTo>
                        <a:pt x="462" y="392"/>
                      </a:lnTo>
                      <a:lnTo>
                        <a:pt x="457" y="391"/>
                      </a:lnTo>
                      <a:lnTo>
                        <a:pt x="451" y="391"/>
                      </a:lnTo>
                      <a:lnTo>
                        <a:pt x="445" y="390"/>
                      </a:lnTo>
                      <a:lnTo>
                        <a:pt x="439" y="390"/>
                      </a:lnTo>
                      <a:lnTo>
                        <a:pt x="432" y="390"/>
                      </a:lnTo>
                      <a:lnTo>
                        <a:pt x="426" y="389"/>
                      </a:lnTo>
                      <a:lnTo>
                        <a:pt x="418" y="389"/>
                      </a:lnTo>
                      <a:lnTo>
                        <a:pt x="411" y="389"/>
                      </a:lnTo>
                      <a:lnTo>
                        <a:pt x="403" y="389"/>
                      </a:lnTo>
                      <a:lnTo>
                        <a:pt x="395" y="388"/>
                      </a:lnTo>
                      <a:lnTo>
                        <a:pt x="387" y="386"/>
                      </a:lnTo>
                      <a:lnTo>
                        <a:pt x="378" y="386"/>
                      </a:lnTo>
                      <a:lnTo>
                        <a:pt x="370" y="386"/>
                      </a:lnTo>
                      <a:lnTo>
                        <a:pt x="360" y="385"/>
                      </a:lnTo>
                      <a:lnTo>
                        <a:pt x="352" y="385"/>
                      </a:lnTo>
                      <a:lnTo>
                        <a:pt x="343" y="385"/>
                      </a:lnTo>
                      <a:lnTo>
                        <a:pt x="333" y="385"/>
                      </a:lnTo>
                      <a:lnTo>
                        <a:pt x="324" y="384"/>
                      </a:lnTo>
                      <a:lnTo>
                        <a:pt x="314" y="384"/>
                      </a:lnTo>
                      <a:lnTo>
                        <a:pt x="306" y="384"/>
                      </a:lnTo>
                      <a:lnTo>
                        <a:pt x="295" y="384"/>
                      </a:lnTo>
                      <a:lnTo>
                        <a:pt x="286" y="383"/>
                      </a:lnTo>
                      <a:lnTo>
                        <a:pt x="276" y="383"/>
                      </a:lnTo>
                      <a:lnTo>
                        <a:pt x="267" y="383"/>
                      </a:lnTo>
                      <a:lnTo>
                        <a:pt x="257" y="383"/>
                      </a:lnTo>
                      <a:lnTo>
                        <a:pt x="247" y="382"/>
                      </a:lnTo>
                      <a:lnTo>
                        <a:pt x="238" y="382"/>
                      </a:lnTo>
                      <a:lnTo>
                        <a:pt x="228" y="382"/>
                      </a:lnTo>
                      <a:lnTo>
                        <a:pt x="218" y="380"/>
                      </a:lnTo>
                      <a:lnTo>
                        <a:pt x="210" y="380"/>
                      </a:lnTo>
                      <a:lnTo>
                        <a:pt x="201" y="379"/>
                      </a:lnTo>
                      <a:lnTo>
                        <a:pt x="192" y="379"/>
                      </a:lnTo>
                      <a:lnTo>
                        <a:pt x="183" y="379"/>
                      </a:lnTo>
                      <a:lnTo>
                        <a:pt x="175" y="378"/>
                      </a:lnTo>
                      <a:lnTo>
                        <a:pt x="166" y="378"/>
                      </a:lnTo>
                      <a:lnTo>
                        <a:pt x="158" y="378"/>
                      </a:lnTo>
                      <a:lnTo>
                        <a:pt x="149" y="377"/>
                      </a:lnTo>
                      <a:lnTo>
                        <a:pt x="142" y="377"/>
                      </a:lnTo>
                      <a:lnTo>
                        <a:pt x="134" y="377"/>
                      </a:lnTo>
                      <a:lnTo>
                        <a:pt x="127" y="377"/>
                      </a:lnTo>
                      <a:lnTo>
                        <a:pt x="120" y="375"/>
                      </a:lnTo>
                      <a:lnTo>
                        <a:pt x="113" y="375"/>
                      </a:lnTo>
                      <a:lnTo>
                        <a:pt x="107" y="374"/>
                      </a:lnTo>
                      <a:lnTo>
                        <a:pt x="102" y="374"/>
                      </a:lnTo>
                      <a:lnTo>
                        <a:pt x="96" y="373"/>
                      </a:lnTo>
                      <a:lnTo>
                        <a:pt x="91" y="373"/>
                      </a:lnTo>
                      <a:lnTo>
                        <a:pt x="85" y="372"/>
                      </a:lnTo>
                      <a:lnTo>
                        <a:pt x="81" y="372"/>
                      </a:lnTo>
                      <a:lnTo>
                        <a:pt x="77" y="371"/>
                      </a:lnTo>
                      <a:lnTo>
                        <a:pt x="74" y="369"/>
                      </a:lnTo>
                      <a:lnTo>
                        <a:pt x="70" y="369"/>
                      </a:lnTo>
                      <a:lnTo>
                        <a:pt x="69" y="368"/>
                      </a:lnTo>
                      <a:lnTo>
                        <a:pt x="65" y="367"/>
                      </a:lnTo>
                      <a:lnTo>
                        <a:pt x="64" y="366"/>
                      </a:lnTo>
                      <a:lnTo>
                        <a:pt x="64" y="365"/>
                      </a:lnTo>
                      <a:lnTo>
                        <a:pt x="68" y="362"/>
                      </a:lnTo>
                      <a:lnTo>
                        <a:pt x="69" y="362"/>
                      </a:lnTo>
                      <a:lnTo>
                        <a:pt x="73" y="361"/>
                      </a:lnTo>
                      <a:lnTo>
                        <a:pt x="75" y="361"/>
                      </a:lnTo>
                      <a:lnTo>
                        <a:pt x="80" y="361"/>
                      </a:lnTo>
                      <a:lnTo>
                        <a:pt x="84" y="360"/>
                      </a:lnTo>
                      <a:lnTo>
                        <a:pt x="88" y="360"/>
                      </a:lnTo>
                      <a:lnTo>
                        <a:pt x="93" y="358"/>
                      </a:lnTo>
                      <a:lnTo>
                        <a:pt x="99" y="358"/>
                      </a:lnTo>
                      <a:lnTo>
                        <a:pt x="104" y="358"/>
                      </a:lnTo>
                      <a:lnTo>
                        <a:pt x="110" y="358"/>
                      </a:lnTo>
                      <a:lnTo>
                        <a:pt x="116" y="358"/>
                      </a:lnTo>
                      <a:lnTo>
                        <a:pt x="124" y="358"/>
                      </a:lnTo>
                      <a:lnTo>
                        <a:pt x="131" y="358"/>
                      </a:lnTo>
                      <a:lnTo>
                        <a:pt x="138" y="358"/>
                      </a:lnTo>
                      <a:lnTo>
                        <a:pt x="145" y="357"/>
                      </a:lnTo>
                      <a:lnTo>
                        <a:pt x="154" y="357"/>
                      </a:lnTo>
                      <a:lnTo>
                        <a:pt x="161" y="357"/>
                      </a:lnTo>
                      <a:lnTo>
                        <a:pt x="170" y="357"/>
                      </a:lnTo>
                      <a:lnTo>
                        <a:pt x="178" y="357"/>
                      </a:lnTo>
                      <a:lnTo>
                        <a:pt x="187" y="357"/>
                      </a:lnTo>
                      <a:lnTo>
                        <a:pt x="196" y="357"/>
                      </a:lnTo>
                      <a:lnTo>
                        <a:pt x="205" y="357"/>
                      </a:lnTo>
                      <a:lnTo>
                        <a:pt x="215" y="357"/>
                      </a:lnTo>
                      <a:lnTo>
                        <a:pt x="223" y="358"/>
                      </a:lnTo>
                      <a:lnTo>
                        <a:pt x="233" y="358"/>
                      </a:lnTo>
                      <a:lnTo>
                        <a:pt x="242" y="358"/>
                      </a:lnTo>
                      <a:lnTo>
                        <a:pt x="252" y="358"/>
                      </a:lnTo>
                      <a:lnTo>
                        <a:pt x="262" y="358"/>
                      </a:lnTo>
                      <a:lnTo>
                        <a:pt x="270" y="358"/>
                      </a:lnTo>
                      <a:lnTo>
                        <a:pt x="280" y="358"/>
                      </a:lnTo>
                      <a:lnTo>
                        <a:pt x="289" y="358"/>
                      </a:lnTo>
                      <a:lnTo>
                        <a:pt x="298" y="358"/>
                      </a:lnTo>
                      <a:lnTo>
                        <a:pt x="307" y="358"/>
                      </a:lnTo>
                      <a:lnTo>
                        <a:pt x="316" y="358"/>
                      </a:lnTo>
                      <a:lnTo>
                        <a:pt x="326" y="358"/>
                      </a:lnTo>
                      <a:lnTo>
                        <a:pt x="335" y="358"/>
                      </a:lnTo>
                      <a:lnTo>
                        <a:pt x="343" y="358"/>
                      </a:lnTo>
                      <a:lnTo>
                        <a:pt x="353" y="358"/>
                      </a:lnTo>
                      <a:lnTo>
                        <a:pt x="361" y="358"/>
                      </a:lnTo>
                      <a:lnTo>
                        <a:pt x="370" y="358"/>
                      </a:lnTo>
                      <a:lnTo>
                        <a:pt x="377" y="358"/>
                      </a:lnTo>
                      <a:lnTo>
                        <a:pt x="386" y="358"/>
                      </a:lnTo>
                      <a:lnTo>
                        <a:pt x="393" y="358"/>
                      </a:lnTo>
                      <a:lnTo>
                        <a:pt x="401" y="358"/>
                      </a:lnTo>
                      <a:lnTo>
                        <a:pt x="408" y="358"/>
                      </a:lnTo>
                      <a:lnTo>
                        <a:pt x="415" y="357"/>
                      </a:lnTo>
                      <a:lnTo>
                        <a:pt x="421" y="357"/>
                      </a:lnTo>
                      <a:lnTo>
                        <a:pt x="427" y="357"/>
                      </a:lnTo>
                      <a:lnTo>
                        <a:pt x="433" y="356"/>
                      </a:lnTo>
                      <a:lnTo>
                        <a:pt x="439" y="356"/>
                      </a:lnTo>
                      <a:lnTo>
                        <a:pt x="444" y="356"/>
                      </a:lnTo>
                      <a:lnTo>
                        <a:pt x="449" y="356"/>
                      </a:lnTo>
                      <a:lnTo>
                        <a:pt x="452" y="355"/>
                      </a:lnTo>
                      <a:lnTo>
                        <a:pt x="456" y="355"/>
                      </a:lnTo>
                      <a:lnTo>
                        <a:pt x="460" y="354"/>
                      </a:lnTo>
                      <a:lnTo>
                        <a:pt x="462" y="354"/>
                      </a:lnTo>
                      <a:lnTo>
                        <a:pt x="467" y="352"/>
                      </a:lnTo>
                      <a:lnTo>
                        <a:pt x="469" y="351"/>
                      </a:lnTo>
                      <a:lnTo>
                        <a:pt x="471" y="349"/>
                      </a:lnTo>
                      <a:lnTo>
                        <a:pt x="472" y="345"/>
                      </a:lnTo>
                      <a:lnTo>
                        <a:pt x="472" y="340"/>
                      </a:lnTo>
                      <a:lnTo>
                        <a:pt x="474" y="334"/>
                      </a:lnTo>
                      <a:lnTo>
                        <a:pt x="474" y="331"/>
                      </a:lnTo>
                      <a:lnTo>
                        <a:pt x="475" y="327"/>
                      </a:lnTo>
                      <a:lnTo>
                        <a:pt x="475" y="323"/>
                      </a:lnTo>
                      <a:lnTo>
                        <a:pt x="477" y="320"/>
                      </a:lnTo>
                      <a:lnTo>
                        <a:pt x="478" y="315"/>
                      </a:lnTo>
                      <a:lnTo>
                        <a:pt x="479" y="310"/>
                      </a:lnTo>
                      <a:lnTo>
                        <a:pt x="479" y="306"/>
                      </a:lnTo>
                      <a:lnTo>
                        <a:pt x="480" y="301"/>
                      </a:lnTo>
                      <a:lnTo>
                        <a:pt x="480" y="297"/>
                      </a:lnTo>
                      <a:lnTo>
                        <a:pt x="482" y="290"/>
                      </a:lnTo>
                      <a:lnTo>
                        <a:pt x="483" y="286"/>
                      </a:lnTo>
                      <a:lnTo>
                        <a:pt x="484" y="281"/>
                      </a:lnTo>
                      <a:lnTo>
                        <a:pt x="484" y="275"/>
                      </a:lnTo>
                      <a:lnTo>
                        <a:pt x="485" y="269"/>
                      </a:lnTo>
                      <a:lnTo>
                        <a:pt x="485" y="262"/>
                      </a:lnTo>
                      <a:lnTo>
                        <a:pt x="486" y="258"/>
                      </a:lnTo>
                      <a:lnTo>
                        <a:pt x="486" y="252"/>
                      </a:lnTo>
                      <a:lnTo>
                        <a:pt x="488" y="245"/>
                      </a:lnTo>
                      <a:lnTo>
                        <a:pt x="488" y="239"/>
                      </a:lnTo>
                      <a:lnTo>
                        <a:pt x="489" y="233"/>
                      </a:lnTo>
                      <a:lnTo>
                        <a:pt x="489" y="227"/>
                      </a:lnTo>
                      <a:lnTo>
                        <a:pt x="490" y="221"/>
                      </a:lnTo>
                      <a:lnTo>
                        <a:pt x="490" y="215"/>
                      </a:lnTo>
                      <a:lnTo>
                        <a:pt x="491" y="209"/>
                      </a:lnTo>
                      <a:lnTo>
                        <a:pt x="491" y="203"/>
                      </a:lnTo>
                      <a:lnTo>
                        <a:pt x="492" y="196"/>
                      </a:lnTo>
                      <a:lnTo>
                        <a:pt x="492" y="190"/>
                      </a:lnTo>
                      <a:lnTo>
                        <a:pt x="492" y="184"/>
                      </a:lnTo>
                      <a:lnTo>
                        <a:pt x="492" y="177"/>
                      </a:lnTo>
                      <a:lnTo>
                        <a:pt x="494" y="171"/>
                      </a:lnTo>
                      <a:lnTo>
                        <a:pt x="494" y="164"/>
                      </a:lnTo>
                      <a:lnTo>
                        <a:pt x="494" y="159"/>
                      </a:lnTo>
                      <a:lnTo>
                        <a:pt x="494" y="153"/>
                      </a:lnTo>
                      <a:lnTo>
                        <a:pt x="494" y="147"/>
                      </a:lnTo>
                      <a:lnTo>
                        <a:pt x="494" y="141"/>
                      </a:lnTo>
                      <a:lnTo>
                        <a:pt x="495" y="136"/>
                      </a:lnTo>
                      <a:lnTo>
                        <a:pt x="495" y="130"/>
                      </a:lnTo>
                      <a:lnTo>
                        <a:pt x="495" y="125"/>
                      </a:lnTo>
                      <a:lnTo>
                        <a:pt x="495" y="119"/>
                      </a:lnTo>
                      <a:lnTo>
                        <a:pt x="495" y="114"/>
                      </a:lnTo>
                      <a:lnTo>
                        <a:pt x="494" y="109"/>
                      </a:lnTo>
                      <a:lnTo>
                        <a:pt x="494" y="105"/>
                      </a:lnTo>
                      <a:lnTo>
                        <a:pt x="492" y="100"/>
                      </a:lnTo>
                      <a:lnTo>
                        <a:pt x="492" y="96"/>
                      </a:lnTo>
                      <a:lnTo>
                        <a:pt x="492" y="91"/>
                      </a:lnTo>
                      <a:lnTo>
                        <a:pt x="491" y="88"/>
                      </a:lnTo>
                      <a:lnTo>
                        <a:pt x="491" y="84"/>
                      </a:lnTo>
                      <a:lnTo>
                        <a:pt x="491" y="80"/>
                      </a:lnTo>
                      <a:lnTo>
                        <a:pt x="490" y="77"/>
                      </a:lnTo>
                      <a:lnTo>
                        <a:pt x="489" y="74"/>
                      </a:lnTo>
                      <a:lnTo>
                        <a:pt x="488" y="71"/>
                      </a:lnTo>
                      <a:lnTo>
                        <a:pt x="488" y="68"/>
                      </a:lnTo>
                      <a:lnTo>
                        <a:pt x="485" y="64"/>
                      </a:lnTo>
                      <a:lnTo>
                        <a:pt x="484" y="62"/>
                      </a:lnTo>
                      <a:lnTo>
                        <a:pt x="479" y="60"/>
                      </a:lnTo>
                      <a:lnTo>
                        <a:pt x="474" y="57"/>
                      </a:lnTo>
                      <a:lnTo>
                        <a:pt x="472" y="55"/>
                      </a:lnTo>
                      <a:lnTo>
                        <a:pt x="468" y="54"/>
                      </a:lnTo>
                      <a:lnTo>
                        <a:pt x="465" y="52"/>
                      </a:lnTo>
                      <a:lnTo>
                        <a:pt x="462" y="52"/>
                      </a:lnTo>
                      <a:lnTo>
                        <a:pt x="457" y="50"/>
                      </a:lnTo>
                      <a:lnTo>
                        <a:pt x="454" y="50"/>
                      </a:lnTo>
                      <a:lnTo>
                        <a:pt x="449" y="49"/>
                      </a:lnTo>
                      <a:lnTo>
                        <a:pt x="445" y="47"/>
                      </a:lnTo>
                      <a:lnTo>
                        <a:pt x="440" y="46"/>
                      </a:lnTo>
                      <a:lnTo>
                        <a:pt x="435" y="46"/>
                      </a:lnTo>
                      <a:lnTo>
                        <a:pt x="431" y="45"/>
                      </a:lnTo>
                      <a:lnTo>
                        <a:pt x="426" y="44"/>
                      </a:lnTo>
                      <a:lnTo>
                        <a:pt x="420" y="43"/>
                      </a:lnTo>
                      <a:lnTo>
                        <a:pt x="414" y="43"/>
                      </a:lnTo>
                      <a:lnTo>
                        <a:pt x="409" y="41"/>
                      </a:lnTo>
                      <a:lnTo>
                        <a:pt x="403" y="40"/>
                      </a:lnTo>
                      <a:lnTo>
                        <a:pt x="397" y="39"/>
                      </a:lnTo>
                      <a:lnTo>
                        <a:pt x="391" y="39"/>
                      </a:lnTo>
                      <a:lnTo>
                        <a:pt x="384" y="38"/>
                      </a:lnTo>
                      <a:lnTo>
                        <a:pt x="378" y="38"/>
                      </a:lnTo>
                      <a:lnTo>
                        <a:pt x="371" y="36"/>
                      </a:lnTo>
                      <a:lnTo>
                        <a:pt x="365" y="36"/>
                      </a:lnTo>
                      <a:lnTo>
                        <a:pt x="358" y="35"/>
                      </a:lnTo>
                      <a:lnTo>
                        <a:pt x="352" y="35"/>
                      </a:lnTo>
                      <a:lnTo>
                        <a:pt x="344" y="35"/>
                      </a:lnTo>
                      <a:lnTo>
                        <a:pt x="337" y="34"/>
                      </a:lnTo>
                      <a:lnTo>
                        <a:pt x="331" y="34"/>
                      </a:lnTo>
                      <a:lnTo>
                        <a:pt x="325" y="34"/>
                      </a:lnTo>
                      <a:lnTo>
                        <a:pt x="318" y="33"/>
                      </a:lnTo>
                      <a:lnTo>
                        <a:pt x="310" y="32"/>
                      </a:lnTo>
                      <a:lnTo>
                        <a:pt x="303" y="32"/>
                      </a:lnTo>
                      <a:lnTo>
                        <a:pt x="296" y="32"/>
                      </a:lnTo>
                      <a:lnTo>
                        <a:pt x="290" y="30"/>
                      </a:lnTo>
                      <a:lnTo>
                        <a:pt x="283" y="30"/>
                      </a:lnTo>
                      <a:lnTo>
                        <a:pt x="275" y="30"/>
                      </a:lnTo>
                      <a:lnTo>
                        <a:pt x="268" y="30"/>
                      </a:lnTo>
                      <a:lnTo>
                        <a:pt x="262" y="29"/>
                      </a:lnTo>
                      <a:lnTo>
                        <a:pt x="255" y="29"/>
                      </a:lnTo>
                      <a:lnTo>
                        <a:pt x="249" y="29"/>
                      </a:lnTo>
                      <a:lnTo>
                        <a:pt x="241" y="29"/>
                      </a:lnTo>
                      <a:lnTo>
                        <a:pt x="234" y="29"/>
                      </a:lnTo>
                      <a:lnTo>
                        <a:pt x="228" y="29"/>
                      </a:lnTo>
                      <a:lnTo>
                        <a:pt x="222" y="29"/>
                      </a:lnTo>
                      <a:lnTo>
                        <a:pt x="217" y="29"/>
                      </a:lnTo>
                      <a:lnTo>
                        <a:pt x="210" y="29"/>
                      </a:lnTo>
                      <a:lnTo>
                        <a:pt x="204" y="29"/>
                      </a:lnTo>
                      <a:lnTo>
                        <a:pt x="199" y="29"/>
                      </a:lnTo>
                      <a:lnTo>
                        <a:pt x="193" y="29"/>
                      </a:lnTo>
                      <a:lnTo>
                        <a:pt x="187" y="29"/>
                      </a:lnTo>
                      <a:lnTo>
                        <a:pt x="182" y="29"/>
                      </a:lnTo>
                      <a:lnTo>
                        <a:pt x="177" y="29"/>
                      </a:lnTo>
                      <a:lnTo>
                        <a:pt x="172" y="29"/>
                      </a:lnTo>
                      <a:lnTo>
                        <a:pt x="167" y="29"/>
                      </a:lnTo>
                      <a:lnTo>
                        <a:pt x="162" y="29"/>
                      </a:lnTo>
                      <a:lnTo>
                        <a:pt x="158" y="29"/>
                      </a:lnTo>
                      <a:lnTo>
                        <a:pt x="154" y="30"/>
                      </a:lnTo>
                      <a:lnTo>
                        <a:pt x="150" y="30"/>
                      </a:lnTo>
                      <a:lnTo>
                        <a:pt x="147" y="30"/>
                      </a:lnTo>
                      <a:lnTo>
                        <a:pt x="143" y="32"/>
                      </a:lnTo>
                      <a:lnTo>
                        <a:pt x="141" y="32"/>
                      </a:lnTo>
                      <a:lnTo>
                        <a:pt x="134" y="32"/>
                      </a:lnTo>
                      <a:lnTo>
                        <a:pt x="128" y="33"/>
                      </a:lnTo>
                      <a:lnTo>
                        <a:pt x="124" y="33"/>
                      </a:lnTo>
                      <a:lnTo>
                        <a:pt x="118" y="34"/>
                      </a:lnTo>
                      <a:lnTo>
                        <a:pt x="113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9" y="34"/>
                      </a:lnTo>
                      <a:lnTo>
                        <a:pt x="94" y="34"/>
                      </a:lnTo>
                      <a:lnTo>
                        <a:pt x="91" y="34"/>
                      </a:lnTo>
                      <a:lnTo>
                        <a:pt x="87" y="34"/>
                      </a:lnTo>
                      <a:lnTo>
                        <a:pt x="84" y="35"/>
                      </a:lnTo>
                      <a:lnTo>
                        <a:pt x="80" y="35"/>
                      </a:lnTo>
                      <a:lnTo>
                        <a:pt x="76" y="35"/>
                      </a:lnTo>
                      <a:lnTo>
                        <a:pt x="74" y="35"/>
                      </a:lnTo>
                      <a:lnTo>
                        <a:pt x="71" y="35"/>
                      </a:lnTo>
                      <a:lnTo>
                        <a:pt x="65" y="35"/>
                      </a:lnTo>
                      <a:lnTo>
                        <a:pt x="60" y="38"/>
                      </a:lnTo>
                      <a:lnTo>
                        <a:pt x="56" y="39"/>
                      </a:lnTo>
                      <a:lnTo>
                        <a:pt x="52" y="41"/>
                      </a:lnTo>
                      <a:lnTo>
                        <a:pt x="48" y="44"/>
                      </a:lnTo>
                      <a:lnTo>
                        <a:pt x="45" y="47"/>
                      </a:lnTo>
                      <a:lnTo>
                        <a:pt x="42" y="52"/>
                      </a:lnTo>
                      <a:lnTo>
                        <a:pt x="40" y="58"/>
                      </a:lnTo>
                      <a:lnTo>
                        <a:pt x="39" y="61"/>
                      </a:lnTo>
                      <a:lnTo>
                        <a:pt x="37" y="64"/>
                      </a:lnTo>
                      <a:lnTo>
                        <a:pt x="36" y="69"/>
                      </a:lnTo>
                      <a:lnTo>
                        <a:pt x="35" y="74"/>
                      </a:lnTo>
                      <a:lnTo>
                        <a:pt x="34" y="77"/>
                      </a:lnTo>
                      <a:lnTo>
                        <a:pt x="34" y="80"/>
                      </a:lnTo>
                      <a:lnTo>
                        <a:pt x="33" y="84"/>
                      </a:lnTo>
                      <a:lnTo>
                        <a:pt x="33" y="88"/>
                      </a:lnTo>
                      <a:lnTo>
                        <a:pt x="33" y="91"/>
                      </a:lnTo>
                      <a:lnTo>
                        <a:pt x="33" y="95"/>
                      </a:lnTo>
                      <a:lnTo>
                        <a:pt x="31" y="98"/>
                      </a:lnTo>
                      <a:lnTo>
                        <a:pt x="31" y="103"/>
                      </a:lnTo>
                      <a:lnTo>
                        <a:pt x="31" y="106"/>
                      </a:lnTo>
                      <a:lnTo>
                        <a:pt x="30" y="111"/>
                      </a:lnTo>
                      <a:lnTo>
                        <a:pt x="30" y="114"/>
                      </a:lnTo>
                      <a:lnTo>
                        <a:pt x="30" y="119"/>
                      </a:lnTo>
                      <a:lnTo>
                        <a:pt x="29" y="123"/>
                      </a:lnTo>
                      <a:lnTo>
                        <a:pt x="29" y="128"/>
                      </a:lnTo>
                      <a:lnTo>
                        <a:pt x="29" y="132"/>
                      </a:lnTo>
                      <a:lnTo>
                        <a:pt x="29" y="137"/>
                      </a:lnTo>
                      <a:lnTo>
                        <a:pt x="28" y="142"/>
                      </a:lnTo>
                      <a:lnTo>
                        <a:pt x="28" y="146"/>
                      </a:lnTo>
                      <a:lnTo>
                        <a:pt x="28" y="151"/>
                      </a:lnTo>
                      <a:lnTo>
                        <a:pt x="28" y="156"/>
                      </a:lnTo>
                      <a:lnTo>
                        <a:pt x="27" y="160"/>
                      </a:lnTo>
                      <a:lnTo>
                        <a:pt x="27" y="165"/>
                      </a:lnTo>
                      <a:lnTo>
                        <a:pt x="27" y="170"/>
                      </a:lnTo>
                      <a:lnTo>
                        <a:pt x="27" y="176"/>
                      </a:lnTo>
                      <a:lnTo>
                        <a:pt x="27" y="180"/>
                      </a:lnTo>
                      <a:lnTo>
                        <a:pt x="27" y="185"/>
                      </a:lnTo>
                      <a:lnTo>
                        <a:pt x="25" y="190"/>
                      </a:lnTo>
                      <a:lnTo>
                        <a:pt x="25" y="194"/>
                      </a:lnTo>
                      <a:lnTo>
                        <a:pt x="25" y="198"/>
                      </a:lnTo>
                      <a:lnTo>
                        <a:pt x="25" y="203"/>
                      </a:lnTo>
                      <a:lnTo>
                        <a:pt x="25" y="208"/>
                      </a:lnTo>
                      <a:lnTo>
                        <a:pt x="25" y="213"/>
                      </a:lnTo>
                      <a:lnTo>
                        <a:pt x="24" y="218"/>
                      </a:lnTo>
                      <a:lnTo>
                        <a:pt x="24" y="221"/>
                      </a:lnTo>
                      <a:lnTo>
                        <a:pt x="24" y="226"/>
                      </a:lnTo>
                      <a:lnTo>
                        <a:pt x="24" y="230"/>
                      </a:lnTo>
                      <a:lnTo>
                        <a:pt x="24" y="233"/>
                      </a:lnTo>
                      <a:lnTo>
                        <a:pt x="24" y="238"/>
                      </a:lnTo>
                      <a:lnTo>
                        <a:pt x="24" y="242"/>
                      </a:lnTo>
                      <a:lnTo>
                        <a:pt x="24" y="247"/>
                      </a:lnTo>
                      <a:lnTo>
                        <a:pt x="24" y="249"/>
                      </a:lnTo>
                      <a:lnTo>
                        <a:pt x="24" y="253"/>
                      </a:lnTo>
                      <a:lnTo>
                        <a:pt x="24" y="256"/>
                      </a:lnTo>
                      <a:lnTo>
                        <a:pt x="24" y="260"/>
                      </a:lnTo>
                      <a:lnTo>
                        <a:pt x="24" y="262"/>
                      </a:lnTo>
                      <a:lnTo>
                        <a:pt x="24" y="266"/>
                      </a:lnTo>
                      <a:lnTo>
                        <a:pt x="24" y="270"/>
                      </a:lnTo>
                      <a:lnTo>
                        <a:pt x="24" y="272"/>
                      </a:lnTo>
                      <a:lnTo>
                        <a:pt x="24" y="277"/>
                      </a:lnTo>
                      <a:lnTo>
                        <a:pt x="24" y="282"/>
                      </a:lnTo>
                      <a:lnTo>
                        <a:pt x="24" y="286"/>
                      </a:lnTo>
                      <a:lnTo>
                        <a:pt x="24" y="288"/>
                      </a:lnTo>
                      <a:lnTo>
                        <a:pt x="23" y="293"/>
                      </a:lnTo>
                      <a:lnTo>
                        <a:pt x="23" y="298"/>
                      </a:lnTo>
                      <a:lnTo>
                        <a:pt x="22" y="301"/>
                      </a:lnTo>
                      <a:lnTo>
                        <a:pt x="20" y="304"/>
                      </a:lnTo>
                      <a:lnTo>
                        <a:pt x="20" y="307"/>
                      </a:lnTo>
                      <a:lnTo>
                        <a:pt x="19" y="311"/>
                      </a:lnTo>
                      <a:lnTo>
                        <a:pt x="18" y="314"/>
                      </a:lnTo>
                      <a:lnTo>
                        <a:pt x="18" y="317"/>
                      </a:lnTo>
                      <a:lnTo>
                        <a:pt x="17" y="321"/>
                      </a:lnTo>
                      <a:lnTo>
                        <a:pt x="16" y="324"/>
                      </a:lnTo>
                      <a:lnTo>
                        <a:pt x="14" y="327"/>
                      </a:lnTo>
                      <a:lnTo>
                        <a:pt x="14" y="331"/>
                      </a:lnTo>
                      <a:lnTo>
                        <a:pt x="13" y="334"/>
                      </a:lnTo>
                      <a:lnTo>
                        <a:pt x="12" y="337"/>
                      </a:lnTo>
                      <a:lnTo>
                        <a:pt x="10" y="341"/>
                      </a:lnTo>
                      <a:lnTo>
                        <a:pt x="7" y="345"/>
                      </a:lnTo>
                      <a:lnTo>
                        <a:pt x="6" y="349"/>
                      </a:lnTo>
                      <a:lnTo>
                        <a:pt x="3" y="349"/>
                      </a:lnTo>
                      <a:lnTo>
                        <a:pt x="2" y="349"/>
                      </a:lnTo>
                      <a:lnTo>
                        <a:pt x="1" y="345"/>
                      </a:lnTo>
                      <a:lnTo>
                        <a:pt x="1" y="343"/>
                      </a:lnTo>
                      <a:lnTo>
                        <a:pt x="1" y="340"/>
                      </a:lnTo>
                      <a:lnTo>
                        <a:pt x="1" y="337"/>
                      </a:lnTo>
                      <a:lnTo>
                        <a:pt x="1" y="333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40" name="Freeform 328"/>
                <p:cNvSpPr>
                  <a:spLocks/>
                </p:cNvSpPr>
                <p:nvPr/>
              </p:nvSpPr>
              <p:spPr bwMode="auto">
                <a:xfrm>
                  <a:off x="2286" y="1605"/>
                  <a:ext cx="141" cy="184"/>
                </a:xfrm>
                <a:custGeom>
                  <a:avLst/>
                  <a:gdLst>
                    <a:gd name="T0" fmla="*/ 0 w 562"/>
                    <a:gd name="T1" fmla="*/ 0 h 735"/>
                    <a:gd name="T2" fmla="*/ 0 w 562"/>
                    <a:gd name="T3" fmla="*/ 0 h 735"/>
                    <a:gd name="T4" fmla="*/ 0 w 562"/>
                    <a:gd name="T5" fmla="*/ 0 h 735"/>
                    <a:gd name="T6" fmla="*/ 0 w 562"/>
                    <a:gd name="T7" fmla="*/ 0 h 735"/>
                    <a:gd name="T8" fmla="*/ 0 w 562"/>
                    <a:gd name="T9" fmla="*/ 0 h 735"/>
                    <a:gd name="T10" fmla="*/ 0 w 562"/>
                    <a:gd name="T11" fmla="*/ 0 h 735"/>
                    <a:gd name="T12" fmla="*/ 0 w 562"/>
                    <a:gd name="T13" fmla="*/ 0 h 735"/>
                    <a:gd name="T14" fmla="*/ 0 w 562"/>
                    <a:gd name="T15" fmla="*/ 0 h 735"/>
                    <a:gd name="T16" fmla="*/ 0 w 562"/>
                    <a:gd name="T17" fmla="*/ 0 h 735"/>
                    <a:gd name="T18" fmla="*/ 0 w 562"/>
                    <a:gd name="T19" fmla="*/ 0 h 735"/>
                    <a:gd name="T20" fmla="*/ 0 w 562"/>
                    <a:gd name="T21" fmla="*/ 0 h 735"/>
                    <a:gd name="T22" fmla="*/ 0 w 562"/>
                    <a:gd name="T23" fmla="*/ 0 h 735"/>
                    <a:gd name="T24" fmla="*/ 0 w 562"/>
                    <a:gd name="T25" fmla="*/ 0 h 735"/>
                    <a:gd name="T26" fmla="*/ 0 w 562"/>
                    <a:gd name="T27" fmla="*/ 0 h 735"/>
                    <a:gd name="T28" fmla="*/ 0 w 562"/>
                    <a:gd name="T29" fmla="*/ 0 h 735"/>
                    <a:gd name="T30" fmla="*/ 0 w 562"/>
                    <a:gd name="T31" fmla="*/ 0 h 735"/>
                    <a:gd name="T32" fmla="*/ 0 w 562"/>
                    <a:gd name="T33" fmla="*/ 0 h 735"/>
                    <a:gd name="T34" fmla="*/ 0 w 562"/>
                    <a:gd name="T35" fmla="*/ 0 h 735"/>
                    <a:gd name="T36" fmla="*/ 0 w 562"/>
                    <a:gd name="T37" fmla="*/ 0 h 735"/>
                    <a:gd name="T38" fmla="*/ 0 w 562"/>
                    <a:gd name="T39" fmla="*/ 0 h 735"/>
                    <a:gd name="T40" fmla="*/ 0 w 562"/>
                    <a:gd name="T41" fmla="*/ 0 h 735"/>
                    <a:gd name="T42" fmla="*/ 0 w 562"/>
                    <a:gd name="T43" fmla="*/ 0 h 735"/>
                    <a:gd name="T44" fmla="*/ 0 w 562"/>
                    <a:gd name="T45" fmla="*/ 0 h 735"/>
                    <a:gd name="T46" fmla="*/ 0 w 562"/>
                    <a:gd name="T47" fmla="*/ 0 h 735"/>
                    <a:gd name="T48" fmla="*/ 0 w 562"/>
                    <a:gd name="T49" fmla="*/ 0 h 735"/>
                    <a:gd name="T50" fmla="*/ 0 w 562"/>
                    <a:gd name="T51" fmla="*/ 0 h 735"/>
                    <a:gd name="T52" fmla="*/ 0 w 562"/>
                    <a:gd name="T53" fmla="*/ 0 h 735"/>
                    <a:gd name="T54" fmla="*/ 0 w 562"/>
                    <a:gd name="T55" fmla="*/ 0 h 735"/>
                    <a:gd name="T56" fmla="*/ 0 w 562"/>
                    <a:gd name="T57" fmla="*/ 0 h 735"/>
                    <a:gd name="T58" fmla="*/ 0 w 562"/>
                    <a:gd name="T59" fmla="*/ 0 h 735"/>
                    <a:gd name="T60" fmla="*/ 0 w 562"/>
                    <a:gd name="T61" fmla="*/ 0 h 735"/>
                    <a:gd name="T62" fmla="*/ 0 w 562"/>
                    <a:gd name="T63" fmla="*/ 0 h 735"/>
                    <a:gd name="T64" fmla="*/ 0 w 562"/>
                    <a:gd name="T65" fmla="*/ 0 h 735"/>
                    <a:gd name="T66" fmla="*/ 0 w 562"/>
                    <a:gd name="T67" fmla="*/ 0 h 735"/>
                    <a:gd name="T68" fmla="*/ 0 w 562"/>
                    <a:gd name="T69" fmla="*/ 0 h 735"/>
                    <a:gd name="T70" fmla="*/ 0 w 562"/>
                    <a:gd name="T71" fmla="*/ 0 h 735"/>
                    <a:gd name="T72" fmla="*/ 0 w 562"/>
                    <a:gd name="T73" fmla="*/ 0 h 735"/>
                    <a:gd name="T74" fmla="*/ 0 w 562"/>
                    <a:gd name="T75" fmla="*/ 0 h 735"/>
                    <a:gd name="T76" fmla="*/ 0 w 562"/>
                    <a:gd name="T77" fmla="*/ 0 h 735"/>
                    <a:gd name="T78" fmla="*/ 0 w 562"/>
                    <a:gd name="T79" fmla="*/ 0 h 735"/>
                    <a:gd name="T80" fmla="*/ 0 w 562"/>
                    <a:gd name="T81" fmla="*/ 0 h 735"/>
                    <a:gd name="T82" fmla="*/ 0 w 562"/>
                    <a:gd name="T83" fmla="*/ 0 h 735"/>
                    <a:gd name="T84" fmla="*/ 0 w 562"/>
                    <a:gd name="T85" fmla="*/ 0 h 735"/>
                    <a:gd name="T86" fmla="*/ 0 w 562"/>
                    <a:gd name="T87" fmla="*/ 0 h 735"/>
                    <a:gd name="T88" fmla="*/ 0 w 562"/>
                    <a:gd name="T89" fmla="*/ 0 h 735"/>
                    <a:gd name="T90" fmla="*/ 0 w 562"/>
                    <a:gd name="T91" fmla="*/ 0 h 735"/>
                    <a:gd name="T92" fmla="*/ 0 w 562"/>
                    <a:gd name="T93" fmla="*/ 0 h 735"/>
                    <a:gd name="T94" fmla="*/ 0 w 562"/>
                    <a:gd name="T95" fmla="*/ 0 h 735"/>
                    <a:gd name="T96" fmla="*/ 0 w 562"/>
                    <a:gd name="T97" fmla="*/ 0 h 735"/>
                    <a:gd name="T98" fmla="*/ 0 w 562"/>
                    <a:gd name="T99" fmla="*/ 0 h 735"/>
                    <a:gd name="T100" fmla="*/ 0 w 562"/>
                    <a:gd name="T101" fmla="*/ 0 h 735"/>
                    <a:gd name="T102" fmla="*/ 0 w 562"/>
                    <a:gd name="T103" fmla="*/ 0 h 735"/>
                    <a:gd name="T104" fmla="*/ 0 w 562"/>
                    <a:gd name="T105" fmla="*/ 0 h 73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62" h="735">
                      <a:moveTo>
                        <a:pt x="2" y="95"/>
                      </a:moveTo>
                      <a:lnTo>
                        <a:pt x="2" y="93"/>
                      </a:lnTo>
                      <a:lnTo>
                        <a:pt x="0" y="88"/>
                      </a:lnTo>
                      <a:lnTo>
                        <a:pt x="0" y="85"/>
                      </a:lnTo>
                      <a:lnTo>
                        <a:pt x="0" y="81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2" y="63"/>
                      </a:lnTo>
                      <a:lnTo>
                        <a:pt x="2" y="58"/>
                      </a:lnTo>
                      <a:lnTo>
                        <a:pt x="4" y="53"/>
                      </a:lnTo>
                      <a:lnTo>
                        <a:pt x="5" y="47"/>
                      </a:lnTo>
                      <a:lnTo>
                        <a:pt x="8" y="42"/>
                      </a:lnTo>
                      <a:lnTo>
                        <a:pt x="9" y="37"/>
                      </a:lnTo>
                      <a:lnTo>
                        <a:pt x="12" y="34"/>
                      </a:lnTo>
                      <a:lnTo>
                        <a:pt x="15" y="29"/>
                      </a:lnTo>
                      <a:lnTo>
                        <a:pt x="20" y="27"/>
                      </a:lnTo>
                      <a:lnTo>
                        <a:pt x="25" y="23"/>
                      </a:lnTo>
                      <a:lnTo>
                        <a:pt x="31" y="19"/>
                      </a:lnTo>
                      <a:lnTo>
                        <a:pt x="33" y="17"/>
                      </a:lnTo>
                      <a:lnTo>
                        <a:pt x="37" y="16"/>
                      </a:lnTo>
                      <a:lnTo>
                        <a:pt x="40" y="14"/>
                      </a:lnTo>
                      <a:lnTo>
                        <a:pt x="44" y="13"/>
                      </a:lnTo>
                      <a:lnTo>
                        <a:pt x="48" y="11"/>
                      </a:lnTo>
                      <a:lnTo>
                        <a:pt x="51" y="10"/>
                      </a:lnTo>
                      <a:lnTo>
                        <a:pt x="55" y="8"/>
                      </a:lnTo>
                      <a:lnTo>
                        <a:pt x="59" y="8"/>
                      </a:lnTo>
                      <a:lnTo>
                        <a:pt x="62" y="6"/>
                      </a:lnTo>
                      <a:lnTo>
                        <a:pt x="66" y="6"/>
                      </a:lnTo>
                      <a:lnTo>
                        <a:pt x="71" y="5"/>
                      </a:lnTo>
                      <a:lnTo>
                        <a:pt x="74" y="3"/>
                      </a:lnTo>
                      <a:lnTo>
                        <a:pt x="78" y="2"/>
                      </a:lnTo>
                      <a:lnTo>
                        <a:pt x="83" y="2"/>
                      </a:lnTo>
                      <a:lnTo>
                        <a:pt x="86" y="1"/>
                      </a:lnTo>
                      <a:lnTo>
                        <a:pt x="90" y="1"/>
                      </a:lnTo>
                      <a:lnTo>
                        <a:pt x="94" y="1"/>
                      </a:lnTo>
                      <a:lnTo>
                        <a:pt x="99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1"/>
                      </a:lnTo>
                      <a:lnTo>
                        <a:pt x="120" y="1"/>
                      </a:lnTo>
                      <a:lnTo>
                        <a:pt x="124" y="1"/>
                      </a:lnTo>
                      <a:lnTo>
                        <a:pt x="129" y="1"/>
                      </a:lnTo>
                      <a:lnTo>
                        <a:pt x="131" y="1"/>
                      </a:lnTo>
                      <a:lnTo>
                        <a:pt x="135" y="1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1"/>
                      </a:lnTo>
                      <a:lnTo>
                        <a:pt x="153" y="1"/>
                      </a:lnTo>
                      <a:lnTo>
                        <a:pt x="159" y="1"/>
                      </a:lnTo>
                      <a:lnTo>
                        <a:pt x="164" y="1"/>
                      </a:lnTo>
                      <a:lnTo>
                        <a:pt x="170" y="1"/>
                      </a:lnTo>
                      <a:lnTo>
                        <a:pt x="176" y="1"/>
                      </a:lnTo>
                      <a:lnTo>
                        <a:pt x="182" y="1"/>
                      </a:lnTo>
                      <a:lnTo>
                        <a:pt x="190" y="1"/>
                      </a:lnTo>
                      <a:lnTo>
                        <a:pt x="196" y="1"/>
                      </a:lnTo>
                      <a:lnTo>
                        <a:pt x="203" y="1"/>
                      </a:lnTo>
                      <a:lnTo>
                        <a:pt x="210" y="1"/>
                      </a:lnTo>
                      <a:lnTo>
                        <a:pt x="217" y="1"/>
                      </a:lnTo>
                      <a:lnTo>
                        <a:pt x="225" y="1"/>
                      </a:lnTo>
                      <a:lnTo>
                        <a:pt x="232" y="1"/>
                      </a:lnTo>
                      <a:lnTo>
                        <a:pt x="239" y="1"/>
                      </a:lnTo>
                      <a:lnTo>
                        <a:pt x="248" y="2"/>
                      </a:lnTo>
                      <a:lnTo>
                        <a:pt x="255" y="2"/>
                      </a:lnTo>
                      <a:lnTo>
                        <a:pt x="264" y="2"/>
                      </a:lnTo>
                      <a:lnTo>
                        <a:pt x="271" y="2"/>
                      </a:lnTo>
                      <a:lnTo>
                        <a:pt x="279" y="3"/>
                      </a:lnTo>
                      <a:lnTo>
                        <a:pt x="288" y="3"/>
                      </a:lnTo>
                      <a:lnTo>
                        <a:pt x="296" y="3"/>
                      </a:lnTo>
                      <a:lnTo>
                        <a:pt x="305" y="5"/>
                      </a:lnTo>
                      <a:lnTo>
                        <a:pt x="313" y="5"/>
                      </a:lnTo>
                      <a:lnTo>
                        <a:pt x="321" y="5"/>
                      </a:lnTo>
                      <a:lnTo>
                        <a:pt x="329" y="6"/>
                      </a:lnTo>
                      <a:lnTo>
                        <a:pt x="338" y="6"/>
                      </a:lnTo>
                      <a:lnTo>
                        <a:pt x="346" y="7"/>
                      </a:lnTo>
                      <a:lnTo>
                        <a:pt x="353" y="7"/>
                      </a:lnTo>
                      <a:lnTo>
                        <a:pt x="362" y="8"/>
                      </a:lnTo>
                      <a:lnTo>
                        <a:pt x="369" y="8"/>
                      </a:lnTo>
                      <a:lnTo>
                        <a:pt x="378" y="10"/>
                      </a:lnTo>
                      <a:lnTo>
                        <a:pt x="385" y="11"/>
                      </a:lnTo>
                      <a:lnTo>
                        <a:pt x="392" y="12"/>
                      </a:lnTo>
                      <a:lnTo>
                        <a:pt x="399" y="12"/>
                      </a:lnTo>
                      <a:lnTo>
                        <a:pt x="408" y="13"/>
                      </a:lnTo>
                      <a:lnTo>
                        <a:pt x="415" y="14"/>
                      </a:lnTo>
                      <a:lnTo>
                        <a:pt x="423" y="16"/>
                      </a:lnTo>
                      <a:lnTo>
                        <a:pt x="429" y="18"/>
                      </a:lnTo>
                      <a:lnTo>
                        <a:pt x="436" y="19"/>
                      </a:lnTo>
                      <a:lnTo>
                        <a:pt x="442" y="20"/>
                      </a:lnTo>
                      <a:lnTo>
                        <a:pt x="448" y="22"/>
                      </a:lnTo>
                      <a:lnTo>
                        <a:pt x="454" y="24"/>
                      </a:lnTo>
                      <a:lnTo>
                        <a:pt x="460" y="25"/>
                      </a:lnTo>
                      <a:lnTo>
                        <a:pt x="465" y="28"/>
                      </a:lnTo>
                      <a:lnTo>
                        <a:pt x="470" y="29"/>
                      </a:lnTo>
                      <a:lnTo>
                        <a:pt x="475" y="31"/>
                      </a:lnTo>
                      <a:lnTo>
                        <a:pt x="481" y="33"/>
                      </a:lnTo>
                      <a:lnTo>
                        <a:pt x="484" y="35"/>
                      </a:lnTo>
                      <a:lnTo>
                        <a:pt x="488" y="37"/>
                      </a:lnTo>
                      <a:lnTo>
                        <a:pt x="492" y="40"/>
                      </a:lnTo>
                      <a:lnTo>
                        <a:pt x="495" y="42"/>
                      </a:lnTo>
                      <a:lnTo>
                        <a:pt x="500" y="47"/>
                      </a:lnTo>
                      <a:lnTo>
                        <a:pt x="505" y="54"/>
                      </a:lnTo>
                      <a:lnTo>
                        <a:pt x="505" y="57"/>
                      </a:lnTo>
                      <a:lnTo>
                        <a:pt x="506" y="61"/>
                      </a:lnTo>
                      <a:lnTo>
                        <a:pt x="507" y="64"/>
                      </a:lnTo>
                      <a:lnTo>
                        <a:pt x="509" y="68"/>
                      </a:lnTo>
                      <a:lnTo>
                        <a:pt x="510" y="71"/>
                      </a:lnTo>
                      <a:lnTo>
                        <a:pt x="511" y="75"/>
                      </a:lnTo>
                      <a:lnTo>
                        <a:pt x="512" y="79"/>
                      </a:lnTo>
                      <a:lnTo>
                        <a:pt x="514" y="85"/>
                      </a:lnTo>
                      <a:lnTo>
                        <a:pt x="514" y="88"/>
                      </a:lnTo>
                      <a:lnTo>
                        <a:pt x="515" y="93"/>
                      </a:lnTo>
                      <a:lnTo>
                        <a:pt x="515" y="99"/>
                      </a:lnTo>
                      <a:lnTo>
                        <a:pt x="516" y="104"/>
                      </a:lnTo>
                      <a:lnTo>
                        <a:pt x="516" y="110"/>
                      </a:lnTo>
                      <a:lnTo>
                        <a:pt x="517" y="115"/>
                      </a:lnTo>
                      <a:lnTo>
                        <a:pt x="517" y="121"/>
                      </a:lnTo>
                      <a:lnTo>
                        <a:pt x="518" y="127"/>
                      </a:lnTo>
                      <a:lnTo>
                        <a:pt x="518" y="133"/>
                      </a:lnTo>
                      <a:lnTo>
                        <a:pt x="518" y="140"/>
                      </a:lnTo>
                      <a:lnTo>
                        <a:pt x="518" y="146"/>
                      </a:lnTo>
                      <a:lnTo>
                        <a:pt x="518" y="152"/>
                      </a:lnTo>
                      <a:lnTo>
                        <a:pt x="518" y="158"/>
                      </a:lnTo>
                      <a:lnTo>
                        <a:pt x="518" y="165"/>
                      </a:lnTo>
                      <a:lnTo>
                        <a:pt x="518" y="171"/>
                      </a:lnTo>
                      <a:lnTo>
                        <a:pt x="520" y="178"/>
                      </a:lnTo>
                      <a:lnTo>
                        <a:pt x="520" y="184"/>
                      </a:lnTo>
                      <a:lnTo>
                        <a:pt x="520" y="191"/>
                      </a:lnTo>
                      <a:lnTo>
                        <a:pt x="520" y="197"/>
                      </a:lnTo>
                      <a:lnTo>
                        <a:pt x="520" y="204"/>
                      </a:lnTo>
                      <a:lnTo>
                        <a:pt x="520" y="211"/>
                      </a:lnTo>
                      <a:lnTo>
                        <a:pt x="520" y="219"/>
                      </a:lnTo>
                      <a:lnTo>
                        <a:pt x="520" y="225"/>
                      </a:lnTo>
                      <a:lnTo>
                        <a:pt x="520" y="232"/>
                      </a:lnTo>
                      <a:lnTo>
                        <a:pt x="518" y="238"/>
                      </a:lnTo>
                      <a:lnTo>
                        <a:pt x="518" y="244"/>
                      </a:lnTo>
                      <a:lnTo>
                        <a:pt x="518" y="251"/>
                      </a:lnTo>
                      <a:lnTo>
                        <a:pt x="518" y="257"/>
                      </a:lnTo>
                      <a:lnTo>
                        <a:pt x="517" y="263"/>
                      </a:lnTo>
                      <a:lnTo>
                        <a:pt x="517" y="271"/>
                      </a:lnTo>
                      <a:lnTo>
                        <a:pt x="517" y="277"/>
                      </a:lnTo>
                      <a:lnTo>
                        <a:pt x="517" y="283"/>
                      </a:lnTo>
                      <a:lnTo>
                        <a:pt x="517" y="289"/>
                      </a:lnTo>
                      <a:lnTo>
                        <a:pt x="517" y="295"/>
                      </a:lnTo>
                      <a:lnTo>
                        <a:pt x="517" y="301"/>
                      </a:lnTo>
                      <a:lnTo>
                        <a:pt x="517" y="307"/>
                      </a:lnTo>
                      <a:lnTo>
                        <a:pt x="517" y="313"/>
                      </a:lnTo>
                      <a:lnTo>
                        <a:pt x="517" y="318"/>
                      </a:lnTo>
                      <a:lnTo>
                        <a:pt x="517" y="323"/>
                      </a:lnTo>
                      <a:lnTo>
                        <a:pt x="517" y="329"/>
                      </a:lnTo>
                      <a:lnTo>
                        <a:pt x="517" y="334"/>
                      </a:lnTo>
                      <a:lnTo>
                        <a:pt x="517" y="339"/>
                      </a:lnTo>
                      <a:lnTo>
                        <a:pt x="517" y="344"/>
                      </a:lnTo>
                      <a:lnTo>
                        <a:pt x="517" y="349"/>
                      </a:lnTo>
                      <a:lnTo>
                        <a:pt x="517" y="352"/>
                      </a:lnTo>
                      <a:lnTo>
                        <a:pt x="517" y="357"/>
                      </a:lnTo>
                      <a:lnTo>
                        <a:pt x="517" y="359"/>
                      </a:lnTo>
                      <a:lnTo>
                        <a:pt x="517" y="364"/>
                      </a:lnTo>
                      <a:lnTo>
                        <a:pt x="517" y="367"/>
                      </a:lnTo>
                      <a:lnTo>
                        <a:pt x="517" y="370"/>
                      </a:lnTo>
                      <a:lnTo>
                        <a:pt x="518" y="373"/>
                      </a:lnTo>
                      <a:lnTo>
                        <a:pt x="518" y="376"/>
                      </a:lnTo>
                      <a:lnTo>
                        <a:pt x="520" y="381"/>
                      </a:lnTo>
                      <a:lnTo>
                        <a:pt x="521" y="385"/>
                      </a:lnTo>
                      <a:lnTo>
                        <a:pt x="523" y="390"/>
                      </a:lnTo>
                      <a:lnTo>
                        <a:pt x="526" y="395"/>
                      </a:lnTo>
                      <a:lnTo>
                        <a:pt x="529" y="397"/>
                      </a:lnTo>
                      <a:lnTo>
                        <a:pt x="533" y="402"/>
                      </a:lnTo>
                      <a:lnTo>
                        <a:pt x="535" y="404"/>
                      </a:lnTo>
                      <a:lnTo>
                        <a:pt x="539" y="408"/>
                      </a:lnTo>
                      <a:lnTo>
                        <a:pt x="543" y="410"/>
                      </a:lnTo>
                      <a:lnTo>
                        <a:pt x="546" y="414"/>
                      </a:lnTo>
                      <a:lnTo>
                        <a:pt x="549" y="418"/>
                      </a:lnTo>
                      <a:lnTo>
                        <a:pt x="551" y="421"/>
                      </a:lnTo>
                      <a:lnTo>
                        <a:pt x="554" y="425"/>
                      </a:lnTo>
                      <a:lnTo>
                        <a:pt x="557" y="430"/>
                      </a:lnTo>
                      <a:lnTo>
                        <a:pt x="557" y="431"/>
                      </a:lnTo>
                      <a:lnTo>
                        <a:pt x="558" y="435"/>
                      </a:lnTo>
                      <a:lnTo>
                        <a:pt x="558" y="437"/>
                      </a:lnTo>
                      <a:lnTo>
                        <a:pt x="560" y="441"/>
                      </a:lnTo>
                      <a:lnTo>
                        <a:pt x="561" y="443"/>
                      </a:lnTo>
                      <a:lnTo>
                        <a:pt x="561" y="447"/>
                      </a:lnTo>
                      <a:lnTo>
                        <a:pt x="561" y="451"/>
                      </a:lnTo>
                      <a:lnTo>
                        <a:pt x="562" y="455"/>
                      </a:lnTo>
                      <a:lnTo>
                        <a:pt x="561" y="459"/>
                      </a:lnTo>
                      <a:lnTo>
                        <a:pt x="561" y="465"/>
                      </a:lnTo>
                      <a:lnTo>
                        <a:pt x="561" y="470"/>
                      </a:lnTo>
                      <a:lnTo>
                        <a:pt x="561" y="477"/>
                      </a:lnTo>
                      <a:lnTo>
                        <a:pt x="561" y="480"/>
                      </a:lnTo>
                      <a:lnTo>
                        <a:pt x="561" y="482"/>
                      </a:lnTo>
                      <a:lnTo>
                        <a:pt x="561" y="486"/>
                      </a:lnTo>
                      <a:lnTo>
                        <a:pt x="561" y="489"/>
                      </a:lnTo>
                      <a:lnTo>
                        <a:pt x="561" y="493"/>
                      </a:lnTo>
                      <a:lnTo>
                        <a:pt x="561" y="497"/>
                      </a:lnTo>
                      <a:lnTo>
                        <a:pt x="561" y="500"/>
                      </a:lnTo>
                      <a:lnTo>
                        <a:pt x="561" y="505"/>
                      </a:lnTo>
                      <a:lnTo>
                        <a:pt x="561" y="509"/>
                      </a:lnTo>
                      <a:lnTo>
                        <a:pt x="561" y="513"/>
                      </a:lnTo>
                      <a:lnTo>
                        <a:pt x="561" y="516"/>
                      </a:lnTo>
                      <a:lnTo>
                        <a:pt x="561" y="521"/>
                      </a:lnTo>
                      <a:lnTo>
                        <a:pt x="561" y="523"/>
                      </a:lnTo>
                      <a:lnTo>
                        <a:pt x="561" y="528"/>
                      </a:lnTo>
                      <a:lnTo>
                        <a:pt x="561" y="532"/>
                      </a:lnTo>
                      <a:lnTo>
                        <a:pt x="561" y="537"/>
                      </a:lnTo>
                      <a:lnTo>
                        <a:pt x="560" y="540"/>
                      </a:lnTo>
                      <a:lnTo>
                        <a:pt x="560" y="545"/>
                      </a:lnTo>
                      <a:lnTo>
                        <a:pt x="560" y="550"/>
                      </a:lnTo>
                      <a:lnTo>
                        <a:pt x="560" y="555"/>
                      </a:lnTo>
                      <a:lnTo>
                        <a:pt x="560" y="559"/>
                      </a:lnTo>
                      <a:lnTo>
                        <a:pt x="560" y="564"/>
                      </a:lnTo>
                      <a:lnTo>
                        <a:pt x="560" y="567"/>
                      </a:lnTo>
                      <a:lnTo>
                        <a:pt x="560" y="572"/>
                      </a:lnTo>
                      <a:lnTo>
                        <a:pt x="560" y="576"/>
                      </a:lnTo>
                      <a:lnTo>
                        <a:pt x="560" y="581"/>
                      </a:lnTo>
                      <a:lnTo>
                        <a:pt x="558" y="584"/>
                      </a:lnTo>
                      <a:lnTo>
                        <a:pt x="558" y="589"/>
                      </a:lnTo>
                      <a:lnTo>
                        <a:pt x="558" y="594"/>
                      </a:lnTo>
                      <a:lnTo>
                        <a:pt x="558" y="598"/>
                      </a:lnTo>
                      <a:lnTo>
                        <a:pt x="557" y="602"/>
                      </a:lnTo>
                      <a:lnTo>
                        <a:pt x="557" y="606"/>
                      </a:lnTo>
                      <a:lnTo>
                        <a:pt x="557" y="610"/>
                      </a:lnTo>
                      <a:lnTo>
                        <a:pt x="557" y="615"/>
                      </a:lnTo>
                      <a:lnTo>
                        <a:pt x="556" y="618"/>
                      </a:lnTo>
                      <a:lnTo>
                        <a:pt x="556" y="623"/>
                      </a:lnTo>
                      <a:lnTo>
                        <a:pt x="556" y="627"/>
                      </a:lnTo>
                      <a:lnTo>
                        <a:pt x="556" y="632"/>
                      </a:lnTo>
                      <a:lnTo>
                        <a:pt x="556" y="635"/>
                      </a:lnTo>
                      <a:lnTo>
                        <a:pt x="556" y="640"/>
                      </a:lnTo>
                      <a:lnTo>
                        <a:pt x="555" y="644"/>
                      </a:lnTo>
                      <a:lnTo>
                        <a:pt x="555" y="646"/>
                      </a:lnTo>
                      <a:lnTo>
                        <a:pt x="554" y="650"/>
                      </a:lnTo>
                      <a:lnTo>
                        <a:pt x="554" y="653"/>
                      </a:lnTo>
                      <a:lnTo>
                        <a:pt x="554" y="657"/>
                      </a:lnTo>
                      <a:lnTo>
                        <a:pt x="552" y="661"/>
                      </a:lnTo>
                      <a:lnTo>
                        <a:pt x="552" y="664"/>
                      </a:lnTo>
                      <a:lnTo>
                        <a:pt x="552" y="668"/>
                      </a:lnTo>
                      <a:lnTo>
                        <a:pt x="551" y="673"/>
                      </a:lnTo>
                      <a:lnTo>
                        <a:pt x="550" y="679"/>
                      </a:lnTo>
                      <a:lnTo>
                        <a:pt x="549" y="684"/>
                      </a:lnTo>
                      <a:lnTo>
                        <a:pt x="549" y="689"/>
                      </a:lnTo>
                      <a:lnTo>
                        <a:pt x="546" y="692"/>
                      </a:lnTo>
                      <a:lnTo>
                        <a:pt x="545" y="696"/>
                      </a:lnTo>
                      <a:lnTo>
                        <a:pt x="543" y="700"/>
                      </a:lnTo>
                      <a:lnTo>
                        <a:pt x="540" y="703"/>
                      </a:lnTo>
                      <a:lnTo>
                        <a:pt x="537" y="707"/>
                      </a:lnTo>
                      <a:lnTo>
                        <a:pt x="535" y="709"/>
                      </a:lnTo>
                      <a:lnTo>
                        <a:pt x="532" y="712"/>
                      </a:lnTo>
                      <a:lnTo>
                        <a:pt x="529" y="715"/>
                      </a:lnTo>
                      <a:lnTo>
                        <a:pt x="526" y="717"/>
                      </a:lnTo>
                      <a:lnTo>
                        <a:pt x="522" y="719"/>
                      </a:lnTo>
                      <a:lnTo>
                        <a:pt x="518" y="722"/>
                      </a:lnTo>
                      <a:lnTo>
                        <a:pt x="515" y="723"/>
                      </a:lnTo>
                      <a:lnTo>
                        <a:pt x="510" y="724"/>
                      </a:lnTo>
                      <a:lnTo>
                        <a:pt x="506" y="726"/>
                      </a:lnTo>
                      <a:lnTo>
                        <a:pt x="503" y="726"/>
                      </a:lnTo>
                      <a:lnTo>
                        <a:pt x="499" y="729"/>
                      </a:lnTo>
                      <a:lnTo>
                        <a:pt x="495" y="729"/>
                      </a:lnTo>
                      <a:lnTo>
                        <a:pt x="492" y="730"/>
                      </a:lnTo>
                      <a:lnTo>
                        <a:pt x="488" y="730"/>
                      </a:lnTo>
                      <a:lnTo>
                        <a:pt x="484" y="731"/>
                      </a:lnTo>
                      <a:lnTo>
                        <a:pt x="478" y="732"/>
                      </a:lnTo>
                      <a:lnTo>
                        <a:pt x="472" y="734"/>
                      </a:lnTo>
                      <a:lnTo>
                        <a:pt x="467" y="734"/>
                      </a:lnTo>
                      <a:lnTo>
                        <a:pt x="464" y="734"/>
                      </a:lnTo>
                      <a:lnTo>
                        <a:pt x="461" y="734"/>
                      </a:lnTo>
                      <a:lnTo>
                        <a:pt x="461" y="735"/>
                      </a:lnTo>
                      <a:lnTo>
                        <a:pt x="2" y="95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41" name="Freeform 329"/>
                <p:cNvSpPr>
                  <a:spLocks/>
                </p:cNvSpPr>
                <p:nvPr/>
              </p:nvSpPr>
              <p:spPr bwMode="auto">
                <a:xfrm>
                  <a:off x="2293" y="1602"/>
                  <a:ext cx="131" cy="192"/>
                </a:xfrm>
                <a:custGeom>
                  <a:avLst/>
                  <a:gdLst>
                    <a:gd name="T0" fmla="*/ 0 w 526"/>
                    <a:gd name="T1" fmla="*/ 0 h 768"/>
                    <a:gd name="T2" fmla="*/ 0 w 526"/>
                    <a:gd name="T3" fmla="*/ 0 h 768"/>
                    <a:gd name="T4" fmla="*/ 0 w 526"/>
                    <a:gd name="T5" fmla="*/ 0 h 768"/>
                    <a:gd name="T6" fmla="*/ 0 w 526"/>
                    <a:gd name="T7" fmla="*/ 0 h 768"/>
                    <a:gd name="T8" fmla="*/ 0 w 526"/>
                    <a:gd name="T9" fmla="*/ 0 h 768"/>
                    <a:gd name="T10" fmla="*/ 0 w 526"/>
                    <a:gd name="T11" fmla="*/ 0 h 768"/>
                    <a:gd name="T12" fmla="*/ 0 w 526"/>
                    <a:gd name="T13" fmla="*/ 0 h 768"/>
                    <a:gd name="T14" fmla="*/ 0 w 526"/>
                    <a:gd name="T15" fmla="*/ 0 h 768"/>
                    <a:gd name="T16" fmla="*/ 0 w 526"/>
                    <a:gd name="T17" fmla="*/ 0 h 768"/>
                    <a:gd name="T18" fmla="*/ 0 w 526"/>
                    <a:gd name="T19" fmla="*/ 0 h 768"/>
                    <a:gd name="T20" fmla="*/ 0 w 526"/>
                    <a:gd name="T21" fmla="*/ 0 h 768"/>
                    <a:gd name="T22" fmla="*/ 0 w 526"/>
                    <a:gd name="T23" fmla="*/ 0 h 768"/>
                    <a:gd name="T24" fmla="*/ 0 w 526"/>
                    <a:gd name="T25" fmla="*/ 0 h 768"/>
                    <a:gd name="T26" fmla="*/ 0 w 526"/>
                    <a:gd name="T27" fmla="*/ 0 h 768"/>
                    <a:gd name="T28" fmla="*/ 0 w 526"/>
                    <a:gd name="T29" fmla="*/ 0 h 768"/>
                    <a:gd name="T30" fmla="*/ 0 w 526"/>
                    <a:gd name="T31" fmla="*/ 0 h 768"/>
                    <a:gd name="T32" fmla="*/ 0 w 526"/>
                    <a:gd name="T33" fmla="*/ 0 h 768"/>
                    <a:gd name="T34" fmla="*/ 0 w 526"/>
                    <a:gd name="T35" fmla="*/ 0 h 768"/>
                    <a:gd name="T36" fmla="*/ 0 w 526"/>
                    <a:gd name="T37" fmla="*/ 0 h 768"/>
                    <a:gd name="T38" fmla="*/ 0 w 526"/>
                    <a:gd name="T39" fmla="*/ 0 h 768"/>
                    <a:gd name="T40" fmla="*/ 0 w 526"/>
                    <a:gd name="T41" fmla="*/ 0 h 768"/>
                    <a:gd name="T42" fmla="*/ 0 w 526"/>
                    <a:gd name="T43" fmla="*/ 0 h 768"/>
                    <a:gd name="T44" fmla="*/ 0 w 526"/>
                    <a:gd name="T45" fmla="*/ 0 h 768"/>
                    <a:gd name="T46" fmla="*/ 0 w 526"/>
                    <a:gd name="T47" fmla="*/ 0 h 768"/>
                    <a:gd name="T48" fmla="*/ 0 w 526"/>
                    <a:gd name="T49" fmla="*/ 0 h 768"/>
                    <a:gd name="T50" fmla="*/ 0 w 526"/>
                    <a:gd name="T51" fmla="*/ 0 h 768"/>
                    <a:gd name="T52" fmla="*/ 0 w 526"/>
                    <a:gd name="T53" fmla="*/ 0 h 768"/>
                    <a:gd name="T54" fmla="*/ 0 w 526"/>
                    <a:gd name="T55" fmla="*/ 0 h 768"/>
                    <a:gd name="T56" fmla="*/ 0 w 526"/>
                    <a:gd name="T57" fmla="*/ 0 h 768"/>
                    <a:gd name="T58" fmla="*/ 0 w 526"/>
                    <a:gd name="T59" fmla="*/ 0 h 768"/>
                    <a:gd name="T60" fmla="*/ 0 w 526"/>
                    <a:gd name="T61" fmla="*/ 0 h 768"/>
                    <a:gd name="T62" fmla="*/ 0 w 526"/>
                    <a:gd name="T63" fmla="*/ 0 h 768"/>
                    <a:gd name="T64" fmla="*/ 0 w 526"/>
                    <a:gd name="T65" fmla="*/ 0 h 768"/>
                    <a:gd name="T66" fmla="*/ 0 w 526"/>
                    <a:gd name="T67" fmla="*/ 0 h 768"/>
                    <a:gd name="T68" fmla="*/ 0 w 526"/>
                    <a:gd name="T69" fmla="*/ 0 h 768"/>
                    <a:gd name="T70" fmla="*/ 0 w 526"/>
                    <a:gd name="T71" fmla="*/ 0 h 768"/>
                    <a:gd name="T72" fmla="*/ 0 w 526"/>
                    <a:gd name="T73" fmla="*/ 0 h 768"/>
                    <a:gd name="T74" fmla="*/ 0 w 526"/>
                    <a:gd name="T75" fmla="*/ 0 h 768"/>
                    <a:gd name="T76" fmla="*/ 0 w 526"/>
                    <a:gd name="T77" fmla="*/ 0 h 768"/>
                    <a:gd name="T78" fmla="*/ 0 w 526"/>
                    <a:gd name="T79" fmla="*/ 0 h 768"/>
                    <a:gd name="T80" fmla="*/ 0 w 526"/>
                    <a:gd name="T81" fmla="*/ 0 h 768"/>
                    <a:gd name="T82" fmla="*/ 0 w 526"/>
                    <a:gd name="T83" fmla="*/ 0 h 768"/>
                    <a:gd name="T84" fmla="*/ 0 w 526"/>
                    <a:gd name="T85" fmla="*/ 0 h 768"/>
                    <a:gd name="T86" fmla="*/ 0 w 526"/>
                    <a:gd name="T87" fmla="*/ 0 h 768"/>
                    <a:gd name="T88" fmla="*/ 0 w 526"/>
                    <a:gd name="T89" fmla="*/ 0 h 768"/>
                    <a:gd name="T90" fmla="*/ 0 w 526"/>
                    <a:gd name="T91" fmla="*/ 0 h 768"/>
                    <a:gd name="T92" fmla="*/ 0 w 526"/>
                    <a:gd name="T93" fmla="*/ 0 h 768"/>
                    <a:gd name="T94" fmla="*/ 0 w 526"/>
                    <a:gd name="T95" fmla="*/ 0 h 768"/>
                    <a:gd name="T96" fmla="*/ 0 w 526"/>
                    <a:gd name="T97" fmla="*/ 0 h 768"/>
                    <a:gd name="T98" fmla="*/ 0 w 526"/>
                    <a:gd name="T99" fmla="*/ 0 h 768"/>
                    <a:gd name="T100" fmla="*/ 0 w 526"/>
                    <a:gd name="T101" fmla="*/ 0 h 768"/>
                    <a:gd name="T102" fmla="*/ 0 w 526"/>
                    <a:gd name="T103" fmla="*/ 0 h 768"/>
                    <a:gd name="T104" fmla="*/ 0 w 526"/>
                    <a:gd name="T105" fmla="*/ 0 h 768"/>
                    <a:gd name="T106" fmla="*/ 0 w 526"/>
                    <a:gd name="T107" fmla="*/ 0 h 768"/>
                    <a:gd name="T108" fmla="*/ 0 w 526"/>
                    <a:gd name="T109" fmla="*/ 0 h 768"/>
                    <a:gd name="T110" fmla="*/ 0 w 526"/>
                    <a:gd name="T111" fmla="*/ 0 h 768"/>
                    <a:gd name="T112" fmla="*/ 0 w 526"/>
                    <a:gd name="T113" fmla="*/ 0 h 768"/>
                    <a:gd name="T114" fmla="*/ 0 w 526"/>
                    <a:gd name="T115" fmla="*/ 0 h 768"/>
                    <a:gd name="T116" fmla="*/ 0 w 526"/>
                    <a:gd name="T117" fmla="*/ 0 h 768"/>
                    <a:gd name="T118" fmla="*/ 0 w 526"/>
                    <a:gd name="T119" fmla="*/ 0 h 768"/>
                    <a:gd name="T120" fmla="*/ 0 w 526"/>
                    <a:gd name="T121" fmla="*/ 0 h 768"/>
                    <a:gd name="T122" fmla="*/ 0 w 526"/>
                    <a:gd name="T123" fmla="*/ 0 h 76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26" h="768">
                      <a:moveTo>
                        <a:pt x="484" y="756"/>
                      </a:moveTo>
                      <a:lnTo>
                        <a:pt x="486" y="753"/>
                      </a:lnTo>
                      <a:lnTo>
                        <a:pt x="488" y="748"/>
                      </a:lnTo>
                      <a:lnTo>
                        <a:pt x="490" y="745"/>
                      </a:lnTo>
                      <a:lnTo>
                        <a:pt x="493" y="741"/>
                      </a:lnTo>
                      <a:lnTo>
                        <a:pt x="496" y="737"/>
                      </a:lnTo>
                      <a:lnTo>
                        <a:pt x="500" y="733"/>
                      </a:lnTo>
                      <a:lnTo>
                        <a:pt x="503" y="728"/>
                      </a:lnTo>
                      <a:lnTo>
                        <a:pt x="505" y="722"/>
                      </a:lnTo>
                      <a:lnTo>
                        <a:pt x="507" y="717"/>
                      </a:lnTo>
                      <a:lnTo>
                        <a:pt x="510" y="712"/>
                      </a:lnTo>
                      <a:lnTo>
                        <a:pt x="512" y="706"/>
                      </a:lnTo>
                      <a:lnTo>
                        <a:pt x="515" y="701"/>
                      </a:lnTo>
                      <a:lnTo>
                        <a:pt x="516" y="696"/>
                      </a:lnTo>
                      <a:lnTo>
                        <a:pt x="517" y="694"/>
                      </a:lnTo>
                      <a:lnTo>
                        <a:pt x="517" y="690"/>
                      </a:lnTo>
                      <a:lnTo>
                        <a:pt x="517" y="686"/>
                      </a:lnTo>
                      <a:lnTo>
                        <a:pt x="518" y="680"/>
                      </a:lnTo>
                      <a:lnTo>
                        <a:pt x="518" y="674"/>
                      </a:lnTo>
                      <a:lnTo>
                        <a:pt x="518" y="671"/>
                      </a:lnTo>
                      <a:lnTo>
                        <a:pt x="518" y="667"/>
                      </a:lnTo>
                      <a:lnTo>
                        <a:pt x="518" y="663"/>
                      </a:lnTo>
                      <a:lnTo>
                        <a:pt x="520" y="660"/>
                      </a:lnTo>
                      <a:lnTo>
                        <a:pt x="520" y="655"/>
                      </a:lnTo>
                      <a:lnTo>
                        <a:pt x="520" y="651"/>
                      </a:lnTo>
                      <a:lnTo>
                        <a:pt x="520" y="646"/>
                      </a:lnTo>
                      <a:lnTo>
                        <a:pt x="521" y="641"/>
                      </a:lnTo>
                      <a:lnTo>
                        <a:pt x="521" y="637"/>
                      </a:lnTo>
                      <a:lnTo>
                        <a:pt x="521" y="630"/>
                      </a:lnTo>
                      <a:lnTo>
                        <a:pt x="521" y="626"/>
                      </a:lnTo>
                      <a:lnTo>
                        <a:pt x="521" y="621"/>
                      </a:lnTo>
                      <a:lnTo>
                        <a:pt x="521" y="615"/>
                      </a:lnTo>
                      <a:lnTo>
                        <a:pt x="522" y="610"/>
                      </a:lnTo>
                      <a:lnTo>
                        <a:pt x="522" y="604"/>
                      </a:lnTo>
                      <a:lnTo>
                        <a:pt x="522" y="598"/>
                      </a:lnTo>
                      <a:lnTo>
                        <a:pt x="522" y="592"/>
                      </a:lnTo>
                      <a:lnTo>
                        <a:pt x="522" y="586"/>
                      </a:lnTo>
                      <a:lnTo>
                        <a:pt x="522" y="579"/>
                      </a:lnTo>
                      <a:lnTo>
                        <a:pt x="523" y="575"/>
                      </a:lnTo>
                      <a:lnTo>
                        <a:pt x="523" y="568"/>
                      </a:lnTo>
                      <a:lnTo>
                        <a:pt x="523" y="562"/>
                      </a:lnTo>
                      <a:lnTo>
                        <a:pt x="523" y="556"/>
                      </a:lnTo>
                      <a:lnTo>
                        <a:pt x="524" y="550"/>
                      </a:lnTo>
                      <a:lnTo>
                        <a:pt x="524" y="544"/>
                      </a:lnTo>
                      <a:lnTo>
                        <a:pt x="524" y="538"/>
                      </a:lnTo>
                      <a:lnTo>
                        <a:pt x="524" y="532"/>
                      </a:lnTo>
                      <a:lnTo>
                        <a:pt x="524" y="526"/>
                      </a:lnTo>
                      <a:lnTo>
                        <a:pt x="524" y="520"/>
                      </a:lnTo>
                      <a:lnTo>
                        <a:pt x="524" y="514"/>
                      </a:lnTo>
                      <a:lnTo>
                        <a:pt x="524" y="508"/>
                      </a:lnTo>
                      <a:lnTo>
                        <a:pt x="524" y="502"/>
                      </a:lnTo>
                      <a:lnTo>
                        <a:pt x="524" y="496"/>
                      </a:lnTo>
                      <a:lnTo>
                        <a:pt x="524" y="491"/>
                      </a:lnTo>
                      <a:lnTo>
                        <a:pt x="524" y="486"/>
                      </a:lnTo>
                      <a:lnTo>
                        <a:pt x="524" y="480"/>
                      </a:lnTo>
                      <a:lnTo>
                        <a:pt x="524" y="475"/>
                      </a:lnTo>
                      <a:lnTo>
                        <a:pt x="524" y="469"/>
                      </a:lnTo>
                      <a:lnTo>
                        <a:pt x="524" y="464"/>
                      </a:lnTo>
                      <a:lnTo>
                        <a:pt x="526" y="460"/>
                      </a:lnTo>
                      <a:lnTo>
                        <a:pt x="526" y="454"/>
                      </a:lnTo>
                      <a:lnTo>
                        <a:pt x="526" y="451"/>
                      </a:lnTo>
                      <a:lnTo>
                        <a:pt x="526" y="447"/>
                      </a:lnTo>
                      <a:lnTo>
                        <a:pt x="526" y="443"/>
                      </a:lnTo>
                      <a:lnTo>
                        <a:pt x="526" y="438"/>
                      </a:lnTo>
                      <a:lnTo>
                        <a:pt x="526" y="435"/>
                      </a:lnTo>
                      <a:lnTo>
                        <a:pt x="526" y="431"/>
                      </a:lnTo>
                      <a:lnTo>
                        <a:pt x="526" y="429"/>
                      </a:lnTo>
                      <a:lnTo>
                        <a:pt x="524" y="423"/>
                      </a:lnTo>
                      <a:lnTo>
                        <a:pt x="524" y="419"/>
                      </a:lnTo>
                      <a:lnTo>
                        <a:pt x="523" y="415"/>
                      </a:lnTo>
                      <a:lnTo>
                        <a:pt x="523" y="414"/>
                      </a:lnTo>
                      <a:lnTo>
                        <a:pt x="520" y="409"/>
                      </a:lnTo>
                      <a:lnTo>
                        <a:pt x="516" y="407"/>
                      </a:lnTo>
                      <a:lnTo>
                        <a:pt x="511" y="404"/>
                      </a:lnTo>
                      <a:lnTo>
                        <a:pt x="507" y="402"/>
                      </a:lnTo>
                      <a:lnTo>
                        <a:pt x="503" y="398"/>
                      </a:lnTo>
                      <a:lnTo>
                        <a:pt x="499" y="394"/>
                      </a:lnTo>
                      <a:lnTo>
                        <a:pt x="498" y="389"/>
                      </a:lnTo>
                      <a:lnTo>
                        <a:pt x="496" y="385"/>
                      </a:lnTo>
                      <a:lnTo>
                        <a:pt x="496" y="379"/>
                      </a:lnTo>
                      <a:lnTo>
                        <a:pt x="496" y="373"/>
                      </a:lnTo>
                      <a:lnTo>
                        <a:pt x="496" y="369"/>
                      </a:lnTo>
                      <a:lnTo>
                        <a:pt x="496" y="363"/>
                      </a:lnTo>
                      <a:lnTo>
                        <a:pt x="496" y="360"/>
                      </a:lnTo>
                      <a:lnTo>
                        <a:pt x="496" y="356"/>
                      </a:lnTo>
                      <a:lnTo>
                        <a:pt x="496" y="352"/>
                      </a:lnTo>
                      <a:lnTo>
                        <a:pt x="496" y="349"/>
                      </a:lnTo>
                      <a:lnTo>
                        <a:pt x="496" y="344"/>
                      </a:lnTo>
                      <a:lnTo>
                        <a:pt x="496" y="339"/>
                      </a:lnTo>
                      <a:lnTo>
                        <a:pt x="496" y="334"/>
                      </a:lnTo>
                      <a:lnTo>
                        <a:pt x="496" y="329"/>
                      </a:lnTo>
                      <a:lnTo>
                        <a:pt x="496" y="324"/>
                      </a:lnTo>
                      <a:lnTo>
                        <a:pt x="498" y="318"/>
                      </a:lnTo>
                      <a:lnTo>
                        <a:pt x="498" y="313"/>
                      </a:lnTo>
                      <a:lnTo>
                        <a:pt x="499" y="307"/>
                      </a:lnTo>
                      <a:lnTo>
                        <a:pt x="499" y="301"/>
                      </a:lnTo>
                      <a:lnTo>
                        <a:pt x="499" y="295"/>
                      </a:lnTo>
                      <a:lnTo>
                        <a:pt x="499" y="289"/>
                      </a:lnTo>
                      <a:lnTo>
                        <a:pt x="499" y="283"/>
                      </a:lnTo>
                      <a:lnTo>
                        <a:pt x="499" y="276"/>
                      </a:lnTo>
                      <a:lnTo>
                        <a:pt x="500" y="270"/>
                      </a:lnTo>
                      <a:lnTo>
                        <a:pt x="500" y="262"/>
                      </a:lnTo>
                      <a:lnTo>
                        <a:pt x="500" y="256"/>
                      </a:lnTo>
                      <a:lnTo>
                        <a:pt x="500" y="249"/>
                      </a:lnTo>
                      <a:lnTo>
                        <a:pt x="501" y="242"/>
                      </a:lnTo>
                      <a:lnTo>
                        <a:pt x="501" y="234"/>
                      </a:lnTo>
                      <a:lnTo>
                        <a:pt x="501" y="228"/>
                      </a:lnTo>
                      <a:lnTo>
                        <a:pt x="501" y="221"/>
                      </a:lnTo>
                      <a:lnTo>
                        <a:pt x="503" y="214"/>
                      </a:lnTo>
                      <a:lnTo>
                        <a:pt x="503" y="206"/>
                      </a:lnTo>
                      <a:lnTo>
                        <a:pt x="504" y="200"/>
                      </a:lnTo>
                      <a:lnTo>
                        <a:pt x="504" y="193"/>
                      </a:lnTo>
                      <a:lnTo>
                        <a:pt x="504" y="186"/>
                      </a:lnTo>
                      <a:lnTo>
                        <a:pt x="504" y="178"/>
                      </a:lnTo>
                      <a:lnTo>
                        <a:pt x="504" y="171"/>
                      </a:lnTo>
                      <a:lnTo>
                        <a:pt x="504" y="164"/>
                      </a:lnTo>
                      <a:lnTo>
                        <a:pt x="504" y="157"/>
                      </a:lnTo>
                      <a:lnTo>
                        <a:pt x="504" y="151"/>
                      </a:lnTo>
                      <a:lnTo>
                        <a:pt x="505" y="143"/>
                      </a:lnTo>
                      <a:lnTo>
                        <a:pt x="505" y="136"/>
                      </a:lnTo>
                      <a:lnTo>
                        <a:pt x="505" y="130"/>
                      </a:lnTo>
                      <a:lnTo>
                        <a:pt x="505" y="123"/>
                      </a:lnTo>
                      <a:lnTo>
                        <a:pt x="505" y="118"/>
                      </a:lnTo>
                      <a:lnTo>
                        <a:pt x="505" y="110"/>
                      </a:lnTo>
                      <a:lnTo>
                        <a:pt x="505" y="104"/>
                      </a:lnTo>
                      <a:lnTo>
                        <a:pt x="505" y="99"/>
                      </a:lnTo>
                      <a:lnTo>
                        <a:pt x="505" y="93"/>
                      </a:lnTo>
                      <a:lnTo>
                        <a:pt x="505" y="87"/>
                      </a:lnTo>
                      <a:lnTo>
                        <a:pt x="505" y="82"/>
                      </a:lnTo>
                      <a:lnTo>
                        <a:pt x="505" y="78"/>
                      </a:lnTo>
                      <a:lnTo>
                        <a:pt x="505" y="73"/>
                      </a:lnTo>
                      <a:lnTo>
                        <a:pt x="504" y="68"/>
                      </a:lnTo>
                      <a:lnTo>
                        <a:pt x="504" y="64"/>
                      </a:lnTo>
                      <a:lnTo>
                        <a:pt x="504" y="61"/>
                      </a:lnTo>
                      <a:lnTo>
                        <a:pt x="504" y="57"/>
                      </a:lnTo>
                      <a:lnTo>
                        <a:pt x="504" y="52"/>
                      </a:lnTo>
                      <a:lnTo>
                        <a:pt x="503" y="50"/>
                      </a:lnTo>
                      <a:lnTo>
                        <a:pt x="503" y="46"/>
                      </a:lnTo>
                      <a:lnTo>
                        <a:pt x="503" y="44"/>
                      </a:lnTo>
                      <a:lnTo>
                        <a:pt x="501" y="40"/>
                      </a:lnTo>
                      <a:lnTo>
                        <a:pt x="501" y="38"/>
                      </a:lnTo>
                      <a:lnTo>
                        <a:pt x="498" y="35"/>
                      </a:lnTo>
                      <a:lnTo>
                        <a:pt x="494" y="33"/>
                      </a:lnTo>
                      <a:lnTo>
                        <a:pt x="490" y="31"/>
                      </a:lnTo>
                      <a:lnTo>
                        <a:pt x="487" y="30"/>
                      </a:lnTo>
                      <a:lnTo>
                        <a:pt x="483" y="29"/>
                      </a:lnTo>
                      <a:lnTo>
                        <a:pt x="478" y="29"/>
                      </a:lnTo>
                      <a:lnTo>
                        <a:pt x="473" y="28"/>
                      </a:lnTo>
                      <a:lnTo>
                        <a:pt x="469" y="27"/>
                      </a:lnTo>
                      <a:lnTo>
                        <a:pt x="462" y="25"/>
                      </a:lnTo>
                      <a:lnTo>
                        <a:pt x="458" y="25"/>
                      </a:lnTo>
                      <a:lnTo>
                        <a:pt x="450" y="24"/>
                      </a:lnTo>
                      <a:lnTo>
                        <a:pt x="444" y="23"/>
                      </a:lnTo>
                      <a:lnTo>
                        <a:pt x="437" y="22"/>
                      </a:lnTo>
                      <a:lnTo>
                        <a:pt x="431" y="22"/>
                      </a:lnTo>
                      <a:lnTo>
                        <a:pt x="422" y="21"/>
                      </a:lnTo>
                      <a:lnTo>
                        <a:pt x="414" y="19"/>
                      </a:lnTo>
                      <a:lnTo>
                        <a:pt x="407" y="18"/>
                      </a:lnTo>
                      <a:lnTo>
                        <a:pt x="398" y="18"/>
                      </a:lnTo>
                      <a:lnTo>
                        <a:pt x="390" y="17"/>
                      </a:lnTo>
                      <a:lnTo>
                        <a:pt x="381" y="16"/>
                      </a:lnTo>
                      <a:lnTo>
                        <a:pt x="373" y="14"/>
                      </a:lnTo>
                      <a:lnTo>
                        <a:pt x="364" y="14"/>
                      </a:lnTo>
                      <a:lnTo>
                        <a:pt x="355" y="13"/>
                      </a:lnTo>
                      <a:lnTo>
                        <a:pt x="346" y="12"/>
                      </a:lnTo>
                      <a:lnTo>
                        <a:pt x="336" y="12"/>
                      </a:lnTo>
                      <a:lnTo>
                        <a:pt x="327" y="11"/>
                      </a:lnTo>
                      <a:lnTo>
                        <a:pt x="317" y="11"/>
                      </a:lnTo>
                      <a:lnTo>
                        <a:pt x="308" y="10"/>
                      </a:lnTo>
                      <a:lnTo>
                        <a:pt x="297" y="10"/>
                      </a:lnTo>
                      <a:lnTo>
                        <a:pt x="289" y="10"/>
                      </a:lnTo>
                      <a:lnTo>
                        <a:pt x="279" y="8"/>
                      </a:lnTo>
                      <a:lnTo>
                        <a:pt x="270" y="7"/>
                      </a:lnTo>
                      <a:lnTo>
                        <a:pt x="259" y="7"/>
                      </a:lnTo>
                      <a:lnTo>
                        <a:pt x="249" y="6"/>
                      </a:lnTo>
                      <a:lnTo>
                        <a:pt x="240" y="6"/>
                      </a:lnTo>
                      <a:lnTo>
                        <a:pt x="231" y="5"/>
                      </a:lnTo>
                      <a:lnTo>
                        <a:pt x="221" y="5"/>
                      </a:lnTo>
                      <a:lnTo>
                        <a:pt x="211" y="5"/>
                      </a:lnTo>
                      <a:lnTo>
                        <a:pt x="203" y="4"/>
                      </a:lnTo>
                      <a:lnTo>
                        <a:pt x="193" y="4"/>
                      </a:lnTo>
                      <a:lnTo>
                        <a:pt x="185" y="2"/>
                      </a:lnTo>
                      <a:lnTo>
                        <a:pt x="176" y="2"/>
                      </a:lnTo>
                      <a:lnTo>
                        <a:pt x="168" y="2"/>
                      </a:lnTo>
                      <a:lnTo>
                        <a:pt x="159" y="2"/>
                      </a:lnTo>
                      <a:lnTo>
                        <a:pt x="151" y="2"/>
                      </a:lnTo>
                      <a:lnTo>
                        <a:pt x="143" y="2"/>
                      </a:lnTo>
                      <a:lnTo>
                        <a:pt x="135" y="1"/>
                      </a:lnTo>
                      <a:lnTo>
                        <a:pt x="129" y="1"/>
                      </a:lnTo>
                      <a:lnTo>
                        <a:pt x="122" y="0"/>
                      </a:lnTo>
                      <a:lnTo>
                        <a:pt x="114" y="0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96" y="0"/>
                      </a:lnTo>
                      <a:lnTo>
                        <a:pt x="91" y="0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65" y="2"/>
                      </a:lnTo>
                      <a:lnTo>
                        <a:pt x="58" y="2"/>
                      </a:lnTo>
                      <a:lnTo>
                        <a:pt x="52" y="4"/>
                      </a:lnTo>
                      <a:lnTo>
                        <a:pt x="46" y="5"/>
                      </a:lnTo>
                      <a:lnTo>
                        <a:pt x="40" y="7"/>
                      </a:lnTo>
                      <a:lnTo>
                        <a:pt x="33" y="8"/>
                      </a:lnTo>
                      <a:lnTo>
                        <a:pt x="27" y="12"/>
                      </a:lnTo>
                      <a:lnTo>
                        <a:pt x="22" y="14"/>
                      </a:lnTo>
                      <a:lnTo>
                        <a:pt x="17" y="17"/>
                      </a:lnTo>
                      <a:lnTo>
                        <a:pt x="12" y="19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0" y="29"/>
                      </a:lnTo>
                      <a:lnTo>
                        <a:pt x="1" y="31"/>
                      </a:lnTo>
                      <a:lnTo>
                        <a:pt x="3" y="33"/>
                      </a:lnTo>
                      <a:lnTo>
                        <a:pt x="5" y="35"/>
                      </a:lnTo>
                      <a:lnTo>
                        <a:pt x="7" y="35"/>
                      </a:lnTo>
                      <a:lnTo>
                        <a:pt x="11" y="35"/>
                      </a:lnTo>
                      <a:lnTo>
                        <a:pt x="15" y="34"/>
                      </a:lnTo>
                      <a:lnTo>
                        <a:pt x="18" y="34"/>
                      </a:lnTo>
                      <a:lnTo>
                        <a:pt x="22" y="33"/>
                      </a:lnTo>
                      <a:lnTo>
                        <a:pt x="26" y="31"/>
                      </a:lnTo>
                      <a:lnTo>
                        <a:pt x="31" y="30"/>
                      </a:lnTo>
                      <a:lnTo>
                        <a:pt x="34" y="29"/>
                      </a:lnTo>
                      <a:lnTo>
                        <a:pt x="38" y="28"/>
                      </a:lnTo>
                      <a:lnTo>
                        <a:pt x="41" y="27"/>
                      </a:lnTo>
                      <a:lnTo>
                        <a:pt x="45" y="24"/>
                      </a:lnTo>
                      <a:lnTo>
                        <a:pt x="49" y="23"/>
                      </a:lnTo>
                      <a:lnTo>
                        <a:pt x="52" y="22"/>
                      </a:lnTo>
                      <a:lnTo>
                        <a:pt x="56" y="21"/>
                      </a:lnTo>
                      <a:lnTo>
                        <a:pt x="57" y="19"/>
                      </a:lnTo>
                      <a:lnTo>
                        <a:pt x="61" y="19"/>
                      </a:lnTo>
                      <a:lnTo>
                        <a:pt x="62" y="19"/>
                      </a:lnTo>
                      <a:lnTo>
                        <a:pt x="67" y="19"/>
                      </a:lnTo>
                      <a:lnTo>
                        <a:pt x="69" y="19"/>
                      </a:lnTo>
                      <a:lnTo>
                        <a:pt x="73" y="19"/>
                      </a:lnTo>
                      <a:lnTo>
                        <a:pt x="77" y="19"/>
                      </a:lnTo>
                      <a:lnTo>
                        <a:pt x="81" y="19"/>
                      </a:lnTo>
                      <a:lnTo>
                        <a:pt x="85" y="19"/>
                      </a:lnTo>
                      <a:lnTo>
                        <a:pt x="91" y="19"/>
                      </a:lnTo>
                      <a:lnTo>
                        <a:pt x="96" y="19"/>
                      </a:lnTo>
                      <a:lnTo>
                        <a:pt x="102" y="21"/>
                      </a:lnTo>
                      <a:lnTo>
                        <a:pt x="107" y="21"/>
                      </a:lnTo>
                      <a:lnTo>
                        <a:pt x="114" y="21"/>
                      </a:lnTo>
                      <a:lnTo>
                        <a:pt x="122" y="22"/>
                      </a:lnTo>
                      <a:lnTo>
                        <a:pt x="129" y="23"/>
                      </a:lnTo>
                      <a:lnTo>
                        <a:pt x="135" y="23"/>
                      </a:lnTo>
                      <a:lnTo>
                        <a:pt x="142" y="23"/>
                      </a:lnTo>
                      <a:lnTo>
                        <a:pt x="149" y="24"/>
                      </a:lnTo>
                      <a:lnTo>
                        <a:pt x="158" y="24"/>
                      </a:lnTo>
                      <a:lnTo>
                        <a:pt x="165" y="25"/>
                      </a:lnTo>
                      <a:lnTo>
                        <a:pt x="174" y="25"/>
                      </a:lnTo>
                      <a:lnTo>
                        <a:pt x="183" y="27"/>
                      </a:lnTo>
                      <a:lnTo>
                        <a:pt x="192" y="28"/>
                      </a:lnTo>
                      <a:lnTo>
                        <a:pt x="200" y="28"/>
                      </a:lnTo>
                      <a:lnTo>
                        <a:pt x="209" y="29"/>
                      </a:lnTo>
                      <a:lnTo>
                        <a:pt x="219" y="30"/>
                      </a:lnTo>
                      <a:lnTo>
                        <a:pt x="227" y="31"/>
                      </a:lnTo>
                      <a:lnTo>
                        <a:pt x="237" y="31"/>
                      </a:lnTo>
                      <a:lnTo>
                        <a:pt x="245" y="33"/>
                      </a:lnTo>
                      <a:lnTo>
                        <a:pt x="255" y="34"/>
                      </a:lnTo>
                      <a:lnTo>
                        <a:pt x="265" y="35"/>
                      </a:lnTo>
                      <a:lnTo>
                        <a:pt x="274" y="35"/>
                      </a:lnTo>
                      <a:lnTo>
                        <a:pt x="283" y="36"/>
                      </a:lnTo>
                      <a:lnTo>
                        <a:pt x="291" y="38"/>
                      </a:lnTo>
                      <a:lnTo>
                        <a:pt x="301" y="39"/>
                      </a:lnTo>
                      <a:lnTo>
                        <a:pt x="310" y="39"/>
                      </a:lnTo>
                      <a:lnTo>
                        <a:pt x="318" y="40"/>
                      </a:lnTo>
                      <a:lnTo>
                        <a:pt x="328" y="40"/>
                      </a:lnTo>
                      <a:lnTo>
                        <a:pt x="336" y="42"/>
                      </a:lnTo>
                      <a:lnTo>
                        <a:pt x="345" y="44"/>
                      </a:lnTo>
                      <a:lnTo>
                        <a:pt x="353" y="44"/>
                      </a:lnTo>
                      <a:lnTo>
                        <a:pt x="362" y="45"/>
                      </a:lnTo>
                      <a:lnTo>
                        <a:pt x="370" y="46"/>
                      </a:lnTo>
                      <a:lnTo>
                        <a:pt x="378" y="46"/>
                      </a:lnTo>
                      <a:lnTo>
                        <a:pt x="386" y="48"/>
                      </a:lnTo>
                      <a:lnTo>
                        <a:pt x="392" y="48"/>
                      </a:lnTo>
                      <a:lnTo>
                        <a:pt x="401" y="51"/>
                      </a:lnTo>
                      <a:lnTo>
                        <a:pt x="407" y="51"/>
                      </a:lnTo>
                      <a:lnTo>
                        <a:pt x="414" y="52"/>
                      </a:lnTo>
                      <a:lnTo>
                        <a:pt x="420" y="53"/>
                      </a:lnTo>
                      <a:lnTo>
                        <a:pt x="426" y="55"/>
                      </a:lnTo>
                      <a:lnTo>
                        <a:pt x="432" y="55"/>
                      </a:lnTo>
                      <a:lnTo>
                        <a:pt x="437" y="56"/>
                      </a:lnTo>
                      <a:lnTo>
                        <a:pt x="442" y="57"/>
                      </a:lnTo>
                      <a:lnTo>
                        <a:pt x="447" y="58"/>
                      </a:lnTo>
                      <a:lnTo>
                        <a:pt x="450" y="58"/>
                      </a:lnTo>
                      <a:lnTo>
                        <a:pt x="454" y="59"/>
                      </a:lnTo>
                      <a:lnTo>
                        <a:pt x="456" y="61"/>
                      </a:lnTo>
                      <a:lnTo>
                        <a:pt x="460" y="62"/>
                      </a:lnTo>
                      <a:lnTo>
                        <a:pt x="464" y="63"/>
                      </a:lnTo>
                      <a:lnTo>
                        <a:pt x="466" y="65"/>
                      </a:lnTo>
                      <a:lnTo>
                        <a:pt x="467" y="70"/>
                      </a:lnTo>
                      <a:lnTo>
                        <a:pt x="464" y="78"/>
                      </a:lnTo>
                      <a:lnTo>
                        <a:pt x="460" y="81"/>
                      </a:lnTo>
                      <a:lnTo>
                        <a:pt x="456" y="84"/>
                      </a:lnTo>
                      <a:lnTo>
                        <a:pt x="453" y="87"/>
                      </a:lnTo>
                      <a:lnTo>
                        <a:pt x="449" y="91"/>
                      </a:lnTo>
                      <a:lnTo>
                        <a:pt x="446" y="95"/>
                      </a:lnTo>
                      <a:lnTo>
                        <a:pt x="442" y="98"/>
                      </a:lnTo>
                      <a:lnTo>
                        <a:pt x="439" y="101"/>
                      </a:lnTo>
                      <a:lnTo>
                        <a:pt x="438" y="104"/>
                      </a:lnTo>
                      <a:lnTo>
                        <a:pt x="437" y="107"/>
                      </a:lnTo>
                      <a:lnTo>
                        <a:pt x="437" y="109"/>
                      </a:lnTo>
                      <a:lnTo>
                        <a:pt x="439" y="112"/>
                      </a:lnTo>
                      <a:lnTo>
                        <a:pt x="443" y="113"/>
                      </a:lnTo>
                      <a:lnTo>
                        <a:pt x="447" y="113"/>
                      </a:lnTo>
                      <a:lnTo>
                        <a:pt x="452" y="113"/>
                      </a:lnTo>
                      <a:lnTo>
                        <a:pt x="455" y="112"/>
                      </a:lnTo>
                      <a:lnTo>
                        <a:pt x="459" y="110"/>
                      </a:lnTo>
                      <a:lnTo>
                        <a:pt x="461" y="107"/>
                      </a:lnTo>
                      <a:lnTo>
                        <a:pt x="465" y="104"/>
                      </a:lnTo>
                      <a:lnTo>
                        <a:pt x="469" y="101"/>
                      </a:lnTo>
                      <a:lnTo>
                        <a:pt x="471" y="98"/>
                      </a:lnTo>
                      <a:lnTo>
                        <a:pt x="476" y="92"/>
                      </a:lnTo>
                      <a:lnTo>
                        <a:pt x="479" y="89"/>
                      </a:lnTo>
                      <a:lnTo>
                        <a:pt x="482" y="89"/>
                      </a:lnTo>
                      <a:lnTo>
                        <a:pt x="483" y="89"/>
                      </a:lnTo>
                      <a:lnTo>
                        <a:pt x="486" y="91"/>
                      </a:lnTo>
                      <a:lnTo>
                        <a:pt x="487" y="95"/>
                      </a:lnTo>
                      <a:lnTo>
                        <a:pt x="487" y="97"/>
                      </a:lnTo>
                      <a:lnTo>
                        <a:pt x="487" y="101"/>
                      </a:lnTo>
                      <a:lnTo>
                        <a:pt x="487" y="106"/>
                      </a:lnTo>
                      <a:lnTo>
                        <a:pt x="488" y="113"/>
                      </a:lnTo>
                      <a:lnTo>
                        <a:pt x="488" y="115"/>
                      </a:lnTo>
                      <a:lnTo>
                        <a:pt x="488" y="119"/>
                      </a:lnTo>
                      <a:lnTo>
                        <a:pt x="488" y="123"/>
                      </a:lnTo>
                      <a:lnTo>
                        <a:pt x="488" y="127"/>
                      </a:lnTo>
                      <a:lnTo>
                        <a:pt x="488" y="131"/>
                      </a:lnTo>
                      <a:lnTo>
                        <a:pt x="488" y="136"/>
                      </a:lnTo>
                      <a:lnTo>
                        <a:pt x="488" y="141"/>
                      </a:lnTo>
                      <a:lnTo>
                        <a:pt x="488" y="147"/>
                      </a:lnTo>
                      <a:lnTo>
                        <a:pt x="487" y="152"/>
                      </a:lnTo>
                      <a:lnTo>
                        <a:pt x="487" y="157"/>
                      </a:lnTo>
                      <a:lnTo>
                        <a:pt x="487" y="161"/>
                      </a:lnTo>
                      <a:lnTo>
                        <a:pt x="487" y="166"/>
                      </a:lnTo>
                      <a:lnTo>
                        <a:pt x="486" y="172"/>
                      </a:lnTo>
                      <a:lnTo>
                        <a:pt x="486" y="177"/>
                      </a:lnTo>
                      <a:lnTo>
                        <a:pt x="486" y="183"/>
                      </a:lnTo>
                      <a:lnTo>
                        <a:pt x="486" y="191"/>
                      </a:lnTo>
                      <a:lnTo>
                        <a:pt x="484" y="195"/>
                      </a:lnTo>
                      <a:lnTo>
                        <a:pt x="484" y="202"/>
                      </a:lnTo>
                      <a:lnTo>
                        <a:pt x="484" y="208"/>
                      </a:lnTo>
                      <a:lnTo>
                        <a:pt x="484" y="214"/>
                      </a:lnTo>
                      <a:lnTo>
                        <a:pt x="483" y="220"/>
                      </a:lnTo>
                      <a:lnTo>
                        <a:pt x="483" y="227"/>
                      </a:lnTo>
                      <a:lnTo>
                        <a:pt x="483" y="233"/>
                      </a:lnTo>
                      <a:lnTo>
                        <a:pt x="483" y="239"/>
                      </a:lnTo>
                      <a:lnTo>
                        <a:pt x="483" y="245"/>
                      </a:lnTo>
                      <a:lnTo>
                        <a:pt x="482" y="251"/>
                      </a:lnTo>
                      <a:lnTo>
                        <a:pt x="482" y="256"/>
                      </a:lnTo>
                      <a:lnTo>
                        <a:pt x="482" y="264"/>
                      </a:lnTo>
                      <a:lnTo>
                        <a:pt x="481" y="270"/>
                      </a:lnTo>
                      <a:lnTo>
                        <a:pt x="481" y="276"/>
                      </a:lnTo>
                      <a:lnTo>
                        <a:pt x="481" y="282"/>
                      </a:lnTo>
                      <a:lnTo>
                        <a:pt x="481" y="288"/>
                      </a:lnTo>
                      <a:lnTo>
                        <a:pt x="479" y="293"/>
                      </a:lnTo>
                      <a:lnTo>
                        <a:pt x="479" y="299"/>
                      </a:lnTo>
                      <a:lnTo>
                        <a:pt x="478" y="305"/>
                      </a:lnTo>
                      <a:lnTo>
                        <a:pt x="478" y="311"/>
                      </a:lnTo>
                      <a:lnTo>
                        <a:pt x="478" y="316"/>
                      </a:lnTo>
                      <a:lnTo>
                        <a:pt x="477" y="322"/>
                      </a:lnTo>
                      <a:lnTo>
                        <a:pt x="477" y="327"/>
                      </a:lnTo>
                      <a:lnTo>
                        <a:pt x="477" y="332"/>
                      </a:lnTo>
                      <a:lnTo>
                        <a:pt x="477" y="336"/>
                      </a:lnTo>
                      <a:lnTo>
                        <a:pt x="476" y="341"/>
                      </a:lnTo>
                      <a:lnTo>
                        <a:pt x="476" y="345"/>
                      </a:lnTo>
                      <a:lnTo>
                        <a:pt x="476" y="350"/>
                      </a:lnTo>
                      <a:lnTo>
                        <a:pt x="475" y="353"/>
                      </a:lnTo>
                      <a:lnTo>
                        <a:pt x="475" y="358"/>
                      </a:lnTo>
                      <a:lnTo>
                        <a:pt x="475" y="362"/>
                      </a:lnTo>
                      <a:lnTo>
                        <a:pt x="475" y="366"/>
                      </a:lnTo>
                      <a:lnTo>
                        <a:pt x="475" y="372"/>
                      </a:lnTo>
                      <a:lnTo>
                        <a:pt x="473" y="377"/>
                      </a:lnTo>
                      <a:lnTo>
                        <a:pt x="473" y="380"/>
                      </a:lnTo>
                      <a:lnTo>
                        <a:pt x="473" y="384"/>
                      </a:lnTo>
                      <a:lnTo>
                        <a:pt x="472" y="387"/>
                      </a:lnTo>
                      <a:lnTo>
                        <a:pt x="471" y="392"/>
                      </a:lnTo>
                      <a:lnTo>
                        <a:pt x="469" y="398"/>
                      </a:lnTo>
                      <a:lnTo>
                        <a:pt x="466" y="403"/>
                      </a:lnTo>
                      <a:lnTo>
                        <a:pt x="464" y="408"/>
                      </a:lnTo>
                      <a:lnTo>
                        <a:pt x="460" y="414"/>
                      </a:lnTo>
                      <a:lnTo>
                        <a:pt x="458" y="419"/>
                      </a:lnTo>
                      <a:lnTo>
                        <a:pt x="455" y="425"/>
                      </a:lnTo>
                      <a:lnTo>
                        <a:pt x="453" y="429"/>
                      </a:lnTo>
                      <a:lnTo>
                        <a:pt x="450" y="434"/>
                      </a:lnTo>
                      <a:lnTo>
                        <a:pt x="449" y="438"/>
                      </a:lnTo>
                      <a:lnTo>
                        <a:pt x="449" y="442"/>
                      </a:lnTo>
                      <a:lnTo>
                        <a:pt x="449" y="446"/>
                      </a:lnTo>
                      <a:lnTo>
                        <a:pt x="450" y="448"/>
                      </a:lnTo>
                      <a:lnTo>
                        <a:pt x="453" y="449"/>
                      </a:lnTo>
                      <a:lnTo>
                        <a:pt x="458" y="452"/>
                      </a:lnTo>
                      <a:lnTo>
                        <a:pt x="461" y="452"/>
                      </a:lnTo>
                      <a:lnTo>
                        <a:pt x="465" y="451"/>
                      </a:lnTo>
                      <a:lnTo>
                        <a:pt x="469" y="448"/>
                      </a:lnTo>
                      <a:lnTo>
                        <a:pt x="472" y="448"/>
                      </a:lnTo>
                      <a:lnTo>
                        <a:pt x="476" y="445"/>
                      </a:lnTo>
                      <a:lnTo>
                        <a:pt x="479" y="443"/>
                      </a:lnTo>
                      <a:lnTo>
                        <a:pt x="482" y="440"/>
                      </a:lnTo>
                      <a:lnTo>
                        <a:pt x="486" y="438"/>
                      </a:lnTo>
                      <a:lnTo>
                        <a:pt x="490" y="434"/>
                      </a:lnTo>
                      <a:lnTo>
                        <a:pt x="496" y="430"/>
                      </a:lnTo>
                      <a:lnTo>
                        <a:pt x="500" y="430"/>
                      </a:lnTo>
                      <a:lnTo>
                        <a:pt x="504" y="434"/>
                      </a:lnTo>
                      <a:lnTo>
                        <a:pt x="504" y="435"/>
                      </a:lnTo>
                      <a:lnTo>
                        <a:pt x="505" y="437"/>
                      </a:lnTo>
                      <a:lnTo>
                        <a:pt x="505" y="441"/>
                      </a:lnTo>
                      <a:lnTo>
                        <a:pt x="505" y="446"/>
                      </a:lnTo>
                      <a:lnTo>
                        <a:pt x="505" y="449"/>
                      </a:lnTo>
                      <a:lnTo>
                        <a:pt x="505" y="455"/>
                      </a:lnTo>
                      <a:lnTo>
                        <a:pt x="505" y="459"/>
                      </a:lnTo>
                      <a:lnTo>
                        <a:pt x="505" y="463"/>
                      </a:lnTo>
                      <a:lnTo>
                        <a:pt x="505" y="466"/>
                      </a:lnTo>
                      <a:lnTo>
                        <a:pt x="506" y="470"/>
                      </a:lnTo>
                      <a:lnTo>
                        <a:pt x="505" y="474"/>
                      </a:lnTo>
                      <a:lnTo>
                        <a:pt x="505" y="477"/>
                      </a:lnTo>
                      <a:lnTo>
                        <a:pt x="505" y="481"/>
                      </a:lnTo>
                      <a:lnTo>
                        <a:pt x="505" y="485"/>
                      </a:lnTo>
                      <a:lnTo>
                        <a:pt x="505" y="488"/>
                      </a:lnTo>
                      <a:lnTo>
                        <a:pt x="505" y="492"/>
                      </a:lnTo>
                      <a:lnTo>
                        <a:pt x="505" y="497"/>
                      </a:lnTo>
                      <a:lnTo>
                        <a:pt x="505" y="502"/>
                      </a:lnTo>
                      <a:lnTo>
                        <a:pt x="505" y="505"/>
                      </a:lnTo>
                      <a:lnTo>
                        <a:pt x="505" y="510"/>
                      </a:lnTo>
                      <a:lnTo>
                        <a:pt x="505" y="515"/>
                      </a:lnTo>
                      <a:lnTo>
                        <a:pt x="505" y="520"/>
                      </a:lnTo>
                      <a:lnTo>
                        <a:pt x="505" y="524"/>
                      </a:lnTo>
                      <a:lnTo>
                        <a:pt x="505" y="530"/>
                      </a:lnTo>
                      <a:lnTo>
                        <a:pt x="505" y="533"/>
                      </a:lnTo>
                      <a:lnTo>
                        <a:pt x="505" y="538"/>
                      </a:lnTo>
                      <a:lnTo>
                        <a:pt x="505" y="543"/>
                      </a:lnTo>
                      <a:lnTo>
                        <a:pt x="505" y="548"/>
                      </a:lnTo>
                      <a:lnTo>
                        <a:pt x="505" y="551"/>
                      </a:lnTo>
                      <a:lnTo>
                        <a:pt x="505" y="556"/>
                      </a:lnTo>
                      <a:lnTo>
                        <a:pt x="505" y="561"/>
                      </a:lnTo>
                      <a:lnTo>
                        <a:pt x="505" y="566"/>
                      </a:lnTo>
                      <a:lnTo>
                        <a:pt x="505" y="571"/>
                      </a:lnTo>
                      <a:lnTo>
                        <a:pt x="505" y="575"/>
                      </a:lnTo>
                      <a:lnTo>
                        <a:pt x="504" y="579"/>
                      </a:lnTo>
                      <a:lnTo>
                        <a:pt x="504" y="583"/>
                      </a:lnTo>
                      <a:lnTo>
                        <a:pt x="504" y="588"/>
                      </a:lnTo>
                      <a:lnTo>
                        <a:pt x="504" y="593"/>
                      </a:lnTo>
                      <a:lnTo>
                        <a:pt x="504" y="596"/>
                      </a:lnTo>
                      <a:lnTo>
                        <a:pt x="504" y="600"/>
                      </a:lnTo>
                      <a:lnTo>
                        <a:pt x="504" y="605"/>
                      </a:lnTo>
                      <a:lnTo>
                        <a:pt x="504" y="609"/>
                      </a:lnTo>
                      <a:lnTo>
                        <a:pt x="503" y="611"/>
                      </a:lnTo>
                      <a:lnTo>
                        <a:pt x="503" y="615"/>
                      </a:lnTo>
                      <a:lnTo>
                        <a:pt x="503" y="618"/>
                      </a:lnTo>
                      <a:lnTo>
                        <a:pt x="503" y="622"/>
                      </a:lnTo>
                      <a:lnTo>
                        <a:pt x="501" y="626"/>
                      </a:lnTo>
                      <a:lnTo>
                        <a:pt x="501" y="629"/>
                      </a:lnTo>
                      <a:lnTo>
                        <a:pt x="501" y="632"/>
                      </a:lnTo>
                      <a:lnTo>
                        <a:pt x="501" y="635"/>
                      </a:lnTo>
                      <a:lnTo>
                        <a:pt x="501" y="640"/>
                      </a:lnTo>
                      <a:lnTo>
                        <a:pt x="501" y="644"/>
                      </a:lnTo>
                      <a:lnTo>
                        <a:pt x="501" y="647"/>
                      </a:lnTo>
                      <a:lnTo>
                        <a:pt x="501" y="651"/>
                      </a:lnTo>
                      <a:lnTo>
                        <a:pt x="499" y="655"/>
                      </a:lnTo>
                      <a:lnTo>
                        <a:pt x="498" y="660"/>
                      </a:lnTo>
                      <a:lnTo>
                        <a:pt x="496" y="662"/>
                      </a:lnTo>
                      <a:lnTo>
                        <a:pt x="495" y="666"/>
                      </a:lnTo>
                      <a:lnTo>
                        <a:pt x="494" y="669"/>
                      </a:lnTo>
                      <a:lnTo>
                        <a:pt x="494" y="673"/>
                      </a:lnTo>
                      <a:lnTo>
                        <a:pt x="492" y="675"/>
                      </a:lnTo>
                      <a:lnTo>
                        <a:pt x="490" y="679"/>
                      </a:lnTo>
                      <a:lnTo>
                        <a:pt x="489" y="683"/>
                      </a:lnTo>
                      <a:lnTo>
                        <a:pt x="488" y="686"/>
                      </a:lnTo>
                      <a:lnTo>
                        <a:pt x="487" y="690"/>
                      </a:lnTo>
                      <a:lnTo>
                        <a:pt x="486" y="694"/>
                      </a:lnTo>
                      <a:lnTo>
                        <a:pt x="484" y="697"/>
                      </a:lnTo>
                      <a:lnTo>
                        <a:pt x="483" y="701"/>
                      </a:lnTo>
                      <a:lnTo>
                        <a:pt x="482" y="705"/>
                      </a:lnTo>
                      <a:lnTo>
                        <a:pt x="479" y="708"/>
                      </a:lnTo>
                      <a:lnTo>
                        <a:pt x="478" y="712"/>
                      </a:lnTo>
                      <a:lnTo>
                        <a:pt x="477" y="716"/>
                      </a:lnTo>
                      <a:lnTo>
                        <a:pt x="476" y="719"/>
                      </a:lnTo>
                      <a:lnTo>
                        <a:pt x="475" y="723"/>
                      </a:lnTo>
                      <a:lnTo>
                        <a:pt x="473" y="726"/>
                      </a:lnTo>
                      <a:lnTo>
                        <a:pt x="472" y="730"/>
                      </a:lnTo>
                      <a:lnTo>
                        <a:pt x="471" y="736"/>
                      </a:lnTo>
                      <a:lnTo>
                        <a:pt x="469" y="742"/>
                      </a:lnTo>
                      <a:lnTo>
                        <a:pt x="467" y="747"/>
                      </a:lnTo>
                      <a:lnTo>
                        <a:pt x="466" y="753"/>
                      </a:lnTo>
                      <a:lnTo>
                        <a:pt x="465" y="756"/>
                      </a:lnTo>
                      <a:lnTo>
                        <a:pt x="465" y="759"/>
                      </a:lnTo>
                      <a:lnTo>
                        <a:pt x="465" y="763"/>
                      </a:lnTo>
                      <a:lnTo>
                        <a:pt x="466" y="765"/>
                      </a:lnTo>
                      <a:lnTo>
                        <a:pt x="467" y="768"/>
                      </a:lnTo>
                      <a:lnTo>
                        <a:pt x="470" y="768"/>
                      </a:lnTo>
                      <a:lnTo>
                        <a:pt x="472" y="767"/>
                      </a:lnTo>
                      <a:lnTo>
                        <a:pt x="476" y="764"/>
                      </a:lnTo>
                      <a:lnTo>
                        <a:pt x="479" y="760"/>
                      </a:lnTo>
                      <a:lnTo>
                        <a:pt x="484" y="756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42" name="Freeform 330"/>
                <p:cNvSpPr>
                  <a:spLocks/>
                </p:cNvSpPr>
                <p:nvPr/>
              </p:nvSpPr>
              <p:spPr bwMode="auto">
                <a:xfrm>
                  <a:off x="2267" y="1614"/>
                  <a:ext cx="134" cy="191"/>
                </a:xfrm>
                <a:custGeom>
                  <a:avLst/>
                  <a:gdLst>
                    <a:gd name="T0" fmla="*/ 0 w 537"/>
                    <a:gd name="T1" fmla="*/ 0 h 764"/>
                    <a:gd name="T2" fmla="*/ 0 w 537"/>
                    <a:gd name="T3" fmla="*/ 0 h 764"/>
                    <a:gd name="T4" fmla="*/ 0 w 537"/>
                    <a:gd name="T5" fmla="*/ 0 h 764"/>
                    <a:gd name="T6" fmla="*/ 0 w 537"/>
                    <a:gd name="T7" fmla="*/ 0 h 764"/>
                    <a:gd name="T8" fmla="*/ 0 w 537"/>
                    <a:gd name="T9" fmla="*/ 0 h 764"/>
                    <a:gd name="T10" fmla="*/ 0 w 537"/>
                    <a:gd name="T11" fmla="*/ 0 h 764"/>
                    <a:gd name="T12" fmla="*/ 0 w 537"/>
                    <a:gd name="T13" fmla="*/ 0 h 764"/>
                    <a:gd name="T14" fmla="*/ 0 w 537"/>
                    <a:gd name="T15" fmla="*/ 0 h 764"/>
                    <a:gd name="T16" fmla="*/ 0 w 537"/>
                    <a:gd name="T17" fmla="*/ 0 h 764"/>
                    <a:gd name="T18" fmla="*/ 0 w 537"/>
                    <a:gd name="T19" fmla="*/ 0 h 764"/>
                    <a:gd name="T20" fmla="*/ 0 w 537"/>
                    <a:gd name="T21" fmla="*/ 0 h 764"/>
                    <a:gd name="T22" fmla="*/ 0 w 537"/>
                    <a:gd name="T23" fmla="*/ 0 h 764"/>
                    <a:gd name="T24" fmla="*/ 0 w 537"/>
                    <a:gd name="T25" fmla="*/ 0 h 764"/>
                    <a:gd name="T26" fmla="*/ 0 w 537"/>
                    <a:gd name="T27" fmla="*/ 0 h 764"/>
                    <a:gd name="T28" fmla="*/ 0 w 537"/>
                    <a:gd name="T29" fmla="*/ 0 h 764"/>
                    <a:gd name="T30" fmla="*/ 0 w 537"/>
                    <a:gd name="T31" fmla="*/ 0 h 764"/>
                    <a:gd name="T32" fmla="*/ 0 w 537"/>
                    <a:gd name="T33" fmla="*/ 0 h 764"/>
                    <a:gd name="T34" fmla="*/ 0 w 537"/>
                    <a:gd name="T35" fmla="*/ 0 h 764"/>
                    <a:gd name="T36" fmla="*/ 0 w 537"/>
                    <a:gd name="T37" fmla="*/ 0 h 764"/>
                    <a:gd name="T38" fmla="*/ 0 w 537"/>
                    <a:gd name="T39" fmla="*/ 0 h 764"/>
                    <a:gd name="T40" fmla="*/ 0 w 537"/>
                    <a:gd name="T41" fmla="*/ 0 h 764"/>
                    <a:gd name="T42" fmla="*/ 0 w 537"/>
                    <a:gd name="T43" fmla="*/ 0 h 764"/>
                    <a:gd name="T44" fmla="*/ 0 w 537"/>
                    <a:gd name="T45" fmla="*/ 0 h 764"/>
                    <a:gd name="T46" fmla="*/ 0 w 537"/>
                    <a:gd name="T47" fmla="*/ 0 h 764"/>
                    <a:gd name="T48" fmla="*/ 0 w 537"/>
                    <a:gd name="T49" fmla="*/ 0 h 764"/>
                    <a:gd name="T50" fmla="*/ 0 w 537"/>
                    <a:gd name="T51" fmla="*/ 0 h 764"/>
                    <a:gd name="T52" fmla="*/ 0 w 537"/>
                    <a:gd name="T53" fmla="*/ 0 h 764"/>
                    <a:gd name="T54" fmla="*/ 0 w 537"/>
                    <a:gd name="T55" fmla="*/ 0 h 764"/>
                    <a:gd name="T56" fmla="*/ 0 w 537"/>
                    <a:gd name="T57" fmla="*/ 0 h 764"/>
                    <a:gd name="T58" fmla="*/ 0 w 537"/>
                    <a:gd name="T59" fmla="*/ 0 h 764"/>
                    <a:gd name="T60" fmla="*/ 0 w 537"/>
                    <a:gd name="T61" fmla="*/ 0 h 764"/>
                    <a:gd name="T62" fmla="*/ 0 w 537"/>
                    <a:gd name="T63" fmla="*/ 0 h 764"/>
                    <a:gd name="T64" fmla="*/ 0 w 537"/>
                    <a:gd name="T65" fmla="*/ 0 h 764"/>
                    <a:gd name="T66" fmla="*/ 0 w 537"/>
                    <a:gd name="T67" fmla="*/ 0 h 764"/>
                    <a:gd name="T68" fmla="*/ 0 w 537"/>
                    <a:gd name="T69" fmla="*/ 0 h 764"/>
                    <a:gd name="T70" fmla="*/ 0 w 537"/>
                    <a:gd name="T71" fmla="*/ 0 h 764"/>
                    <a:gd name="T72" fmla="*/ 0 w 537"/>
                    <a:gd name="T73" fmla="*/ 0 h 764"/>
                    <a:gd name="T74" fmla="*/ 0 w 537"/>
                    <a:gd name="T75" fmla="*/ 0 h 764"/>
                    <a:gd name="T76" fmla="*/ 0 w 537"/>
                    <a:gd name="T77" fmla="*/ 0 h 764"/>
                    <a:gd name="T78" fmla="*/ 0 w 537"/>
                    <a:gd name="T79" fmla="*/ 0 h 764"/>
                    <a:gd name="T80" fmla="*/ 0 w 537"/>
                    <a:gd name="T81" fmla="*/ 0 h 764"/>
                    <a:gd name="T82" fmla="*/ 0 w 537"/>
                    <a:gd name="T83" fmla="*/ 0 h 764"/>
                    <a:gd name="T84" fmla="*/ 0 w 537"/>
                    <a:gd name="T85" fmla="*/ 0 h 764"/>
                    <a:gd name="T86" fmla="*/ 0 w 537"/>
                    <a:gd name="T87" fmla="*/ 0 h 764"/>
                    <a:gd name="T88" fmla="*/ 0 w 537"/>
                    <a:gd name="T89" fmla="*/ 0 h 764"/>
                    <a:gd name="T90" fmla="*/ 0 w 537"/>
                    <a:gd name="T91" fmla="*/ 0 h 764"/>
                    <a:gd name="T92" fmla="*/ 0 w 537"/>
                    <a:gd name="T93" fmla="*/ 0 h 764"/>
                    <a:gd name="T94" fmla="*/ 0 w 537"/>
                    <a:gd name="T95" fmla="*/ 0 h 764"/>
                    <a:gd name="T96" fmla="*/ 0 w 537"/>
                    <a:gd name="T97" fmla="*/ 0 h 764"/>
                    <a:gd name="T98" fmla="*/ 0 w 537"/>
                    <a:gd name="T99" fmla="*/ 0 h 764"/>
                    <a:gd name="T100" fmla="*/ 0 w 537"/>
                    <a:gd name="T101" fmla="*/ 0 h 764"/>
                    <a:gd name="T102" fmla="*/ 0 w 537"/>
                    <a:gd name="T103" fmla="*/ 0 h 764"/>
                    <a:gd name="T104" fmla="*/ 0 w 537"/>
                    <a:gd name="T105" fmla="*/ 0 h 764"/>
                    <a:gd name="T106" fmla="*/ 0 w 537"/>
                    <a:gd name="T107" fmla="*/ 0 h 764"/>
                    <a:gd name="T108" fmla="*/ 0 w 537"/>
                    <a:gd name="T109" fmla="*/ 0 h 764"/>
                    <a:gd name="T110" fmla="*/ 0 w 537"/>
                    <a:gd name="T111" fmla="*/ 0 h 764"/>
                    <a:gd name="T112" fmla="*/ 0 w 537"/>
                    <a:gd name="T113" fmla="*/ 0 h 764"/>
                    <a:gd name="T114" fmla="*/ 0 w 537"/>
                    <a:gd name="T115" fmla="*/ 0 h 764"/>
                    <a:gd name="T116" fmla="*/ 0 w 537"/>
                    <a:gd name="T117" fmla="*/ 0 h 764"/>
                    <a:gd name="T118" fmla="*/ 0 w 537"/>
                    <a:gd name="T119" fmla="*/ 0 h 764"/>
                    <a:gd name="T120" fmla="*/ 0 w 537"/>
                    <a:gd name="T121" fmla="*/ 0 h 764"/>
                    <a:gd name="T122" fmla="*/ 0 w 537"/>
                    <a:gd name="T123" fmla="*/ 0 h 764"/>
                    <a:gd name="T124" fmla="*/ 0 w 537"/>
                    <a:gd name="T125" fmla="*/ 0 h 7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37" h="764">
                      <a:moveTo>
                        <a:pt x="86" y="732"/>
                      </a:moveTo>
                      <a:lnTo>
                        <a:pt x="85" y="732"/>
                      </a:lnTo>
                      <a:lnTo>
                        <a:pt x="83" y="732"/>
                      </a:lnTo>
                      <a:lnTo>
                        <a:pt x="80" y="732"/>
                      </a:lnTo>
                      <a:lnTo>
                        <a:pt x="75" y="732"/>
                      </a:lnTo>
                      <a:lnTo>
                        <a:pt x="70" y="732"/>
                      </a:lnTo>
                      <a:lnTo>
                        <a:pt x="64" y="732"/>
                      </a:lnTo>
                      <a:lnTo>
                        <a:pt x="59" y="732"/>
                      </a:lnTo>
                      <a:lnTo>
                        <a:pt x="53" y="732"/>
                      </a:lnTo>
                      <a:lnTo>
                        <a:pt x="49" y="730"/>
                      </a:lnTo>
                      <a:lnTo>
                        <a:pt x="46" y="730"/>
                      </a:lnTo>
                      <a:lnTo>
                        <a:pt x="42" y="729"/>
                      </a:lnTo>
                      <a:lnTo>
                        <a:pt x="38" y="729"/>
                      </a:lnTo>
                      <a:lnTo>
                        <a:pt x="32" y="727"/>
                      </a:lnTo>
                      <a:lnTo>
                        <a:pt x="28" y="726"/>
                      </a:lnTo>
                      <a:lnTo>
                        <a:pt x="23" y="722"/>
                      </a:lnTo>
                      <a:lnTo>
                        <a:pt x="18" y="718"/>
                      </a:lnTo>
                      <a:lnTo>
                        <a:pt x="14" y="713"/>
                      </a:lnTo>
                      <a:lnTo>
                        <a:pt x="13" y="709"/>
                      </a:lnTo>
                      <a:lnTo>
                        <a:pt x="12" y="706"/>
                      </a:lnTo>
                      <a:lnTo>
                        <a:pt x="11" y="705"/>
                      </a:lnTo>
                      <a:lnTo>
                        <a:pt x="11" y="701"/>
                      </a:lnTo>
                      <a:lnTo>
                        <a:pt x="11" y="699"/>
                      </a:lnTo>
                      <a:lnTo>
                        <a:pt x="9" y="695"/>
                      </a:lnTo>
                      <a:lnTo>
                        <a:pt x="9" y="692"/>
                      </a:lnTo>
                      <a:lnTo>
                        <a:pt x="8" y="687"/>
                      </a:lnTo>
                      <a:lnTo>
                        <a:pt x="8" y="683"/>
                      </a:lnTo>
                      <a:lnTo>
                        <a:pt x="8" y="678"/>
                      </a:lnTo>
                      <a:lnTo>
                        <a:pt x="7" y="672"/>
                      </a:lnTo>
                      <a:lnTo>
                        <a:pt x="7" y="667"/>
                      </a:lnTo>
                      <a:lnTo>
                        <a:pt x="7" y="661"/>
                      </a:lnTo>
                      <a:lnTo>
                        <a:pt x="6" y="655"/>
                      </a:lnTo>
                      <a:lnTo>
                        <a:pt x="6" y="649"/>
                      </a:lnTo>
                      <a:lnTo>
                        <a:pt x="6" y="643"/>
                      </a:lnTo>
                      <a:lnTo>
                        <a:pt x="6" y="636"/>
                      </a:lnTo>
                      <a:lnTo>
                        <a:pt x="5" y="628"/>
                      </a:lnTo>
                      <a:lnTo>
                        <a:pt x="5" y="621"/>
                      </a:lnTo>
                      <a:lnTo>
                        <a:pt x="3" y="613"/>
                      </a:lnTo>
                      <a:lnTo>
                        <a:pt x="3" y="605"/>
                      </a:lnTo>
                      <a:lnTo>
                        <a:pt x="3" y="597"/>
                      </a:lnTo>
                      <a:lnTo>
                        <a:pt x="3" y="590"/>
                      </a:lnTo>
                      <a:lnTo>
                        <a:pt x="3" y="581"/>
                      </a:lnTo>
                      <a:lnTo>
                        <a:pt x="3" y="573"/>
                      </a:lnTo>
                      <a:lnTo>
                        <a:pt x="2" y="564"/>
                      </a:lnTo>
                      <a:lnTo>
                        <a:pt x="2" y="556"/>
                      </a:lnTo>
                      <a:lnTo>
                        <a:pt x="2" y="547"/>
                      </a:lnTo>
                      <a:lnTo>
                        <a:pt x="2" y="539"/>
                      </a:lnTo>
                      <a:lnTo>
                        <a:pt x="2" y="529"/>
                      </a:lnTo>
                      <a:lnTo>
                        <a:pt x="2" y="520"/>
                      </a:lnTo>
                      <a:lnTo>
                        <a:pt x="2" y="512"/>
                      </a:lnTo>
                      <a:lnTo>
                        <a:pt x="2" y="503"/>
                      </a:lnTo>
                      <a:lnTo>
                        <a:pt x="1" y="494"/>
                      </a:lnTo>
                      <a:lnTo>
                        <a:pt x="1" y="485"/>
                      </a:lnTo>
                      <a:lnTo>
                        <a:pt x="1" y="475"/>
                      </a:lnTo>
                      <a:lnTo>
                        <a:pt x="1" y="467"/>
                      </a:lnTo>
                      <a:lnTo>
                        <a:pt x="0" y="457"/>
                      </a:lnTo>
                      <a:lnTo>
                        <a:pt x="0" y="449"/>
                      </a:lnTo>
                      <a:lnTo>
                        <a:pt x="0" y="440"/>
                      </a:lnTo>
                      <a:lnTo>
                        <a:pt x="0" y="432"/>
                      </a:lnTo>
                      <a:lnTo>
                        <a:pt x="0" y="423"/>
                      </a:lnTo>
                      <a:lnTo>
                        <a:pt x="0" y="415"/>
                      </a:lnTo>
                      <a:lnTo>
                        <a:pt x="0" y="406"/>
                      </a:lnTo>
                      <a:lnTo>
                        <a:pt x="0" y="399"/>
                      </a:lnTo>
                      <a:lnTo>
                        <a:pt x="0" y="390"/>
                      </a:lnTo>
                      <a:lnTo>
                        <a:pt x="0" y="383"/>
                      </a:lnTo>
                      <a:lnTo>
                        <a:pt x="0" y="376"/>
                      </a:lnTo>
                      <a:lnTo>
                        <a:pt x="0" y="368"/>
                      </a:lnTo>
                      <a:lnTo>
                        <a:pt x="0" y="361"/>
                      </a:lnTo>
                      <a:lnTo>
                        <a:pt x="0" y="354"/>
                      </a:lnTo>
                      <a:lnTo>
                        <a:pt x="0" y="347"/>
                      </a:lnTo>
                      <a:lnTo>
                        <a:pt x="0" y="340"/>
                      </a:lnTo>
                      <a:lnTo>
                        <a:pt x="0" y="334"/>
                      </a:lnTo>
                      <a:lnTo>
                        <a:pt x="0" y="328"/>
                      </a:lnTo>
                      <a:lnTo>
                        <a:pt x="0" y="323"/>
                      </a:lnTo>
                      <a:lnTo>
                        <a:pt x="0" y="319"/>
                      </a:lnTo>
                      <a:lnTo>
                        <a:pt x="0" y="314"/>
                      </a:lnTo>
                      <a:lnTo>
                        <a:pt x="0" y="309"/>
                      </a:lnTo>
                      <a:lnTo>
                        <a:pt x="0" y="305"/>
                      </a:lnTo>
                      <a:lnTo>
                        <a:pt x="1" y="302"/>
                      </a:lnTo>
                      <a:lnTo>
                        <a:pt x="1" y="295"/>
                      </a:lnTo>
                      <a:lnTo>
                        <a:pt x="2" y="292"/>
                      </a:lnTo>
                      <a:lnTo>
                        <a:pt x="2" y="287"/>
                      </a:lnTo>
                      <a:lnTo>
                        <a:pt x="2" y="282"/>
                      </a:lnTo>
                      <a:lnTo>
                        <a:pt x="2" y="280"/>
                      </a:lnTo>
                      <a:lnTo>
                        <a:pt x="2" y="277"/>
                      </a:lnTo>
                      <a:lnTo>
                        <a:pt x="2" y="274"/>
                      </a:lnTo>
                      <a:lnTo>
                        <a:pt x="3" y="270"/>
                      </a:lnTo>
                      <a:lnTo>
                        <a:pt x="3" y="266"/>
                      </a:lnTo>
                      <a:lnTo>
                        <a:pt x="3" y="263"/>
                      </a:lnTo>
                      <a:lnTo>
                        <a:pt x="3" y="259"/>
                      </a:lnTo>
                      <a:lnTo>
                        <a:pt x="3" y="255"/>
                      </a:lnTo>
                      <a:lnTo>
                        <a:pt x="3" y="251"/>
                      </a:lnTo>
                      <a:lnTo>
                        <a:pt x="5" y="247"/>
                      </a:lnTo>
                      <a:lnTo>
                        <a:pt x="5" y="242"/>
                      </a:lnTo>
                      <a:lnTo>
                        <a:pt x="5" y="238"/>
                      </a:lnTo>
                      <a:lnTo>
                        <a:pt x="5" y="234"/>
                      </a:lnTo>
                      <a:lnTo>
                        <a:pt x="5" y="229"/>
                      </a:lnTo>
                      <a:lnTo>
                        <a:pt x="6" y="224"/>
                      </a:lnTo>
                      <a:lnTo>
                        <a:pt x="6" y="219"/>
                      </a:lnTo>
                      <a:lnTo>
                        <a:pt x="6" y="213"/>
                      </a:lnTo>
                      <a:lnTo>
                        <a:pt x="6" y="208"/>
                      </a:lnTo>
                      <a:lnTo>
                        <a:pt x="7" y="203"/>
                      </a:lnTo>
                      <a:lnTo>
                        <a:pt x="7" y="198"/>
                      </a:lnTo>
                      <a:lnTo>
                        <a:pt x="7" y="193"/>
                      </a:lnTo>
                      <a:lnTo>
                        <a:pt x="8" y="189"/>
                      </a:lnTo>
                      <a:lnTo>
                        <a:pt x="8" y="183"/>
                      </a:lnTo>
                      <a:lnTo>
                        <a:pt x="9" y="178"/>
                      </a:lnTo>
                      <a:lnTo>
                        <a:pt x="9" y="172"/>
                      </a:lnTo>
                      <a:lnTo>
                        <a:pt x="9" y="167"/>
                      </a:lnTo>
                      <a:lnTo>
                        <a:pt x="11" y="161"/>
                      </a:lnTo>
                      <a:lnTo>
                        <a:pt x="11" y="156"/>
                      </a:lnTo>
                      <a:lnTo>
                        <a:pt x="11" y="151"/>
                      </a:lnTo>
                      <a:lnTo>
                        <a:pt x="11" y="146"/>
                      </a:lnTo>
                      <a:lnTo>
                        <a:pt x="12" y="140"/>
                      </a:lnTo>
                      <a:lnTo>
                        <a:pt x="12" y="135"/>
                      </a:lnTo>
                      <a:lnTo>
                        <a:pt x="12" y="129"/>
                      </a:lnTo>
                      <a:lnTo>
                        <a:pt x="13" y="124"/>
                      </a:lnTo>
                      <a:lnTo>
                        <a:pt x="13" y="119"/>
                      </a:lnTo>
                      <a:lnTo>
                        <a:pt x="14" y="114"/>
                      </a:lnTo>
                      <a:lnTo>
                        <a:pt x="14" y="108"/>
                      </a:lnTo>
                      <a:lnTo>
                        <a:pt x="14" y="104"/>
                      </a:lnTo>
                      <a:lnTo>
                        <a:pt x="15" y="99"/>
                      </a:lnTo>
                      <a:lnTo>
                        <a:pt x="15" y="95"/>
                      </a:lnTo>
                      <a:lnTo>
                        <a:pt x="15" y="89"/>
                      </a:lnTo>
                      <a:lnTo>
                        <a:pt x="17" y="85"/>
                      </a:lnTo>
                      <a:lnTo>
                        <a:pt x="17" y="80"/>
                      </a:lnTo>
                      <a:lnTo>
                        <a:pt x="18" y="77"/>
                      </a:lnTo>
                      <a:lnTo>
                        <a:pt x="18" y="73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19" y="61"/>
                      </a:lnTo>
                      <a:lnTo>
                        <a:pt x="19" y="57"/>
                      </a:lnTo>
                      <a:lnTo>
                        <a:pt x="20" y="54"/>
                      </a:lnTo>
                      <a:lnTo>
                        <a:pt x="20" y="51"/>
                      </a:lnTo>
                      <a:lnTo>
                        <a:pt x="22" y="49"/>
                      </a:lnTo>
                      <a:lnTo>
                        <a:pt x="23" y="43"/>
                      </a:lnTo>
                      <a:lnTo>
                        <a:pt x="24" y="38"/>
                      </a:lnTo>
                      <a:lnTo>
                        <a:pt x="24" y="35"/>
                      </a:lnTo>
                      <a:lnTo>
                        <a:pt x="26" y="33"/>
                      </a:lnTo>
                      <a:lnTo>
                        <a:pt x="28" y="28"/>
                      </a:lnTo>
                      <a:lnTo>
                        <a:pt x="32" y="25"/>
                      </a:lnTo>
                      <a:lnTo>
                        <a:pt x="35" y="23"/>
                      </a:lnTo>
                      <a:lnTo>
                        <a:pt x="38" y="21"/>
                      </a:lnTo>
                      <a:lnTo>
                        <a:pt x="42" y="20"/>
                      </a:lnTo>
                      <a:lnTo>
                        <a:pt x="47" y="17"/>
                      </a:lnTo>
                      <a:lnTo>
                        <a:pt x="51" y="16"/>
                      </a:lnTo>
                      <a:lnTo>
                        <a:pt x="55" y="14"/>
                      </a:lnTo>
                      <a:lnTo>
                        <a:pt x="60" y="12"/>
                      </a:lnTo>
                      <a:lnTo>
                        <a:pt x="66" y="11"/>
                      </a:lnTo>
                      <a:lnTo>
                        <a:pt x="71" y="10"/>
                      </a:lnTo>
                      <a:lnTo>
                        <a:pt x="76" y="9"/>
                      </a:lnTo>
                      <a:lnTo>
                        <a:pt x="82" y="8"/>
                      </a:lnTo>
                      <a:lnTo>
                        <a:pt x="88" y="8"/>
                      </a:lnTo>
                      <a:lnTo>
                        <a:pt x="93" y="5"/>
                      </a:lnTo>
                      <a:lnTo>
                        <a:pt x="99" y="5"/>
                      </a:lnTo>
                      <a:lnTo>
                        <a:pt x="104" y="4"/>
                      </a:lnTo>
                      <a:lnTo>
                        <a:pt x="110" y="4"/>
                      </a:lnTo>
                      <a:lnTo>
                        <a:pt x="115" y="3"/>
                      </a:lnTo>
                      <a:lnTo>
                        <a:pt x="121" y="1"/>
                      </a:lnTo>
                      <a:lnTo>
                        <a:pt x="126" y="1"/>
                      </a:lnTo>
                      <a:lnTo>
                        <a:pt x="132" y="1"/>
                      </a:lnTo>
                      <a:lnTo>
                        <a:pt x="137" y="1"/>
                      </a:lnTo>
                      <a:lnTo>
                        <a:pt x="142" y="0"/>
                      </a:lnTo>
                      <a:lnTo>
                        <a:pt x="145" y="0"/>
                      </a:lnTo>
                      <a:lnTo>
                        <a:pt x="150" y="1"/>
                      </a:lnTo>
                      <a:lnTo>
                        <a:pt x="154" y="1"/>
                      </a:lnTo>
                      <a:lnTo>
                        <a:pt x="159" y="1"/>
                      </a:lnTo>
                      <a:lnTo>
                        <a:pt x="162" y="1"/>
                      </a:lnTo>
                      <a:lnTo>
                        <a:pt x="166" y="3"/>
                      </a:lnTo>
                      <a:lnTo>
                        <a:pt x="168" y="3"/>
                      </a:lnTo>
                      <a:lnTo>
                        <a:pt x="174" y="3"/>
                      </a:lnTo>
                      <a:lnTo>
                        <a:pt x="177" y="3"/>
                      </a:lnTo>
                      <a:lnTo>
                        <a:pt x="180" y="3"/>
                      </a:lnTo>
                      <a:lnTo>
                        <a:pt x="183" y="3"/>
                      </a:lnTo>
                      <a:lnTo>
                        <a:pt x="188" y="3"/>
                      </a:lnTo>
                      <a:lnTo>
                        <a:pt x="191" y="3"/>
                      </a:lnTo>
                      <a:lnTo>
                        <a:pt x="196" y="3"/>
                      </a:lnTo>
                      <a:lnTo>
                        <a:pt x="201" y="3"/>
                      </a:lnTo>
                      <a:lnTo>
                        <a:pt x="207" y="3"/>
                      </a:lnTo>
                      <a:lnTo>
                        <a:pt x="212" y="3"/>
                      </a:lnTo>
                      <a:lnTo>
                        <a:pt x="218" y="3"/>
                      </a:lnTo>
                      <a:lnTo>
                        <a:pt x="224" y="3"/>
                      </a:lnTo>
                      <a:lnTo>
                        <a:pt x="230" y="3"/>
                      </a:lnTo>
                      <a:lnTo>
                        <a:pt x="236" y="3"/>
                      </a:lnTo>
                      <a:lnTo>
                        <a:pt x="242" y="3"/>
                      </a:lnTo>
                      <a:lnTo>
                        <a:pt x="250" y="3"/>
                      </a:lnTo>
                      <a:lnTo>
                        <a:pt x="257" y="3"/>
                      </a:lnTo>
                      <a:lnTo>
                        <a:pt x="263" y="3"/>
                      </a:lnTo>
                      <a:lnTo>
                        <a:pt x="270" y="3"/>
                      </a:lnTo>
                      <a:lnTo>
                        <a:pt x="278" y="3"/>
                      </a:lnTo>
                      <a:lnTo>
                        <a:pt x="285" y="3"/>
                      </a:lnTo>
                      <a:lnTo>
                        <a:pt x="292" y="3"/>
                      </a:lnTo>
                      <a:lnTo>
                        <a:pt x="299" y="3"/>
                      </a:lnTo>
                      <a:lnTo>
                        <a:pt x="307" y="3"/>
                      </a:lnTo>
                      <a:lnTo>
                        <a:pt x="315" y="4"/>
                      </a:lnTo>
                      <a:lnTo>
                        <a:pt x="322" y="4"/>
                      </a:lnTo>
                      <a:lnTo>
                        <a:pt x="330" y="4"/>
                      </a:lnTo>
                      <a:lnTo>
                        <a:pt x="337" y="5"/>
                      </a:lnTo>
                      <a:lnTo>
                        <a:pt x="345" y="6"/>
                      </a:lnTo>
                      <a:lnTo>
                        <a:pt x="353" y="6"/>
                      </a:lnTo>
                      <a:lnTo>
                        <a:pt x="361" y="6"/>
                      </a:lnTo>
                      <a:lnTo>
                        <a:pt x="367" y="8"/>
                      </a:lnTo>
                      <a:lnTo>
                        <a:pt x="376" y="8"/>
                      </a:lnTo>
                      <a:lnTo>
                        <a:pt x="383" y="8"/>
                      </a:lnTo>
                      <a:lnTo>
                        <a:pt x="390" y="9"/>
                      </a:lnTo>
                      <a:lnTo>
                        <a:pt x="398" y="10"/>
                      </a:lnTo>
                      <a:lnTo>
                        <a:pt x="405" y="11"/>
                      </a:lnTo>
                      <a:lnTo>
                        <a:pt x="411" y="11"/>
                      </a:lnTo>
                      <a:lnTo>
                        <a:pt x="418" y="12"/>
                      </a:lnTo>
                      <a:lnTo>
                        <a:pt x="426" y="14"/>
                      </a:lnTo>
                      <a:lnTo>
                        <a:pt x="433" y="15"/>
                      </a:lnTo>
                      <a:lnTo>
                        <a:pt x="439" y="16"/>
                      </a:lnTo>
                      <a:lnTo>
                        <a:pt x="445" y="17"/>
                      </a:lnTo>
                      <a:lnTo>
                        <a:pt x="451" y="20"/>
                      </a:lnTo>
                      <a:lnTo>
                        <a:pt x="457" y="21"/>
                      </a:lnTo>
                      <a:lnTo>
                        <a:pt x="463" y="22"/>
                      </a:lnTo>
                      <a:lnTo>
                        <a:pt x="468" y="25"/>
                      </a:lnTo>
                      <a:lnTo>
                        <a:pt x="473" y="26"/>
                      </a:lnTo>
                      <a:lnTo>
                        <a:pt x="479" y="28"/>
                      </a:lnTo>
                      <a:lnTo>
                        <a:pt x="483" y="29"/>
                      </a:lnTo>
                      <a:lnTo>
                        <a:pt x="487" y="32"/>
                      </a:lnTo>
                      <a:lnTo>
                        <a:pt x="491" y="34"/>
                      </a:lnTo>
                      <a:lnTo>
                        <a:pt x="496" y="35"/>
                      </a:lnTo>
                      <a:lnTo>
                        <a:pt x="498" y="38"/>
                      </a:lnTo>
                      <a:lnTo>
                        <a:pt x="502" y="40"/>
                      </a:lnTo>
                      <a:lnTo>
                        <a:pt x="504" y="43"/>
                      </a:lnTo>
                      <a:lnTo>
                        <a:pt x="508" y="46"/>
                      </a:lnTo>
                      <a:lnTo>
                        <a:pt x="509" y="49"/>
                      </a:lnTo>
                      <a:lnTo>
                        <a:pt x="512" y="51"/>
                      </a:lnTo>
                      <a:lnTo>
                        <a:pt x="513" y="55"/>
                      </a:lnTo>
                      <a:lnTo>
                        <a:pt x="514" y="59"/>
                      </a:lnTo>
                      <a:lnTo>
                        <a:pt x="514" y="62"/>
                      </a:lnTo>
                      <a:lnTo>
                        <a:pt x="515" y="66"/>
                      </a:lnTo>
                      <a:lnTo>
                        <a:pt x="515" y="70"/>
                      </a:lnTo>
                      <a:lnTo>
                        <a:pt x="517" y="73"/>
                      </a:lnTo>
                      <a:lnTo>
                        <a:pt x="517" y="76"/>
                      </a:lnTo>
                      <a:lnTo>
                        <a:pt x="517" y="80"/>
                      </a:lnTo>
                      <a:lnTo>
                        <a:pt x="517" y="85"/>
                      </a:lnTo>
                      <a:lnTo>
                        <a:pt x="518" y="90"/>
                      </a:lnTo>
                      <a:lnTo>
                        <a:pt x="518" y="95"/>
                      </a:lnTo>
                      <a:lnTo>
                        <a:pt x="518" y="100"/>
                      </a:lnTo>
                      <a:lnTo>
                        <a:pt x="519" y="105"/>
                      </a:lnTo>
                      <a:lnTo>
                        <a:pt x="519" y="111"/>
                      </a:lnTo>
                      <a:lnTo>
                        <a:pt x="519" y="116"/>
                      </a:lnTo>
                      <a:lnTo>
                        <a:pt x="519" y="121"/>
                      </a:lnTo>
                      <a:lnTo>
                        <a:pt x="519" y="127"/>
                      </a:lnTo>
                      <a:lnTo>
                        <a:pt x="520" y="133"/>
                      </a:lnTo>
                      <a:lnTo>
                        <a:pt x="520" y="139"/>
                      </a:lnTo>
                      <a:lnTo>
                        <a:pt x="520" y="145"/>
                      </a:lnTo>
                      <a:lnTo>
                        <a:pt x="520" y="151"/>
                      </a:lnTo>
                      <a:lnTo>
                        <a:pt x="520" y="157"/>
                      </a:lnTo>
                      <a:lnTo>
                        <a:pt x="520" y="163"/>
                      </a:lnTo>
                      <a:lnTo>
                        <a:pt x="520" y="169"/>
                      </a:lnTo>
                      <a:lnTo>
                        <a:pt x="520" y="175"/>
                      </a:lnTo>
                      <a:lnTo>
                        <a:pt x="520" y="183"/>
                      </a:lnTo>
                      <a:lnTo>
                        <a:pt x="520" y="189"/>
                      </a:lnTo>
                      <a:lnTo>
                        <a:pt x="520" y="195"/>
                      </a:lnTo>
                      <a:lnTo>
                        <a:pt x="520" y="202"/>
                      </a:lnTo>
                      <a:lnTo>
                        <a:pt x="520" y="208"/>
                      </a:lnTo>
                      <a:lnTo>
                        <a:pt x="520" y="214"/>
                      </a:lnTo>
                      <a:lnTo>
                        <a:pt x="520" y="221"/>
                      </a:lnTo>
                      <a:lnTo>
                        <a:pt x="520" y="227"/>
                      </a:lnTo>
                      <a:lnTo>
                        <a:pt x="520" y="235"/>
                      </a:lnTo>
                      <a:lnTo>
                        <a:pt x="519" y="240"/>
                      </a:lnTo>
                      <a:lnTo>
                        <a:pt x="519" y="246"/>
                      </a:lnTo>
                      <a:lnTo>
                        <a:pt x="519" y="252"/>
                      </a:lnTo>
                      <a:lnTo>
                        <a:pt x="519" y="259"/>
                      </a:lnTo>
                      <a:lnTo>
                        <a:pt x="519" y="265"/>
                      </a:lnTo>
                      <a:lnTo>
                        <a:pt x="518" y="271"/>
                      </a:lnTo>
                      <a:lnTo>
                        <a:pt x="518" y="277"/>
                      </a:lnTo>
                      <a:lnTo>
                        <a:pt x="518" y="283"/>
                      </a:lnTo>
                      <a:lnTo>
                        <a:pt x="517" y="289"/>
                      </a:lnTo>
                      <a:lnTo>
                        <a:pt x="517" y="295"/>
                      </a:lnTo>
                      <a:lnTo>
                        <a:pt x="517" y="300"/>
                      </a:lnTo>
                      <a:lnTo>
                        <a:pt x="517" y="306"/>
                      </a:lnTo>
                      <a:lnTo>
                        <a:pt x="517" y="313"/>
                      </a:lnTo>
                      <a:lnTo>
                        <a:pt x="515" y="317"/>
                      </a:lnTo>
                      <a:lnTo>
                        <a:pt x="515" y="322"/>
                      </a:lnTo>
                      <a:lnTo>
                        <a:pt x="515" y="328"/>
                      </a:lnTo>
                      <a:lnTo>
                        <a:pt x="515" y="332"/>
                      </a:lnTo>
                      <a:lnTo>
                        <a:pt x="514" y="337"/>
                      </a:lnTo>
                      <a:lnTo>
                        <a:pt x="514" y="342"/>
                      </a:lnTo>
                      <a:lnTo>
                        <a:pt x="514" y="347"/>
                      </a:lnTo>
                      <a:lnTo>
                        <a:pt x="513" y="350"/>
                      </a:lnTo>
                      <a:lnTo>
                        <a:pt x="513" y="354"/>
                      </a:lnTo>
                      <a:lnTo>
                        <a:pt x="512" y="357"/>
                      </a:lnTo>
                      <a:lnTo>
                        <a:pt x="512" y="361"/>
                      </a:lnTo>
                      <a:lnTo>
                        <a:pt x="512" y="365"/>
                      </a:lnTo>
                      <a:lnTo>
                        <a:pt x="510" y="367"/>
                      </a:lnTo>
                      <a:lnTo>
                        <a:pt x="510" y="371"/>
                      </a:lnTo>
                      <a:lnTo>
                        <a:pt x="510" y="373"/>
                      </a:lnTo>
                      <a:lnTo>
                        <a:pt x="509" y="378"/>
                      </a:lnTo>
                      <a:lnTo>
                        <a:pt x="508" y="382"/>
                      </a:lnTo>
                      <a:lnTo>
                        <a:pt x="506" y="388"/>
                      </a:lnTo>
                      <a:lnTo>
                        <a:pt x="506" y="394"/>
                      </a:lnTo>
                      <a:lnTo>
                        <a:pt x="506" y="396"/>
                      </a:lnTo>
                      <a:lnTo>
                        <a:pt x="506" y="400"/>
                      </a:lnTo>
                      <a:lnTo>
                        <a:pt x="506" y="404"/>
                      </a:lnTo>
                      <a:lnTo>
                        <a:pt x="507" y="407"/>
                      </a:lnTo>
                      <a:lnTo>
                        <a:pt x="507" y="410"/>
                      </a:lnTo>
                      <a:lnTo>
                        <a:pt x="508" y="413"/>
                      </a:lnTo>
                      <a:lnTo>
                        <a:pt x="509" y="417"/>
                      </a:lnTo>
                      <a:lnTo>
                        <a:pt x="510" y="421"/>
                      </a:lnTo>
                      <a:lnTo>
                        <a:pt x="512" y="424"/>
                      </a:lnTo>
                      <a:lnTo>
                        <a:pt x="513" y="429"/>
                      </a:lnTo>
                      <a:lnTo>
                        <a:pt x="514" y="433"/>
                      </a:lnTo>
                      <a:lnTo>
                        <a:pt x="517" y="438"/>
                      </a:lnTo>
                      <a:lnTo>
                        <a:pt x="517" y="441"/>
                      </a:lnTo>
                      <a:lnTo>
                        <a:pt x="519" y="445"/>
                      </a:lnTo>
                      <a:lnTo>
                        <a:pt x="519" y="449"/>
                      </a:lnTo>
                      <a:lnTo>
                        <a:pt x="521" y="452"/>
                      </a:lnTo>
                      <a:lnTo>
                        <a:pt x="523" y="457"/>
                      </a:lnTo>
                      <a:lnTo>
                        <a:pt x="524" y="461"/>
                      </a:lnTo>
                      <a:lnTo>
                        <a:pt x="525" y="466"/>
                      </a:lnTo>
                      <a:lnTo>
                        <a:pt x="526" y="470"/>
                      </a:lnTo>
                      <a:lnTo>
                        <a:pt x="527" y="474"/>
                      </a:lnTo>
                      <a:lnTo>
                        <a:pt x="529" y="479"/>
                      </a:lnTo>
                      <a:lnTo>
                        <a:pt x="529" y="483"/>
                      </a:lnTo>
                      <a:lnTo>
                        <a:pt x="530" y="487"/>
                      </a:lnTo>
                      <a:lnTo>
                        <a:pt x="531" y="491"/>
                      </a:lnTo>
                      <a:lnTo>
                        <a:pt x="531" y="496"/>
                      </a:lnTo>
                      <a:lnTo>
                        <a:pt x="531" y="501"/>
                      </a:lnTo>
                      <a:lnTo>
                        <a:pt x="532" y="506"/>
                      </a:lnTo>
                      <a:lnTo>
                        <a:pt x="532" y="511"/>
                      </a:lnTo>
                      <a:lnTo>
                        <a:pt x="532" y="517"/>
                      </a:lnTo>
                      <a:lnTo>
                        <a:pt x="532" y="519"/>
                      </a:lnTo>
                      <a:lnTo>
                        <a:pt x="532" y="523"/>
                      </a:lnTo>
                      <a:lnTo>
                        <a:pt x="532" y="526"/>
                      </a:lnTo>
                      <a:lnTo>
                        <a:pt x="532" y="530"/>
                      </a:lnTo>
                      <a:lnTo>
                        <a:pt x="532" y="534"/>
                      </a:lnTo>
                      <a:lnTo>
                        <a:pt x="532" y="537"/>
                      </a:lnTo>
                      <a:lnTo>
                        <a:pt x="532" y="541"/>
                      </a:lnTo>
                      <a:lnTo>
                        <a:pt x="534" y="546"/>
                      </a:lnTo>
                      <a:lnTo>
                        <a:pt x="534" y="551"/>
                      </a:lnTo>
                      <a:lnTo>
                        <a:pt x="534" y="556"/>
                      </a:lnTo>
                      <a:lnTo>
                        <a:pt x="534" y="559"/>
                      </a:lnTo>
                      <a:lnTo>
                        <a:pt x="535" y="564"/>
                      </a:lnTo>
                      <a:lnTo>
                        <a:pt x="535" y="569"/>
                      </a:lnTo>
                      <a:lnTo>
                        <a:pt x="535" y="574"/>
                      </a:lnTo>
                      <a:lnTo>
                        <a:pt x="535" y="579"/>
                      </a:lnTo>
                      <a:lnTo>
                        <a:pt x="535" y="583"/>
                      </a:lnTo>
                      <a:lnTo>
                        <a:pt x="535" y="588"/>
                      </a:lnTo>
                      <a:lnTo>
                        <a:pt x="535" y="593"/>
                      </a:lnTo>
                      <a:lnTo>
                        <a:pt x="535" y="599"/>
                      </a:lnTo>
                      <a:lnTo>
                        <a:pt x="536" y="604"/>
                      </a:lnTo>
                      <a:lnTo>
                        <a:pt x="536" y="609"/>
                      </a:lnTo>
                      <a:lnTo>
                        <a:pt x="536" y="614"/>
                      </a:lnTo>
                      <a:lnTo>
                        <a:pt x="536" y="620"/>
                      </a:lnTo>
                      <a:lnTo>
                        <a:pt x="536" y="625"/>
                      </a:lnTo>
                      <a:lnTo>
                        <a:pt x="536" y="631"/>
                      </a:lnTo>
                      <a:lnTo>
                        <a:pt x="536" y="636"/>
                      </a:lnTo>
                      <a:lnTo>
                        <a:pt x="536" y="642"/>
                      </a:lnTo>
                      <a:lnTo>
                        <a:pt x="537" y="647"/>
                      </a:lnTo>
                      <a:lnTo>
                        <a:pt x="536" y="652"/>
                      </a:lnTo>
                      <a:lnTo>
                        <a:pt x="536" y="656"/>
                      </a:lnTo>
                      <a:lnTo>
                        <a:pt x="536" y="661"/>
                      </a:lnTo>
                      <a:lnTo>
                        <a:pt x="536" y="666"/>
                      </a:lnTo>
                      <a:lnTo>
                        <a:pt x="535" y="671"/>
                      </a:lnTo>
                      <a:lnTo>
                        <a:pt x="535" y="677"/>
                      </a:lnTo>
                      <a:lnTo>
                        <a:pt x="535" y="682"/>
                      </a:lnTo>
                      <a:lnTo>
                        <a:pt x="535" y="687"/>
                      </a:lnTo>
                      <a:lnTo>
                        <a:pt x="534" y="690"/>
                      </a:lnTo>
                      <a:lnTo>
                        <a:pt x="534" y="695"/>
                      </a:lnTo>
                      <a:lnTo>
                        <a:pt x="532" y="700"/>
                      </a:lnTo>
                      <a:lnTo>
                        <a:pt x="532" y="705"/>
                      </a:lnTo>
                      <a:lnTo>
                        <a:pt x="531" y="709"/>
                      </a:lnTo>
                      <a:lnTo>
                        <a:pt x="531" y="713"/>
                      </a:lnTo>
                      <a:lnTo>
                        <a:pt x="530" y="717"/>
                      </a:lnTo>
                      <a:lnTo>
                        <a:pt x="530" y="722"/>
                      </a:lnTo>
                      <a:lnTo>
                        <a:pt x="529" y="726"/>
                      </a:lnTo>
                      <a:lnTo>
                        <a:pt x="527" y="729"/>
                      </a:lnTo>
                      <a:lnTo>
                        <a:pt x="526" y="732"/>
                      </a:lnTo>
                      <a:lnTo>
                        <a:pt x="525" y="735"/>
                      </a:lnTo>
                      <a:lnTo>
                        <a:pt x="523" y="741"/>
                      </a:lnTo>
                      <a:lnTo>
                        <a:pt x="520" y="747"/>
                      </a:lnTo>
                      <a:lnTo>
                        <a:pt x="517" y="752"/>
                      </a:lnTo>
                      <a:lnTo>
                        <a:pt x="513" y="756"/>
                      </a:lnTo>
                      <a:lnTo>
                        <a:pt x="509" y="760"/>
                      </a:lnTo>
                      <a:lnTo>
                        <a:pt x="506" y="762"/>
                      </a:lnTo>
                      <a:lnTo>
                        <a:pt x="502" y="762"/>
                      </a:lnTo>
                      <a:lnTo>
                        <a:pt x="498" y="762"/>
                      </a:lnTo>
                      <a:lnTo>
                        <a:pt x="495" y="763"/>
                      </a:lnTo>
                      <a:lnTo>
                        <a:pt x="491" y="763"/>
                      </a:lnTo>
                      <a:lnTo>
                        <a:pt x="486" y="763"/>
                      </a:lnTo>
                      <a:lnTo>
                        <a:pt x="481" y="763"/>
                      </a:lnTo>
                      <a:lnTo>
                        <a:pt x="477" y="763"/>
                      </a:lnTo>
                      <a:lnTo>
                        <a:pt x="472" y="764"/>
                      </a:lnTo>
                      <a:lnTo>
                        <a:pt x="466" y="764"/>
                      </a:lnTo>
                      <a:lnTo>
                        <a:pt x="460" y="764"/>
                      </a:lnTo>
                      <a:lnTo>
                        <a:pt x="452" y="764"/>
                      </a:lnTo>
                      <a:lnTo>
                        <a:pt x="446" y="764"/>
                      </a:lnTo>
                      <a:lnTo>
                        <a:pt x="440" y="763"/>
                      </a:lnTo>
                      <a:lnTo>
                        <a:pt x="433" y="763"/>
                      </a:lnTo>
                      <a:lnTo>
                        <a:pt x="424" y="763"/>
                      </a:lnTo>
                      <a:lnTo>
                        <a:pt x="417" y="763"/>
                      </a:lnTo>
                      <a:lnTo>
                        <a:pt x="409" y="762"/>
                      </a:lnTo>
                      <a:lnTo>
                        <a:pt x="401" y="762"/>
                      </a:lnTo>
                      <a:lnTo>
                        <a:pt x="393" y="761"/>
                      </a:lnTo>
                      <a:lnTo>
                        <a:pt x="384" y="761"/>
                      </a:lnTo>
                      <a:lnTo>
                        <a:pt x="375" y="760"/>
                      </a:lnTo>
                      <a:lnTo>
                        <a:pt x="366" y="760"/>
                      </a:lnTo>
                      <a:lnTo>
                        <a:pt x="358" y="758"/>
                      </a:lnTo>
                      <a:lnTo>
                        <a:pt x="349" y="758"/>
                      </a:lnTo>
                      <a:lnTo>
                        <a:pt x="339" y="757"/>
                      </a:lnTo>
                      <a:lnTo>
                        <a:pt x="331" y="756"/>
                      </a:lnTo>
                      <a:lnTo>
                        <a:pt x="321" y="756"/>
                      </a:lnTo>
                      <a:lnTo>
                        <a:pt x="313" y="755"/>
                      </a:lnTo>
                      <a:lnTo>
                        <a:pt x="303" y="754"/>
                      </a:lnTo>
                      <a:lnTo>
                        <a:pt x="293" y="754"/>
                      </a:lnTo>
                      <a:lnTo>
                        <a:pt x="285" y="752"/>
                      </a:lnTo>
                      <a:lnTo>
                        <a:pt x="276" y="752"/>
                      </a:lnTo>
                      <a:lnTo>
                        <a:pt x="267" y="751"/>
                      </a:lnTo>
                      <a:lnTo>
                        <a:pt x="257" y="750"/>
                      </a:lnTo>
                      <a:lnTo>
                        <a:pt x="248" y="749"/>
                      </a:lnTo>
                      <a:lnTo>
                        <a:pt x="239" y="747"/>
                      </a:lnTo>
                      <a:lnTo>
                        <a:pt x="230" y="746"/>
                      </a:lnTo>
                      <a:lnTo>
                        <a:pt x="220" y="746"/>
                      </a:lnTo>
                      <a:lnTo>
                        <a:pt x="213" y="745"/>
                      </a:lnTo>
                      <a:lnTo>
                        <a:pt x="205" y="744"/>
                      </a:lnTo>
                      <a:lnTo>
                        <a:pt x="195" y="743"/>
                      </a:lnTo>
                      <a:lnTo>
                        <a:pt x="188" y="743"/>
                      </a:lnTo>
                      <a:lnTo>
                        <a:pt x="179" y="741"/>
                      </a:lnTo>
                      <a:lnTo>
                        <a:pt x="172" y="740"/>
                      </a:lnTo>
                      <a:lnTo>
                        <a:pt x="165" y="739"/>
                      </a:lnTo>
                      <a:lnTo>
                        <a:pt x="157" y="739"/>
                      </a:lnTo>
                      <a:lnTo>
                        <a:pt x="150" y="738"/>
                      </a:lnTo>
                      <a:lnTo>
                        <a:pt x="144" y="738"/>
                      </a:lnTo>
                      <a:lnTo>
                        <a:pt x="137" y="737"/>
                      </a:lnTo>
                      <a:lnTo>
                        <a:pt x="131" y="737"/>
                      </a:lnTo>
                      <a:lnTo>
                        <a:pt x="125" y="735"/>
                      </a:lnTo>
                      <a:lnTo>
                        <a:pt x="120" y="734"/>
                      </a:lnTo>
                      <a:lnTo>
                        <a:pt x="114" y="734"/>
                      </a:lnTo>
                      <a:lnTo>
                        <a:pt x="109" y="733"/>
                      </a:lnTo>
                      <a:lnTo>
                        <a:pt x="105" y="733"/>
                      </a:lnTo>
                      <a:lnTo>
                        <a:pt x="102" y="733"/>
                      </a:lnTo>
                      <a:lnTo>
                        <a:pt x="98" y="732"/>
                      </a:lnTo>
                      <a:lnTo>
                        <a:pt x="94" y="732"/>
                      </a:lnTo>
                      <a:lnTo>
                        <a:pt x="92" y="732"/>
                      </a:lnTo>
                      <a:lnTo>
                        <a:pt x="89" y="732"/>
                      </a:lnTo>
                      <a:lnTo>
                        <a:pt x="87" y="732"/>
                      </a:lnTo>
                      <a:lnTo>
                        <a:pt x="86" y="732"/>
                      </a:lnTo>
                      <a:close/>
                    </a:path>
                  </a:pathLst>
                </a:custGeom>
                <a:solidFill>
                  <a:srgbClr val="C299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43" name="Freeform 331"/>
                <p:cNvSpPr>
                  <a:spLocks/>
                </p:cNvSpPr>
                <p:nvPr/>
              </p:nvSpPr>
              <p:spPr bwMode="auto">
                <a:xfrm>
                  <a:off x="2290" y="1628"/>
                  <a:ext cx="104" cy="72"/>
                </a:xfrm>
                <a:custGeom>
                  <a:avLst/>
                  <a:gdLst>
                    <a:gd name="T0" fmla="*/ 0 w 415"/>
                    <a:gd name="T1" fmla="*/ 0 h 286"/>
                    <a:gd name="T2" fmla="*/ 0 w 415"/>
                    <a:gd name="T3" fmla="*/ 0 h 286"/>
                    <a:gd name="T4" fmla="*/ 0 w 415"/>
                    <a:gd name="T5" fmla="*/ 0 h 286"/>
                    <a:gd name="T6" fmla="*/ 0 w 415"/>
                    <a:gd name="T7" fmla="*/ 0 h 286"/>
                    <a:gd name="T8" fmla="*/ 0 w 415"/>
                    <a:gd name="T9" fmla="*/ 0 h 286"/>
                    <a:gd name="T10" fmla="*/ 0 w 415"/>
                    <a:gd name="T11" fmla="*/ 0 h 286"/>
                    <a:gd name="T12" fmla="*/ 0 w 415"/>
                    <a:gd name="T13" fmla="*/ 0 h 286"/>
                    <a:gd name="T14" fmla="*/ 0 w 415"/>
                    <a:gd name="T15" fmla="*/ 0 h 286"/>
                    <a:gd name="T16" fmla="*/ 0 w 415"/>
                    <a:gd name="T17" fmla="*/ 0 h 286"/>
                    <a:gd name="T18" fmla="*/ 0 w 415"/>
                    <a:gd name="T19" fmla="*/ 0 h 286"/>
                    <a:gd name="T20" fmla="*/ 0 w 415"/>
                    <a:gd name="T21" fmla="*/ 0 h 286"/>
                    <a:gd name="T22" fmla="*/ 0 w 415"/>
                    <a:gd name="T23" fmla="*/ 0 h 286"/>
                    <a:gd name="T24" fmla="*/ 0 w 415"/>
                    <a:gd name="T25" fmla="*/ 0 h 286"/>
                    <a:gd name="T26" fmla="*/ 0 w 415"/>
                    <a:gd name="T27" fmla="*/ 0 h 286"/>
                    <a:gd name="T28" fmla="*/ 0 w 415"/>
                    <a:gd name="T29" fmla="*/ 0 h 286"/>
                    <a:gd name="T30" fmla="*/ 0 w 415"/>
                    <a:gd name="T31" fmla="*/ 0 h 286"/>
                    <a:gd name="T32" fmla="*/ 0 w 415"/>
                    <a:gd name="T33" fmla="*/ 0 h 286"/>
                    <a:gd name="T34" fmla="*/ 0 w 415"/>
                    <a:gd name="T35" fmla="*/ 0 h 286"/>
                    <a:gd name="T36" fmla="*/ 0 w 415"/>
                    <a:gd name="T37" fmla="*/ 0 h 286"/>
                    <a:gd name="T38" fmla="*/ 0 w 415"/>
                    <a:gd name="T39" fmla="*/ 0 h 286"/>
                    <a:gd name="T40" fmla="*/ 0 w 415"/>
                    <a:gd name="T41" fmla="*/ 0 h 286"/>
                    <a:gd name="T42" fmla="*/ 0 w 415"/>
                    <a:gd name="T43" fmla="*/ 0 h 286"/>
                    <a:gd name="T44" fmla="*/ 0 w 415"/>
                    <a:gd name="T45" fmla="*/ 0 h 286"/>
                    <a:gd name="T46" fmla="*/ 0 w 415"/>
                    <a:gd name="T47" fmla="*/ 0 h 286"/>
                    <a:gd name="T48" fmla="*/ 0 w 415"/>
                    <a:gd name="T49" fmla="*/ 0 h 286"/>
                    <a:gd name="T50" fmla="*/ 0 w 415"/>
                    <a:gd name="T51" fmla="*/ 0 h 286"/>
                    <a:gd name="T52" fmla="*/ 0 w 415"/>
                    <a:gd name="T53" fmla="*/ 0 h 286"/>
                    <a:gd name="T54" fmla="*/ 0 w 415"/>
                    <a:gd name="T55" fmla="*/ 0 h 286"/>
                    <a:gd name="T56" fmla="*/ 0 w 415"/>
                    <a:gd name="T57" fmla="*/ 0 h 286"/>
                    <a:gd name="T58" fmla="*/ 0 w 415"/>
                    <a:gd name="T59" fmla="*/ 0 h 286"/>
                    <a:gd name="T60" fmla="*/ 0 w 415"/>
                    <a:gd name="T61" fmla="*/ 0 h 286"/>
                    <a:gd name="T62" fmla="*/ 0 w 415"/>
                    <a:gd name="T63" fmla="*/ 0 h 286"/>
                    <a:gd name="T64" fmla="*/ 0 w 415"/>
                    <a:gd name="T65" fmla="*/ 0 h 286"/>
                    <a:gd name="T66" fmla="*/ 0 w 415"/>
                    <a:gd name="T67" fmla="*/ 0 h 286"/>
                    <a:gd name="T68" fmla="*/ 0 w 415"/>
                    <a:gd name="T69" fmla="*/ 0 h 286"/>
                    <a:gd name="T70" fmla="*/ 0 w 415"/>
                    <a:gd name="T71" fmla="*/ 0 h 286"/>
                    <a:gd name="T72" fmla="*/ 0 w 415"/>
                    <a:gd name="T73" fmla="*/ 0 h 286"/>
                    <a:gd name="T74" fmla="*/ 0 w 415"/>
                    <a:gd name="T75" fmla="*/ 0 h 286"/>
                    <a:gd name="T76" fmla="*/ 0 w 415"/>
                    <a:gd name="T77" fmla="*/ 0 h 286"/>
                    <a:gd name="T78" fmla="*/ 0 w 415"/>
                    <a:gd name="T79" fmla="*/ 0 h 286"/>
                    <a:gd name="T80" fmla="*/ 0 w 415"/>
                    <a:gd name="T81" fmla="*/ 0 h 286"/>
                    <a:gd name="T82" fmla="*/ 0 w 415"/>
                    <a:gd name="T83" fmla="*/ 0 h 286"/>
                    <a:gd name="T84" fmla="*/ 0 w 415"/>
                    <a:gd name="T85" fmla="*/ 0 h 286"/>
                    <a:gd name="T86" fmla="*/ 0 w 415"/>
                    <a:gd name="T87" fmla="*/ 0 h 286"/>
                    <a:gd name="T88" fmla="*/ 0 w 415"/>
                    <a:gd name="T89" fmla="*/ 0 h 286"/>
                    <a:gd name="T90" fmla="*/ 0 w 415"/>
                    <a:gd name="T91" fmla="*/ 0 h 286"/>
                    <a:gd name="T92" fmla="*/ 0 w 415"/>
                    <a:gd name="T93" fmla="*/ 0 h 286"/>
                    <a:gd name="T94" fmla="*/ 0 w 415"/>
                    <a:gd name="T95" fmla="*/ 0 h 286"/>
                    <a:gd name="T96" fmla="*/ 0 w 415"/>
                    <a:gd name="T97" fmla="*/ 0 h 286"/>
                    <a:gd name="T98" fmla="*/ 0 w 415"/>
                    <a:gd name="T99" fmla="*/ 0 h 286"/>
                    <a:gd name="T100" fmla="*/ 0 w 415"/>
                    <a:gd name="T101" fmla="*/ 0 h 286"/>
                    <a:gd name="T102" fmla="*/ 0 w 415"/>
                    <a:gd name="T103" fmla="*/ 0 h 286"/>
                    <a:gd name="T104" fmla="*/ 0 w 415"/>
                    <a:gd name="T105" fmla="*/ 0 h 286"/>
                    <a:gd name="T106" fmla="*/ 0 w 415"/>
                    <a:gd name="T107" fmla="*/ 0 h 286"/>
                    <a:gd name="T108" fmla="*/ 0 w 415"/>
                    <a:gd name="T109" fmla="*/ 0 h 286"/>
                    <a:gd name="T110" fmla="*/ 0 w 415"/>
                    <a:gd name="T111" fmla="*/ 0 h 286"/>
                    <a:gd name="T112" fmla="*/ 0 w 415"/>
                    <a:gd name="T113" fmla="*/ 0 h 286"/>
                    <a:gd name="T114" fmla="*/ 0 w 415"/>
                    <a:gd name="T115" fmla="*/ 0 h 286"/>
                    <a:gd name="T116" fmla="*/ 0 w 415"/>
                    <a:gd name="T117" fmla="*/ 0 h 286"/>
                    <a:gd name="T118" fmla="*/ 0 w 415"/>
                    <a:gd name="T119" fmla="*/ 0 h 28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15" h="286">
                      <a:moveTo>
                        <a:pt x="10" y="266"/>
                      </a:moveTo>
                      <a:lnTo>
                        <a:pt x="11" y="265"/>
                      </a:lnTo>
                      <a:lnTo>
                        <a:pt x="16" y="263"/>
                      </a:lnTo>
                      <a:lnTo>
                        <a:pt x="19" y="260"/>
                      </a:lnTo>
                      <a:lnTo>
                        <a:pt x="24" y="258"/>
                      </a:lnTo>
                      <a:lnTo>
                        <a:pt x="29" y="254"/>
                      </a:lnTo>
                      <a:lnTo>
                        <a:pt x="35" y="252"/>
                      </a:lnTo>
                      <a:lnTo>
                        <a:pt x="38" y="250"/>
                      </a:lnTo>
                      <a:lnTo>
                        <a:pt x="41" y="248"/>
                      </a:lnTo>
                      <a:lnTo>
                        <a:pt x="45" y="247"/>
                      </a:lnTo>
                      <a:lnTo>
                        <a:pt x="49" y="244"/>
                      </a:lnTo>
                      <a:lnTo>
                        <a:pt x="51" y="242"/>
                      </a:lnTo>
                      <a:lnTo>
                        <a:pt x="55" y="241"/>
                      </a:lnTo>
                      <a:lnTo>
                        <a:pt x="58" y="238"/>
                      </a:lnTo>
                      <a:lnTo>
                        <a:pt x="63" y="237"/>
                      </a:lnTo>
                      <a:lnTo>
                        <a:pt x="67" y="235"/>
                      </a:lnTo>
                      <a:lnTo>
                        <a:pt x="69" y="232"/>
                      </a:lnTo>
                      <a:lnTo>
                        <a:pt x="74" y="230"/>
                      </a:lnTo>
                      <a:lnTo>
                        <a:pt x="78" y="227"/>
                      </a:lnTo>
                      <a:lnTo>
                        <a:pt x="81" y="226"/>
                      </a:lnTo>
                      <a:lnTo>
                        <a:pt x="86" y="224"/>
                      </a:lnTo>
                      <a:lnTo>
                        <a:pt x="90" y="221"/>
                      </a:lnTo>
                      <a:lnTo>
                        <a:pt x="95" y="220"/>
                      </a:lnTo>
                      <a:lnTo>
                        <a:pt x="98" y="216"/>
                      </a:lnTo>
                      <a:lnTo>
                        <a:pt x="102" y="214"/>
                      </a:lnTo>
                      <a:lnTo>
                        <a:pt x="106" y="212"/>
                      </a:lnTo>
                      <a:lnTo>
                        <a:pt x="109" y="209"/>
                      </a:lnTo>
                      <a:lnTo>
                        <a:pt x="113" y="207"/>
                      </a:lnTo>
                      <a:lnTo>
                        <a:pt x="118" y="204"/>
                      </a:lnTo>
                      <a:lnTo>
                        <a:pt x="121" y="202"/>
                      </a:lnTo>
                      <a:lnTo>
                        <a:pt x="126" y="199"/>
                      </a:lnTo>
                      <a:lnTo>
                        <a:pt x="130" y="197"/>
                      </a:lnTo>
                      <a:lnTo>
                        <a:pt x="134" y="195"/>
                      </a:lnTo>
                      <a:lnTo>
                        <a:pt x="137" y="192"/>
                      </a:lnTo>
                      <a:lnTo>
                        <a:pt x="141" y="190"/>
                      </a:lnTo>
                      <a:lnTo>
                        <a:pt x="143" y="187"/>
                      </a:lnTo>
                      <a:lnTo>
                        <a:pt x="147" y="186"/>
                      </a:lnTo>
                      <a:lnTo>
                        <a:pt x="151" y="184"/>
                      </a:lnTo>
                      <a:lnTo>
                        <a:pt x="154" y="182"/>
                      </a:lnTo>
                      <a:lnTo>
                        <a:pt x="159" y="178"/>
                      </a:lnTo>
                      <a:lnTo>
                        <a:pt x="165" y="173"/>
                      </a:lnTo>
                      <a:lnTo>
                        <a:pt x="170" y="169"/>
                      </a:lnTo>
                      <a:lnTo>
                        <a:pt x="175" y="165"/>
                      </a:lnTo>
                      <a:lnTo>
                        <a:pt x="177" y="162"/>
                      </a:lnTo>
                      <a:lnTo>
                        <a:pt x="181" y="158"/>
                      </a:lnTo>
                      <a:lnTo>
                        <a:pt x="182" y="154"/>
                      </a:lnTo>
                      <a:lnTo>
                        <a:pt x="183" y="153"/>
                      </a:lnTo>
                      <a:lnTo>
                        <a:pt x="183" y="150"/>
                      </a:lnTo>
                      <a:lnTo>
                        <a:pt x="182" y="146"/>
                      </a:lnTo>
                      <a:lnTo>
                        <a:pt x="181" y="142"/>
                      </a:lnTo>
                      <a:lnTo>
                        <a:pt x="180" y="140"/>
                      </a:lnTo>
                      <a:lnTo>
                        <a:pt x="175" y="135"/>
                      </a:lnTo>
                      <a:lnTo>
                        <a:pt x="171" y="130"/>
                      </a:lnTo>
                      <a:lnTo>
                        <a:pt x="168" y="125"/>
                      </a:lnTo>
                      <a:lnTo>
                        <a:pt x="163" y="120"/>
                      </a:lnTo>
                      <a:lnTo>
                        <a:pt x="157" y="114"/>
                      </a:lnTo>
                      <a:lnTo>
                        <a:pt x="151" y="109"/>
                      </a:lnTo>
                      <a:lnTo>
                        <a:pt x="144" y="103"/>
                      </a:lnTo>
                      <a:lnTo>
                        <a:pt x="138" y="99"/>
                      </a:lnTo>
                      <a:lnTo>
                        <a:pt x="135" y="95"/>
                      </a:lnTo>
                      <a:lnTo>
                        <a:pt x="131" y="92"/>
                      </a:lnTo>
                      <a:lnTo>
                        <a:pt x="127" y="89"/>
                      </a:lnTo>
                      <a:lnTo>
                        <a:pt x="124" y="86"/>
                      </a:lnTo>
                      <a:lnTo>
                        <a:pt x="120" y="84"/>
                      </a:lnTo>
                      <a:lnTo>
                        <a:pt x="117" y="80"/>
                      </a:lnTo>
                      <a:lnTo>
                        <a:pt x="113" y="78"/>
                      </a:lnTo>
                      <a:lnTo>
                        <a:pt x="110" y="75"/>
                      </a:lnTo>
                      <a:lnTo>
                        <a:pt x="107" y="72"/>
                      </a:lnTo>
                      <a:lnTo>
                        <a:pt x="103" y="68"/>
                      </a:lnTo>
                      <a:lnTo>
                        <a:pt x="100" y="66"/>
                      </a:lnTo>
                      <a:lnTo>
                        <a:pt x="96" y="63"/>
                      </a:lnTo>
                      <a:lnTo>
                        <a:pt x="92" y="60"/>
                      </a:lnTo>
                      <a:lnTo>
                        <a:pt x="89" y="57"/>
                      </a:lnTo>
                      <a:lnTo>
                        <a:pt x="85" y="54"/>
                      </a:lnTo>
                      <a:lnTo>
                        <a:pt x="83" y="51"/>
                      </a:lnTo>
                      <a:lnTo>
                        <a:pt x="79" y="49"/>
                      </a:lnTo>
                      <a:lnTo>
                        <a:pt x="75" y="46"/>
                      </a:lnTo>
                      <a:lnTo>
                        <a:pt x="72" y="43"/>
                      </a:lnTo>
                      <a:lnTo>
                        <a:pt x="69" y="40"/>
                      </a:lnTo>
                      <a:lnTo>
                        <a:pt x="63" y="35"/>
                      </a:lnTo>
                      <a:lnTo>
                        <a:pt x="58" y="31"/>
                      </a:lnTo>
                      <a:lnTo>
                        <a:pt x="53" y="24"/>
                      </a:lnTo>
                      <a:lnTo>
                        <a:pt x="49" y="21"/>
                      </a:lnTo>
                      <a:lnTo>
                        <a:pt x="45" y="17"/>
                      </a:lnTo>
                      <a:lnTo>
                        <a:pt x="43" y="14"/>
                      </a:lnTo>
                      <a:lnTo>
                        <a:pt x="40" y="10"/>
                      </a:lnTo>
                      <a:lnTo>
                        <a:pt x="39" y="7"/>
                      </a:lnTo>
                      <a:lnTo>
                        <a:pt x="38" y="5"/>
                      </a:lnTo>
                      <a:lnTo>
                        <a:pt x="39" y="3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9" y="3"/>
                      </a:lnTo>
                      <a:lnTo>
                        <a:pt x="52" y="4"/>
                      </a:lnTo>
                      <a:lnTo>
                        <a:pt x="56" y="7"/>
                      </a:lnTo>
                      <a:lnTo>
                        <a:pt x="61" y="10"/>
                      </a:lnTo>
                      <a:lnTo>
                        <a:pt x="67" y="15"/>
                      </a:lnTo>
                      <a:lnTo>
                        <a:pt x="72" y="18"/>
                      </a:lnTo>
                      <a:lnTo>
                        <a:pt x="78" y="23"/>
                      </a:lnTo>
                      <a:lnTo>
                        <a:pt x="80" y="24"/>
                      </a:lnTo>
                      <a:lnTo>
                        <a:pt x="84" y="28"/>
                      </a:lnTo>
                      <a:lnTo>
                        <a:pt x="87" y="31"/>
                      </a:lnTo>
                      <a:lnTo>
                        <a:pt x="91" y="33"/>
                      </a:lnTo>
                      <a:lnTo>
                        <a:pt x="93" y="35"/>
                      </a:lnTo>
                      <a:lnTo>
                        <a:pt x="97" y="39"/>
                      </a:lnTo>
                      <a:lnTo>
                        <a:pt x="101" y="41"/>
                      </a:lnTo>
                      <a:lnTo>
                        <a:pt x="104" y="45"/>
                      </a:lnTo>
                      <a:lnTo>
                        <a:pt x="108" y="49"/>
                      </a:lnTo>
                      <a:lnTo>
                        <a:pt x="112" y="51"/>
                      </a:lnTo>
                      <a:lnTo>
                        <a:pt x="115" y="55"/>
                      </a:lnTo>
                      <a:lnTo>
                        <a:pt x="119" y="58"/>
                      </a:lnTo>
                      <a:lnTo>
                        <a:pt x="123" y="61"/>
                      </a:lnTo>
                      <a:lnTo>
                        <a:pt x="126" y="63"/>
                      </a:lnTo>
                      <a:lnTo>
                        <a:pt x="130" y="67"/>
                      </a:lnTo>
                      <a:lnTo>
                        <a:pt x="134" y="69"/>
                      </a:lnTo>
                      <a:lnTo>
                        <a:pt x="137" y="73"/>
                      </a:lnTo>
                      <a:lnTo>
                        <a:pt x="141" y="75"/>
                      </a:lnTo>
                      <a:lnTo>
                        <a:pt x="144" y="79"/>
                      </a:lnTo>
                      <a:lnTo>
                        <a:pt x="148" y="83"/>
                      </a:lnTo>
                      <a:lnTo>
                        <a:pt x="151" y="85"/>
                      </a:lnTo>
                      <a:lnTo>
                        <a:pt x="154" y="89"/>
                      </a:lnTo>
                      <a:lnTo>
                        <a:pt x="158" y="91"/>
                      </a:lnTo>
                      <a:lnTo>
                        <a:pt x="161" y="95"/>
                      </a:lnTo>
                      <a:lnTo>
                        <a:pt x="165" y="97"/>
                      </a:lnTo>
                      <a:lnTo>
                        <a:pt x="169" y="100"/>
                      </a:lnTo>
                      <a:lnTo>
                        <a:pt x="172" y="102"/>
                      </a:lnTo>
                      <a:lnTo>
                        <a:pt x="176" y="105"/>
                      </a:lnTo>
                      <a:lnTo>
                        <a:pt x="182" y="109"/>
                      </a:lnTo>
                      <a:lnTo>
                        <a:pt x="188" y="113"/>
                      </a:lnTo>
                      <a:lnTo>
                        <a:pt x="193" y="117"/>
                      </a:lnTo>
                      <a:lnTo>
                        <a:pt x="199" y="120"/>
                      </a:lnTo>
                      <a:lnTo>
                        <a:pt x="204" y="123"/>
                      </a:lnTo>
                      <a:lnTo>
                        <a:pt x="209" y="125"/>
                      </a:lnTo>
                      <a:lnTo>
                        <a:pt x="212" y="127"/>
                      </a:lnTo>
                      <a:lnTo>
                        <a:pt x="217" y="128"/>
                      </a:lnTo>
                      <a:lnTo>
                        <a:pt x="220" y="127"/>
                      </a:lnTo>
                      <a:lnTo>
                        <a:pt x="223" y="125"/>
                      </a:lnTo>
                      <a:lnTo>
                        <a:pt x="228" y="124"/>
                      </a:lnTo>
                      <a:lnTo>
                        <a:pt x="234" y="122"/>
                      </a:lnTo>
                      <a:lnTo>
                        <a:pt x="239" y="119"/>
                      </a:lnTo>
                      <a:lnTo>
                        <a:pt x="246" y="116"/>
                      </a:lnTo>
                      <a:lnTo>
                        <a:pt x="250" y="114"/>
                      </a:lnTo>
                      <a:lnTo>
                        <a:pt x="254" y="112"/>
                      </a:lnTo>
                      <a:lnTo>
                        <a:pt x="257" y="111"/>
                      </a:lnTo>
                      <a:lnTo>
                        <a:pt x="260" y="108"/>
                      </a:lnTo>
                      <a:lnTo>
                        <a:pt x="263" y="106"/>
                      </a:lnTo>
                      <a:lnTo>
                        <a:pt x="267" y="103"/>
                      </a:lnTo>
                      <a:lnTo>
                        <a:pt x="271" y="102"/>
                      </a:lnTo>
                      <a:lnTo>
                        <a:pt x="274" y="100"/>
                      </a:lnTo>
                      <a:lnTo>
                        <a:pt x="278" y="97"/>
                      </a:lnTo>
                      <a:lnTo>
                        <a:pt x="283" y="95"/>
                      </a:lnTo>
                      <a:lnTo>
                        <a:pt x="286" y="92"/>
                      </a:lnTo>
                      <a:lnTo>
                        <a:pt x="291" y="90"/>
                      </a:lnTo>
                      <a:lnTo>
                        <a:pt x="294" y="88"/>
                      </a:lnTo>
                      <a:lnTo>
                        <a:pt x="299" y="85"/>
                      </a:lnTo>
                      <a:lnTo>
                        <a:pt x="302" y="83"/>
                      </a:lnTo>
                      <a:lnTo>
                        <a:pt x="307" y="80"/>
                      </a:lnTo>
                      <a:lnTo>
                        <a:pt x="311" y="77"/>
                      </a:lnTo>
                      <a:lnTo>
                        <a:pt x="314" y="75"/>
                      </a:lnTo>
                      <a:lnTo>
                        <a:pt x="319" y="72"/>
                      </a:lnTo>
                      <a:lnTo>
                        <a:pt x="324" y="71"/>
                      </a:lnTo>
                      <a:lnTo>
                        <a:pt x="328" y="67"/>
                      </a:lnTo>
                      <a:lnTo>
                        <a:pt x="331" y="65"/>
                      </a:lnTo>
                      <a:lnTo>
                        <a:pt x="335" y="63"/>
                      </a:lnTo>
                      <a:lnTo>
                        <a:pt x="339" y="60"/>
                      </a:lnTo>
                      <a:lnTo>
                        <a:pt x="342" y="58"/>
                      </a:lnTo>
                      <a:lnTo>
                        <a:pt x="347" y="56"/>
                      </a:lnTo>
                      <a:lnTo>
                        <a:pt x="351" y="54"/>
                      </a:lnTo>
                      <a:lnTo>
                        <a:pt x="354" y="51"/>
                      </a:lnTo>
                      <a:lnTo>
                        <a:pt x="358" y="49"/>
                      </a:lnTo>
                      <a:lnTo>
                        <a:pt x="362" y="48"/>
                      </a:lnTo>
                      <a:lnTo>
                        <a:pt x="365" y="45"/>
                      </a:lnTo>
                      <a:lnTo>
                        <a:pt x="369" y="44"/>
                      </a:lnTo>
                      <a:lnTo>
                        <a:pt x="371" y="41"/>
                      </a:lnTo>
                      <a:lnTo>
                        <a:pt x="375" y="40"/>
                      </a:lnTo>
                      <a:lnTo>
                        <a:pt x="379" y="39"/>
                      </a:lnTo>
                      <a:lnTo>
                        <a:pt x="382" y="38"/>
                      </a:lnTo>
                      <a:lnTo>
                        <a:pt x="388" y="35"/>
                      </a:lnTo>
                      <a:lnTo>
                        <a:pt x="394" y="33"/>
                      </a:lnTo>
                      <a:lnTo>
                        <a:pt x="399" y="32"/>
                      </a:lnTo>
                      <a:lnTo>
                        <a:pt x="404" y="32"/>
                      </a:lnTo>
                      <a:lnTo>
                        <a:pt x="407" y="32"/>
                      </a:lnTo>
                      <a:lnTo>
                        <a:pt x="410" y="32"/>
                      </a:lnTo>
                      <a:lnTo>
                        <a:pt x="413" y="34"/>
                      </a:lnTo>
                      <a:lnTo>
                        <a:pt x="415" y="37"/>
                      </a:lnTo>
                      <a:lnTo>
                        <a:pt x="415" y="39"/>
                      </a:lnTo>
                      <a:lnTo>
                        <a:pt x="414" y="43"/>
                      </a:lnTo>
                      <a:lnTo>
                        <a:pt x="413" y="46"/>
                      </a:lnTo>
                      <a:lnTo>
                        <a:pt x="410" y="50"/>
                      </a:lnTo>
                      <a:lnTo>
                        <a:pt x="407" y="54"/>
                      </a:lnTo>
                      <a:lnTo>
                        <a:pt x="402" y="57"/>
                      </a:lnTo>
                      <a:lnTo>
                        <a:pt x="396" y="61"/>
                      </a:lnTo>
                      <a:lnTo>
                        <a:pt x="391" y="66"/>
                      </a:lnTo>
                      <a:lnTo>
                        <a:pt x="387" y="67"/>
                      </a:lnTo>
                      <a:lnTo>
                        <a:pt x="383" y="69"/>
                      </a:lnTo>
                      <a:lnTo>
                        <a:pt x="380" y="71"/>
                      </a:lnTo>
                      <a:lnTo>
                        <a:pt x="376" y="73"/>
                      </a:lnTo>
                      <a:lnTo>
                        <a:pt x="371" y="75"/>
                      </a:lnTo>
                      <a:lnTo>
                        <a:pt x="368" y="78"/>
                      </a:lnTo>
                      <a:lnTo>
                        <a:pt x="364" y="80"/>
                      </a:lnTo>
                      <a:lnTo>
                        <a:pt x="360" y="83"/>
                      </a:lnTo>
                      <a:lnTo>
                        <a:pt x="356" y="84"/>
                      </a:lnTo>
                      <a:lnTo>
                        <a:pt x="352" y="86"/>
                      </a:lnTo>
                      <a:lnTo>
                        <a:pt x="347" y="89"/>
                      </a:lnTo>
                      <a:lnTo>
                        <a:pt x="343" y="92"/>
                      </a:lnTo>
                      <a:lnTo>
                        <a:pt x="339" y="94"/>
                      </a:lnTo>
                      <a:lnTo>
                        <a:pt x="335" y="96"/>
                      </a:lnTo>
                      <a:lnTo>
                        <a:pt x="330" y="99"/>
                      </a:lnTo>
                      <a:lnTo>
                        <a:pt x="326" y="102"/>
                      </a:lnTo>
                      <a:lnTo>
                        <a:pt x="322" y="103"/>
                      </a:lnTo>
                      <a:lnTo>
                        <a:pt x="318" y="106"/>
                      </a:lnTo>
                      <a:lnTo>
                        <a:pt x="313" y="107"/>
                      </a:lnTo>
                      <a:lnTo>
                        <a:pt x="308" y="109"/>
                      </a:lnTo>
                      <a:lnTo>
                        <a:pt x="303" y="112"/>
                      </a:lnTo>
                      <a:lnTo>
                        <a:pt x="300" y="114"/>
                      </a:lnTo>
                      <a:lnTo>
                        <a:pt x="295" y="117"/>
                      </a:lnTo>
                      <a:lnTo>
                        <a:pt x="291" y="119"/>
                      </a:lnTo>
                      <a:lnTo>
                        <a:pt x="286" y="120"/>
                      </a:lnTo>
                      <a:lnTo>
                        <a:pt x="283" y="123"/>
                      </a:lnTo>
                      <a:lnTo>
                        <a:pt x="279" y="125"/>
                      </a:lnTo>
                      <a:lnTo>
                        <a:pt x="275" y="128"/>
                      </a:lnTo>
                      <a:lnTo>
                        <a:pt x="271" y="129"/>
                      </a:lnTo>
                      <a:lnTo>
                        <a:pt x="267" y="131"/>
                      </a:lnTo>
                      <a:lnTo>
                        <a:pt x="265" y="134"/>
                      </a:lnTo>
                      <a:lnTo>
                        <a:pt x="261" y="136"/>
                      </a:lnTo>
                      <a:lnTo>
                        <a:pt x="255" y="140"/>
                      </a:lnTo>
                      <a:lnTo>
                        <a:pt x="250" y="142"/>
                      </a:lnTo>
                      <a:lnTo>
                        <a:pt x="245" y="146"/>
                      </a:lnTo>
                      <a:lnTo>
                        <a:pt x="242" y="150"/>
                      </a:lnTo>
                      <a:lnTo>
                        <a:pt x="238" y="156"/>
                      </a:lnTo>
                      <a:lnTo>
                        <a:pt x="238" y="161"/>
                      </a:lnTo>
                      <a:lnTo>
                        <a:pt x="239" y="163"/>
                      </a:lnTo>
                      <a:lnTo>
                        <a:pt x="242" y="165"/>
                      </a:lnTo>
                      <a:lnTo>
                        <a:pt x="245" y="168"/>
                      </a:lnTo>
                      <a:lnTo>
                        <a:pt x="249" y="171"/>
                      </a:lnTo>
                      <a:lnTo>
                        <a:pt x="252" y="175"/>
                      </a:lnTo>
                      <a:lnTo>
                        <a:pt x="257" y="179"/>
                      </a:lnTo>
                      <a:lnTo>
                        <a:pt x="263" y="182"/>
                      </a:lnTo>
                      <a:lnTo>
                        <a:pt x="269" y="187"/>
                      </a:lnTo>
                      <a:lnTo>
                        <a:pt x="275" y="191"/>
                      </a:lnTo>
                      <a:lnTo>
                        <a:pt x="282" y="196"/>
                      </a:lnTo>
                      <a:lnTo>
                        <a:pt x="285" y="198"/>
                      </a:lnTo>
                      <a:lnTo>
                        <a:pt x="289" y="201"/>
                      </a:lnTo>
                      <a:lnTo>
                        <a:pt x="292" y="203"/>
                      </a:lnTo>
                      <a:lnTo>
                        <a:pt x="296" y="205"/>
                      </a:lnTo>
                      <a:lnTo>
                        <a:pt x="300" y="208"/>
                      </a:lnTo>
                      <a:lnTo>
                        <a:pt x="303" y="210"/>
                      </a:lnTo>
                      <a:lnTo>
                        <a:pt x="307" y="213"/>
                      </a:lnTo>
                      <a:lnTo>
                        <a:pt x="311" y="216"/>
                      </a:lnTo>
                      <a:lnTo>
                        <a:pt x="314" y="219"/>
                      </a:lnTo>
                      <a:lnTo>
                        <a:pt x="318" y="221"/>
                      </a:lnTo>
                      <a:lnTo>
                        <a:pt x="322" y="224"/>
                      </a:lnTo>
                      <a:lnTo>
                        <a:pt x="325" y="226"/>
                      </a:lnTo>
                      <a:lnTo>
                        <a:pt x="329" y="229"/>
                      </a:lnTo>
                      <a:lnTo>
                        <a:pt x="331" y="231"/>
                      </a:lnTo>
                      <a:lnTo>
                        <a:pt x="335" y="233"/>
                      </a:lnTo>
                      <a:lnTo>
                        <a:pt x="339" y="236"/>
                      </a:lnTo>
                      <a:lnTo>
                        <a:pt x="342" y="238"/>
                      </a:lnTo>
                      <a:lnTo>
                        <a:pt x="346" y="241"/>
                      </a:lnTo>
                      <a:lnTo>
                        <a:pt x="348" y="243"/>
                      </a:lnTo>
                      <a:lnTo>
                        <a:pt x="352" y="246"/>
                      </a:lnTo>
                      <a:lnTo>
                        <a:pt x="358" y="250"/>
                      </a:lnTo>
                      <a:lnTo>
                        <a:pt x="364" y="255"/>
                      </a:lnTo>
                      <a:lnTo>
                        <a:pt x="368" y="259"/>
                      </a:lnTo>
                      <a:lnTo>
                        <a:pt x="374" y="264"/>
                      </a:lnTo>
                      <a:lnTo>
                        <a:pt x="377" y="266"/>
                      </a:lnTo>
                      <a:lnTo>
                        <a:pt x="381" y="270"/>
                      </a:lnTo>
                      <a:lnTo>
                        <a:pt x="383" y="274"/>
                      </a:lnTo>
                      <a:lnTo>
                        <a:pt x="386" y="277"/>
                      </a:lnTo>
                      <a:lnTo>
                        <a:pt x="387" y="282"/>
                      </a:lnTo>
                      <a:lnTo>
                        <a:pt x="385" y="286"/>
                      </a:lnTo>
                      <a:lnTo>
                        <a:pt x="382" y="286"/>
                      </a:lnTo>
                      <a:lnTo>
                        <a:pt x="379" y="286"/>
                      </a:lnTo>
                      <a:lnTo>
                        <a:pt x="375" y="284"/>
                      </a:lnTo>
                      <a:lnTo>
                        <a:pt x="370" y="283"/>
                      </a:lnTo>
                      <a:lnTo>
                        <a:pt x="365" y="281"/>
                      </a:lnTo>
                      <a:lnTo>
                        <a:pt x="360" y="278"/>
                      </a:lnTo>
                      <a:lnTo>
                        <a:pt x="356" y="276"/>
                      </a:lnTo>
                      <a:lnTo>
                        <a:pt x="350" y="274"/>
                      </a:lnTo>
                      <a:lnTo>
                        <a:pt x="343" y="269"/>
                      </a:lnTo>
                      <a:lnTo>
                        <a:pt x="337" y="265"/>
                      </a:lnTo>
                      <a:lnTo>
                        <a:pt x="334" y="263"/>
                      </a:lnTo>
                      <a:lnTo>
                        <a:pt x="330" y="261"/>
                      </a:lnTo>
                      <a:lnTo>
                        <a:pt x="326" y="259"/>
                      </a:lnTo>
                      <a:lnTo>
                        <a:pt x="324" y="257"/>
                      </a:lnTo>
                      <a:lnTo>
                        <a:pt x="320" y="254"/>
                      </a:lnTo>
                      <a:lnTo>
                        <a:pt x="317" y="252"/>
                      </a:lnTo>
                      <a:lnTo>
                        <a:pt x="313" y="249"/>
                      </a:lnTo>
                      <a:lnTo>
                        <a:pt x="309" y="247"/>
                      </a:lnTo>
                      <a:lnTo>
                        <a:pt x="306" y="244"/>
                      </a:lnTo>
                      <a:lnTo>
                        <a:pt x="302" y="242"/>
                      </a:lnTo>
                      <a:lnTo>
                        <a:pt x="299" y="239"/>
                      </a:lnTo>
                      <a:lnTo>
                        <a:pt x="295" y="237"/>
                      </a:lnTo>
                      <a:lnTo>
                        <a:pt x="292" y="235"/>
                      </a:lnTo>
                      <a:lnTo>
                        <a:pt x="289" y="232"/>
                      </a:lnTo>
                      <a:lnTo>
                        <a:pt x="285" y="229"/>
                      </a:lnTo>
                      <a:lnTo>
                        <a:pt x="282" y="226"/>
                      </a:lnTo>
                      <a:lnTo>
                        <a:pt x="278" y="224"/>
                      </a:lnTo>
                      <a:lnTo>
                        <a:pt x="274" y="222"/>
                      </a:lnTo>
                      <a:lnTo>
                        <a:pt x="271" y="219"/>
                      </a:lnTo>
                      <a:lnTo>
                        <a:pt x="267" y="218"/>
                      </a:lnTo>
                      <a:lnTo>
                        <a:pt x="263" y="215"/>
                      </a:lnTo>
                      <a:lnTo>
                        <a:pt x="260" y="213"/>
                      </a:lnTo>
                      <a:lnTo>
                        <a:pt x="256" y="210"/>
                      </a:lnTo>
                      <a:lnTo>
                        <a:pt x="254" y="208"/>
                      </a:lnTo>
                      <a:lnTo>
                        <a:pt x="246" y="204"/>
                      </a:lnTo>
                      <a:lnTo>
                        <a:pt x="242" y="201"/>
                      </a:lnTo>
                      <a:lnTo>
                        <a:pt x="235" y="197"/>
                      </a:lnTo>
                      <a:lnTo>
                        <a:pt x="229" y="195"/>
                      </a:lnTo>
                      <a:lnTo>
                        <a:pt x="225" y="191"/>
                      </a:lnTo>
                      <a:lnTo>
                        <a:pt x="221" y="190"/>
                      </a:lnTo>
                      <a:lnTo>
                        <a:pt x="216" y="187"/>
                      </a:lnTo>
                      <a:lnTo>
                        <a:pt x="212" y="187"/>
                      </a:lnTo>
                      <a:lnTo>
                        <a:pt x="210" y="186"/>
                      </a:lnTo>
                      <a:lnTo>
                        <a:pt x="208" y="187"/>
                      </a:lnTo>
                      <a:lnTo>
                        <a:pt x="205" y="187"/>
                      </a:lnTo>
                      <a:lnTo>
                        <a:pt x="201" y="188"/>
                      </a:lnTo>
                      <a:lnTo>
                        <a:pt x="198" y="191"/>
                      </a:lnTo>
                      <a:lnTo>
                        <a:pt x="194" y="192"/>
                      </a:lnTo>
                      <a:lnTo>
                        <a:pt x="189" y="195"/>
                      </a:lnTo>
                      <a:lnTo>
                        <a:pt x="186" y="197"/>
                      </a:lnTo>
                      <a:lnTo>
                        <a:pt x="181" y="199"/>
                      </a:lnTo>
                      <a:lnTo>
                        <a:pt x="176" y="203"/>
                      </a:lnTo>
                      <a:lnTo>
                        <a:pt x="170" y="205"/>
                      </a:lnTo>
                      <a:lnTo>
                        <a:pt x="165" y="209"/>
                      </a:lnTo>
                      <a:lnTo>
                        <a:pt x="159" y="212"/>
                      </a:lnTo>
                      <a:lnTo>
                        <a:pt x="153" y="215"/>
                      </a:lnTo>
                      <a:lnTo>
                        <a:pt x="146" y="219"/>
                      </a:lnTo>
                      <a:lnTo>
                        <a:pt x="141" y="222"/>
                      </a:lnTo>
                      <a:lnTo>
                        <a:pt x="135" y="226"/>
                      </a:lnTo>
                      <a:lnTo>
                        <a:pt x="129" y="230"/>
                      </a:lnTo>
                      <a:lnTo>
                        <a:pt x="121" y="233"/>
                      </a:lnTo>
                      <a:lnTo>
                        <a:pt x="115" y="237"/>
                      </a:lnTo>
                      <a:lnTo>
                        <a:pt x="109" y="241"/>
                      </a:lnTo>
                      <a:lnTo>
                        <a:pt x="104" y="244"/>
                      </a:lnTo>
                      <a:lnTo>
                        <a:pt x="98" y="248"/>
                      </a:lnTo>
                      <a:lnTo>
                        <a:pt x="92" y="252"/>
                      </a:lnTo>
                      <a:lnTo>
                        <a:pt x="86" y="254"/>
                      </a:lnTo>
                      <a:lnTo>
                        <a:pt x="81" y="258"/>
                      </a:lnTo>
                      <a:lnTo>
                        <a:pt x="77" y="260"/>
                      </a:lnTo>
                      <a:lnTo>
                        <a:pt x="72" y="263"/>
                      </a:lnTo>
                      <a:lnTo>
                        <a:pt x="68" y="265"/>
                      </a:lnTo>
                      <a:lnTo>
                        <a:pt x="64" y="267"/>
                      </a:lnTo>
                      <a:lnTo>
                        <a:pt x="61" y="269"/>
                      </a:lnTo>
                      <a:lnTo>
                        <a:pt x="57" y="271"/>
                      </a:lnTo>
                      <a:lnTo>
                        <a:pt x="55" y="272"/>
                      </a:lnTo>
                      <a:lnTo>
                        <a:pt x="53" y="274"/>
                      </a:lnTo>
                      <a:lnTo>
                        <a:pt x="49" y="274"/>
                      </a:lnTo>
                      <a:lnTo>
                        <a:pt x="44" y="275"/>
                      </a:lnTo>
                      <a:lnTo>
                        <a:pt x="38" y="276"/>
                      </a:lnTo>
                      <a:lnTo>
                        <a:pt x="33" y="277"/>
                      </a:lnTo>
                      <a:lnTo>
                        <a:pt x="28" y="277"/>
                      </a:lnTo>
                      <a:lnTo>
                        <a:pt x="22" y="277"/>
                      </a:lnTo>
                      <a:lnTo>
                        <a:pt x="17" y="277"/>
                      </a:lnTo>
                      <a:lnTo>
                        <a:pt x="12" y="278"/>
                      </a:lnTo>
                      <a:lnTo>
                        <a:pt x="7" y="277"/>
                      </a:lnTo>
                      <a:lnTo>
                        <a:pt x="5" y="276"/>
                      </a:lnTo>
                      <a:lnTo>
                        <a:pt x="1" y="275"/>
                      </a:lnTo>
                      <a:lnTo>
                        <a:pt x="0" y="274"/>
                      </a:lnTo>
                      <a:lnTo>
                        <a:pt x="0" y="272"/>
                      </a:lnTo>
                      <a:lnTo>
                        <a:pt x="1" y="270"/>
                      </a:lnTo>
                      <a:lnTo>
                        <a:pt x="4" y="267"/>
                      </a:lnTo>
                      <a:lnTo>
                        <a:pt x="10" y="266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44" name="Freeform 332"/>
                <p:cNvSpPr>
                  <a:spLocks/>
                </p:cNvSpPr>
                <p:nvPr/>
              </p:nvSpPr>
              <p:spPr bwMode="auto">
                <a:xfrm>
                  <a:off x="2279" y="1712"/>
                  <a:ext cx="121" cy="82"/>
                </a:xfrm>
                <a:custGeom>
                  <a:avLst/>
                  <a:gdLst>
                    <a:gd name="T0" fmla="*/ 0 w 484"/>
                    <a:gd name="T1" fmla="*/ 0 h 324"/>
                    <a:gd name="T2" fmla="*/ 0 w 484"/>
                    <a:gd name="T3" fmla="*/ 0 h 324"/>
                    <a:gd name="T4" fmla="*/ 0 w 484"/>
                    <a:gd name="T5" fmla="*/ 0 h 324"/>
                    <a:gd name="T6" fmla="*/ 0 w 484"/>
                    <a:gd name="T7" fmla="*/ 0 h 324"/>
                    <a:gd name="T8" fmla="*/ 0 w 484"/>
                    <a:gd name="T9" fmla="*/ 0 h 324"/>
                    <a:gd name="T10" fmla="*/ 0 w 484"/>
                    <a:gd name="T11" fmla="*/ 0 h 324"/>
                    <a:gd name="T12" fmla="*/ 0 w 484"/>
                    <a:gd name="T13" fmla="*/ 0 h 324"/>
                    <a:gd name="T14" fmla="*/ 0 w 484"/>
                    <a:gd name="T15" fmla="*/ 0 h 324"/>
                    <a:gd name="T16" fmla="*/ 0 w 484"/>
                    <a:gd name="T17" fmla="*/ 0 h 324"/>
                    <a:gd name="T18" fmla="*/ 0 w 484"/>
                    <a:gd name="T19" fmla="*/ 0 h 324"/>
                    <a:gd name="T20" fmla="*/ 0 w 484"/>
                    <a:gd name="T21" fmla="*/ 0 h 324"/>
                    <a:gd name="T22" fmla="*/ 0 w 484"/>
                    <a:gd name="T23" fmla="*/ 0 h 324"/>
                    <a:gd name="T24" fmla="*/ 0 w 484"/>
                    <a:gd name="T25" fmla="*/ 0 h 324"/>
                    <a:gd name="T26" fmla="*/ 0 w 484"/>
                    <a:gd name="T27" fmla="*/ 0 h 324"/>
                    <a:gd name="T28" fmla="*/ 0 w 484"/>
                    <a:gd name="T29" fmla="*/ 0 h 324"/>
                    <a:gd name="T30" fmla="*/ 0 w 484"/>
                    <a:gd name="T31" fmla="*/ 0 h 324"/>
                    <a:gd name="T32" fmla="*/ 0 w 484"/>
                    <a:gd name="T33" fmla="*/ 0 h 324"/>
                    <a:gd name="T34" fmla="*/ 0 w 484"/>
                    <a:gd name="T35" fmla="*/ 0 h 324"/>
                    <a:gd name="T36" fmla="*/ 0 w 484"/>
                    <a:gd name="T37" fmla="*/ 0 h 324"/>
                    <a:gd name="T38" fmla="*/ 0 w 484"/>
                    <a:gd name="T39" fmla="*/ 0 h 324"/>
                    <a:gd name="T40" fmla="*/ 0 w 484"/>
                    <a:gd name="T41" fmla="*/ 0 h 324"/>
                    <a:gd name="T42" fmla="*/ 0 w 484"/>
                    <a:gd name="T43" fmla="*/ 0 h 324"/>
                    <a:gd name="T44" fmla="*/ 0 w 484"/>
                    <a:gd name="T45" fmla="*/ 0 h 324"/>
                    <a:gd name="T46" fmla="*/ 0 w 484"/>
                    <a:gd name="T47" fmla="*/ 0 h 324"/>
                    <a:gd name="T48" fmla="*/ 0 w 484"/>
                    <a:gd name="T49" fmla="*/ 0 h 324"/>
                    <a:gd name="T50" fmla="*/ 0 w 484"/>
                    <a:gd name="T51" fmla="*/ 0 h 324"/>
                    <a:gd name="T52" fmla="*/ 0 w 484"/>
                    <a:gd name="T53" fmla="*/ 0 h 324"/>
                    <a:gd name="T54" fmla="*/ 0 w 484"/>
                    <a:gd name="T55" fmla="*/ 0 h 324"/>
                    <a:gd name="T56" fmla="*/ 0 w 484"/>
                    <a:gd name="T57" fmla="*/ 0 h 324"/>
                    <a:gd name="T58" fmla="*/ 0 w 484"/>
                    <a:gd name="T59" fmla="*/ 0 h 324"/>
                    <a:gd name="T60" fmla="*/ 0 w 484"/>
                    <a:gd name="T61" fmla="*/ 0 h 324"/>
                    <a:gd name="T62" fmla="*/ 0 w 484"/>
                    <a:gd name="T63" fmla="*/ 0 h 324"/>
                    <a:gd name="T64" fmla="*/ 0 w 484"/>
                    <a:gd name="T65" fmla="*/ 0 h 324"/>
                    <a:gd name="T66" fmla="*/ 0 w 484"/>
                    <a:gd name="T67" fmla="*/ 0 h 324"/>
                    <a:gd name="T68" fmla="*/ 0 w 484"/>
                    <a:gd name="T69" fmla="*/ 0 h 324"/>
                    <a:gd name="T70" fmla="*/ 0 w 484"/>
                    <a:gd name="T71" fmla="*/ 0 h 324"/>
                    <a:gd name="T72" fmla="*/ 0 w 484"/>
                    <a:gd name="T73" fmla="*/ 0 h 324"/>
                    <a:gd name="T74" fmla="*/ 0 w 484"/>
                    <a:gd name="T75" fmla="*/ 0 h 324"/>
                    <a:gd name="T76" fmla="*/ 0 w 484"/>
                    <a:gd name="T77" fmla="*/ 0 h 324"/>
                    <a:gd name="T78" fmla="*/ 0 w 484"/>
                    <a:gd name="T79" fmla="*/ 0 h 324"/>
                    <a:gd name="T80" fmla="*/ 0 w 484"/>
                    <a:gd name="T81" fmla="*/ 0 h 324"/>
                    <a:gd name="T82" fmla="*/ 0 w 484"/>
                    <a:gd name="T83" fmla="*/ 0 h 324"/>
                    <a:gd name="T84" fmla="*/ 0 w 484"/>
                    <a:gd name="T85" fmla="*/ 0 h 324"/>
                    <a:gd name="T86" fmla="*/ 0 w 484"/>
                    <a:gd name="T87" fmla="*/ 0 h 324"/>
                    <a:gd name="T88" fmla="*/ 0 w 484"/>
                    <a:gd name="T89" fmla="*/ 0 h 324"/>
                    <a:gd name="T90" fmla="*/ 0 w 484"/>
                    <a:gd name="T91" fmla="*/ 0 h 324"/>
                    <a:gd name="T92" fmla="*/ 0 w 484"/>
                    <a:gd name="T93" fmla="*/ 0 h 324"/>
                    <a:gd name="T94" fmla="*/ 0 w 484"/>
                    <a:gd name="T95" fmla="*/ 0 h 324"/>
                    <a:gd name="T96" fmla="*/ 0 w 484"/>
                    <a:gd name="T97" fmla="*/ 0 h 324"/>
                    <a:gd name="T98" fmla="*/ 0 w 484"/>
                    <a:gd name="T99" fmla="*/ 0 h 324"/>
                    <a:gd name="T100" fmla="*/ 0 w 484"/>
                    <a:gd name="T101" fmla="*/ 0 h 324"/>
                    <a:gd name="T102" fmla="*/ 0 w 484"/>
                    <a:gd name="T103" fmla="*/ 0 h 324"/>
                    <a:gd name="T104" fmla="*/ 0 w 484"/>
                    <a:gd name="T105" fmla="*/ 0 h 324"/>
                    <a:gd name="T106" fmla="*/ 0 w 484"/>
                    <a:gd name="T107" fmla="*/ 0 h 324"/>
                    <a:gd name="T108" fmla="*/ 0 w 484"/>
                    <a:gd name="T109" fmla="*/ 0 h 324"/>
                    <a:gd name="T110" fmla="*/ 0 w 484"/>
                    <a:gd name="T111" fmla="*/ 0 h 324"/>
                    <a:gd name="T112" fmla="*/ 0 w 484"/>
                    <a:gd name="T113" fmla="*/ 0 h 324"/>
                    <a:gd name="T114" fmla="*/ 0 w 484"/>
                    <a:gd name="T115" fmla="*/ 0 h 324"/>
                    <a:gd name="T116" fmla="*/ 0 w 484"/>
                    <a:gd name="T117" fmla="*/ 0 h 324"/>
                    <a:gd name="T118" fmla="*/ 0 w 484"/>
                    <a:gd name="T119" fmla="*/ 0 h 324"/>
                    <a:gd name="T120" fmla="*/ 0 w 484"/>
                    <a:gd name="T121" fmla="*/ 0 h 324"/>
                    <a:gd name="T122" fmla="*/ 0 w 484"/>
                    <a:gd name="T123" fmla="*/ 0 h 324"/>
                    <a:gd name="T124" fmla="*/ 0 w 484"/>
                    <a:gd name="T125" fmla="*/ 0 h 32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84" h="32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0" y="59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0" y="82"/>
                      </a:lnTo>
                      <a:lnTo>
                        <a:pt x="0" y="88"/>
                      </a:lnTo>
                      <a:lnTo>
                        <a:pt x="0" y="94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0" y="115"/>
                      </a:lnTo>
                      <a:lnTo>
                        <a:pt x="0" y="121"/>
                      </a:lnTo>
                      <a:lnTo>
                        <a:pt x="0" y="128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0" y="150"/>
                      </a:lnTo>
                      <a:lnTo>
                        <a:pt x="0" y="158"/>
                      </a:lnTo>
                      <a:lnTo>
                        <a:pt x="0" y="165"/>
                      </a:lnTo>
                      <a:lnTo>
                        <a:pt x="0" y="171"/>
                      </a:lnTo>
                      <a:lnTo>
                        <a:pt x="0" y="178"/>
                      </a:lnTo>
                      <a:lnTo>
                        <a:pt x="0" y="186"/>
                      </a:lnTo>
                      <a:lnTo>
                        <a:pt x="0" y="193"/>
                      </a:lnTo>
                      <a:lnTo>
                        <a:pt x="0" y="199"/>
                      </a:lnTo>
                      <a:lnTo>
                        <a:pt x="0" y="206"/>
                      </a:lnTo>
                      <a:lnTo>
                        <a:pt x="0" y="214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0" y="234"/>
                      </a:lnTo>
                      <a:lnTo>
                        <a:pt x="0" y="240"/>
                      </a:lnTo>
                      <a:lnTo>
                        <a:pt x="1" y="248"/>
                      </a:lnTo>
                      <a:lnTo>
                        <a:pt x="1" y="254"/>
                      </a:lnTo>
                      <a:lnTo>
                        <a:pt x="1" y="259"/>
                      </a:lnTo>
                      <a:lnTo>
                        <a:pt x="3" y="265"/>
                      </a:lnTo>
                      <a:lnTo>
                        <a:pt x="3" y="271"/>
                      </a:lnTo>
                      <a:lnTo>
                        <a:pt x="3" y="276"/>
                      </a:lnTo>
                      <a:lnTo>
                        <a:pt x="4" y="282"/>
                      </a:lnTo>
                      <a:lnTo>
                        <a:pt x="4" y="286"/>
                      </a:lnTo>
                      <a:lnTo>
                        <a:pt x="5" y="291"/>
                      </a:lnTo>
                      <a:lnTo>
                        <a:pt x="5" y="295"/>
                      </a:lnTo>
                      <a:lnTo>
                        <a:pt x="5" y="300"/>
                      </a:lnTo>
                      <a:lnTo>
                        <a:pt x="6" y="303"/>
                      </a:lnTo>
                      <a:lnTo>
                        <a:pt x="7" y="307"/>
                      </a:lnTo>
                      <a:lnTo>
                        <a:pt x="9" y="313"/>
                      </a:lnTo>
                      <a:lnTo>
                        <a:pt x="10" y="318"/>
                      </a:lnTo>
                      <a:lnTo>
                        <a:pt x="12" y="322"/>
                      </a:lnTo>
                      <a:lnTo>
                        <a:pt x="14" y="324"/>
                      </a:lnTo>
                      <a:lnTo>
                        <a:pt x="16" y="323"/>
                      </a:lnTo>
                      <a:lnTo>
                        <a:pt x="20" y="323"/>
                      </a:lnTo>
                      <a:lnTo>
                        <a:pt x="23" y="322"/>
                      </a:lnTo>
                      <a:lnTo>
                        <a:pt x="29" y="320"/>
                      </a:lnTo>
                      <a:lnTo>
                        <a:pt x="32" y="318"/>
                      </a:lnTo>
                      <a:lnTo>
                        <a:pt x="35" y="317"/>
                      </a:lnTo>
                      <a:lnTo>
                        <a:pt x="39" y="316"/>
                      </a:lnTo>
                      <a:lnTo>
                        <a:pt x="43" y="314"/>
                      </a:lnTo>
                      <a:lnTo>
                        <a:pt x="46" y="313"/>
                      </a:lnTo>
                      <a:lnTo>
                        <a:pt x="50" y="311"/>
                      </a:lnTo>
                      <a:lnTo>
                        <a:pt x="55" y="310"/>
                      </a:lnTo>
                      <a:lnTo>
                        <a:pt x="60" y="307"/>
                      </a:lnTo>
                      <a:lnTo>
                        <a:pt x="63" y="305"/>
                      </a:lnTo>
                      <a:lnTo>
                        <a:pt x="68" y="302"/>
                      </a:lnTo>
                      <a:lnTo>
                        <a:pt x="72" y="300"/>
                      </a:lnTo>
                      <a:lnTo>
                        <a:pt x="77" y="299"/>
                      </a:lnTo>
                      <a:lnTo>
                        <a:pt x="81" y="295"/>
                      </a:lnTo>
                      <a:lnTo>
                        <a:pt x="88" y="294"/>
                      </a:lnTo>
                      <a:lnTo>
                        <a:pt x="92" y="291"/>
                      </a:lnTo>
                      <a:lnTo>
                        <a:pt x="98" y="289"/>
                      </a:lnTo>
                      <a:lnTo>
                        <a:pt x="103" y="285"/>
                      </a:lnTo>
                      <a:lnTo>
                        <a:pt x="109" y="283"/>
                      </a:lnTo>
                      <a:lnTo>
                        <a:pt x="114" y="279"/>
                      </a:lnTo>
                      <a:lnTo>
                        <a:pt x="119" y="277"/>
                      </a:lnTo>
                      <a:lnTo>
                        <a:pt x="125" y="274"/>
                      </a:lnTo>
                      <a:lnTo>
                        <a:pt x="131" y="272"/>
                      </a:lnTo>
                      <a:lnTo>
                        <a:pt x="136" y="268"/>
                      </a:lnTo>
                      <a:lnTo>
                        <a:pt x="142" y="266"/>
                      </a:lnTo>
                      <a:lnTo>
                        <a:pt x="148" y="262"/>
                      </a:lnTo>
                      <a:lnTo>
                        <a:pt x="153" y="260"/>
                      </a:lnTo>
                      <a:lnTo>
                        <a:pt x="158" y="256"/>
                      </a:lnTo>
                      <a:lnTo>
                        <a:pt x="164" y="255"/>
                      </a:lnTo>
                      <a:lnTo>
                        <a:pt x="169" y="251"/>
                      </a:lnTo>
                      <a:lnTo>
                        <a:pt x="175" y="249"/>
                      </a:lnTo>
                      <a:lnTo>
                        <a:pt x="180" y="246"/>
                      </a:lnTo>
                      <a:lnTo>
                        <a:pt x="186" y="244"/>
                      </a:lnTo>
                      <a:lnTo>
                        <a:pt x="191" y="240"/>
                      </a:lnTo>
                      <a:lnTo>
                        <a:pt x="196" y="238"/>
                      </a:lnTo>
                      <a:lnTo>
                        <a:pt x="200" y="235"/>
                      </a:lnTo>
                      <a:lnTo>
                        <a:pt x="206" y="233"/>
                      </a:lnTo>
                      <a:lnTo>
                        <a:pt x="211" y="231"/>
                      </a:lnTo>
                      <a:lnTo>
                        <a:pt x="216" y="228"/>
                      </a:lnTo>
                      <a:lnTo>
                        <a:pt x="221" y="226"/>
                      </a:lnTo>
                      <a:lnTo>
                        <a:pt x="226" y="224"/>
                      </a:lnTo>
                      <a:lnTo>
                        <a:pt x="229" y="222"/>
                      </a:lnTo>
                      <a:lnTo>
                        <a:pt x="234" y="220"/>
                      </a:lnTo>
                      <a:lnTo>
                        <a:pt x="238" y="218"/>
                      </a:lnTo>
                      <a:lnTo>
                        <a:pt x="242" y="216"/>
                      </a:lnTo>
                      <a:lnTo>
                        <a:pt x="245" y="215"/>
                      </a:lnTo>
                      <a:lnTo>
                        <a:pt x="249" y="214"/>
                      </a:lnTo>
                      <a:lnTo>
                        <a:pt x="253" y="211"/>
                      </a:lnTo>
                      <a:lnTo>
                        <a:pt x="257" y="211"/>
                      </a:lnTo>
                      <a:lnTo>
                        <a:pt x="262" y="209"/>
                      </a:lnTo>
                      <a:lnTo>
                        <a:pt x="267" y="207"/>
                      </a:lnTo>
                      <a:lnTo>
                        <a:pt x="272" y="207"/>
                      </a:lnTo>
                      <a:lnTo>
                        <a:pt x="276" y="207"/>
                      </a:lnTo>
                      <a:lnTo>
                        <a:pt x="277" y="207"/>
                      </a:lnTo>
                      <a:lnTo>
                        <a:pt x="280" y="209"/>
                      </a:lnTo>
                      <a:lnTo>
                        <a:pt x="284" y="211"/>
                      </a:lnTo>
                      <a:lnTo>
                        <a:pt x="290" y="214"/>
                      </a:lnTo>
                      <a:lnTo>
                        <a:pt x="294" y="216"/>
                      </a:lnTo>
                      <a:lnTo>
                        <a:pt x="299" y="220"/>
                      </a:lnTo>
                      <a:lnTo>
                        <a:pt x="305" y="223"/>
                      </a:lnTo>
                      <a:lnTo>
                        <a:pt x="311" y="228"/>
                      </a:lnTo>
                      <a:lnTo>
                        <a:pt x="317" y="233"/>
                      </a:lnTo>
                      <a:lnTo>
                        <a:pt x="323" y="238"/>
                      </a:lnTo>
                      <a:lnTo>
                        <a:pt x="327" y="240"/>
                      </a:lnTo>
                      <a:lnTo>
                        <a:pt x="330" y="244"/>
                      </a:lnTo>
                      <a:lnTo>
                        <a:pt x="334" y="246"/>
                      </a:lnTo>
                      <a:lnTo>
                        <a:pt x="337" y="249"/>
                      </a:lnTo>
                      <a:lnTo>
                        <a:pt x="340" y="251"/>
                      </a:lnTo>
                      <a:lnTo>
                        <a:pt x="344" y="255"/>
                      </a:lnTo>
                      <a:lnTo>
                        <a:pt x="347" y="257"/>
                      </a:lnTo>
                      <a:lnTo>
                        <a:pt x="351" y="260"/>
                      </a:lnTo>
                      <a:lnTo>
                        <a:pt x="354" y="262"/>
                      </a:lnTo>
                      <a:lnTo>
                        <a:pt x="358" y="266"/>
                      </a:lnTo>
                      <a:lnTo>
                        <a:pt x="362" y="268"/>
                      </a:lnTo>
                      <a:lnTo>
                        <a:pt x="365" y="272"/>
                      </a:lnTo>
                      <a:lnTo>
                        <a:pt x="369" y="274"/>
                      </a:lnTo>
                      <a:lnTo>
                        <a:pt x="373" y="278"/>
                      </a:lnTo>
                      <a:lnTo>
                        <a:pt x="375" y="280"/>
                      </a:lnTo>
                      <a:lnTo>
                        <a:pt x="379" y="283"/>
                      </a:lnTo>
                      <a:lnTo>
                        <a:pt x="382" y="285"/>
                      </a:lnTo>
                      <a:lnTo>
                        <a:pt x="386" y="289"/>
                      </a:lnTo>
                      <a:lnTo>
                        <a:pt x="390" y="291"/>
                      </a:lnTo>
                      <a:lnTo>
                        <a:pt x="393" y="294"/>
                      </a:lnTo>
                      <a:lnTo>
                        <a:pt x="399" y="299"/>
                      </a:lnTo>
                      <a:lnTo>
                        <a:pt x="405" y="303"/>
                      </a:lnTo>
                      <a:lnTo>
                        <a:pt x="412" y="307"/>
                      </a:lnTo>
                      <a:lnTo>
                        <a:pt x="418" y="312"/>
                      </a:lnTo>
                      <a:lnTo>
                        <a:pt x="422" y="314"/>
                      </a:lnTo>
                      <a:lnTo>
                        <a:pt x="427" y="318"/>
                      </a:lnTo>
                      <a:lnTo>
                        <a:pt x="432" y="320"/>
                      </a:lnTo>
                      <a:lnTo>
                        <a:pt x="436" y="323"/>
                      </a:lnTo>
                      <a:lnTo>
                        <a:pt x="439" y="324"/>
                      </a:lnTo>
                      <a:lnTo>
                        <a:pt x="443" y="324"/>
                      </a:lnTo>
                      <a:lnTo>
                        <a:pt x="444" y="324"/>
                      </a:lnTo>
                      <a:lnTo>
                        <a:pt x="447" y="324"/>
                      </a:lnTo>
                      <a:lnTo>
                        <a:pt x="447" y="319"/>
                      </a:lnTo>
                      <a:lnTo>
                        <a:pt x="444" y="313"/>
                      </a:lnTo>
                      <a:lnTo>
                        <a:pt x="441" y="310"/>
                      </a:lnTo>
                      <a:lnTo>
                        <a:pt x="437" y="306"/>
                      </a:lnTo>
                      <a:lnTo>
                        <a:pt x="433" y="302"/>
                      </a:lnTo>
                      <a:lnTo>
                        <a:pt x="430" y="297"/>
                      </a:lnTo>
                      <a:lnTo>
                        <a:pt x="424" y="293"/>
                      </a:lnTo>
                      <a:lnTo>
                        <a:pt x="418" y="288"/>
                      </a:lnTo>
                      <a:lnTo>
                        <a:pt x="413" y="283"/>
                      </a:lnTo>
                      <a:lnTo>
                        <a:pt x="407" y="277"/>
                      </a:lnTo>
                      <a:lnTo>
                        <a:pt x="403" y="274"/>
                      </a:lnTo>
                      <a:lnTo>
                        <a:pt x="399" y="271"/>
                      </a:lnTo>
                      <a:lnTo>
                        <a:pt x="396" y="268"/>
                      </a:lnTo>
                      <a:lnTo>
                        <a:pt x="393" y="266"/>
                      </a:lnTo>
                      <a:lnTo>
                        <a:pt x="390" y="262"/>
                      </a:lnTo>
                      <a:lnTo>
                        <a:pt x="386" y="260"/>
                      </a:lnTo>
                      <a:lnTo>
                        <a:pt x="382" y="257"/>
                      </a:lnTo>
                      <a:lnTo>
                        <a:pt x="380" y="255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69" y="245"/>
                      </a:lnTo>
                      <a:lnTo>
                        <a:pt x="367" y="243"/>
                      </a:lnTo>
                      <a:lnTo>
                        <a:pt x="359" y="237"/>
                      </a:lnTo>
                      <a:lnTo>
                        <a:pt x="353" y="232"/>
                      </a:lnTo>
                      <a:lnTo>
                        <a:pt x="347" y="226"/>
                      </a:lnTo>
                      <a:lnTo>
                        <a:pt x="341" y="220"/>
                      </a:lnTo>
                      <a:lnTo>
                        <a:pt x="336" y="215"/>
                      </a:lnTo>
                      <a:lnTo>
                        <a:pt x="333" y="210"/>
                      </a:lnTo>
                      <a:lnTo>
                        <a:pt x="328" y="205"/>
                      </a:lnTo>
                      <a:lnTo>
                        <a:pt x="324" y="200"/>
                      </a:lnTo>
                      <a:lnTo>
                        <a:pt x="320" y="195"/>
                      </a:lnTo>
                      <a:lnTo>
                        <a:pt x="319" y="192"/>
                      </a:lnTo>
                      <a:lnTo>
                        <a:pt x="317" y="188"/>
                      </a:lnTo>
                      <a:lnTo>
                        <a:pt x="317" y="186"/>
                      </a:lnTo>
                      <a:lnTo>
                        <a:pt x="317" y="182"/>
                      </a:lnTo>
                      <a:lnTo>
                        <a:pt x="319" y="181"/>
                      </a:lnTo>
                      <a:lnTo>
                        <a:pt x="320" y="177"/>
                      </a:lnTo>
                      <a:lnTo>
                        <a:pt x="324" y="175"/>
                      </a:lnTo>
                      <a:lnTo>
                        <a:pt x="327" y="172"/>
                      </a:lnTo>
                      <a:lnTo>
                        <a:pt x="331" y="170"/>
                      </a:lnTo>
                      <a:lnTo>
                        <a:pt x="335" y="166"/>
                      </a:lnTo>
                      <a:lnTo>
                        <a:pt x="340" y="163"/>
                      </a:lnTo>
                      <a:lnTo>
                        <a:pt x="346" y="158"/>
                      </a:lnTo>
                      <a:lnTo>
                        <a:pt x="352" y="154"/>
                      </a:lnTo>
                      <a:lnTo>
                        <a:pt x="358" y="149"/>
                      </a:lnTo>
                      <a:lnTo>
                        <a:pt x="364" y="146"/>
                      </a:lnTo>
                      <a:lnTo>
                        <a:pt x="368" y="143"/>
                      </a:lnTo>
                      <a:lnTo>
                        <a:pt x="371" y="141"/>
                      </a:lnTo>
                      <a:lnTo>
                        <a:pt x="375" y="138"/>
                      </a:lnTo>
                      <a:lnTo>
                        <a:pt x="379" y="137"/>
                      </a:lnTo>
                      <a:lnTo>
                        <a:pt x="381" y="135"/>
                      </a:lnTo>
                      <a:lnTo>
                        <a:pt x="385" y="132"/>
                      </a:lnTo>
                      <a:lnTo>
                        <a:pt x="388" y="130"/>
                      </a:lnTo>
                      <a:lnTo>
                        <a:pt x="392" y="127"/>
                      </a:lnTo>
                      <a:lnTo>
                        <a:pt x="396" y="125"/>
                      </a:lnTo>
                      <a:lnTo>
                        <a:pt x="399" y="122"/>
                      </a:lnTo>
                      <a:lnTo>
                        <a:pt x="403" y="120"/>
                      </a:lnTo>
                      <a:lnTo>
                        <a:pt x="408" y="119"/>
                      </a:lnTo>
                      <a:lnTo>
                        <a:pt x="410" y="115"/>
                      </a:lnTo>
                      <a:lnTo>
                        <a:pt x="414" y="113"/>
                      </a:lnTo>
                      <a:lnTo>
                        <a:pt x="418" y="110"/>
                      </a:lnTo>
                      <a:lnTo>
                        <a:pt x="421" y="109"/>
                      </a:lnTo>
                      <a:lnTo>
                        <a:pt x="424" y="105"/>
                      </a:lnTo>
                      <a:lnTo>
                        <a:pt x="427" y="103"/>
                      </a:lnTo>
                      <a:lnTo>
                        <a:pt x="431" y="101"/>
                      </a:lnTo>
                      <a:lnTo>
                        <a:pt x="435" y="99"/>
                      </a:lnTo>
                      <a:lnTo>
                        <a:pt x="441" y="94"/>
                      </a:lnTo>
                      <a:lnTo>
                        <a:pt x="448" y="91"/>
                      </a:lnTo>
                      <a:lnTo>
                        <a:pt x="453" y="86"/>
                      </a:lnTo>
                      <a:lnTo>
                        <a:pt x="459" y="82"/>
                      </a:lnTo>
                      <a:lnTo>
                        <a:pt x="464" y="79"/>
                      </a:lnTo>
                      <a:lnTo>
                        <a:pt x="469" y="74"/>
                      </a:lnTo>
                      <a:lnTo>
                        <a:pt x="472" y="70"/>
                      </a:lnTo>
                      <a:lnTo>
                        <a:pt x="476" y="68"/>
                      </a:lnTo>
                      <a:lnTo>
                        <a:pt x="479" y="64"/>
                      </a:lnTo>
                      <a:lnTo>
                        <a:pt x="482" y="62"/>
                      </a:lnTo>
                      <a:lnTo>
                        <a:pt x="483" y="59"/>
                      </a:lnTo>
                      <a:lnTo>
                        <a:pt x="484" y="57"/>
                      </a:lnTo>
                      <a:lnTo>
                        <a:pt x="484" y="54"/>
                      </a:lnTo>
                      <a:lnTo>
                        <a:pt x="483" y="53"/>
                      </a:lnTo>
                      <a:lnTo>
                        <a:pt x="481" y="53"/>
                      </a:lnTo>
                      <a:lnTo>
                        <a:pt x="477" y="54"/>
                      </a:lnTo>
                      <a:lnTo>
                        <a:pt x="473" y="54"/>
                      </a:lnTo>
                      <a:lnTo>
                        <a:pt x="469" y="57"/>
                      </a:lnTo>
                      <a:lnTo>
                        <a:pt x="462" y="59"/>
                      </a:lnTo>
                      <a:lnTo>
                        <a:pt x="458" y="63"/>
                      </a:lnTo>
                      <a:lnTo>
                        <a:pt x="454" y="64"/>
                      </a:lnTo>
                      <a:lnTo>
                        <a:pt x="450" y="65"/>
                      </a:lnTo>
                      <a:lnTo>
                        <a:pt x="447" y="67"/>
                      </a:lnTo>
                      <a:lnTo>
                        <a:pt x="444" y="69"/>
                      </a:lnTo>
                      <a:lnTo>
                        <a:pt x="439" y="71"/>
                      </a:lnTo>
                      <a:lnTo>
                        <a:pt x="436" y="73"/>
                      </a:lnTo>
                      <a:lnTo>
                        <a:pt x="432" y="75"/>
                      </a:lnTo>
                      <a:lnTo>
                        <a:pt x="428" y="77"/>
                      </a:lnTo>
                      <a:lnTo>
                        <a:pt x="424" y="80"/>
                      </a:lnTo>
                      <a:lnTo>
                        <a:pt x="420" y="82"/>
                      </a:lnTo>
                      <a:lnTo>
                        <a:pt x="415" y="85"/>
                      </a:lnTo>
                      <a:lnTo>
                        <a:pt x="412" y="87"/>
                      </a:lnTo>
                      <a:lnTo>
                        <a:pt x="407" y="90"/>
                      </a:lnTo>
                      <a:lnTo>
                        <a:pt x="403" y="92"/>
                      </a:lnTo>
                      <a:lnTo>
                        <a:pt x="398" y="94"/>
                      </a:lnTo>
                      <a:lnTo>
                        <a:pt x="395" y="97"/>
                      </a:lnTo>
                      <a:lnTo>
                        <a:pt x="390" y="99"/>
                      </a:lnTo>
                      <a:lnTo>
                        <a:pt x="386" y="102"/>
                      </a:lnTo>
                      <a:lnTo>
                        <a:pt x="381" y="104"/>
                      </a:lnTo>
                      <a:lnTo>
                        <a:pt x="376" y="107"/>
                      </a:lnTo>
                      <a:lnTo>
                        <a:pt x="373" y="109"/>
                      </a:lnTo>
                      <a:lnTo>
                        <a:pt x="368" y="111"/>
                      </a:lnTo>
                      <a:lnTo>
                        <a:pt x="363" y="114"/>
                      </a:lnTo>
                      <a:lnTo>
                        <a:pt x="359" y="118"/>
                      </a:lnTo>
                      <a:lnTo>
                        <a:pt x="354" y="119"/>
                      </a:lnTo>
                      <a:lnTo>
                        <a:pt x="351" y="122"/>
                      </a:lnTo>
                      <a:lnTo>
                        <a:pt x="346" y="124"/>
                      </a:lnTo>
                      <a:lnTo>
                        <a:pt x="342" y="127"/>
                      </a:lnTo>
                      <a:lnTo>
                        <a:pt x="339" y="128"/>
                      </a:lnTo>
                      <a:lnTo>
                        <a:pt x="335" y="131"/>
                      </a:lnTo>
                      <a:lnTo>
                        <a:pt x="331" y="133"/>
                      </a:lnTo>
                      <a:lnTo>
                        <a:pt x="328" y="136"/>
                      </a:lnTo>
                      <a:lnTo>
                        <a:pt x="323" y="137"/>
                      </a:lnTo>
                      <a:lnTo>
                        <a:pt x="319" y="139"/>
                      </a:lnTo>
                      <a:lnTo>
                        <a:pt x="316" y="141"/>
                      </a:lnTo>
                      <a:lnTo>
                        <a:pt x="313" y="143"/>
                      </a:lnTo>
                      <a:lnTo>
                        <a:pt x="310" y="144"/>
                      </a:lnTo>
                      <a:lnTo>
                        <a:pt x="306" y="146"/>
                      </a:lnTo>
                      <a:lnTo>
                        <a:pt x="304" y="148"/>
                      </a:lnTo>
                      <a:lnTo>
                        <a:pt x="301" y="149"/>
                      </a:lnTo>
                      <a:lnTo>
                        <a:pt x="296" y="152"/>
                      </a:lnTo>
                      <a:lnTo>
                        <a:pt x="293" y="153"/>
                      </a:lnTo>
                      <a:lnTo>
                        <a:pt x="289" y="154"/>
                      </a:lnTo>
                      <a:lnTo>
                        <a:pt x="287" y="155"/>
                      </a:lnTo>
                      <a:lnTo>
                        <a:pt x="283" y="154"/>
                      </a:lnTo>
                      <a:lnTo>
                        <a:pt x="279" y="153"/>
                      </a:lnTo>
                      <a:lnTo>
                        <a:pt x="274" y="150"/>
                      </a:lnTo>
                      <a:lnTo>
                        <a:pt x="270" y="148"/>
                      </a:lnTo>
                      <a:lnTo>
                        <a:pt x="267" y="146"/>
                      </a:lnTo>
                      <a:lnTo>
                        <a:pt x="263" y="143"/>
                      </a:lnTo>
                      <a:lnTo>
                        <a:pt x="261" y="141"/>
                      </a:lnTo>
                      <a:lnTo>
                        <a:pt x="257" y="139"/>
                      </a:lnTo>
                      <a:lnTo>
                        <a:pt x="254" y="136"/>
                      </a:lnTo>
                      <a:lnTo>
                        <a:pt x="250" y="135"/>
                      </a:lnTo>
                      <a:lnTo>
                        <a:pt x="246" y="131"/>
                      </a:lnTo>
                      <a:lnTo>
                        <a:pt x="244" y="130"/>
                      </a:lnTo>
                      <a:lnTo>
                        <a:pt x="239" y="126"/>
                      </a:lnTo>
                      <a:lnTo>
                        <a:pt x="236" y="122"/>
                      </a:lnTo>
                      <a:lnTo>
                        <a:pt x="231" y="120"/>
                      </a:lnTo>
                      <a:lnTo>
                        <a:pt x="227" y="116"/>
                      </a:lnTo>
                      <a:lnTo>
                        <a:pt x="222" y="113"/>
                      </a:lnTo>
                      <a:lnTo>
                        <a:pt x="219" y="110"/>
                      </a:lnTo>
                      <a:lnTo>
                        <a:pt x="215" y="107"/>
                      </a:lnTo>
                      <a:lnTo>
                        <a:pt x="210" y="103"/>
                      </a:lnTo>
                      <a:lnTo>
                        <a:pt x="205" y="99"/>
                      </a:lnTo>
                      <a:lnTo>
                        <a:pt x="200" y="96"/>
                      </a:lnTo>
                      <a:lnTo>
                        <a:pt x="196" y="92"/>
                      </a:lnTo>
                      <a:lnTo>
                        <a:pt x="192" y="90"/>
                      </a:lnTo>
                      <a:lnTo>
                        <a:pt x="187" y="86"/>
                      </a:lnTo>
                      <a:lnTo>
                        <a:pt x="183" y="82"/>
                      </a:lnTo>
                      <a:lnTo>
                        <a:pt x="179" y="79"/>
                      </a:lnTo>
                      <a:lnTo>
                        <a:pt x="174" y="75"/>
                      </a:lnTo>
                      <a:lnTo>
                        <a:pt x="169" y="70"/>
                      </a:lnTo>
                      <a:lnTo>
                        <a:pt x="164" y="67"/>
                      </a:lnTo>
                      <a:lnTo>
                        <a:pt x="159" y="63"/>
                      </a:lnTo>
                      <a:lnTo>
                        <a:pt x="154" y="59"/>
                      </a:lnTo>
                      <a:lnTo>
                        <a:pt x="149" y="56"/>
                      </a:lnTo>
                      <a:lnTo>
                        <a:pt x="146" y="52"/>
                      </a:lnTo>
                      <a:lnTo>
                        <a:pt x="141" y="48"/>
                      </a:lnTo>
                      <a:lnTo>
                        <a:pt x="137" y="46"/>
                      </a:lnTo>
                      <a:lnTo>
                        <a:pt x="132" y="42"/>
                      </a:lnTo>
                      <a:lnTo>
                        <a:pt x="128" y="39"/>
                      </a:lnTo>
                      <a:lnTo>
                        <a:pt x="124" y="35"/>
                      </a:lnTo>
                      <a:lnTo>
                        <a:pt x="120" y="33"/>
                      </a:lnTo>
                      <a:lnTo>
                        <a:pt x="115" y="29"/>
                      </a:lnTo>
                      <a:lnTo>
                        <a:pt x="113" y="26"/>
                      </a:lnTo>
                      <a:lnTo>
                        <a:pt x="109" y="23"/>
                      </a:lnTo>
                      <a:lnTo>
                        <a:pt x="106" y="20"/>
                      </a:lnTo>
                      <a:lnTo>
                        <a:pt x="102" y="18"/>
                      </a:lnTo>
                      <a:lnTo>
                        <a:pt x="98" y="15"/>
                      </a:lnTo>
                      <a:lnTo>
                        <a:pt x="95" y="13"/>
                      </a:lnTo>
                      <a:lnTo>
                        <a:pt x="91" y="12"/>
                      </a:lnTo>
                      <a:lnTo>
                        <a:pt x="85" y="7"/>
                      </a:lnTo>
                      <a:lnTo>
                        <a:pt x="80" y="5"/>
                      </a:lnTo>
                      <a:lnTo>
                        <a:pt x="77" y="1"/>
                      </a:lnTo>
                      <a:lnTo>
                        <a:pt x="73" y="0"/>
                      </a:lnTo>
                      <a:lnTo>
                        <a:pt x="69" y="0"/>
                      </a:lnTo>
                      <a:lnTo>
                        <a:pt x="68" y="0"/>
                      </a:lnTo>
                      <a:lnTo>
                        <a:pt x="67" y="1"/>
                      </a:lnTo>
                      <a:lnTo>
                        <a:pt x="67" y="2"/>
                      </a:lnTo>
                      <a:lnTo>
                        <a:pt x="67" y="5"/>
                      </a:lnTo>
                      <a:lnTo>
                        <a:pt x="69" y="8"/>
                      </a:lnTo>
                      <a:lnTo>
                        <a:pt x="72" y="12"/>
                      </a:lnTo>
                      <a:lnTo>
                        <a:pt x="75" y="15"/>
                      </a:lnTo>
                      <a:lnTo>
                        <a:pt x="78" y="20"/>
                      </a:lnTo>
                      <a:lnTo>
                        <a:pt x="84" y="26"/>
                      </a:lnTo>
                      <a:lnTo>
                        <a:pt x="89" y="31"/>
                      </a:lnTo>
                      <a:lnTo>
                        <a:pt x="95" y="37"/>
                      </a:lnTo>
                      <a:lnTo>
                        <a:pt x="97" y="41"/>
                      </a:lnTo>
                      <a:lnTo>
                        <a:pt x="101" y="43"/>
                      </a:lnTo>
                      <a:lnTo>
                        <a:pt x="105" y="47"/>
                      </a:lnTo>
                      <a:lnTo>
                        <a:pt x="108" y="51"/>
                      </a:lnTo>
                      <a:lnTo>
                        <a:pt x="111" y="53"/>
                      </a:lnTo>
                      <a:lnTo>
                        <a:pt x="114" y="57"/>
                      </a:lnTo>
                      <a:lnTo>
                        <a:pt x="118" y="60"/>
                      </a:lnTo>
                      <a:lnTo>
                        <a:pt x="122" y="64"/>
                      </a:lnTo>
                      <a:lnTo>
                        <a:pt x="125" y="68"/>
                      </a:lnTo>
                      <a:lnTo>
                        <a:pt x="129" y="71"/>
                      </a:lnTo>
                      <a:lnTo>
                        <a:pt x="132" y="75"/>
                      </a:lnTo>
                      <a:lnTo>
                        <a:pt x="137" y="79"/>
                      </a:lnTo>
                      <a:lnTo>
                        <a:pt x="141" y="82"/>
                      </a:lnTo>
                      <a:lnTo>
                        <a:pt x="145" y="86"/>
                      </a:lnTo>
                      <a:lnTo>
                        <a:pt x="148" y="90"/>
                      </a:lnTo>
                      <a:lnTo>
                        <a:pt x="152" y="92"/>
                      </a:lnTo>
                      <a:lnTo>
                        <a:pt x="155" y="96"/>
                      </a:lnTo>
                      <a:lnTo>
                        <a:pt x="159" y="99"/>
                      </a:lnTo>
                      <a:lnTo>
                        <a:pt x="163" y="103"/>
                      </a:lnTo>
                      <a:lnTo>
                        <a:pt x="166" y="107"/>
                      </a:lnTo>
                      <a:lnTo>
                        <a:pt x="170" y="110"/>
                      </a:lnTo>
                      <a:lnTo>
                        <a:pt x="174" y="114"/>
                      </a:lnTo>
                      <a:lnTo>
                        <a:pt x="177" y="116"/>
                      </a:lnTo>
                      <a:lnTo>
                        <a:pt x="181" y="120"/>
                      </a:lnTo>
                      <a:lnTo>
                        <a:pt x="185" y="124"/>
                      </a:lnTo>
                      <a:lnTo>
                        <a:pt x="188" y="126"/>
                      </a:lnTo>
                      <a:lnTo>
                        <a:pt x="192" y="130"/>
                      </a:lnTo>
                      <a:lnTo>
                        <a:pt x="196" y="132"/>
                      </a:lnTo>
                      <a:lnTo>
                        <a:pt x="200" y="138"/>
                      </a:lnTo>
                      <a:lnTo>
                        <a:pt x="206" y="143"/>
                      </a:lnTo>
                      <a:lnTo>
                        <a:pt x="211" y="148"/>
                      </a:lnTo>
                      <a:lnTo>
                        <a:pt x="217" y="153"/>
                      </a:lnTo>
                      <a:lnTo>
                        <a:pt x="221" y="156"/>
                      </a:lnTo>
                      <a:lnTo>
                        <a:pt x="225" y="160"/>
                      </a:lnTo>
                      <a:lnTo>
                        <a:pt x="226" y="164"/>
                      </a:lnTo>
                      <a:lnTo>
                        <a:pt x="228" y="166"/>
                      </a:lnTo>
                      <a:lnTo>
                        <a:pt x="228" y="167"/>
                      </a:lnTo>
                      <a:lnTo>
                        <a:pt x="228" y="170"/>
                      </a:lnTo>
                      <a:lnTo>
                        <a:pt x="226" y="173"/>
                      </a:lnTo>
                      <a:lnTo>
                        <a:pt x="225" y="176"/>
                      </a:lnTo>
                      <a:lnTo>
                        <a:pt x="221" y="180"/>
                      </a:lnTo>
                      <a:lnTo>
                        <a:pt x="216" y="183"/>
                      </a:lnTo>
                      <a:lnTo>
                        <a:pt x="211" y="188"/>
                      </a:lnTo>
                      <a:lnTo>
                        <a:pt x="206" y="193"/>
                      </a:lnTo>
                      <a:lnTo>
                        <a:pt x="203" y="195"/>
                      </a:lnTo>
                      <a:lnTo>
                        <a:pt x="199" y="198"/>
                      </a:lnTo>
                      <a:lnTo>
                        <a:pt x="196" y="200"/>
                      </a:lnTo>
                      <a:lnTo>
                        <a:pt x="192" y="203"/>
                      </a:lnTo>
                      <a:lnTo>
                        <a:pt x="188" y="205"/>
                      </a:lnTo>
                      <a:lnTo>
                        <a:pt x="185" y="207"/>
                      </a:lnTo>
                      <a:lnTo>
                        <a:pt x="181" y="210"/>
                      </a:lnTo>
                      <a:lnTo>
                        <a:pt x="177" y="214"/>
                      </a:lnTo>
                      <a:lnTo>
                        <a:pt x="172" y="215"/>
                      </a:lnTo>
                      <a:lnTo>
                        <a:pt x="169" y="217"/>
                      </a:lnTo>
                      <a:lnTo>
                        <a:pt x="164" y="220"/>
                      </a:lnTo>
                      <a:lnTo>
                        <a:pt x="160" y="223"/>
                      </a:lnTo>
                      <a:lnTo>
                        <a:pt x="155" y="226"/>
                      </a:lnTo>
                      <a:lnTo>
                        <a:pt x="151" y="228"/>
                      </a:lnTo>
                      <a:lnTo>
                        <a:pt x="147" y="231"/>
                      </a:lnTo>
                      <a:lnTo>
                        <a:pt x="143" y="234"/>
                      </a:lnTo>
                      <a:lnTo>
                        <a:pt x="138" y="235"/>
                      </a:lnTo>
                      <a:lnTo>
                        <a:pt x="134" y="238"/>
                      </a:lnTo>
                      <a:lnTo>
                        <a:pt x="129" y="240"/>
                      </a:lnTo>
                      <a:lnTo>
                        <a:pt x="124" y="243"/>
                      </a:lnTo>
                      <a:lnTo>
                        <a:pt x="119" y="245"/>
                      </a:lnTo>
                      <a:lnTo>
                        <a:pt x="115" y="248"/>
                      </a:lnTo>
                      <a:lnTo>
                        <a:pt x="111" y="250"/>
                      </a:lnTo>
                      <a:lnTo>
                        <a:pt x="107" y="252"/>
                      </a:lnTo>
                      <a:lnTo>
                        <a:pt x="102" y="254"/>
                      </a:lnTo>
                      <a:lnTo>
                        <a:pt x="97" y="255"/>
                      </a:lnTo>
                      <a:lnTo>
                        <a:pt x="94" y="257"/>
                      </a:lnTo>
                      <a:lnTo>
                        <a:pt x="89" y="260"/>
                      </a:lnTo>
                      <a:lnTo>
                        <a:pt x="85" y="261"/>
                      </a:lnTo>
                      <a:lnTo>
                        <a:pt x="80" y="263"/>
                      </a:lnTo>
                      <a:lnTo>
                        <a:pt x="77" y="265"/>
                      </a:lnTo>
                      <a:lnTo>
                        <a:pt x="73" y="267"/>
                      </a:lnTo>
                      <a:lnTo>
                        <a:pt x="69" y="267"/>
                      </a:lnTo>
                      <a:lnTo>
                        <a:pt x="66" y="268"/>
                      </a:lnTo>
                      <a:lnTo>
                        <a:pt x="62" y="269"/>
                      </a:lnTo>
                      <a:lnTo>
                        <a:pt x="60" y="271"/>
                      </a:lnTo>
                      <a:lnTo>
                        <a:pt x="54" y="272"/>
                      </a:lnTo>
                      <a:lnTo>
                        <a:pt x="47" y="273"/>
                      </a:lnTo>
                      <a:lnTo>
                        <a:pt x="43" y="273"/>
                      </a:lnTo>
                      <a:lnTo>
                        <a:pt x="40" y="273"/>
                      </a:lnTo>
                      <a:lnTo>
                        <a:pt x="37" y="272"/>
                      </a:lnTo>
                      <a:lnTo>
                        <a:pt x="35" y="271"/>
                      </a:lnTo>
                      <a:lnTo>
                        <a:pt x="33" y="267"/>
                      </a:lnTo>
                      <a:lnTo>
                        <a:pt x="32" y="265"/>
                      </a:lnTo>
                      <a:lnTo>
                        <a:pt x="31" y="260"/>
                      </a:lnTo>
                      <a:lnTo>
                        <a:pt x="29" y="255"/>
                      </a:lnTo>
                      <a:lnTo>
                        <a:pt x="28" y="252"/>
                      </a:lnTo>
                      <a:lnTo>
                        <a:pt x="28" y="249"/>
                      </a:lnTo>
                      <a:lnTo>
                        <a:pt x="27" y="245"/>
                      </a:lnTo>
                      <a:lnTo>
                        <a:pt x="27" y="243"/>
                      </a:lnTo>
                      <a:lnTo>
                        <a:pt x="27" y="239"/>
                      </a:lnTo>
                      <a:lnTo>
                        <a:pt x="26" y="235"/>
                      </a:lnTo>
                      <a:lnTo>
                        <a:pt x="26" y="232"/>
                      </a:lnTo>
                      <a:lnTo>
                        <a:pt x="26" y="228"/>
                      </a:lnTo>
                      <a:lnTo>
                        <a:pt x="26" y="223"/>
                      </a:lnTo>
                      <a:lnTo>
                        <a:pt x="24" y="218"/>
                      </a:lnTo>
                      <a:lnTo>
                        <a:pt x="24" y="215"/>
                      </a:lnTo>
                      <a:lnTo>
                        <a:pt x="24" y="211"/>
                      </a:lnTo>
                      <a:lnTo>
                        <a:pt x="23" y="206"/>
                      </a:lnTo>
                      <a:lnTo>
                        <a:pt x="23" y="201"/>
                      </a:lnTo>
                      <a:lnTo>
                        <a:pt x="23" y="197"/>
                      </a:lnTo>
                      <a:lnTo>
                        <a:pt x="23" y="193"/>
                      </a:lnTo>
                      <a:lnTo>
                        <a:pt x="23" y="188"/>
                      </a:lnTo>
                      <a:lnTo>
                        <a:pt x="23" y="183"/>
                      </a:lnTo>
                      <a:lnTo>
                        <a:pt x="23" y="178"/>
                      </a:lnTo>
                      <a:lnTo>
                        <a:pt x="23" y="173"/>
                      </a:lnTo>
                      <a:lnTo>
                        <a:pt x="23" y="169"/>
                      </a:lnTo>
                      <a:lnTo>
                        <a:pt x="23" y="164"/>
                      </a:lnTo>
                      <a:lnTo>
                        <a:pt x="23" y="159"/>
                      </a:lnTo>
                      <a:lnTo>
                        <a:pt x="23" y="154"/>
                      </a:lnTo>
                      <a:lnTo>
                        <a:pt x="22" y="149"/>
                      </a:lnTo>
                      <a:lnTo>
                        <a:pt x="22" y="144"/>
                      </a:lnTo>
                      <a:lnTo>
                        <a:pt x="22" y="139"/>
                      </a:lnTo>
                      <a:lnTo>
                        <a:pt x="22" y="135"/>
                      </a:lnTo>
                      <a:lnTo>
                        <a:pt x="22" y="130"/>
                      </a:lnTo>
                      <a:lnTo>
                        <a:pt x="22" y="125"/>
                      </a:lnTo>
                      <a:lnTo>
                        <a:pt x="22" y="120"/>
                      </a:lnTo>
                      <a:lnTo>
                        <a:pt x="22" y="115"/>
                      </a:lnTo>
                      <a:lnTo>
                        <a:pt x="22" y="110"/>
                      </a:lnTo>
                      <a:lnTo>
                        <a:pt x="22" y="105"/>
                      </a:lnTo>
                      <a:lnTo>
                        <a:pt x="22" y="101"/>
                      </a:lnTo>
                      <a:lnTo>
                        <a:pt x="22" y="97"/>
                      </a:lnTo>
                      <a:lnTo>
                        <a:pt x="22" y="92"/>
                      </a:lnTo>
                      <a:lnTo>
                        <a:pt x="22" y="88"/>
                      </a:lnTo>
                      <a:lnTo>
                        <a:pt x="22" y="84"/>
                      </a:lnTo>
                      <a:lnTo>
                        <a:pt x="22" y="80"/>
                      </a:lnTo>
                      <a:lnTo>
                        <a:pt x="22" y="76"/>
                      </a:lnTo>
                      <a:lnTo>
                        <a:pt x="22" y="71"/>
                      </a:lnTo>
                      <a:lnTo>
                        <a:pt x="22" y="68"/>
                      </a:lnTo>
                      <a:lnTo>
                        <a:pt x="22" y="65"/>
                      </a:lnTo>
                      <a:lnTo>
                        <a:pt x="22" y="62"/>
                      </a:lnTo>
                      <a:lnTo>
                        <a:pt x="22" y="58"/>
                      </a:lnTo>
                      <a:lnTo>
                        <a:pt x="22" y="54"/>
                      </a:lnTo>
                      <a:lnTo>
                        <a:pt x="22" y="52"/>
                      </a:lnTo>
                      <a:lnTo>
                        <a:pt x="22" y="47"/>
                      </a:lnTo>
                      <a:lnTo>
                        <a:pt x="22" y="43"/>
                      </a:lnTo>
                      <a:lnTo>
                        <a:pt x="22" y="40"/>
                      </a:lnTo>
                      <a:lnTo>
                        <a:pt x="22" y="37"/>
                      </a:lnTo>
                      <a:lnTo>
                        <a:pt x="21" y="33"/>
                      </a:lnTo>
                      <a:lnTo>
                        <a:pt x="20" y="28"/>
                      </a:lnTo>
                      <a:lnTo>
                        <a:pt x="18" y="23"/>
                      </a:lnTo>
                      <a:lnTo>
                        <a:pt x="17" y="19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1" y="7"/>
                      </a:lnTo>
                      <a:lnTo>
                        <a:pt x="10" y="5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26345" name="Freeform 333"/>
                <p:cNvSpPr>
                  <a:spLocks/>
                </p:cNvSpPr>
                <p:nvPr/>
              </p:nvSpPr>
              <p:spPr bwMode="auto">
                <a:xfrm>
                  <a:off x="2280" y="1618"/>
                  <a:ext cx="132" cy="187"/>
                </a:xfrm>
                <a:custGeom>
                  <a:avLst/>
                  <a:gdLst>
                    <a:gd name="T0" fmla="*/ 0 w 530"/>
                    <a:gd name="T1" fmla="*/ 0 h 746"/>
                    <a:gd name="T2" fmla="*/ 0 w 530"/>
                    <a:gd name="T3" fmla="*/ 0 h 746"/>
                    <a:gd name="T4" fmla="*/ 0 w 530"/>
                    <a:gd name="T5" fmla="*/ 0 h 746"/>
                    <a:gd name="T6" fmla="*/ 0 w 530"/>
                    <a:gd name="T7" fmla="*/ 0 h 746"/>
                    <a:gd name="T8" fmla="*/ 0 w 530"/>
                    <a:gd name="T9" fmla="*/ 0 h 746"/>
                    <a:gd name="T10" fmla="*/ 0 w 530"/>
                    <a:gd name="T11" fmla="*/ 0 h 746"/>
                    <a:gd name="T12" fmla="*/ 0 w 530"/>
                    <a:gd name="T13" fmla="*/ 0 h 746"/>
                    <a:gd name="T14" fmla="*/ 0 w 530"/>
                    <a:gd name="T15" fmla="*/ 0 h 746"/>
                    <a:gd name="T16" fmla="*/ 0 w 530"/>
                    <a:gd name="T17" fmla="*/ 0 h 746"/>
                    <a:gd name="T18" fmla="*/ 0 w 530"/>
                    <a:gd name="T19" fmla="*/ 0 h 746"/>
                    <a:gd name="T20" fmla="*/ 0 w 530"/>
                    <a:gd name="T21" fmla="*/ 0 h 746"/>
                    <a:gd name="T22" fmla="*/ 0 w 530"/>
                    <a:gd name="T23" fmla="*/ 0 h 746"/>
                    <a:gd name="T24" fmla="*/ 0 w 530"/>
                    <a:gd name="T25" fmla="*/ 0 h 746"/>
                    <a:gd name="T26" fmla="*/ 0 w 530"/>
                    <a:gd name="T27" fmla="*/ 0 h 746"/>
                    <a:gd name="T28" fmla="*/ 0 w 530"/>
                    <a:gd name="T29" fmla="*/ 0 h 746"/>
                    <a:gd name="T30" fmla="*/ 0 w 530"/>
                    <a:gd name="T31" fmla="*/ 0 h 746"/>
                    <a:gd name="T32" fmla="*/ 0 w 530"/>
                    <a:gd name="T33" fmla="*/ 0 h 746"/>
                    <a:gd name="T34" fmla="*/ 0 w 530"/>
                    <a:gd name="T35" fmla="*/ 0 h 746"/>
                    <a:gd name="T36" fmla="*/ 0 w 530"/>
                    <a:gd name="T37" fmla="*/ 0 h 746"/>
                    <a:gd name="T38" fmla="*/ 0 w 530"/>
                    <a:gd name="T39" fmla="*/ 0 h 746"/>
                    <a:gd name="T40" fmla="*/ 0 w 530"/>
                    <a:gd name="T41" fmla="*/ 0 h 746"/>
                    <a:gd name="T42" fmla="*/ 0 w 530"/>
                    <a:gd name="T43" fmla="*/ 0 h 746"/>
                    <a:gd name="T44" fmla="*/ 0 w 530"/>
                    <a:gd name="T45" fmla="*/ 0 h 746"/>
                    <a:gd name="T46" fmla="*/ 0 w 530"/>
                    <a:gd name="T47" fmla="*/ 0 h 746"/>
                    <a:gd name="T48" fmla="*/ 0 w 530"/>
                    <a:gd name="T49" fmla="*/ 0 h 746"/>
                    <a:gd name="T50" fmla="*/ 0 w 530"/>
                    <a:gd name="T51" fmla="*/ 0 h 746"/>
                    <a:gd name="T52" fmla="*/ 0 w 530"/>
                    <a:gd name="T53" fmla="*/ 0 h 746"/>
                    <a:gd name="T54" fmla="*/ 0 w 530"/>
                    <a:gd name="T55" fmla="*/ 0 h 746"/>
                    <a:gd name="T56" fmla="*/ 0 w 530"/>
                    <a:gd name="T57" fmla="*/ 0 h 746"/>
                    <a:gd name="T58" fmla="*/ 0 w 530"/>
                    <a:gd name="T59" fmla="*/ 0 h 746"/>
                    <a:gd name="T60" fmla="*/ 0 w 530"/>
                    <a:gd name="T61" fmla="*/ 0 h 746"/>
                    <a:gd name="T62" fmla="*/ 0 w 530"/>
                    <a:gd name="T63" fmla="*/ 0 h 746"/>
                    <a:gd name="T64" fmla="*/ 0 w 530"/>
                    <a:gd name="T65" fmla="*/ 0 h 746"/>
                    <a:gd name="T66" fmla="*/ 0 w 530"/>
                    <a:gd name="T67" fmla="*/ 0 h 746"/>
                    <a:gd name="T68" fmla="*/ 0 w 530"/>
                    <a:gd name="T69" fmla="*/ 0 h 746"/>
                    <a:gd name="T70" fmla="*/ 0 w 530"/>
                    <a:gd name="T71" fmla="*/ 0 h 746"/>
                    <a:gd name="T72" fmla="*/ 0 w 530"/>
                    <a:gd name="T73" fmla="*/ 0 h 746"/>
                    <a:gd name="T74" fmla="*/ 0 w 530"/>
                    <a:gd name="T75" fmla="*/ 0 h 746"/>
                    <a:gd name="T76" fmla="*/ 0 w 530"/>
                    <a:gd name="T77" fmla="*/ 0 h 746"/>
                    <a:gd name="T78" fmla="*/ 0 w 530"/>
                    <a:gd name="T79" fmla="*/ 0 h 746"/>
                    <a:gd name="T80" fmla="*/ 0 w 530"/>
                    <a:gd name="T81" fmla="*/ 0 h 746"/>
                    <a:gd name="T82" fmla="*/ 0 w 530"/>
                    <a:gd name="T83" fmla="*/ 0 h 746"/>
                    <a:gd name="T84" fmla="*/ 0 w 530"/>
                    <a:gd name="T85" fmla="*/ 0 h 746"/>
                    <a:gd name="T86" fmla="*/ 0 w 530"/>
                    <a:gd name="T87" fmla="*/ 0 h 746"/>
                    <a:gd name="T88" fmla="*/ 0 w 530"/>
                    <a:gd name="T89" fmla="*/ 0 h 746"/>
                    <a:gd name="T90" fmla="*/ 0 w 530"/>
                    <a:gd name="T91" fmla="*/ 0 h 746"/>
                    <a:gd name="T92" fmla="*/ 0 w 530"/>
                    <a:gd name="T93" fmla="*/ 0 h 746"/>
                    <a:gd name="T94" fmla="*/ 0 w 530"/>
                    <a:gd name="T95" fmla="*/ 0 h 746"/>
                    <a:gd name="T96" fmla="*/ 0 w 530"/>
                    <a:gd name="T97" fmla="*/ 0 h 746"/>
                    <a:gd name="T98" fmla="*/ 0 w 530"/>
                    <a:gd name="T99" fmla="*/ 0 h 746"/>
                    <a:gd name="T100" fmla="*/ 0 w 530"/>
                    <a:gd name="T101" fmla="*/ 0 h 746"/>
                    <a:gd name="T102" fmla="*/ 0 w 530"/>
                    <a:gd name="T103" fmla="*/ 0 h 746"/>
                    <a:gd name="T104" fmla="*/ 0 w 530"/>
                    <a:gd name="T105" fmla="*/ 0 h 746"/>
                    <a:gd name="T106" fmla="*/ 0 w 530"/>
                    <a:gd name="T107" fmla="*/ 0 h 746"/>
                    <a:gd name="T108" fmla="*/ 0 w 530"/>
                    <a:gd name="T109" fmla="*/ 0 h 746"/>
                    <a:gd name="T110" fmla="*/ 0 w 530"/>
                    <a:gd name="T111" fmla="*/ 0 h 746"/>
                    <a:gd name="T112" fmla="*/ 0 w 530"/>
                    <a:gd name="T113" fmla="*/ 0 h 746"/>
                    <a:gd name="T114" fmla="*/ 0 w 530"/>
                    <a:gd name="T115" fmla="*/ 0 h 746"/>
                    <a:gd name="T116" fmla="*/ 0 w 530"/>
                    <a:gd name="T117" fmla="*/ 0 h 746"/>
                    <a:gd name="T118" fmla="*/ 0 w 530"/>
                    <a:gd name="T119" fmla="*/ 0 h 74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30" h="746">
                      <a:moveTo>
                        <a:pt x="1" y="333"/>
                      </a:moveTo>
                      <a:lnTo>
                        <a:pt x="0" y="332"/>
                      </a:lnTo>
                      <a:lnTo>
                        <a:pt x="0" y="329"/>
                      </a:lnTo>
                      <a:lnTo>
                        <a:pt x="0" y="326"/>
                      </a:lnTo>
                      <a:lnTo>
                        <a:pt x="0" y="321"/>
                      </a:lnTo>
                      <a:lnTo>
                        <a:pt x="0" y="317"/>
                      </a:lnTo>
                      <a:lnTo>
                        <a:pt x="0" y="314"/>
                      </a:lnTo>
                      <a:lnTo>
                        <a:pt x="0" y="310"/>
                      </a:lnTo>
                      <a:lnTo>
                        <a:pt x="0" y="306"/>
                      </a:lnTo>
                      <a:lnTo>
                        <a:pt x="0" y="303"/>
                      </a:lnTo>
                      <a:lnTo>
                        <a:pt x="0" y="299"/>
                      </a:lnTo>
                      <a:lnTo>
                        <a:pt x="0" y="294"/>
                      </a:lnTo>
                      <a:lnTo>
                        <a:pt x="0" y="289"/>
                      </a:lnTo>
                      <a:lnTo>
                        <a:pt x="0" y="284"/>
                      </a:lnTo>
                      <a:lnTo>
                        <a:pt x="0" y="278"/>
                      </a:lnTo>
                      <a:lnTo>
                        <a:pt x="0" y="273"/>
                      </a:lnTo>
                      <a:lnTo>
                        <a:pt x="0" y="267"/>
                      </a:lnTo>
                      <a:lnTo>
                        <a:pt x="0" y="262"/>
                      </a:lnTo>
                      <a:lnTo>
                        <a:pt x="0" y="256"/>
                      </a:lnTo>
                      <a:lnTo>
                        <a:pt x="0" y="250"/>
                      </a:lnTo>
                      <a:lnTo>
                        <a:pt x="0" y="244"/>
                      </a:lnTo>
                      <a:lnTo>
                        <a:pt x="0" y="238"/>
                      </a:lnTo>
                      <a:lnTo>
                        <a:pt x="0" y="231"/>
                      </a:lnTo>
                      <a:lnTo>
                        <a:pt x="0" y="225"/>
                      </a:lnTo>
                      <a:lnTo>
                        <a:pt x="0" y="219"/>
                      </a:lnTo>
                      <a:lnTo>
                        <a:pt x="0" y="211"/>
                      </a:lnTo>
                      <a:lnTo>
                        <a:pt x="0" y="205"/>
                      </a:lnTo>
                      <a:lnTo>
                        <a:pt x="0" y="198"/>
                      </a:lnTo>
                      <a:lnTo>
                        <a:pt x="1" y="192"/>
                      </a:lnTo>
                      <a:lnTo>
                        <a:pt x="1" y="186"/>
                      </a:lnTo>
                      <a:lnTo>
                        <a:pt x="1" y="179"/>
                      </a:lnTo>
                      <a:lnTo>
                        <a:pt x="1" y="171"/>
                      </a:lnTo>
                      <a:lnTo>
                        <a:pt x="1" y="164"/>
                      </a:lnTo>
                      <a:lnTo>
                        <a:pt x="1" y="157"/>
                      </a:lnTo>
                      <a:lnTo>
                        <a:pt x="1" y="151"/>
                      </a:lnTo>
                      <a:lnTo>
                        <a:pt x="1" y="143"/>
                      </a:lnTo>
                      <a:lnTo>
                        <a:pt x="2" y="139"/>
                      </a:lnTo>
                      <a:lnTo>
                        <a:pt x="2" y="131"/>
                      </a:lnTo>
                      <a:lnTo>
                        <a:pt x="2" y="124"/>
                      </a:lnTo>
                      <a:lnTo>
                        <a:pt x="3" y="118"/>
                      </a:lnTo>
                      <a:lnTo>
                        <a:pt x="3" y="112"/>
                      </a:lnTo>
                      <a:lnTo>
                        <a:pt x="3" y="105"/>
                      </a:lnTo>
                      <a:lnTo>
                        <a:pt x="5" y="100"/>
                      </a:lnTo>
                      <a:lnTo>
                        <a:pt x="5" y="94"/>
                      </a:lnTo>
                      <a:lnTo>
                        <a:pt x="6" y="88"/>
                      </a:lnTo>
                      <a:lnTo>
                        <a:pt x="6" y="81"/>
                      </a:lnTo>
                      <a:lnTo>
                        <a:pt x="6" y="75"/>
                      </a:lnTo>
                      <a:lnTo>
                        <a:pt x="7" y="71"/>
                      </a:lnTo>
                      <a:lnTo>
                        <a:pt x="7" y="66"/>
                      </a:lnTo>
                      <a:lnTo>
                        <a:pt x="7" y="60"/>
                      </a:lnTo>
                      <a:lnTo>
                        <a:pt x="8" y="56"/>
                      </a:lnTo>
                      <a:lnTo>
                        <a:pt x="10" y="51"/>
                      </a:lnTo>
                      <a:lnTo>
                        <a:pt x="11" y="47"/>
                      </a:lnTo>
                      <a:lnTo>
                        <a:pt x="11" y="44"/>
                      </a:lnTo>
                      <a:lnTo>
                        <a:pt x="12" y="40"/>
                      </a:lnTo>
                      <a:lnTo>
                        <a:pt x="12" y="36"/>
                      </a:lnTo>
                      <a:lnTo>
                        <a:pt x="13" y="33"/>
                      </a:lnTo>
                      <a:lnTo>
                        <a:pt x="16" y="28"/>
                      </a:lnTo>
                      <a:lnTo>
                        <a:pt x="18" y="24"/>
                      </a:lnTo>
                      <a:lnTo>
                        <a:pt x="20" y="21"/>
                      </a:lnTo>
                      <a:lnTo>
                        <a:pt x="25" y="17"/>
                      </a:lnTo>
                      <a:lnTo>
                        <a:pt x="29" y="16"/>
                      </a:lnTo>
                      <a:lnTo>
                        <a:pt x="33" y="15"/>
                      </a:lnTo>
                      <a:lnTo>
                        <a:pt x="37" y="13"/>
                      </a:lnTo>
                      <a:lnTo>
                        <a:pt x="42" y="12"/>
                      </a:lnTo>
                      <a:lnTo>
                        <a:pt x="48" y="10"/>
                      </a:lnTo>
                      <a:lnTo>
                        <a:pt x="54" y="10"/>
                      </a:lnTo>
                      <a:lnTo>
                        <a:pt x="60" y="7"/>
                      </a:lnTo>
                      <a:lnTo>
                        <a:pt x="68" y="7"/>
                      </a:lnTo>
                      <a:lnTo>
                        <a:pt x="74" y="6"/>
                      </a:lnTo>
                      <a:lnTo>
                        <a:pt x="82" y="5"/>
                      </a:lnTo>
                      <a:lnTo>
                        <a:pt x="90" y="4"/>
                      </a:lnTo>
                      <a:lnTo>
                        <a:pt x="99" y="4"/>
                      </a:lnTo>
                      <a:lnTo>
                        <a:pt x="108" y="2"/>
                      </a:lnTo>
                      <a:lnTo>
                        <a:pt x="116" y="2"/>
                      </a:lnTo>
                      <a:lnTo>
                        <a:pt x="125" y="1"/>
                      </a:lnTo>
                      <a:lnTo>
                        <a:pt x="134" y="1"/>
                      </a:lnTo>
                      <a:lnTo>
                        <a:pt x="144" y="1"/>
                      </a:lnTo>
                      <a:lnTo>
                        <a:pt x="154" y="0"/>
                      </a:lnTo>
                      <a:lnTo>
                        <a:pt x="164" y="0"/>
                      </a:lnTo>
                      <a:lnTo>
                        <a:pt x="175" y="0"/>
                      </a:lnTo>
                      <a:lnTo>
                        <a:pt x="185" y="0"/>
                      </a:lnTo>
                      <a:lnTo>
                        <a:pt x="195" y="0"/>
                      </a:lnTo>
                      <a:lnTo>
                        <a:pt x="206" y="0"/>
                      </a:lnTo>
                      <a:lnTo>
                        <a:pt x="217" y="0"/>
                      </a:lnTo>
                      <a:lnTo>
                        <a:pt x="228" y="0"/>
                      </a:lnTo>
                      <a:lnTo>
                        <a:pt x="239" y="0"/>
                      </a:lnTo>
                      <a:lnTo>
                        <a:pt x="251" y="0"/>
                      </a:lnTo>
                      <a:lnTo>
                        <a:pt x="262" y="1"/>
                      </a:lnTo>
                      <a:lnTo>
                        <a:pt x="273" y="1"/>
                      </a:lnTo>
                      <a:lnTo>
                        <a:pt x="284" y="1"/>
                      </a:lnTo>
                      <a:lnTo>
                        <a:pt x="295" y="1"/>
                      </a:lnTo>
                      <a:lnTo>
                        <a:pt x="306" y="2"/>
                      </a:lnTo>
                      <a:lnTo>
                        <a:pt x="316" y="2"/>
                      </a:lnTo>
                      <a:lnTo>
                        <a:pt x="327" y="4"/>
                      </a:lnTo>
                      <a:lnTo>
                        <a:pt x="337" y="4"/>
                      </a:lnTo>
                      <a:lnTo>
                        <a:pt x="348" y="5"/>
                      </a:lnTo>
                      <a:lnTo>
                        <a:pt x="359" y="6"/>
                      </a:lnTo>
                      <a:lnTo>
                        <a:pt x="369" y="7"/>
                      </a:lnTo>
                      <a:lnTo>
                        <a:pt x="378" y="7"/>
                      </a:lnTo>
                      <a:lnTo>
                        <a:pt x="388" y="9"/>
                      </a:lnTo>
                      <a:lnTo>
                        <a:pt x="398" y="10"/>
                      </a:lnTo>
                      <a:lnTo>
                        <a:pt x="408" y="11"/>
                      </a:lnTo>
                      <a:lnTo>
                        <a:pt x="416" y="12"/>
                      </a:lnTo>
                      <a:lnTo>
                        <a:pt x="426" y="13"/>
                      </a:lnTo>
                      <a:lnTo>
                        <a:pt x="433" y="15"/>
                      </a:lnTo>
                      <a:lnTo>
                        <a:pt x="441" y="16"/>
                      </a:lnTo>
                      <a:lnTo>
                        <a:pt x="449" y="17"/>
                      </a:lnTo>
                      <a:lnTo>
                        <a:pt x="456" y="19"/>
                      </a:lnTo>
                      <a:lnTo>
                        <a:pt x="463" y="21"/>
                      </a:lnTo>
                      <a:lnTo>
                        <a:pt x="471" y="22"/>
                      </a:lnTo>
                      <a:lnTo>
                        <a:pt x="477" y="24"/>
                      </a:lnTo>
                      <a:lnTo>
                        <a:pt x="483" y="26"/>
                      </a:lnTo>
                      <a:lnTo>
                        <a:pt x="488" y="28"/>
                      </a:lnTo>
                      <a:lnTo>
                        <a:pt x="492" y="29"/>
                      </a:lnTo>
                      <a:lnTo>
                        <a:pt x="496" y="32"/>
                      </a:lnTo>
                      <a:lnTo>
                        <a:pt x="501" y="33"/>
                      </a:lnTo>
                      <a:lnTo>
                        <a:pt x="503" y="35"/>
                      </a:lnTo>
                      <a:lnTo>
                        <a:pt x="506" y="38"/>
                      </a:lnTo>
                      <a:lnTo>
                        <a:pt x="508" y="40"/>
                      </a:lnTo>
                      <a:lnTo>
                        <a:pt x="511" y="43"/>
                      </a:lnTo>
                      <a:lnTo>
                        <a:pt x="512" y="47"/>
                      </a:lnTo>
                      <a:lnTo>
                        <a:pt x="513" y="54"/>
                      </a:lnTo>
                      <a:lnTo>
                        <a:pt x="513" y="57"/>
                      </a:lnTo>
                      <a:lnTo>
                        <a:pt x="514" y="61"/>
                      </a:lnTo>
                      <a:lnTo>
                        <a:pt x="514" y="64"/>
                      </a:lnTo>
                      <a:lnTo>
                        <a:pt x="515" y="69"/>
                      </a:lnTo>
                      <a:lnTo>
                        <a:pt x="515" y="73"/>
                      </a:lnTo>
                      <a:lnTo>
                        <a:pt x="515" y="78"/>
                      </a:lnTo>
                      <a:lnTo>
                        <a:pt x="515" y="83"/>
                      </a:lnTo>
                      <a:lnTo>
                        <a:pt x="517" y="89"/>
                      </a:lnTo>
                      <a:lnTo>
                        <a:pt x="517" y="94"/>
                      </a:lnTo>
                      <a:lnTo>
                        <a:pt x="517" y="100"/>
                      </a:lnTo>
                      <a:lnTo>
                        <a:pt x="517" y="105"/>
                      </a:lnTo>
                      <a:lnTo>
                        <a:pt x="517" y="111"/>
                      </a:lnTo>
                      <a:lnTo>
                        <a:pt x="517" y="117"/>
                      </a:lnTo>
                      <a:lnTo>
                        <a:pt x="517" y="123"/>
                      </a:lnTo>
                      <a:lnTo>
                        <a:pt x="517" y="129"/>
                      </a:lnTo>
                      <a:lnTo>
                        <a:pt x="517" y="135"/>
                      </a:lnTo>
                      <a:lnTo>
                        <a:pt x="515" y="141"/>
                      </a:lnTo>
                      <a:lnTo>
                        <a:pt x="515" y="148"/>
                      </a:lnTo>
                      <a:lnTo>
                        <a:pt x="515" y="154"/>
                      </a:lnTo>
                      <a:lnTo>
                        <a:pt x="515" y="162"/>
                      </a:lnTo>
                      <a:lnTo>
                        <a:pt x="514" y="168"/>
                      </a:lnTo>
                      <a:lnTo>
                        <a:pt x="514" y="175"/>
                      </a:lnTo>
                      <a:lnTo>
                        <a:pt x="513" y="181"/>
                      </a:lnTo>
                      <a:lnTo>
                        <a:pt x="513" y="188"/>
                      </a:lnTo>
                      <a:lnTo>
                        <a:pt x="513" y="194"/>
                      </a:lnTo>
                      <a:lnTo>
                        <a:pt x="512" y="202"/>
                      </a:lnTo>
                      <a:lnTo>
                        <a:pt x="512" y="209"/>
                      </a:lnTo>
                      <a:lnTo>
                        <a:pt x="512" y="216"/>
                      </a:lnTo>
                      <a:lnTo>
                        <a:pt x="511" y="222"/>
                      </a:lnTo>
                      <a:lnTo>
                        <a:pt x="509" y="228"/>
                      </a:lnTo>
                      <a:lnTo>
                        <a:pt x="509" y="235"/>
                      </a:lnTo>
                      <a:lnTo>
                        <a:pt x="508" y="242"/>
                      </a:lnTo>
                      <a:lnTo>
                        <a:pt x="508" y="248"/>
                      </a:lnTo>
                      <a:lnTo>
                        <a:pt x="507" y="255"/>
                      </a:lnTo>
                      <a:lnTo>
                        <a:pt x="507" y="261"/>
                      </a:lnTo>
                      <a:lnTo>
                        <a:pt x="507" y="267"/>
                      </a:lnTo>
                      <a:lnTo>
                        <a:pt x="506" y="273"/>
                      </a:lnTo>
                      <a:lnTo>
                        <a:pt x="505" y="279"/>
                      </a:lnTo>
                      <a:lnTo>
                        <a:pt x="505" y="286"/>
                      </a:lnTo>
                      <a:lnTo>
                        <a:pt x="505" y="292"/>
                      </a:lnTo>
                      <a:lnTo>
                        <a:pt x="503" y="297"/>
                      </a:lnTo>
                      <a:lnTo>
                        <a:pt x="503" y="303"/>
                      </a:lnTo>
                      <a:lnTo>
                        <a:pt x="502" y="307"/>
                      </a:lnTo>
                      <a:lnTo>
                        <a:pt x="502" y="314"/>
                      </a:lnTo>
                      <a:lnTo>
                        <a:pt x="502" y="317"/>
                      </a:lnTo>
                      <a:lnTo>
                        <a:pt x="501" y="322"/>
                      </a:lnTo>
                      <a:lnTo>
                        <a:pt x="501" y="327"/>
                      </a:lnTo>
                      <a:lnTo>
                        <a:pt x="501" y="332"/>
                      </a:lnTo>
                      <a:lnTo>
                        <a:pt x="501" y="335"/>
                      </a:lnTo>
                      <a:lnTo>
                        <a:pt x="501" y="339"/>
                      </a:lnTo>
                      <a:lnTo>
                        <a:pt x="501" y="343"/>
                      </a:lnTo>
                      <a:lnTo>
                        <a:pt x="501" y="346"/>
                      </a:lnTo>
                      <a:lnTo>
                        <a:pt x="501" y="351"/>
                      </a:lnTo>
                      <a:lnTo>
                        <a:pt x="501" y="357"/>
                      </a:lnTo>
                      <a:lnTo>
                        <a:pt x="501" y="360"/>
                      </a:lnTo>
                      <a:lnTo>
                        <a:pt x="502" y="363"/>
                      </a:lnTo>
                      <a:lnTo>
                        <a:pt x="506" y="368"/>
                      </a:lnTo>
                      <a:lnTo>
                        <a:pt x="512" y="374"/>
                      </a:lnTo>
                      <a:lnTo>
                        <a:pt x="513" y="378"/>
                      </a:lnTo>
                      <a:lnTo>
                        <a:pt x="517" y="383"/>
                      </a:lnTo>
                      <a:lnTo>
                        <a:pt x="518" y="386"/>
                      </a:lnTo>
                      <a:lnTo>
                        <a:pt x="522" y="391"/>
                      </a:lnTo>
                      <a:lnTo>
                        <a:pt x="523" y="396"/>
                      </a:lnTo>
                      <a:lnTo>
                        <a:pt x="524" y="402"/>
                      </a:lnTo>
                      <a:lnTo>
                        <a:pt x="525" y="405"/>
                      </a:lnTo>
                      <a:lnTo>
                        <a:pt x="526" y="407"/>
                      </a:lnTo>
                      <a:lnTo>
                        <a:pt x="526" y="411"/>
                      </a:lnTo>
                      <a:lnTo>
                        <a:pt x="528" y="414"/>
                      </a:lnTo>
                      <a:lnTo>
                        <a:pt x="528" y="418"/>
                      </a:lnTo>
                      <a:lnTo>
                        <a:pt x="529" y="420"/>
                      </a:lnTo>
                      <a:lnTo>
                        <a:pt x="529" y="424"/>
                      </a:lnTo>
                      <a:lnTo>
                        <a:pt x="529" y="429"/>
                      </a:lnTo>
                      <a:lnTo>
                        <a:pt x="529" y="431"/>
                      </a:lnTo>
                      <a:lnTo>
                        <a:pt x="529" y="435"/>
                      </a:lnTo>
                      <a:lnTo>
                        <a:pt x="529" y="440"/>
                      </a:lnTo>
                      <a:lnTo>
                        <a:pt x="530" y="445"/>
                      </a:lnTo>
                      <a:lnTo>
                        <a:pt x="529" y="448"/>
                      </a:lnTo>
                      <a:lnTo>
                        <a:pt x="529" y="454"/>
                      </a:lnTo>
                      <a:lnTo>
                        <a:pt x="528" y="457"/>
                      </a:lnTo>
                      <a:lnTo>
                        <a:pt x="528" y="461"/>
                      </a:lnTo>
                      <a:lnTo>
                        <a:pt x="528" y="464"/>
                      </a:lnTo>
                      <a:lnTo>
                        <a:pt x="528" y="469"/>
                      </a:lnTo>
                      <a:lnTo>
                        <a:pt x="528" y="471"/>
                      </a:lnTo>
                      <a:lnTo>
                        <a:pt x="528" y="476"/>
                      </a:lnTo>
                      <a:lnTo>
                        <a:pt x="528" y="480"/>
                      </a:lnTo>
                      <a:lnTo>
                        <a:pt x="528" y="485"/>
                      </a:lnTo>
                      <a:lnTo>
                        <a:pt x="528" y="490"/>
                      </a:lnTo>
                      <a:lnTo>
                        <a:pt x="528" y="495"/>
                      </a:lnTo>
                      <a:lnTo>
                        <a:pt x="528" y="499"/>
                      </a:lnTo>
                      <a:lnTo>
                        <a:pt x="528" y="505"/>
                      </a:lnTo>
                      <a:lnTo>
                        <a:pt x="526" y="509"/>
                      </a:lnTo>
                      <a:lnTo>
                        <a:pt x="526" y="514"/>
                      </a:lnTo>
                      <a:lnTo>
                        <a:pt x="526" y="520"/>
                      </a:lnTo>
                      <a:lnTo>
                        <a:pt x="526" y="526"/>
                      </a:lnTo>
                      <a:lnTo>
                        <a:pt x="526" y="531"/>
                      </a:lnTo>
                      <a:lnTo>
                        <a:pt x="526" y="537"/>
                      </a:lnTo>
                      <a:lnTo>
                        <a:pt x="526" y="543"/>
                      </a:lnTo>
                      <a:lnTo>
                        <a:pt x="526" y="548"/>
                      </a:lnTo>
                      <a:lnTo>
                        <a:pt x="525" y="554"/>
                      </a:lnTo>
                      <a:lnTo>
                        <a:pt x="525" y="559"/>
                      </a:lnTo>
                      <a:lnTo>
                        <a:pt x="525" y="565"/>
                      </a:lnTo>
                      <a:lnTo>
                        <a:pt x="525" y="571"/>
                      </a:lnTo>
                      <a:lnTo>
                        <a:pt x="525" y="577"/>
                      </a:lnTo>
                      <a:lnTo>
                        <a:pt x="525" y="583"/>
                      </a:lnTo>
                      <a:lnTo>
                        <a:pt x="525" y="589"/>
                      </a:lnTo>
                      <a:lnTo>
                        <a:pt x="525" y="595"/>
                      </a:lnTo>
                      <a:lnTo>
                        <a:pt x="524" y="601"/>
                      </a:lnTo>
                      <a:lnTo>
                        <a:pt x="524" y="608"/>
                      </a:lnTo>
                      <a:lnTo>
                        <a:pt x="524" y="612"/>
                      </a:lnTo>
                      <a:lnTo>
                        <a:pt x="524" y="618"/>
                      </a:lnTo>
                      <a:lnTo>
                        <a:pt x="523" y="625"/>
                      </a:lnTo>
                      <a:lnTo>
                        <a:pt x="522" y="631"/>
                      </a:lnTo>
                      <a:lnTo>
                        <a:pt x="522" y="636"/>
                      </a:lnTo>
                      <a:lnTo>
                        <a:pt x="522" y="642"/>
                      </a:lnTo>
                      <a:lnTo>
                        <a:pt x="522" y="646"/>
                      </a:lnTo>
                      <a:lnTo>
                        <a:pt x="520" y="651"/>
                      </a:lnTo>
                      <a:lnTo>
                        <a:pt x="520" y="657"/>
                      </a:lnTo>
                      <a:lnTo>
                        <a:pt x="519" y="662"/>
                      </a:lnTo>
                      <a:lnTo>
                        <a:pt x="519" y="667"/>
                      </a:lnTo>
                      <a:lnTo>
                        <a:pt x="518" y="672"/>
                      </a:lnTo>
                      <a:lnTo>
                        <a:pt x="518" y="677"/>
                      </a:lnTo>
                      <a:lnTo>
                        <a:pt x="518" y="682"/>
                      </a:lnTo>
                      <a:lnTo>
                        <a:pt x="517" y="687"/>
                      </a:lnTo>
                      <a:lnTo>
                        <a:pt x="515" y="690"/>
                      </a:lnTo>
                      <a:lnTo>
                        <a:pt x="514" y="695"/>
                      </a:lnTo>
                      <a:lnTo>
                        <a:pt x="514" y="699"/>
                      </a:lnTo>
                      <a:lnTo>
                        <a:pt x="513" y="702"/>
                      </a:lnTo>
                      <a:lnTo>
                        <a:pt x="512" y="706"/>
                      </a:lnTo>
                      <a:lnTo>
                        <a:pt x="512" y="710"/>
                      </a:lnTo>
                      <a:lnTo>
                        <a:pt x="511" y="713"/>
                      </a:lnTo>
                      <a:lnTo>
                        <a:pt x="508" y="718"/>
                      </a:lnTo>
                      <a:lnTo>
                        <a:pt x="507" y="723"/>
                      </a:lnTo>
                      <a:lnTo>
                        <a:pt x="505" y="727"/>
                      </a:lnTo>
                      <a:lnTo>
                        <a:pt x="502" y="730"/>
                      </a:lnTo>
                      <a:lnTo>
                        <a:pt x="500" y="731"/>
                      </a:lnTo>
                      <a:lnTo>
                        <a:pt x="499" y="731"/>
                      </a:lnTo>
                      <a:lnTo>
                        <a:pt x="495" y="733"/>
                      </a:lnTo>
                      <a:lnTo>
                        <a:pt x="492" y="734"/>
                      </a:lnTo>
                      <a:lnTo>
                        <a:pt x="488" y="734"/>
                      </a:lnTo>
                      <a:lnTo>
                        <a:pt x="485" y="735"/>
                      </a:lnTo>
                      <a:lnTo>
                        <a:pt x="480" y="736"/>
                      </a:lnTo>
                      <a:lnTo>
                        <a:pt x="475" y="738"/>
                      </a:lnTo>
                      <a:lnTo>
                        <a:pt x="469" y="738"/>
                      </a:lnTo>
                      <a:lnTo>
                        <a:pt x="463" y="739"/>
                      </a:lnTo>
                      <a:lnTo>
                        <a:pt x="457" y="739"/>
                      </a:lnTo>
                      <a:lnTo>
                        <a:pt x="450" y="740"/>
                      </a:lnTo>
                      <a:lnTo>
                        <a:pt x="444" y="740"/>
                      </a:lnTo>
                      <a:lnTo>
                        <a:pt x="437" y="741"/>
                      </a:lnTo>
                      <a:lnTo>
                        <a:pt x="428" y="741"/>
                      </a:lnTo>
                      <a:lnTo>
                        <a:pt x="421" y="742"/>
                      </a:lnTo>
                      <a:lnTo>
                        <a:pt x="412" y="742"/>
                      </a:lnTo>
                      <a:lnTo>
                        <a:pt x="404" y="744"/>
                      </a:lnTo>
                      <a:lnTo>
                        <a:pt x="395" y="744"/>
                      </a:lnTo>
                      <a:lnTo>
                        <a:pt x="387" y="744"/>
                      </a:lnTo>
                      <a:lnTo>
                        <a:pt x="377" y="744"/>
                      </a:lnTo>
                      <a:lnTo>
                        <a:pt x="369" y="745"/>
                      </a:lnTo>
                      <a:lnTo>
                        <a:pt x="359" y="745"/>
                      </a:lnTo>
                      <a:lnTo>
                        <a:pt x="349" y="745"/>
                      </a:lnTo>
                      <a:lnTo>
                        <a:pt x="340" y="745"/>
                      </a:lnTo>
                      <a:lnTo>
                        <a:pt x="330" y="745"/>
                      </a:lnTo>
                      <a:lnTo>
                        <a:pt x="320" y="745"/>
                      </a:lnTo>
                      <a:lnTo>
                        <a:pt x="310" y="745"/>
                      </a:lnTo>
                      <a:lnTo>
                        <a:pt x="300" y="745"/>
                      </a:lnTo>
                      <a:lnTo>
                        <a:pt x="290" y="745"/>
                      </a:lnTo>
                      <a:lnTo>
                        <a:pt x="280" y="745"/>
                      </a:lnTo>
                      <a:lnTo>
                        <a:pt x="270" y="746"/>
                      </a:lnTo>
                      <a:lnTo>
                        <a:pt x="259" y="745"/>
                      </a:lnTo>
                      <a:lnTo>
                        <a:pt x="250" y="745"/>
                      </a:lnTo>
                      <a:lnTo>
                        <a:pt x="240" y="744"/>
                      </a:lnTo>
                      <a:lnTo>
                        <a:pt x="230" y="744"/>
                      </a:lnTo>
                      <a:lnTo>
                        <a:pt x="221" y="744"/>
                      </a:lnTo>
                      <a:lnTo>
                        <a:pt x="211" y="742"/>
                      </a:lnTo>
                      <a:lnTo>
                        <a:pt x="201" y="742"/>
                      </a:lnTo>
                      <a:lnTo>
                        <a:pt x="192" y="742"/>
                      </a:lnTo>
                      <a:lnTo>
                        <a:pt x="182" y="741"/>
                      </a:lnTo>
                      <a:lnTo>
                        <a:pt x="173" y="741"/>
                      </a:lnTo>
                      <a:lnTo>
                        <a:pt x="165" y="740"/>
                      </a:lnTo>
                      <a:lnTo>
                        <a:pt x="156" y="740"/>
                      </a:lnTo>
                      <a:lnTo>
                        <a:pt x="147" y="739"/>
                      </a:lnTo>
                      <a:lnTo>
                        <a:pt x="139" y="738"/>
                      </a:lnTo>
                      <a:lnTo>
                        <a:pt x="132" y="738"/>
                      </a:lnTo>
                      <a:lnTo>
                        <a:pt x="125" y="736"/>
                      </a:lnTo>
                      <a:lnTo>
                        <a:pt x="116" y="735"/>
                      </a:lnTo>
                      <a:lnTo>
                        <a:pt x="110" y="734"/>
                      </a:lnTo>
                      <a:lnTo>
                        <a:pt x="103" y="733"/>
                      </a:lnTo>
                      <a:lnTo>
                        <a:pt x="98" y="733"/>
                      </a:lnTo>
                      <a:lnTo>
                        <a:pt x="92" y="730"/>
                      </a:lnTo>
                      <a:lnTo>
                        <a:pt x="86" y="730"/>
                      </a:lnTo>
                      <a:lnTo>
                        <a:pt x="81" y="728"/>
                      </a:lnTo>
                      <a:lnTo>
                        <a:pt x="77" y="728"/>
                      </a:lnTo>
                      <a:lnTo>
                        <a:pt x="73" y="725"/>
                      </a:lnTo>
                      <a:lnTo>
                        <a:pt x="70" y="724"/>
                      </a:lnTo>
                      <a:lnTo>
                        <a:pt x="67" y="723"/>
                      </a:lnTo>
                      <a:lnTo>
                        <a:pt x="65" y="722"/>
                      </a:lnTo>
                      <a:lnTo>
                        <a:pt x="62" y="718"/>
                      </a:lnTo>
                      <a:lnTo>
                        <a:pt x="62" y="716"/>
                      </a:lnTo>
                      <a:lnTo>
                        <a:pt x="62" y="712"/>
                      </a:lnTo>
                      <a:lnTo>
                        <a:pt x="65" y="710"/>
                      </a:lnTo>
                      <a:lnTo>
                        <a:pt x="68" y="708"/>
                      </a:lnTo>
                      <a:lnTo>
                        <a:pt x="71" y="707"/>
                      </a:lnTo>
                      <a:lnTo>
                        <a:pt x="74" y="706"/>
                      </a:lnTo>
                      <a:lnTo>
                        <a:pt x="79" y="706"/>
                      </a:lnTo>
                      <a:lnTo>
                        <a:pt x="82" y="705"/>
                      </a:lnTo>
                      <a:lnTo>
                        <a:pt x="88" y="705"/>
                      </a:lnTo>
                      <a:lnTo>
                        <a:pt x="93" y="705"/>
                      </a:lnTo>
                      <a:lnTo>
                        <a:pt x="99" y="705"/>
                      </a:lnTo>
                      <a:lnTo>
                        <a:pt x="105" y="704"/>
                      </a:lnTo>
                      <a:lnTo>
                        <a:pt x="111" y="704"/>
                      </a:lnTo>
                      <a:lnTo>
                        <a:pt x="119" y="704"/>
                      </a:lnTo>
                      <a:lnTo>
                        <a:pt x="126" y="705"/>
                      </a:lnTo>
                      <a:lnTo>
                        <a:pt x="133" y="705"/>
                      </a:lnTo>
                      <a:lnTo>
                        <a:pt x="141" y="705"/>
                      </a:lnTo>
                      <a:lnTo>
                        <a:pt x="148" y="705"/>
                      </a:lnTo>
                      <a:lnTo>
                        <a:pt x="156" y="706"/>
                      </a:lnTo>
                      <a:lnTo>
                        <a:pt x="164" y="706"/>
                      </a:lnTo>
                      <a:lnTo>
                        <a:pt x="173" y="706"/>
                      </a:lnTo>
                      <a:lnTo>
                        <a:pt x="182" y="707"/>
                      </a:lnTo>
                      <a:lnTo>
                        <a:pt x="190" y="708"/>
                      </a:lnTo>
                      <a:lnTo>
                        <a:pt x="200" y="708"/>
                      </a:lnTo>
                      <a:lnTo>
                        <a:pt x="209" y="710"/>
                      </a:lnTo>
                      <a:lnTo>
                        <a:pt x="218" y="711"/>
                      </a:lnTo>
                      <a:lnTo>
                        <a:pt x="228" y="711"/>
                      </a:lnTo>
                      <a:lnTo>
                        <a:pt x="238" y="712"/>
                      </a:lnTo>
                      <a:lnTo>
                        <a:pt x="247" y="713"/>
                      </a:lnTo>
                      <a:lnTo>
                        <a:pt x="257" y="714"/>
                      </a:lnTo>
                      <a:lnTo>
                        <a:pt x="267" y="714"/>
                      </a:lnTo>
                      <a:lnTo>
                        <a:pt x="275" y="714"/>
                      </a:lnTo>
                      <a:lnTo>
                        <a:pt x="286" y="716"/>
                      </a:lnTo>
                      <a:lnTo>
                        <a:pt x="295" y="717"/>
                      </a:lnTo>
                      <a:lnTo>
                        <a:pt x="304" y="718"/>
                      </a:lnTo>
                      <a:lnTo>
                        <a:pt x="314" y="718"/>
                      </a:lnTo>
                      <a:lnTo>
                        <a:pt x="324" y="719"/>
                      </a:lnTo>
                      <a:lnTo>
                        <a:pt x="333" y="719"/>
                      </a:lnTo>
                      <a:lnTo>
                        <a:pt x="342" y="721"/>
                      </a:lnTo>
                      <a:lnTo>
                        <a:pt x="350" y="721"/>
                      </a:lnTo>
                      <a:lnTo>
                        <a:pt x="360" y="722"/>
                      </a:lnTo>
                      <a:lnTo>
                        <a:pt x="369" y="722"/>
                      </a:lnTo>
                      <a:lnTo>
                        <a:pt x="377" y="723"/>
                      </a:lnTo>
                      <a:lnTo>
                        <a:pt x="386" y="723"/>
                      </a:lnTo>
                      <a:lnTo>
                        <a:pt x="394" y="723"/>
                      </a:lnTo>
                      <a:lnTo>
                        <a:pt x="403" y="724"/>
                      </a:lnTo>
                      <a:lnTo>
                        <a:pt x="411" y="724"/>
                      </a:lnTo>
                      <a:lnTo>
                        <a:pt x="417" y="724"/>
                      </a:lnTo>
                      <a:lnTo>
                        <a:pt x="424" y="724"/>
                      </a:lnTo>
                      <a:lnTo>
                        <a:pt x="431" y="724"/>
                      </a:lnTo>
                      <a:lnTo>
                        <a:pt x="438" y="724"/>
                      </a:lnTo>
                      <a:lnTo>
                        <a:pt x="444" y="723"/>
                      </a:lnTo>
                      <a:lnTo>
                        <a:pt x="449" y="723"/>
                      </a:lnTo>
                      <a:lnTo>
                        <a:pt x="455" y="722"/>
                      </a:lnTo>
                      <a:lnTo>
                        <a:pt x="460" y="722"/>
                      </a:lnTo>
                      <a:lnTo>
                        <a:pt x="465" y="721"/>
                      </a:lnTo>
                      <a:lnTo>
                        <a:pt x="468" y="719"/>
                      </a:lnTo>
                      <a:lnTo>
                        <a:pt x="472" y="718"/>
                      </a:lnTo>
                      <a:lnTo>
                        <a:pt x="475" y="718"/>
                      </a:lnTo>
                      <a:lnTo>
                        <a:pt x="480" y="716"/>
                      </a:lnTo>
                      <a:lnTo>
                        <a:pt x="484" y="713"/>
                      </a:lnTo>
                      <a:lnTo>
                        <a:pt x="485" y="707"/>
                      </a:lnTo>
                      <a:lnTo>
                        <a:pt x="485" y="702"/>
                      </a:lnTo>
                      <a:lnTo>
                        <a:pt x="486" y="699"/>
                      </a:lnTo>
                      <a:lnTo>
                        <a:pt x="486" y="695"/>
                      </a:lnTo>
                      <a:lnTo>
                        <a:pt x="488" y="691"/>
                      </a:lnTo>
                      <a:lnTo>
                        <a:pt x="489" y="688"/>
                      </a:lnTo>
                      <a:lnTo>
                        <a:pt x="489" y="683"/>
                      </a:lnTo>
                      <a:lnTo>
                        <a:pt x="490" y="678"/>
                      </a:lnTo>
                      <a:lnTo>
                        <a:pt x="490" y="674"/>
                      </a:lnTo>
                      <a:lnTo>
                        <a:pt x="491" y="670"/>
                      </a:lnTo>
                      <a:lnTo>
                        <a:pt x="491" y="665"/>
                      </a:lnTo>
                      <a:lnTo>
                        <a:pt x="492" y="659"/>
                      </a:lnTo>
                      <a:lnTo>
                        <a:pt x="494" y="654"/>
                      </a:lnTo>
                      <a:lnTo>
                        <a:pt x="495" y="649"/>
                      </a:lnTo>
                      <a:lnTo>
                        <a:pt x="495" y="643"/>
                      </a:lnTo>
                      <a:lnTo>
                        <a:pt x="495" y="637"/>
                      </a:lnTo>
                      <a:lnTo>
                        <a:pt x="496" y="631"/>
                      </a:lnTo>
                      <a:lnTo>
                        <a:pt x="496" y="625"/>
                      </a:lnTo>
                      <a:lnTo>
                        <a:pt x="496" y="618"/>
                      </a:lnTo>
                      <a:lnTo>
                        <a:pt x="497" y="612"/>
                      </a:lnTo>
                      <a:lnTo>
                        <a:pt x="497" y="605"/>
                      </a:lnTo>
                      <a:lnTo>
                        <a:pt x="499" y="599"/>
                      </a:lnTo>
                      <a:lnTo>
                        <a:pt x="499" y="593"/>
                      </a:lnTo>
                      <a:lnTo>
                        <a:pt x="500" y="587"/>
                      </a:lnTo>
                      <a:lnTo>
                        <a:pt x="500" y="580"/>
                      </a:lnTo>
                      <a:lnTo>
                        <a:pt x="501" y="574"/>
                      </a:lnTo>
                      <a:lnTo>
                        <a:pt x="501" y="566"/>
                      </a:lnTo>
                      <a:lnTo>
                        <a:pt x="501" y="560"/>
                      </a:lnTo>
                      <a:lnTo>
                        <a:pt x="502" y="553"/>
                      </a:lnTo>
                      <a:lnTo>
                        <a:pt x="502" y="548"/>
                      </a:lnTo>
                      <a:lnTo>
                        <a:pt x="502" y="541"/>
                      </a:lnTo>
                      <a:lnTo>
                        <a:pt x="502" y="533"/>
                      </a:lnTo>
                      <a:lnTo>
                        <a:pt x="502" y="527"/>
                      </a:lnTo>
                      <a:lnTo>
                        <a:pt x="502" y="520"/>
                      </a:lnTo>
                      <a:lnTo>
                        <a:pt x="502" y="514"/>
                      </a:lnTo>
                      <a:lnTo>
                        <a:pt x="502" y="508"/>
                      </a:lnTo>
                      <a:lnTo>
                        <a:pt x="502" y="502"/>
                      </a:lnTo>
                      <a:lnTo>
                        <a:pt x="503" y="496"/>
                      </a:lnTo>
                      <a:lnTo>
                        <a:pt x="502" y="488"/>
                      </a:lnTo>
                      <a:lnTo>
                        <a:pt x="502" y="482"/>
                      </a:lnTo>
                      <a:lnTo>
                        <a:pt x="502" y="476"/>
                      </a:lnTo>
                      <a:lnTo>
                        <a:pt x="502" y="471"/>
                      </a:lnTo>
                      <a:lnTo>
                        <a:pt x="502" y="467"/>
                      </a:lnTo>
                      <a:lnTo>
                        <a:pt x="502" y="461"/>
                      </a:lnTo>
                      <a:lnTo>
                        <a:pt x="501" y="456"/>
                      </a:lnTo>
                      <a:lnTo>
                        <a:pt x="501" y="451"/>
                      </a:lnTo>
                      <a:lnTo>
                        <a:pt x="501" y="445"/>
                      </a:lnTo>
                      <a:lnTo>
                        <a:pt x="500" y="440"/>
                      </a:lnTo>
                      <a:lnTo>
                        <a:pt x="500" y="435"/>
                      </a:lnTo>
                      <a:lnTo>
                        <a:pt x="499" y="431"/>
                      </a:lnTo>
                      <a:lnTo>
                        <a:pt x="499" y="428"/>
                      </a:lnTo>
                      <a:lnTo>
                        <a:pt x="497" y="423"/>
                      </a:lnTo>
                      <a:lnTo>
                        <a:pt x="497" y="419"/>
                      </a:lnTo>
                      <a:lnTo>
                        <a:pt x="497" y="417"/>
                      </a:lnTo>
                      <a:lnTo>
                        <a:pt x="495" y="411"/>
                      </a:lnTo>
                      <a:lnTo>
                        <a:pt x="492" y="406"/>
                      </a:lnTo>
                      <a:lnTo>
                        <a:pt x="491" y="401"/>
                      </a:lnTo>
                      <a:lnTo>
                        <a:pt x="489" y="400"/>
                      </a:lnTo>
                      <a:lnTo>
                        <a:pt x="486" y="399"/>
                      </a:lnTo>
                      <a:lnTo>
                        <a:pt x="485" y="397"/>
                      </a:lnTo>
                      <a:lnTo>
                        <a:pt x="483" y="396"/>
                      </a:lnTo>
                      <a:lnTo>
                        <a:pt x="479" y="396"/>
                      </a:lnTo>
                      <a:lnTo>
                        <a:pt x="475" y="395"/>
                      </a:lnTo>
                      <a:lnTo>
                        <a:pt x="472" y="394"/>
                      </a:lnTo>
                      <a:lnTo>
                        <a:pt x="467" y="392"/>
                      </a:lnTo>
                      <a:lnTo>
                        <a:pt x="462" y="392"/>
                      </a:lnTo>
                      <a:lnTo>
                        <a:pt x="457" y="391"/>
                      </a:lnTo>
                      <a:lnTo>
                        <a:pt x="451" y="391"/>
                      </a:lnTo>
                      <a:lnTo>
                        <a:pt x="445" y="390"/>
                      </a:lnTo>
                      <a:lnTo>
                        <a:pt x="439" y="390"/>
                      </a:lnTo>
                      <a:lnTo>
                        <a:pt x="432" y="390"/>
                      </a:lnTo>
                      <a:lnTo>
                        <a:pt x="426" y="389"/>
                      </a:lnTo>
                      <a:lnTo>
                        <a:pt x="418" y="389"/>
                      </a:lnTo>
                      <a:lnTo>
                        <a:pt x="411" y="389"/>
                      </a:lnTo>
                      <a:lnTo>
                        <a:pt x="403" y="389"/>
                      </a:lnTo>
                      <a:lnTo>
                        <a:pt x="395" y="388"/>
                      </a:lnTo>
                      <a:lnTo>
                        <a:pt x="387" y="386"/>
                      </a:lnTo>
                      <a:lnTo>
                        <a:pt x="378" y="386"/>
                      </a:lnTo>
                      <a:lnTo>
                        <a:pt x="370" y="386"/>
                      </a:lnTo>
                      <a:lnTo>
                        <a:pt x="360" y="385"/>
                      </a:lnTo>
                      <a:lnTo>
                        <a:pt x="352" y="385"/>
                      </a:lnTo>
                      <a:lnTo>
                        <a:pt x="343" y="385"/>
                      </a:lnTo>
                      <a:lnTo>
                        <a:pt x="333" y="385"/>
                      </a:lnTo>
                      <a:lnTo>
                        <a:pt x="324" y="384"/>
                      </a:lnTo>
                      <a:lnTo>
                        <a:pt x="314" y="384"/>
                      </a:lnTo>
                      <a:lnTo>
                        <a:pt x="306" y="384"/>
                      </a:lnTo>
                      <a:lnTo>
                        <a:pt x="295" y="384"/>
                      </a:lnTo>
                      <a:lnTo>
                        <a:pt x="286" y="383"/>
                      </a:lnTo>
                      <a:lnTo>
                        <a:pt x="276" y="383"/>
                      </a:lnTo>
                      <a:lnTo>
                        <a:pt x="267" y="383"/>
                      </a:lnTo>
                      <a:lnTo>
                        <a:pt x="257" y="383"/>
                      </a:lnTo>
                      <a:lnTo>
                        <a:pt x="247" y="382"/>
                      </a:lnTo>
                      <a:lnTo>
                        <a:pt x="238" y="382"/>
                      </a:lnTo>
                      <a:lnTo>
                        <a:pt x="228" y="382"/>
                      </a:lnTo>
                      <a:lnTo>
                        <a:pt x="218" y="380"/>
                      </a:lnTo>
                      <a:lnTo>
                        <a:pt x="210" y="380"/>
                      </a:lnTo>
                      <a:lnTo>
                        <a:pt x="201" y="379"/>
                      </a:lnTo>
                      <a:lnTo>
                        <a:pt x="192" y="379"/>
                      </a:lnTo>
                      <a:lnTo>
                        <a:pt x="183" y="379"/>
                      </a:lnTo>
                      <a:lnTo>
                        <a:pt x="175" y="378"/>
                      </a:lnTo>
                      <a:lnTo>
                        <a:pt x="166" y="378"/>
                      </a:lnTo>
                      <a:lnTo>
                        <a:pt x="158" y="378"/>
                      </a:lnTo>
                      <a:lnTo>
                        <a:pt x="149" y="377"/>
                      </a:lnTo>
                      <a:lnTo>
                        <a:pt x="142" y="377"/>
                      </a:lnTo>
                      <a:lnTo>
                        <a:pt x="134" y="377"/>
                      </a:lnTo>
                      <a:lnTo>
                        <a:pt x="127" y="377"/>
                      </a:lnTo>
                      <a:lnTo>
                        <a:pt x="120" y="375"/>
                      </a:lnTo>
                      <a:lnTo>
                        <a:pt x="113" y="375"/>
                      </a:lnTo>
                      <a:lnTo>
                        <a:pt x="107" y="374"/>
                      </a:lnTo>
                      <a:lnTo>
                        <a:pt x="102" y="374"/>
                      </a:lnTo>
                      <a:lnTo>
                        <a:pt x="96" y="373"/>
                      </a:lnTo>
                      <a:lnTo>
                        <a:pt x="91" y="373"/>
                      </a:lnTo>
                      <a:lnTo>
                        <a:pt x="85" y="372"/>
                      </a:lnTo>
                      <a:lnTo>
                        <a:pt x="81" y="372"/>
                      </a:lnTo>
                      <a:lnTo>
                        <a:pt x="77" y="371"/>
                      </a:lnTo>
                      <a:lnTo>
                        <a:pt x="74" y="369"/>
                      </a:lnTo>
                      <a:lnTo>
                        <a:pt x="70" y="369"/>
                      </a:lnTo>
                      <a:lnTo>
                        <a:pt x="69" y="368"/>
                      </a:lnTo>
                      <a:lnTo>
                        <a:pt x="65" y="367"/>
                      </a:lnTo>
                      <a:lnTo>
                        <a:pt x="64" y="366"/>
                      </a:lnTo>
                      <a:lnTo>
                        <a:pt x="64" y="365"/>
                      </a:lnTo>
                      <a:lnTo>
                        <a:pt x="68" y="362"/>
                      </a:lnTo>
                      <a:lnTo>
                        <a:pt x="69" y="362"/>
                      </a:lnTo>
                      <a:lnTo>
                        <a:pt x="73" y="361"/>
                      </a:lnTo>
                      <a:lnTo>
                        <a:pt x="75" y="361"/>
                      </a:lnTo>
                      <a:lnTo>
                        <a:pt x="80" y="361"/>
                      </a:lnTo>
                      <a:lnTo>
                        <a:pt x="84" y="360"/>
                      </a:lnTo>
                      <a:lnTo>
                        <a:pt x="88" y="360"/>
                      </a:lnTo>
                      <a:lnTo>
                        <a:pt x="93" y="358"/>
                      </a:lnTo>
                      <a:lnTo>
                        <a:pt x="99" y="358"/>
                      </a:lnTo>
                      <a:lnTo>
                        <a:pt x="104" y="358"/>
                      </a:lnTo>
                      <a:lnTo>
                        <a:pt x="110" y="358"/>
                      </a:lnTo>
                      <a:lnTo>
                        <a:pt x="116" y="358"/>
                      </a:lnTo>
                      <a:lnTo>
                        <a:pt x="124" y="358"/>
                      </a:lnTo>
                      <a:lnTo>
                        <a:pt x="131" y="358"/>
                      </a:lnTo>
                      <a:lnTo>
                        <a:pt x="138" y="358"/>
                      </a:lnTo>
                      <a:lnTo>
                        <a:pt x="145" y="357"/>
                      </a:lnTo>
                      <a:lnTo>
                        <a:pt x="154" y="357"/>
                      </a:lnTo>
                      <a:lnTo>
                        <a:pt x="161" y="357"/>
                      </a:lnTo>
                      <a:lnTo>
                        <a:pt x="170" y="357"/>
                      </a:lnTo>
                      <a:lnTo>
                        <a:pt x="178" y="357"/>
                      </a:lnTo>
                      <a:lnTo>
                        <a:pt x="187" y="357"/>
                      </a:lnTo>
                      <a:lnTo>
                        <a:pt x="196" y="357"/>
                      </a:lnTo>
                      <a:lnTo>
                        <a:pt x="205" y="357"/>
                      </a:lnTo>
                      <a:lnTo>
                        <a:pt x="215" y="357"/>
                      </a:lnTo>
                      <a:lnTo>
                        <a:pt x="223" y="358"/>
                      </a:lnTo>
                      <a:lnTo>
                        <a:pt x="233" y="358"/>
                      </a:lnTo>
                      <a:lnTo>
                        <a:pt x="242" y="358"/>
                      </a:lnTo>
                      <a:lnTo>
                        <a:pt x="252" y="358"/>
                      </a:lnTo>
                      <a:lnTo>
                        <a:pt x="262" y="358"/>
                      </a:lnTo>
                      <a:lnTo>
                        <a:pt x="270" y="358"/>
                      </a:lnTo>
                      <a:lnTo>
                        <a:pt x="280" y="358"/>
                      </a:lnTo>
                      <a:lnTo>
                        <a:pt x="289" y="358"/>
                      </a:lnTo>
                      <a:lnTo>
                        <a:pt x="298" y="358"/>
                      </a:lnTo>
                      <a:lnTo>
                        <a:pt x="307" y="358"/>
                      </a:lnTo>
                      <a:lnTo>
                        <a:pt x="316" y="358"/>
                      </a:lnTo>
                      <a:lnTo>
                        <a:pt x="326" y="358"/>
                      </a:lnTo>
                      <a:lnTo>
                        <a:pt x="335" y="358"/>
                      </a:lnTo>
                      <a:lnTo>
                        <a:pt x="343" y="358"/>
                      </a:lnTo>
                      <a:lnTo>
                        <a:pt x="353" y="358"/>
                      </a:lnTo>
                      <a:lnTo>
                        <a:pt x="361" y="358"/>
                      </a:lnTo>
                      <a:lnTo>
                        <a:pt x="370" y="358"/>
                      </a:lnTo>
                      <a:lnTo>
                        <a:pt x="377" y="358"/>
                      </a:lnTo>
                      <a:lnTo>
                        <a:pt x="386" y="358"/>
                      </a:lnTo>
                      <a:lnTo>
                        <a:pt x="393" y="358"/>
                      </a:lnTo>
                      <a:lnTo>
                        <a:pt x="401" y="358"/>
                      </a:lnTo>
                      <a:lnTo>
                        <a:pt x="408" y="358"/>
                      </a:lnTo>
                      <a:lnTo>
                        <a:pt x="415" y="357"/>
                      </a:lnTo>
                      <a:lnTo>
                        <a:pt x="421" y="357"/>
                      </a:lnTo>
                      <a:lnTo>
                        <a:pt x="427" y="357"/>
                      </a:lnTo>
                      <a:lnTo>
                        <a:pt x="433" y="356"/>
                      </a:lnTo>
                      <a:lnTo>
                        <a:pt x="439" y="356"/>
                      </a:lnTo>
                      <a:lnTo>
                        <a:pt x="444" y="356"/>
                      </a:lnTo>
                      <a:lnTo>
                        <a:pt x="449" y="356"/>
                      </a:lnTo>
                      <a:lnTo>
                        <a:pt x="452" y="355"/>
                      </a:lnTo>
                      <a:lnTo>
                        <a:pt x="456" y="355"/>
                      </a:lnTo>
                      <a:lnTo>
                        <a:pt x="460" y="354"/>
                      </a:lnTo>
                      <a:lnTo>
                        <a:pt x="462" y="354"/>
                      </a:lnTo>
                      <a:lnTo>
                        <a:pt x="467" y="352"/>
                      </a:lnTo>
                      <a:lnTo>
                        <a:pt x="469" y="351"/>
                      </a:lnTo>
                      <a:lnTo>
                        <a:pt x="471" y="349"/>
                      </a:lnTo>
                      <a:lnTo>
                        <a:pt x="472" y="345"/>
                      </a:lnTo>
                      <a:lnTo>
                        <a:pt x="472" y="340"/>
                      </a:lnTo>
                      <a:lnTo>
                        <a:pt x="474" y="334"/>
                      </a:lnTo>
                      <a:lnTo>
                        <a:pt x="474" y="331"/>
                      </a:lnTo>
                      <a:lnTo>
                        <a:pt x="475" y="327"/>
                      </a:lnTo>
                      <a:lnTo>
                        <a:pt x="475" y="323"/>
                      </a:lnTo>
                      <a:lnTo>
                        <a:pt x="477" y="320"/>
                      </a:lnTo>
                      <a:lnTo>
                        <a:pt x="478" y="315"/>
                      </a:lnTo>
                      <a:lnTo>
                        <a:pt x="479" y="310"/>
                      </a:lnTo>
                      <a:lnTo>
                        <a:pt x="479" y="306"/>
                      </a:lnTo>
                      <a:lnTo>
                        <a:pt x="480" y="301"/>
                      </a:lnTo>
                      <a:lnTo>
                        <a:pt x="480" y="297"/>
                      </a:lnTo>
                      <a:lnTo>
                        <a:pt x="482" y="290"/>
                      </a:lnTo>
                      <a:lnTo>
                        <a:pt x="483" y="286"/>
                      </a:lnTo>
                      <a:lnTo>
                        <a:pt x="484" y="281"/>
                      </a:lnTo>
                      <a:lnTo>
                        <a:pt x="484" y="275"/>
                      </a:lnTo>
                      <a:lnTo>
                        <a:pt x="485" y="269"/>
                      </a:lnTo>
                      <a:lnTo>
                        <a:pt x="485" y="262"/>
                      </a:lnTo>
                      <a:lnTo>
                        <a:pt x="486" y="258"/>
                      </a:lnTo>
                      <a:lnTo>
                        <a:pt x="486" y="252"/>
                      </a:lnTo>
                      <a:lnTo>
                        <a:pt x="488" y="245"/>
                      </a:lnTo>
                      <a:lnTo>
                        <a:pt x="488" y="239"/>
                      </a:lnTo>
                      <a:lnTo>
                        <a:pt x="489" y="233"/>
                      </a:lnTo>
                      <a:lnTo>
                        <a:pt x="489" y="227"/>
                      </a:lnTo>
                      <a:lnTo>
                        <a:pt x="490" y="221"/>
                      </a:lnTo>
                      <a:lnTo>
                        <a:pt x="490" y="215"/>
                      </a:lnTo>
                      <a:lnTo>
                        <a:pt x="491" y="209"/>
                      </a:lnTo>
                      <a:lnTo>
                        <a:pt x="491" y="203"/>
                      </a:lnTo>
                      <a:lnTo>
                        <a:pt x="492" y="196"/>
                      </a:lnTo>
                      <a:lnTo>
                        <a:pt x="492" y="190"/>
                      </a:lnTo>
                      <a:lnTo>
                        <a:pt x="492" y="184"/>
                      </a:lnTo>
                      <a:lnTo>
                        <a:pt x="492" y="177"/>
                      </a:lnTo>
                      <a:lnTo>
                        <a:pt x="494" y="171"/>
                      </a:lnTo>
                      <a:lnTo>
                        <a:pt x="494" y="164"/>
                      </a:lnTo>
                      <a:lnTo>
                        <a:pt x="494" y="159"/>
                      </a:lnTo>
                      <a:lnTo>
                        <a:pt x="494" y="153"/>
                      </a:lnTo>
                      <a:lnTo>
                        <a:pt x="494" y="147"/>
                      </a:lnTo>
                      <a:lnTo>
                        <a:pt x="494" y="141"/>
                      </a:lnTo>
                      <a:lnTo>
                        <a:pt x="495" y="136"/>
                      </a:lnTo>
                      <a:lnTo>
                        <a:pt x="495" y="130"/>
                      </a:lnTo>
                      <a:lnTo>
                        <a:pt x="495" y="125"/>
                      </a:lnTo>
                      <a:lnTo>
                        <a:pt x="495" y="119"/>
                      </a:lnTo>
                      <a:lnTo>
                        <a:pt x="495" y="114"/>
                      </a:lnTo>
                      <a:lnTo>
                        <a:pt x="494" y="109"/>
                      </a:lnTo>
                      <a:lnTo>
                        <a:pt x="494" y="105"/>
                      </a:lnTo>
                      <a:lnTo>
                        <a:pt x="492" y="100"/>
                      </a:lnTo>
                      <a:lnTo>
                        <a:pt x="492" y="96"/>
                      </a:lnTo>
                      <a:lnTo>
                        <a:pt x="492" y="91"/>
                      </a:lnTo>
                      <a:lnTo>
                        <a:pt x="491" y="88"/>
                      </a:lnTo>
                      <a:lnTo>
                        <a:pt x="491" y="84"/>
                      </a:lnTo>
                      <a:lnTo>
                        <a:pt x="491" y="80"/>
                      </a:lnTo>
                      <a:lnTo>
                        <a:pt x="490" y="77"/>
                      </a:lnTo>
                      <a:lnTo>
                        <a:pt x="489" y="74"/>
                      </a:lnTo>
                      <a:lnTo>
                        <a:pt x="488" y="71"/>
                      </a:lnTo>
                      <a:lnTo>
                        <a:pt x="488" y="68"/>
                      </a:lnTo>
                      <a:lnTo>
                        <a:pt x="485" y="64"/>
                      </a:lnTo>
                      <a:lnTo>
                        <a:pt x="484" y="62"/>
                      </a:lnTo>
                      <a:lnTo>
                        <a:pt x="479" y="60"/>
                      </a:lnTo>
                      <a:lnTo>
                        <a:pt x="474" y="57"/>
                      </a:lnTo>
                      <a:lnTo>
                        <a:pt x="472" y="55"/>
                      </a:lnTo>
                      <a:lnTo>
                        <a:pt x="468" y="54"/>
                      </a:lnTo>
                      <a:lnTo>
                        <a:pt x="465" y="52"/>
                      </a:lnTo>
                      <a:lnTo>
                        <a:pt x="462" y="52"/>
                      </a:lnTo>
                      <a:lnTo>
                        <a:pt x="457" y="50"/>
                      </a:lnTo>
                      <a:lnTo>
                        <a:pt x="454" y="50"/>
                      </a:lnTo>
                      <a:lnTo>
                        <a:pt x="449" y="49"/>
                      </a:lnTo>
                      <a:lnTo>
                        <a:pt x="445" y="47"/>
                      </a:lnTo>
                      <a:lnTo>
                        <a:pt x="440" y="46"/>
                      </a:lnTo>
                      <a:lnTo>
                        <a:pt x="435" y="46"/>
                      </a:lnTo>
                      <a:lnTo>
                        <a:pt x="431" y="45"/>
                      </a:lnTo>
                      <a:lnTo>
                        <a:pt x="426" y="44"/>
                      </a:lnTo>
                      <a:lnTo>
                        <a:pt x="420" y="43"/>
                      </a:lnTo>
                      <a:lnTo>
                        <a:pt x="414" y="43"/>
                      </a:lnTo>
                      <a:lnTo>
                        <a:pt x="409" y="41"/>
                      </a:lnTo>
                      <a:lnTo>
                        <a:pt x="403" y="40"/>
                      </a:lnTo>
                      <a:lnTo>
                        <a:pt x="397" y="39"/>
                      </a:lnTo>
                      <a:lnTo>
                        <a:pt x="391" y="39"/>
                      </a:lnTo>
                      <a:lnTo>
                        <a:pt x="384" y="38"/>
                      </a:lnTo>
                      <a:lnTo>
                        <a:pt x="378" y="38"/>
                      </a:lnTo>
                      <a:lnTo>
                        <a:pt x="371" y="36"/>
                      </a:lnTo>
                      <a:lnTo>
                        <a:pt x="365" y="36"/>
                      </a:lnTo>
                      <a:lnTo>
                        <a:pt x="358" y="35"/>
                      </a:lnTo>
                      <a:lnTo>
                        <a:pt x="352" y="35"/>
                      </a:lnTo>
                      <a:lnTo>
                        <a:pt x="344" y="35"/>
                      </a:lnTo>
                      <a:lnTo>
                        <a:pt x="337" y="34"/>
                      </a:lnTo>
                      <a:lnTo>
                        <a:pt x="331" y="34"/>
                      </a:lnTo>
                      <a:lnTo>
                        <a:pt x="325" y="34"/>
                      </a:lnTo>
                      <a:lnTo>
                        <a:pt x="318" y="33"/>
                      </a:lnTo>
                      <a:lnTo>
                        <a:pt x="310" y="32"/>
                      </a:lnTo>
                      <a:lnTo>
                        <a:pt x="303" y="32"/>
                      </a:lnTo>
                      <a:lnTo>
                        <a:pt x="296" y="32"/>
                      </a:lnTo>
                      <a:lnTo>
                        <a:pt x="290" y="30"/>
                      </a:lnTo>
                      <a:lnTo>
                        <a:pt x="283" y="30"/>
                      </a:lnTo>
                      <a:lnTo>
                        <a:pt x="275" y="30"/>
                      </a:lnTo>
                      <a:lnTo>
                        <a:pt x="268" y="30"/>
                      </a:lnTo>
                      <a:lnTo>
                        <a:pt x="262" y="29"/>
                      </a:lnTo>
                      <a:lnTo>
                        <a:pt x="255" y="29"/>
                      </a:lnTo>
                      <a:lnTo>
                        <a:pt x="249" y="29"/>
                      </a:lnTo>
                      <a:lnTo>
                        <a:pt x="241" y="29"/>
                      </a:lnTo>
                      <a:lnTo>
                        <a:pt x="234" y="29"/>
                      </a:lnTo>
                      <a:lnTo>
                        <a:pt x="228" y="29"/>
                      </a:lnTo>
                      <a:lnTo>
                        <a:pt x="222" y="29"/>
                      </a:lnTo>
                      <a:lnTo>
                        <a:pt x="217" y="29"/>
                      </a:lnTo>
                      <a:lnTo>
                        <a:pt x="210" y="29"/>
                      </a:lnTo>
                      <a:lnTo>
                        <a:pt x="204" y="29"/>
                      </a:lnTo>
                      <a:lnTo>
                        <a:pt x="199" y="29"/>
                      </a:lnTo>
                      <a:lnTo>
                        <a:pt x="193" y="29"/>
                      </a:lnTo>
                      <a:lnTo>
                        <a:pt x="187" y="29"/>
                      </a:lnTo>
                      <a:lnTo>
                        <a:pt x="182" y="29"/>
                      </a:lnTo>
                      <a:lnTo>
                        <a:pt x="177" y="29"/>
                      </a:lnTo>
                      <a:lnTo>
                        <a:pt x="172" y="29"/>
                      </a:lnTo>
                      <a:lnTo>
                        <a:pt x="167" y="29"/>
                      </a:lnTo>
                      <a:lnTo>
                        <a:pt x="162" y="29"/>
                      </a:lnTo>
                      <a:lnTo>
                        <a:pt x="158" y="29"/>
                      </a:lnTo>
                      <a:lnTo>
                        <a:pt x="154" y="30"/>
                      </a:lnTo>
                      <a:lnTo>
                        <a:pt x="150" y="30"/>
                      </a:lnTo>
                      <a:lnTo>
                        <a:pt x="147" y="30"/>
                      </a:lnTo>
                      <a:lnTo>
                        <a:pt x="143" y="32"/>
                      </a:lnTo>
                      <a:lnTo>
                        <a:pt x="141" y="32"/>
                      </a:lnTo>
                      <a:lnTo>
                        <a:pt x="134" y="32"/>
                      </a:lnTo>
                      <a:lnTo>
                        <a:pt x="128" y="33"/>
                      </a:lnTo>
                      <a:lnTo>
                        <a:pt x="124" y="33"/>
                      </a:lnTo>
                      <a:lnTo>
                        <a:pt x="118" y="34"/>
                      </a:lnTo>
                      <a:lnTo>
                        <a:pt x="113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9" y="34"/>
                      </a:lnTo>
                      <a:lnTo>
                        <a:pt x="94" y="34"/>
                      </a:lnTo>
                      <a:lnTo>
                        <a:pt x="91" y="34"/>
                      </a:lnTo>
                      <a:lnTo>
                        <a:pt x="87" y="34"/>
                      </a:lnTo>
                      <a:lnTo>
                        <a:pt x="84" y="35"/>
                      </a:lnTo>
                      <a:lnTo>
                        <a:pt x="80" y="35"/>
                      </a:lnTo>
                      <a:lnTo>
                        <a:pt x="76" y="35"/>
                      </a:lnTo>
                      <a:lnTo>
                        <a:pt x="74" y="35"/>
                      </a:lnTo>
                      <a:lnTo>
                        <a:pt x="71" y="35"/>
                      </a:lnTo>
                      <a:lnTo>
                        <a:pt x="65" y="35"/>
                      </a:lnTo>
                      <a:lnTo>
                        <a:pt x="60" y="38"/>
                      </a:lnTo>
                      <a:lnTo>
                        <a:pt x="56" y="39"/>
                      </a:lnTo>
                      <a:lnTo>
                        <a:pt x="52" y="41"/>
                      </a:lnTo>
                      <a:lnTo>
                        <a:pt x="48" y="44"/>
                      </a:lnTo>
                      <a:lnTo>
                        <a:pt x="45" y="47"/>
                      </a:lnTo>
                      <a:lnTo>
                        <a:pt x="42" y="52"/>
                      </a:lnTo>
                      <a:lnTo>
                        <a:pt x="40" y="58"/>
                      </a:lnTo>
                      <a:lnTo>
                        <a:pt x="39" y="61"/>
                      </a:lnTo>
                      <a:lnTo>
                        <a:pt x="37" y="64"/>
                      </a:lnTo>
                      <a:lnTo>
                        <a:pt x="36" y="69"/>
                      </a:lnTo>
                      <a:lnTo>
                        <a:pt x="35" y="74"/>
                      </a:lnTo>
                      <a:lnTo>
                        <a:pt x="34" y="77"/>
                      </a:lnTo>
                      <a:lnTo>
                        <a:pt x="34" y="80"/>
                      </a:lnTo>
                      <a:lnTo>
                        <a:pt x="33" y="84"/>
                      </a:lnTo>
                      <a:lnTo>
                        <a:pt x="33" y="88"/>
                      </a:lnTo>
                      <a:lnTo>
                        <a:pt x="33" y="91"/>
                      </a:lnTo>
                      <a:lnTo>
                        <a:pt x="33" y="95"/>
                      </a:lnTo>
                      <a:lnTo>
                        <a:pt x="31" y="98"/>
                      </a:lnTo>
                      <a:lnTo>
                        <a:pt x="31" y="103"/>
                      </a:lnTo>
                      <a:lnTo>
                        <a:pt x="31" y="106"/>
                      </a:lnTo>
                      <a:lnTo>
                        <a:pt x="30" y="111"/>
                      </a:lnTo>
                      <a:lnTo>
                        <a:pt x="30" y="114"/>
                      </a:lnTo>
                      <a:lnTo>
                        <a:pt x="30" y="119"/>
                      </a:lnTo>
                      <a:lnTo>
                        <a:pt x="29" y="123"/>
                      </a:lnTo>
                      <a:lnTo>
                        <a:pt x="29" y="128"/>
                      </a:lnTo>
                      <a:lnTo>
                        <a:pt x="29" y="132"/>
                      </a:lnTo>
                      <a:lnTo>
                        <a:pt x="29" y="137"/>
                      </a:lnTo>
                      <a:lnTo>
                        <a:pt x="28" y="142"/>
                      </a:lnTo>
                      <a:lnTo>
                        <a:pt x="28" y="146"/>
                      </a:lnTo>
                      <a:lnTo>
                        <a:pt x="28" y="151"/>
                      </a:lnTo>
                      <a:lnTo>
                        <a:pt x="28" y="156"/>
                      </a:lnTo>
                      <a:lnTo>
                        <a:pt x="27" y="160"/>
                      </a:lnTo>
                      <a:lnTo>
                        <a:pt x="27" y="165"/>
                      </a:lnTo>
                      <a:lnTo>
                        <a:pt x="27" y="170"/>
                      </a:lnTo>
                      <a:lnTo>
                        <a:pt x="27" y="176"/>
                      </a:lnTo>
                      <a:lnTo>
                        <a:pt x="27" y="180"/>
                      </a:lnTo>
                      <a:lnTo>
                        <a:pt x="27" y="185"/>
                      </a:lnTo>
                      <a:lnTo>
                        <a:pt x="25" y="190"/>
                      </a:lnTo>
                      <a:lnTo>
                        <a:pt x="25" y="194"/>
                      </a:lnTo>
                      <a:lnTo>
                        <a:pt x="25" y="198"/>
                      </a:lnTo>
                      <a:lnTo>
                        <a:pt x="25" y="203"/>
                      </a:lnTo>
                      <a:lnTo>
                        <a:pt x="25" y="208"/>
                      </a:lnTo>
                      <a:lnTo>
                        <a:pt x="25" y="213"/>
                      </a:lnTo>
                      <a:lnTo>
                        <a:pt x="24" y="218"/>
                      </a:lnTo>
                      <a:lnTo>
                        <a:pt x="24" y="221"/>
                      </a:lnTo>
                      <a:lnTo>
                        <a:pt x="24" y="226"/>
                      </a:lnTo>
                      <a:lnTo>
                        <a:pt x="24" y="230"/>
                      </a:lnTo>
                      <a:lnTo>
                        <a:pt x="24" y="233"/>
                      </a:lnTo>
                      <a:lnTo>
                        <a:pt x="24" y="238"/>
                      </a:lnTo>
                      <a:lnTo>
                        <a:pt x="24" y="242"/>
                      </a:lnTo>
                      <a:lnTo>
                        <a:pt x="24" y="247"/>
                      </a:lnTo>
                      <a:lnTo>
                        <a:pt x="24" y="249"/>
                      </a:lnTo>
                      <a:lnTo>
                        <a:pt x="24" y="253"/>
                      </a:lnTo>
                      <a:lnTo>
                        <a:pt x="24" y="256"/>
                      </a:lnTo>
                      <a:lnTo>
                        <a:pt x="24" y="260"/>
                      </a:lnTo>
                      <a:lnTo>
                        <a:pt x="24" y="262"/>
                      </a:lnTo>
                      <a:lnTo>
                        <a:pt x="24" y="266"/>
                      </a:lnTo>
                      <a:lnTo>
                        <a:pt x="24" y="270"/>
                      </a:lnTo>
                      <a:lnTo>
                        <a:pt x="24" y="272"/>
                      </a:lnTo>
                      <a:lnTo>
                        <a:pt x="24" y="277"/>
                      </a:lnTo>
                      <a:lnTo>
                        <a:pt x="24" y="282"/>
                      </a:lnTo>
                      <a:lnTo>
                        <a:pt x="24" y="286"/>
                      </a:lnTo>
                      <a:lnTo>
                        <a:pt x="24" y="288"/>
                      </a:lnTo>
                      <a:lnTo>
                        <a:pt x="23" y="293"/>
                      </a:lnTo>
                      <a:lnTo>
                        <a:pt x="23" y="298"/>
                      </a:lnTo>
                      <a:lnTo>
                        <a:pt x="22" y="301"/>
                      </a:lnTo>
                      <a:lnTo>
                        <a:pt x="20" y="304"/>
                      </a:lnTo>
                      <a:lnTo>
                        <a:pt x="20" y="307"/>
                      </a:lnTo>
                      <a:lnTo>
                        <a:pt x="19" y="311"/>
                      </a:lnTo>
                      <a:lnTo>
                        <a:pt x="18" y="314"/>
                      </a:lnTo>
                      <a:lnTo>
                        <a:pt x="18" y="317"/>
                      </a:lnTo>
                      <a:lnTo>
                        <a:pt x="17" y="321"/>
                      </a:lnTo>
                      <a:lnTo>
                        <a:pt x="16" y="324"/>
                      </a:lnTo>
                      <a:lnTo>
                        <a:pt x="14" y="327"/>
                      </a:lnTo>
                      <a:lnTo>
                        <a:pt x="14" y="331"/>
                      </a:lnTo>
                      <a:lnTo>
                        <a:pt x="13" y="334"/>
                      </a:lnTo>
                      <a:lnTo>
                        <a:pt x="12" y="337"/>
                      </a:lnTo>
                      <a:lnTo>
                        <a:pt x="10" y="341"/>
                      </a:lnTo>
                      <a:lnTo>
                        <a:pt x="7" y="345"/>
                      </a:lnTo>
                      <a:lnTo>
                        <a:pt x="6" y="349"/>
                      </a:lnTo>
                      <a:lnTo>
                        <a:pt x="3" y="349"/>
                      </a:lnTo>
                      <a:lnTo>
                        <a:pt x="2" y="349"/>
                      </a:lnTo>
                      <a:lnTo>
                        <a:pt x="1" y="345"/>
                      </a:lnTo>
                      <a:lnTo>
                        <a:pt x="1" y="343"/>
                      </a:lnTo>
                      <a:lnTo>
                        <a:pt x="1" y="340"/>
                      </a:lnTo>
                      <a:lnTo>
                        <a:pt x="1" y="337"/>
                      </a:lnTo>
                      <a:lnTo>
                        <a:pt x="1" y="333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66"/>
                    </a:solidFill>
                  </a:endParaRPr>
                </a:p>
              </p:txBody>
            </p:sp>
          </p:grpSp>
        </p:grpSp>
        <p:grpSp>
          <p:nvGrpSpPr>
            <p:cNvPr id="226312" name="Group 298"/>
            <p:cNvGrpSpPr>
              <a:grpSpLocks/>
            </p:cNvGrpSpPr>
            <p:nvPr/>
          </p:nvGrpSpPr>
          <p:grpSpPr bwMode="auto">
            <a:xfrm>
              <a:off x="907360" y="3355006"/>
              <a:ext cx="314274" cy="566997"/>
              <a:chOff x="715" y="1870"/>
              <a:chExt cx="179" cy="283"/>
            </a:xfrm>
          </p:grpSpPr>
          <p:sp>
            <p:nvSpPr>
              <p:cNvPr id="226466" name="Freeform 299"/>
              <p:cNvSpPr>
                <a:spLocks/>
              </p:cNvSpPr>
              <p:nvPr/>
            </p:nvSpPr>
            <p:spPr bwMode="auto">
              <a:xfrm>
                <a:off x="715" y="1870"/>
                <a:ext cx="179" cy="283"/>
              </a:xfrm>
              <a:custGeom>
                <a:avLst/>
                <a:gdLst>
                  <a:gd name="T0" fmla="*/ 0 w 896"/>
                  <a:gd name="T1" fmla="*/ 0 h 1415"/>
                  <a:gd name="T2" fmla="*/ 0 w 896"/>
                  <a:gd name="T3" fmla="*/ 0 h 1415"/>
                  <a:gd name="T4" fmla="*/ 0 w 896"/>
                  <a:gd name="T5" fmla="*/ 0 h 1415"/>
                  <a:gd name="T6" fmla="*/ 0 w 896"/>
                  <a:gd name="T7" fmla="*/ 0 h 1415"/>
                  <a:gd name="T8" fmla="*/ 0 w 896"/>
                  <a:gd name="T9" fmla="*/ 0 h 1415"/>
                  <a:gd name="T10" fmla="*/ 0 w 896"/>
                  <a:gd name="T11" fmla="*/ 0 h 1415"/>
                  <a:gd name="T12" fmla="*/ 0 w 896"/>
                  <a:gd name="T13" fmla="*/ 0 h 1415"/>
                  <a:gd name="T14" fmla="*/ 0 w 896"/>
                  <a:gd name="T15" fmla="*/ 0 h 1415"/>
                  <a:gd name="T16" fmla="*/ 0 w 896"/>
                  <a:gd name="T17" fmla="*/ 0 h 1415"/>
                  <a:gd name="T18" fmla="*/ 0 w 896"/>
                  <a:gd name="T19" fmla="*/ 0 h 1415"/>
                  <a:gd name="T20" fmla="*/ 0 w 896"/>
                  <a:gd name="T21" fmla="*/ 0 h 1415"/>
                  <a:gd name="T22" fmla="*/ 0 w 896"/>
                  <a:gd name="T23" fmla="*/ 0 h 1415"/>
                  <a:gd name="T24" fmla="*/ 0 w 896"/>
                  <a:gd name="T25" fmla="*/ 0 h 1415"/>
                  <a:gd name="T26" fmla="*/ 0 w 896"/>
                  <a:gd name="T27" fmla="*/ 0 h 1415"/>
                  <a:gd name="T28" fmla="*/ 0 w 896"/>
                  <a:gd name="T29" fmla="*/ 0 h 1415"/>
                  <a:gd name="T30" fmla="*/ 0 w 896"/>
                  <a:gd name="T31" fmla="*/ 0 h 1415"/>
                  <a:gd name="T32" fmla="*/ 0 w 896"/>
                  <a:gd name="T33" fmla="*/ 0 h 1415"/>
                  <a:gd name="T34" fmla="*/ 0 w 896"/>
                  <a:gd name="T35" fmla="*/ 0 h 1415"/>
                  <a:gd name="T36" fmla="*/ 0 w 896"/>
                  <a:gd name="T37" fmla="*/ 0 h 1415"/>
                  <a:gd name="T38" fmla="*/ 0 w 896"/>
                  <a:gd name="T39" fmla="*/ 0 h 1415"/>
                  <a:gd name="T40" fmla="*/ 0 w 896"/>
                  <a:gd name="T41" fmla="*/ 0 h 1415"/>
                  <a:gd name="T42" fmla="*/ 0 w 896"/>
                  <a:gd name="T43" fmla="*/ 0 h 1415"/>
                  <a:gd name="T44" fmla="*/ 0 w 896"/>
                  <a:gd name="T45" fmla="*/ 0 h 1415"/>
                  <a:gd name="T46" fmla="*/ 0 w 896"/>
                  <a:gd name="T47" fmla="*/ 0 h 1415"/>
                  <a:gd name="T48" fmla="*/ 0 w 896"/>
                  <a:gd name="T49" fmla="*/ 0 h 1415"/>
                  <a:gd name="T50" fmla="*/ 0 w 896"/>
                  <a:gd name="T51" fmla="*/ 0 h 1415"/>
                  <a:gd name="T52" fmla="*/ 0 w 896"/>
                  <a:gd name="T53" fmla="*/ 0 h 1415"/>
                  <a:gd name="T54" fmla="*/ 0 w 896"/>
                  <a:gd name="T55" fmla="*/ 0 h 1415"/>
                  <a:gd name="T56" fmla="*/ 0 w 896"/>
                  <a:gd name="T57" fmla="*/ 0 h 1415"/>
                  <a:gd name="T58" fmla="*/ 0 w 896"/>
                  <a:gd name="T59" fmla="*/ 0 h 1415"/>
                  <a:gd name="T60" fmla="*/ 0 w 896"/>
                  <a:gd name="T61" fmla="*/ 0 h 1415"/>
                  <a:gd name="T62" fmla="*/ 0 w 896"/>
                  <a:gd name="T63" fmla="*/ 0 h 1415"/>
                  <a:gd name="T64" fmla="*/ 0 w 896"/>
                  <a:gd name="T65" fmla="*/ 0 h 1415"/>
                  <a:gd name="T66" fmla="*/ 0 w 896"/>
                  <a:gd name="T67" fmla="*/ 0 h 1415"/>
                  <a:gd name="T68" fmla="*/ 0 w 896"/>
                  <a:gd name="T69" fmla="*/ 0 h 1415"/>
                  <a:gd name="T70" fmla="*/ 0 w 896"/>
                  <a:gd name="T71" fmla="*/ 0 h 1415"/>
                  <a:gd name="T72" fmla="*/ 0 w 896"/>
                  <a:gd name="T73" fmla="*/ 0 h 1415"/>
                  <a:gd name="T74" fmla="*/ 0 w 896"/>
                  <a:gd name="T75" fmla="*/ 0 h 1415"/>
                  <a:gd name="T76" fmla="*/ 0 w 896"/>
                  <a:gd name="T77" fmla="*/ 0 h 1415"/>
                  <a:gd name="T78" fmla="*/ 0 w 896"/>
                  <a:gd name="T79" fmla="*/ 0 h 1415"/>
                  <a:gd name="T80" fmla="*/ 0 w 896"/>
                  <a:gd name="T81" fmla="*/ 0 h 1415"/>
                  <a:gd name="T82" fmla="*/ 0 w 896"/>
                  <a:gd name="T83" fmla="*/ 0 h 14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96" h="1415">
                    <a:moveTo>
                      <a:pt x="799" y="1297"/>
                    </a:moveTo>
                    <a:lnTo>
                      <a:pt x="799" y="1301"/>
                    </a:lnTo>
                    <a:lnTo>
                      <a:pt x="797" y="1308"/>
                    </a:lnTo>
                    <a:lnTo>
                      <a:pt x="790" y="1321"/>
                    </a:lnTo>
                    <a:lnTo>
                      <a:pt x="776" y="1333"/>
                    </a:lnTo>
                    <a:lnTo>
                      <a:pt x="746" y="1353"/>
                    </a:lnTo>
                    <a:lnTo>
                      <a:pt x="711" y="1369"/>
                    </a:lnTo>
                    <a:lnTo>
                      <a:pt x="672" y="1383"/>
                    </a:lnTo>
                    <a:lnTo>
                      <a:pt x="631" y="1395"/>
                    </a:lnTo>
                    <a:lnTo>
                      <a:pt x="588" y="1404"/>
                    </a:lnTo>
                    <a:lnTo>
                      <a:pt x="541" y="1409"/>
                    </a:lnTo>
                    <a:lnTo>
                      <a:pt x="495" y="1414"/>
                    </a:lnTo>
                    <a:lnTo>
                      <a:pt x="448" y="1415"/>
                    </a:lnTo>
                    <a:lnTo>
                      <a:pt x="400" y="1413"/>
                    </a:lnTo>
                    <a:lnTo>
                      <a:pt x="354" y="1409"/>
                    </a:lnTo>
                    <a:lnTo>
                      <a:pt x="308" y="1403"/>
                    </a:lnTo>
                    <a:lnTo>
                      <a:pt x="264" y="1394"/>
                    </a:lnTo>
                    <a:lnTo>
                      <a:pt x="221" y="1381"/>
                    </a:lnTo>
                    <a:lnTo>
                      <a:pt x="181" y="1366"/>
                    </a:lnTo>
                    <a:lnTo>
                      <a:pt x="145" y="1349"/>
                    </a:lnTo>
                    <a:lnTo>
                      <a:pt x="112" y="1330"/>
                    </a:lnTo>
                    <a:lnTo>
                      <a:pt x="103" y="1321"/>
                    </a:lnTo>
                    <a:lnTo>
                      <a:pt x="98" y="1310"/>
                    </a:lnTo>
                    <a:lnTo>
                      <a:pt x="94" y="1301"/>
                    </a:lnTo>
                    <a:lnTo>
                      <a:pt x="93" y="1297"/>
                    </a:lnTo>
                    <a:lnTo>
                      <a:pt x="93" y="1234"/>
                    </a:lnTo>
                    <a:lnTo>
                      <a:pt x="91" y="1228"/>
                    </a:lnTo>
                    <a:lnTo>
                      <a:pt x="84" y="1211"/>
                    </a:lnTo>
                    <a:lnTo>
                      <a:pt x="75" y="1184"/>
                    </a:lnTo>
                    <a:lnTo>
                      <a:pt x="64" y="1146"/>
                    </a:lnTo>
                    <a:lnTo>
                      <a:pt x="51" y="1101"/>
                    </a:lnTo>
                    <a:lnTo>
                      <a:pt x="38" y="1047"/>
                    </a:lnTo>
                    <a:lnTo>
                      <a:pt x="26" y="984"/>
                    </a:lnTo>
                    <a:lnTo>
                      <a:pt x="15" y="915"/>
                    </a:lnTo>
                    <a:lnTo>
                      <a:pt x="7" y="839"/>
                    </a:lnTo>
                    <a:lnTo>
                      <a:pt x="2" y="759"/>
                    </a:lnTo>
                    <a:lnTo>
                      <a:pt x="0" y="672"/>
                    </a:lnTo>
                    <a:lnTo>
                      <a:pt x="5" y="582"/>
                    </a:lnTo>
                    <a:lnTo>
                      <a:pt x="16" y="489"/>
                    </a:lnTo>
                    <a:lnTo>
                      <a:pt x="33" y="392"/>
                    </a:lnTo>
                    <a:lnTo>
                      <a:pt x="59" y="293"/>
                    </a:lnTo>
                    <a:lnTo>
                      <a:pt x="93" y="193"/>
                    </a:lnTo>
                    <a:lnTo>
                      <a:pt x="93" y="101"/>
                    </a:lnTo>
                    <a:lnTo>
                      <a:pt x="94" y="95"/>
                    </a:lnTo>
                    <a:lnTo>
                      <a:pt x="98" y="83"/>
                    </a:lnTo>
                    <a:lnTo>
                      <a:pt x="103" y="68"/>
                    </a:lnTo>
                    <a:lnTo>
                      <a:pt x="114" y="58"/>
                    </a:lnTo>
                    <a:lnTo>
                      <a:pt x="145" y="44"/>
                    </a:lnTo>
                    <a:lnTo>
                      <a:pt x="179" y="33"/>
                    </a:lnTo>
                    <a:lnTo>
                      <a:pt x="216" y="23"/>
                    </a:lnTo>
                    <a:lnTo>
                      <a:pt x="256" y="15"/>
                    </a:lnTo>
                    <a:lnTo>
                      <a:pt x="299" y="9"/>
                    </a:lnTo>
                    <a:lnTo>
                      <a:pt x="343" y="5"/>
                    </a:lnTo>
                    <a:lnTo>
                      <a:pt x="389" y="1"/>
                    </a:lnTo>
                    <a:lnTo>
                      <a:pt x="435" y="0"/>
                    </a:lnTo>
                    <a:lnTo>
                      <a:pt x="482" y="0"/>
                    </a:lnTo>
                    <a:lnTo>
                      <a:pt x="528" y="2"/>
                    </a:lnTo>
                    <a:lnTo>
                      <a:pt x="574" y="7"/>
                    </a:lnTo>
                    <a:lnTo>
                      <a:pt x="619" y="13"/>
                    </a:lnTo>
                    <a:lnTo>
                      <a:pt x="662" y="19"/>
                    </a:lnTo>
                    <a:lnTo>
                      <a:pt x="704" y="28"/>
                    </a:lnTo>
                    <a:lnTo>
                      <a:pt x="743" y="39"/>
                    </a:lnTo>
                    <a:lnTo>
                      <a:pt x="778" y="51"/>
                    </a:lnTo>
                    <a:lnTo>
                      <a:pt x="791" y="62"/>
                    </a:lnTo>
                    <a:lnTo>
                      <a:pt x="798" y="77"/>
                    </a:lnTo>
                    <a:lnTo>
                      <a:pt x="799" y="91"/>
                    </a:lnTo>
                    <a:lnTo>
                      <a:pt x="799" y="97"/>
                    </a:lnTo>
                    <a:lnTo>
                      <a:pt x="799" y="186"/>
                    </a:lnTo>
                    <a:lnTo>
                      <a:pt x="801" y="192"/>
                    </a:lnTo>
                    <a:lnTo>
                      <a:pt x="808" y="209"/>
                    </a:lnTo>
                    <a:lnTo>
                      <a:pt x="818" y="237"/>
                    </a:lnTo>
                    <a:lnTo>
                      <a:pt x="829" y="275"/>
                    </a:lnTo>
                    <a:lnTo>
                      <a:pt x="843" y="322"/>
                    </a:lnTo>
                    <a:lnTo>
                      <a:pt x="857" y="378"/>
                    </a:lnTo>
                    <a:lnTo>
                      <a:pt x="869" y="440"/>
                    </a:lnTo>
                    <a:lnTo>
                      <a:pt x="880" y="510"/>
                    </a:lnTo>
                    <a:lnTo>
                      <a:pt x="889" y="586"/>
                    </a:lnTo>
                    <a:lnTo>
                      <a:pt x="895" y="669"/>
                    </a:lnTo>
                    <a:lnTo>
                      <a:pt x="896" y="755"/>
                    </a:lnTo>
                    <a:lnTo>
                      <a:pt x="890" y="846"/>
                    </a:lnTo>
                    <a:lnTo>
                      <a:pt x="880" y="940"/>
                    </a:lnTo>
                    <a:lnTo>
                      <a:pt x="861" y="1036"/>
                    </a:lnTo>
                    <a:lnTo>
                      <a:pt x="835" y="1134"/>
                    </a:lnTo>
                    <a:lnTo>
                      <a:pt x="799" y="1234"/>
                    </a:lnTo>
                    <a:lnTo>
                      <a:pt x="799" y="12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67" name="Freeform 300"/>
              <p:cNvSpPr>
                <a:spLocks/>
              </p:cNvSpPr>
              <p:nvPr/>
            </p:nvSpPr>
            <p:spPr bwMode="auto">
              <a:xfrm>
                <a:off x="728" y="1911"/>
                <a:ext cx="156" cy="216"/>
              </a:xfrm>
              <a:custGeom>
                <a:avLst/>
                <a:gdLst>
                  <a:gd name="T0" fmla="*/ 0 w 766"/>
                  <a:gd name="T1" fmla="*/ 0 h 1085"/>
                  <a:gd name="T2" fmla="*/ 0 w 766"/>
                  <a:gd name="T3" fmla="*/ 0 h 1085"/>
                  <a:gd name="T4" fmla="*/ 0 w 766"/>
                  <a:gd name="T5" fmla="*/ 0 h 1085"/>
                  <a:gd name="T6" fmla="*/ 0 w 766"/>
                  <a:gd name="T7" fmla="*/ 0 h 1085"/>
                  <a:gd name="T8" fmla="*/ 0 w 766"/>
                  <a:gd name="T9" fmla="*/ 0 h 1085"/>
                  <a:gd name="T10" fmla="*/ 0 w 766"/>
                  <a:gd name="T11" fmla="*/ 0 h 1085"/>
                  <a:gd name="T12" fmla="*/ 0 w 766"/>
                  <a:gd name="T13" fmla="*/ 0 h 1085"/>
                  <a:gd name="T14" fmla="*/ 0 w 766"/>
                  <a:gd name="T15" fmla="*/ 0 h 1085"/>
                  <a:gd name="T16" fmla="*/ 0 w 766"/>
                  <a:gd name="T17" fmla="*/ 0 h 1085"/>
                  <a:gd name="T18" fmla="*/ 0 w 766"/>
                  <a:gd name="T19" fmla="*/ 0 h 1085"/>
                  <a:gd name="T20" fmla="*/ 0 w 766"/>
                  <a:gd name="T21" fmla="*/ 0 h 1085"/>
                  <a:gd name="T22" fmla="*/ 0 w 766"/>
                  <a:gd name="T23" fmla="*/ 0 h 1085"/>
                  <a:gd name="T24" fmla="*/ 0 w 766"/>
                  <a:gd name="T25" fmla="*/ 0 h 1085"/>
                  <a:gd name="T26" fmla="*/ 0 w 766"/>
                  <a:gd name="T27" fmla="*/ 0 h 1085"/>
                  <a:gd name="T28" fmla="*/ 0 w 766"/>
                  <a:gd name="T29" fmla="*/ 0 h 1085"/>
                  <a:gd name="T30" fmla="*/ 0 w 766"/>
                  <a:gd name="T31" fmla="*/ 0 h 1085"/>
                  <a:gd name="T32" fmla="*/ 0 w 766"/>
                  <a:gd name="T33" fmla="*/ 0 h 1085"/>
                  <a:gd name="T34" fmla="*/ 0 w 766"/>
                  <a:gd name="T35" fmla="*/ 0 h 1085"/>
                  <a:gd name="T36" fmla="*/ 0 w 766"/>
                  <a:gd name="T37" fmla="*/ 0 h 1085"/>
                  <a:gd name="T38" fmla="*/ 0 w 766"/>
                  <a:gd name="T39" fmla="*/ 0 h 1085"/>
                  <a:gd name="T40" fmla="*/ 0 w 766"/>
                  <a:gd name="T41" fmla="*/ 0 h 1085"/>
                  <a:gd name="T42" fmla="*/ 0 w 766"/>
                  <a:gd name="T43" fmla="*/ 0 h 1085"/>
                  <a:gd name="T44" fmla="*/ 0 w 766"/>
                  <a:gd name="T45" fmla="*/ 0 h 1085"/>
                  <a:gd name="T46" fmla="*/ 0 w 766"/>
                  <a:gd name="T47" fmla="*/ 0 h 1085"/>
                  <a:gd name="T48" fmla="*/ 0 w 766"/>
                  <a:gd name="T49" fmla="*/ 0 h 1085"/>
                  <a:gd name="T50" fmla="*/ 0 w 766"/>
                  <a:gd name="T51" fmla="*/ 0 h 1085"/>
                  <a:gd name="T52" fmla="*/ 0 w 766"/>
                  <a:gd name="T53" fmla="*/ 0 h 1085"/>
                  <a:gd name="T54" fmla="*/ 0 w 766"/>
                  <a:gd name="T55" fmla="*/ 0 h 1085"/>
                  <a:gd name="T56" fmla="*/ 0 w 766"/>
                  <a:gd name="T57" fmla="*/ 0 h 1085"/>
                  <a:gd name="T58" fmla="*/ 0 w 766"/>
                  <a:gd name="T59" fmla="*/ 0 h 1085"/>
                  <a:gd name="T60" fmla="*/ 0 w 766"/>
                  <a:gd name="T61" fmla="*/ 0 h 1085"/>
                  <a:gd name="T62" fmla="*/ 0 w 766"/>
                  <a:gd name="T63" fmla="*/ 0 h 10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66" h="1085">
                    <a:moveTo>
                      <a:pt x="86" y="6"/>
                    </a:moveTo>
                    <a:lnTo>
                      <a:pt x="84" y="12"/>
                    </a:lnTo>
                    <a:lnTo>
                      <a:pt x="78" y="29"/>
                    </a:lnTo>
                    <a:lnTo>
                      <a:pt x="69" y="56"/>
                    </a:lnTo>
                    <a:lnTo>
                      <a:pt x="59" y="94"/>
                    </a:lnTo>
                    <a:lnTo>
                      <a:pt x="47" y="140"/>
                    </a:lnTo>
                    <a:lnTo>
                      <a:pt x="35" y="193"/>
                    </a:lnTo>
                    <a:lnTo>
                      <a:pt x="24" y="256"/>
                    </a:lnTo>
                    <a:lnTo>
                      <a:pt x="14" y="324"/>
                    </a:lnTo>
                    <a:lnTo>
                      <a:pt x="6" y="398"/>
                    </a:lnTo>
                    <a:lnTo>
                      <a:pt x="1" y="477"/>
                    </a:lnTo>
                    <a:lnTo>
                      <a:pt x="0" y="561"/>
                    </a:lnTo>
                    <a:lnTo>
                      <a:pt x="5" y="648"/>
                    </a:lnTo>
                    <a:lnTo>
                      <a:pt x="15" y="739"/>
                    </a:lnTo>
                    <a:lnTo>
                      <a:pt x="31" y="831"/>
                    </a:lnTo>
                    <a:lnTo>
                      <a:pt x="54" y="925"/>
                    </a:lnTo>
                    <a:lnTo>
                      <a:pt x="86" y="1019"/>
                    </a:lnTo>
                    <a:lnTo>
                      <a:pt x="89" y="1020"/>
                    </a:lnTo>
                    <a:lnTo>
                      <a:pt x="98" y="1025"/>
                    </a:lnTo>
                    <a:lnTo>
                      <a:pt x="113" y="1031"/>
                    </a:lnTo>
                    <a:lnTo>
                      <a:pt x="133" y="1039"/>
                    </a:lnTo>
                    <a:lnTo>
                      <a:pt x="158" y="1048"/>
                    </a:lnTo>
                    <a:lnTo>
                      <a:pt x="189" y="1057"/>
                    </a:lnTo>
                    <a:lnTo>
                      <a:pt x="223" y="1066"/>
                    </a:lnTo>
                    <a:lnTo>
                      <a:pt x="261" y="1074"/>
                    </a:lnTo>
                    <a:lnTo>
                      <a:pt x="304" y="1080"/>
                    </a:lnTo>
                    <a:lnTo>
                      <a:pt x="349" y="1083"/>
                    </a:lnTo>
                    <a:lnTo>
                      <a:pt x="399" y="1085"/>
                    </a:lnTo>
                    <a:lnTo>
                      <a:pt x="451" y="1081"/>
                    </a:lnTo>
                    <a:lnTo>
                      <a:pt x="506" y="1073"/>
                    </a:lnTo>
                    <a:lnTo>
                      <a:pt x="563" y="1061"/>
                    </a:lnTo>
                    <a:lnTo>
                      <a:pt x="621" y="1043"/>
                    </a:lnTo>
                    <a:lnTo>
                      <a:pt x="682" y="1019"/>
                    </a:lnTo>
                    <a:lnTo>
                      <a:pt x="685" y="1013"/>
                    </a:lnTo>
                    <a:lnTo>
                      <a:pt x="690" y="995"/>
                    </a:lnTo>
                    <a:lnTo>
                      <a:pt x="698" y="967"/>
                    </a:lnTo>
                    <a:lnTo>
                      <a:pt x="708" y="929"/>
                    </a:lnTo>
                    <a:lnTo>
                      <a:pt x="720" y="882"/>
                    </a:lnTo>
                    <a:lnTo>
                      <a:pt x="732" y="827"/>
                    </a:lnTo>
                    <a:lnTo>
                      <a:pt x="743" y="764"/>
                    </a:lnTo>
                    <a:lnTo>
                      <a:pt x="752" y="695"/>
                    </a:lnTo>
                    <a:lnTo>
                      <a:pt x="760" y="620"/>
                    </a:lnTo>
                    <a:lnTo>
                      <a:pt x="765" y="539"/>
                    </a:lnTo>
                    <a:lnTo>
                      <a:pt x="766" y="455"/>
                    </a:lnTo>
                    <a:lnTo>
                      <a:pt x="761" y="367"/>
                    </a:lnTo>
                    <a:lnTo>
                      <a:pt x="752" y="277"/>
                    </a:lnTo>
                    <a:lnTo>
                      <a:pt x="737" y="186"/>
                    </a:lnTo>
                    <a:lnTo>
                      <a:pt x="713" y="93"/>
                    </a:lnTo>
                    <a:lnTo>
                      <a:pt x="682" y="0"/>
                    </a:lnTo>
                    <a:lnTo>
                      <a:pt x="679" y="1"/>
                    </a:lnTo>
                    <a:lnTo>
                      <a:pt x="670" y="4"/>
                    </a:lnTo>
                    <a:lnTo>
                      <a:pt x="654" y="9"/>
                    </a:lnTo>
                    <a:lnTo>
                      <a:pt x="634" y="14"/>
                    </a:lnTo>
                    <a:lnTo>
                      <a:pt x="608" y="21"/>
                    </a:lnTo>
                    <a:lnTo>
                      <a:pt x="577" y="28"/>
                    </a:lnTo>
                    <a:lnTo>
                      <a:pt x="541" y="35"/>
                    </a:lnTo>
                    <a:lnTo>
                      <a:pt x="503" y="40"/>
                    </a:lnTo>
                    <a:lnTo>
                      <a:pt x="460" y="45"/>
                    </a:lnTo>
                    <a:lnTo>
                      <a:pt x="413" y="47"/>
                    </a:lnTo>
                    <a:lnTo>
                      <a:pt x="364" y="48"/>
                    </a:lnTo>
                    <a:lnTo>
                      <a:pt x="312" y="47"/>
                    </a:lnTo>
                    <a:lnTo>
                      <a:pt x="258" y="43"/>
                    </a:lnTo>
                    <a:lnTo>
                      <a:pt x="202" y="35"/>
                    </a:lnTo>
                    <a:lnTo>
                      <a:pt x="145" y="22"/>
                    </a:lnTo>
                    <a:lnTo>
                      <a:pt x="86" y="6"/>
                    </a:lnTo>
                    <a:close/>
                  </a:path>
                </a:pathLst>
              </a:custGeom>
              <a:solidFill>
                <a:srgbClr val="4C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68" name="Freeform 301"/>
              <p:cNvSpPr>
                <a:spLocks/>
              </p:cNvSpPr>
              <p:nvPr/>
            </p:nvSpPr>
            <p:spPr bwMode="auto">
              <a:xfrm>
                <a:off x="752" y="1877"/>
                <a:ext cx="109" cy="23"/>
              </a:xfrm>
              <a:custGeom>
                <a:avLst/>
                <a:gdLst>
                  <a:gd name="T0" fmla="*/ 0 w 559"/>
                  <a:gd name="T1" fmla="*/ 0 h 115"/>
                  <a:gd name="T2" fmla="*/ 0 w 559"/>
                  <a:gd name="T3" fmla="*/ 0 h 115"/>
                  <a:gd name="T4" fmla="*/ 0 w 559"/>
                  <a:gd name="T5" fmla="*/ 0 h 115"/>
                  <a:gd name="T6" fmla="*/ 0 w 559"/>
                  <a:gd name="T7" fmla="*/ 0 h 115"/>
                  <a:gd name="T8" fmla="*/ 0 w 559"/>
                  <a:gd name="T9" fmla="*/ 0 h 115"/>
                  <a:gd name="T10" fmla="*/ 0 w 559"/>
                  <a:gd name="T11" fmla="*/ 0 h 115"/>
                  <a:gd name="T12" fmla="*/ 0 w 559"/>
                  <a:gd name="T13" fmla="*/ 0 h 115"/>
                  <a:gd name="T14" fmla="*/ 0 w 559"/>
                  <a:gd name="T15" fmla="*/ 0 h 115"/>
                  <a:gd name="T16" fmla="*/ 0 w 559"/>
                  <a:gd name="T17" fmla="*/ 0 h 115"/>
                  <a:gd name="T18" fmla="*/ 0 w 559"/>
                  <a:gd name="T19" fmla="*/ 0 h 115"/>
                  <a:gd name="T20" fmla="*/ 0 w 559"/>
                  <a:gd name="T21" fmla="*/ 0 h 115"/>
                  <a:gd name="T22" fmla="*/ 0 w 559"/>
                  <a:gd name="T23" fmla="*/ 0 h 115"/>
                  <a:gd name="T24" fmla="*/ 0 w 559"/>
                  <a:gd name="T25" fmla="*/ 0 h 115"/>
                  <a:gd name="T26" fmla="*/ 0 w 559"/>
                  <a:gd name="T27" fmla="*/ 0 h 115"/>
                  <a:gd name="T28" fmla="*/ 0 w 559"/>
                  <a:gd name="T29" fmla="*/ 0 h 115"/>
                  <a:gd name="T30" fmla="*/ 0 w 559"/>
                  <a:gd name="T31" fmla="*/ 0 h 115"/>
                  <a:gd name="T32" fmla="*/ 0 w 559"/>
                  <a:gd name="T33" fmla="*/ 0 h 115"/>
                  <a:gd name="T34" fmla="*/ 0 w 559"/>
                  <a:gd name="T35" fmla="*/ 0 h 115"/>
                  <a:gd name="T36" fmla="*/ 0 w 559"/>
                  <a:gd name="T37" fmla="*/ 0 h 115"/>
                  <a:gd name="T38" fmla="*/ 0 w 559"/>
                  <a:gd name="T39" fmla="*/ 0 h 115"/>
                  <a:gd name="T40" fmla="*/ 0 w 559"/>
                  <a:gd name="T41" fmla="*/ 0 h 115"/>
                  <a:gd name="T42" fmla="*/ 0 w 559"/>
                  <a:gd name="T43" fmla="*/ 0 h 115"/>
                  <a:gd name="T44" fmla="*/ 0 w 559"/>
                  <a:gd name="T45" fmla="*/ 0 h 115"/>
                  <a:gd name="T46" fmla="*/ 0 w 559"/>
                  <a:gd name="T47" fmla="*/ 0 h 115"/>
                  <a:gd name="T48" fmla="*/ 0 w 559"/>
                  <a:gd name="T49" fmla="*/ 0 h 115"/>
                  <a:gd name="T50" fmla="*/ 0 w 559"/>
                  <a:gd name="T51" fmla="*/ 0 h 115"/>
                  <a:gd name="T52" fmla="*/ 0 w 559"/>
                  <a:gd name="T53" fmla="*/ 0 h 115"/>
                  <a:gd name="T54" fmla="*/ 0 w 559"/>
                  <a:gd name="T55" fmla="*/ 0 h 115"/>
                  <a:gd name="T56" fmla="*/ 0 w 559"/>
                  <a:gd name="T57" fmla="*/ 0 h 115"/>
                  <a:gd name="T58" fmla="*/ 0 w 559"/>
                  <a:gd name="T59" fmla="*/ 0 h 115"/>
                  <a:gd name="T60" fmla="*/ 0 w 559"/>
                  <a:gd name="T61" fmla="*/ 0 h 115"/>
                  <a:gd name="T62" fmla="*/ 0 w 559"/>
                  <a:gd name="T63" fmla="*/ 0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9" h="115">
                    <a:moveTo>
                      <a:pt x="280" y="115"/>
                    </a:moveTo>
                    <a:lnTo>
                      <a:pt x="308" y="115"/>
                    </a:lnTo>
                    <a:lnTo>
                      <a:pt x="336" y="114"/>
                    </a:lnTo>
                    <a:lnTo>
                      <a:pt x="362" y="112"/>
                    </a:lnTo>
                    <a:lnTo>
                      <a:pt x="388" y="110"/>
                    </a:lnTo>
                    <a:lnTo>
                      <a:pt x="413" y="107"/>
                    </a:lnTo>
                    <a:lnTo>
                      <a:pt x="436" y="104"/>
                    </a:lnTo>
                    <a:lnTo>
                      <a:pt x="457" y="99"/>
                    </a:lnTo>
                    <a:lnTo>
                      <a:pt x="478" y="96"/>
                    </a:lnTo>
                    <a:lnTo>
                      <a:pt x="495" y="92"/>
                    </a:lnTo>
                    <a:lnTo>
                      <a:pt x="512" y="86"/>
                    </a:lnTo>
                    <a:lnTo>
                      <a:pt x="525" y="81"/>
                    </a:lnTo>
                    <a:lnTo>
                      <a:pt x="537" y="76"/>
                    </a:lnTo>
                    <a:lnTo>
                      <a:pt x="547" y="70"/>
                    </a:lnTo>
                    <a:lnTo>
                      <a:pt x="553" y="64"/>
                    </a:lnTo>
                    <a:lnTo>
                      <a:pt x="558" y="59"/>
                    </a:lnTo>
                    <a:lnTo>
                      <a:pt x="559" y="53"/>
                    </a:lnTo>
                    <a:lnTo>
                      <a:pt x="558" y="47"/>
                    </a:lnTo>
                    <a:lnTo>
                      <a:pt x="553" y="43"/>
                    </a:lnTo>
                    <a:lnTo>
                      <a:pt x="547" y="37"/>
                    </a:lnTo>
                    <a:lnTo>
                      <a:pt x="537" y="33"/>
                    </a:lnTo>
                    <a:lnTo>
                      <a:pt x="525" y="28"/>
                    </a:lnTo>
                    <a:lnTo>
                      <a:pt x="512" y="23"/>
                    </a:lnTo>
                    <a:lnTo>
                      <a:pt x="495" y="19"/>
                    </a:lnTo>
                    <a:lnTo>
                      <a:pt x="478" y="16"/>
                    </a:lnTo>
                    <a:lnTo>
                      <a:pt x="457" y="12"/>
                    </a:lnTo>
                    <a:lnTo>
                      <a:pt x="436" y="9"/>
                    </a:lnTo>
                    <a:lnTo>
                      <a:pt x="413" y="6"/>
                    </a:lnTo>
                    <a:lnTo>
                      <a:pt x="388" y="4"/>
                    </a:lnTo>
                    <a:lnTo>
                      <a:pt x="362" y="2"/>
                    </a:lnTo>
                    <a:lnTo>
                      <a:pt x="336" y="1"/>
                    </a:lnTo>
                    <a:lnTo>
                      <a:pt x="308" y="0"/>
                    </a:lnTo>
                    <a:lnTo>
                      <a:pt x="280" y="0"/>
                    </a:lnTo>
                    <a:lnTo>
                      <a:pt x="252" y="0"/>
                    </a:lnTo>
                    <a:lnTo>
                      <a:pt x="223" y="1"/>
                    </a:lnTo>
                    <a:lnTo>
                      <a:pt x="196" y="2"/>
                    </a:lnTo>
                    <a:lnTo>
                      <a:pt x="170" y="4"/>
                    </a:lnTo>
                    <a:lnTo>
                      <a:pt x="147" y="6"/>
                    </a:lnTo>
                    <a:lnTo>
                      <a:pt x="123" y="9"/>
                    </a:lnTo>
                    <a:lnTo>
                      <a:pt x="101" y="12"/>
                    </a:lnTo>
                    <a:lnTo>
                      <a:pt x="82" y="16"/>
                    </a:lnTo>
                    <a:lnTo>
                      <a:pt x="64" y="19"/>
                    </a:lnTo>
                    <a:lnTo>
                      <a:pt x="47" y="23"/>
                    </a:lnTo>
                    <a:lnTo>
                      <a:pt x="34" y="28"/>
                    </a:lnTo>
                    <a:lnTo>
                      <a:pt x="21" y="33"/>
                    </a:lnTo>
                    <a:lnTo>
                      <a:pt x="12" y="37"/>
                    </a:lnTo>
                    <a:lnTo>
                      <a:pt x="5" y="43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64"/>
                    </a:lnTo>
                    <a:lnTo>
                      <a:pt x="12" y="70"/>
                    </a:lnTo>
                    <a:lnTo>
                      <a:pt x="21" y="76"/>
                    </a:lnTo>
                    <a:lnTo>
                      <a:pt x="34" y="81"/>
                    </a:lnTo>
                    <a:lnTo>
                      <a:pt x="47" y="86"/>
                    </a:lnTo>
                    <a:lnTo>
                      <a:pt x="64" y="92"/>
                    </a:lnTo>
                    <a:lnTo>
                      <a:pt x="82" y="96"/>
                    </a:lnTo>
                    <a:lnTo>
                      <a:pt x="101" y="99"/>
                    </a:lnTo>
                    <a:lnTo>
                      <a:pt x="123" y="104"/>
                    </a:lnTo>
                    <a:lnTo>
                      <a:pt x="147" y="107"/>
                    </a:lnTo>
                    <a:lnTo>
                      <a:pt x="170" y="110"/>
                    </a:lnTo>
                    <a:lnTo>
                      <a:pt x="196" y="112"/>
                    </a:lnTo>
                    <a:lnTo>
                      <a:pt x="223" y="114"/>
                    </a:lnTo>
                    <a:lnTo>
                      <a:pt x="252" y="115"/>
                    </a:lnTo>
                    <a:lnTo>
                      <a:pt x="280" y="115"/>
                    </a:lnTo>
                    <a:close/>
                  </a:path>
                </a:pathLst>
              </a:custGeom>
              <a:solidFill>
                <a:srgbClr val="7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69" name="Freeform 302"/>
              <p:cNvSpPr>
                <a:spLocks/>
              </p:cNvSpPr>
              <p:nvPr/>
            </p:nvSpPr>
            <p:spPr bwMode="auto">
              <a:xfrm>
                <a:off x="727" y="1928"/>
                <a:ext cx="156" cy="40"/>
              </a:xfrm>
              <a:custGeom>
                <a:avLst/>
                <a:gdLst>
                  <a:gd name="T0" fmla="*/ 0 w 770"/>
                  <a:gd name="T1" fmla="*/ 0 h 193"/>
                  <a:gd name="T2" fmla="*/ 0 w 770"/>
                  <a:gd name="T3" fmla="*/ 0 h 193"/>
                  <a:gd name="T4" fmla="*/ 0 w 770"/>
                  <a:gd name="T5" fmla="*/ 0 h 193"/>
                  <a:gd name="T6" fmla="*/ 0 w 770"/>
                  <a:gd name="T7" fmla="*/ 0 h 193"/>
                  <a:gd name="T8" fmla="*/ 0 w 770"/>
                  <a:gd name="T9" fmla="*/ 0 h 193"/>
                  <a:gd name="T10" fmla="*/ 0 w 770"/>
                  <a:gd name="T11" fmla="*/ 0 h 193"/>
                  <a:gd name="T12" fmla="*/ 0 w 770"/>
                  <a:gd name="T13" fmla="*/ 0 h 193"/>
                  <a:gd name="T14" fmla="*/ 0 w 770"/>
                  <a:gd name="T15" fmla="*/ 0 h 193"/>
                  <a:gd name="T16" fmla="*/ 0 w 770"/>
                  <a:gd name="T17" fmla="*/ 0 h 193"/>
                  <a:gd name="T18" fmla="*/ 0 w 770"/>
                  <a:gd name="T19" fmla="*/ 0 h 193"/>
                  <a:gd name="T20" fmla="*/ 0 w 770"/>
                  <a:gd name="T21" fmla="*/ 0 h 193"/>
                  <a:gd name="T22" fmla="*/ 0 w 770"/>
                  <a:gd name="T23" fmla="*/ 0 h 193"/>
                  <a:gd name="T24" fmla="*/ 0 w 770"/>
                  <a:gd name="T25" fmla="*/ 0 h 193"/>
                  <a:gd name="T26" fmla="*/ 0 w 770"/>
                  <a:gd name="T27" fmla="*/ 0 h 193"/>
                  <a:gd name="T28" fmla="*/ 0 w 770"/>
                  <a:gd name="T29" fmla="*/ 0 h 193"/>
                  <a:gd name="T30" fmla="*/ 0 w 770"/>
                  <a:gd name="T31" fmla="*/ 0 h 193"/>
                  <a:gd name="T32" fmla="*/ 0 w 770"/>
                  <a:gd name="T33" fmla="*/ 0 h 193"/>
                  <a:gd name="T34" fmla="*/ 0 w 770"/>
                  <a:gd name="T35" fmla="*/ 0 h 193"/>
                  <a:gd name="T36" fmla="*/ 0 w 770"/>
                  <a:gd name="T37" fmla="*/ 0 h 193"/>
                  <a:gd name="T38" fmla="*/ 0 w 770"/>
                  <a:gd name="T39" fmla="*/ 0 h 193"/>
                  <a:gd name="T40" fmla="*/ 0 w 770"/>
                  <a:gd name="T41" fmla="*/ 0 h 193"/>
                  <a:gd name="T42" fmla="*/ 0 w 770"/>
                  <a:gd name="T43" fmla="*/ 0 h 193"/>
                  <a:gd name="T44" fmla="*/ 0 w 770"/>
                  <a:gd name="T45" fmla="*/ 0 h 193"/>
                  <a:gd name="T46" fmla="*/ 0 w 770"/>
                  <a:gd name="T47" fmla="*/ 0 h 193"/>
                  <a:gd name="T48" fmla="*/ 0 w 770"/>
                  <a:gd name="T49" fmla="*/ 0 h 193"/>
                  <a:gd name="T50" fmla="*/ 0 w 770"/>
                  <a:gd name="T51" fmla="*/ 0 h 193"/>
                  <a:gd name="T52" fmla="*/ 0 w 770"/>
                  <a:gd name="T53" fmla="*/ 0 h 193"/>
                  <a:gd name="T54" fmla="*/ 0 w 770"/>
                  <a:gd name="T55" fmla="*/ 0 h 193"/>
                  <a:gd name="T56" fmla="*/ 0 w 770"/>
                  <a:gd name="T57" fmla="*/ 0 h 193"/>
                  <a:gd name="T58" fmla="*/ 0 w 770"/>
                  <a:gd name="T59" fmla="*/ 0 h 193"/>
                  <a:gd name="T60" fmla="*/ 0 w 770"/>
                  <a:gd name="T61" fmla="*/ 0 h 193"/>
                  <a:gd name="T62" fmla="*/ 0 w 770"/>
                  <a:gd name="T63" fmla="*/ 0 h 193"/>
                  <a:gd name="T64" fmla="*/ 0 w 770"/>
                  <a:gd name="T65" fmla="*/ 0 h 193"/>
                  <a:gd name="T66" fmla="*/ 0 w 770"/>
                  <a:gd name="T67" fmla="*/ 0 h 193"/>
                  <a:gd name="T68" fmla="*/ 0 w 770"/>
                  <a:gd name="T69" fmla="*/ 0 h 193"/>
                  <a:gd name="T70" fmla="*/ 0 w 770"/>
                  <a:gd name="T71" fmla="*/ 0 h 193"/>
                  <a:gd name="T72" fmla="*/ 0 w 770"/>
                  <a:gd name="T73" fmla="*/ 0 h 193"/>
                  <a:gd name="T74" fmla="*/ 0 w 770"/>
                  <a:gd name="T75" fmla="*/ 0 h 193"/>
                  <a:gd name="T76" fmla="*/ 0 w 770"/>
                  <a:gd name="T77" fmla="*/ 0 h 193"/>
                  <a:gd name="T78" fmla="*/ 0 w 770"/>
                  <a:gd name="T79" fmla="*/ 0 h 193"/>
                  <a:gd name="T80" fmla="*/ 0 w 770"/>
                  <a:gd name="T81" fmla="*/ 0 h 193"/>
                  <a:gd name="T82" fmla="*/ 0 w 770"/>
                  <a:gd name="T83" fmla="*/ 0 h 193"/>
                  <a:gd name="T84" fmla="*/ 0 w 770"/>
                  <a:gd name="T85" fmla="*/ 0 h 193"/>
                  <a:gd name="T86" fmla="*/ 0 w 770"/>
                  <a:gd name="T87" fmla="*/ 0 h 193"/>
                  <a:gd name="T88" fmla="*/ 0 w 770"/>
                  <a:gd name="T89" fmla="*/ 0 h 193"/>
                  <a:gd name="T90" fmla="*/ 0 w 770"/>
                  <a:gd name="T91" fmla="*/ 0 h 193"/>
                  <a:gd name="T92" fmla="*/ 0 w 770"/>
                  <a:gd name="T93" fmla="*/ 0 h 193"/>
                  <a:gd name="T94" fmla="*/ 0 w 770"/>
                  <a:gd name="T95" fmla="*/ 0 h 193"/>
                  <a:gd name="T96" fmla="*/ 0 w 770"/>
                  <a:gd name="T97" fmla="*/ 0 h 193"/>
                  <a:gd name="T98" fmla="*/ 0 w 770"/>
                  <a:gd name="T99" fmla="*/ 0 h 193"/>
                  <a:gd name="T100" fmla="*/ 0 w 770"/>
                  <a:gd name="T101" fmla="*/ 0 h 1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70" h="193">
                    <a:moveTo>
                      <a:pt x="0" y="96"/>
                    </a:moveTo>
                    <a:lnTo>
                      <a:pt x="1" y="97"/>
                    </a:lnTo>
                    <a:lnTo>
                      <a:pt x="4" y="98"/>
                    </a:lnTo>
                    <a:lnTo>
                      <a:pt x="8" y="101"/>
                    </a:lnTo>
                    <a:lnTo>
                      <a:pt x="15" y="105"/>
                    </a:lnTo>
                    <a:lnTo>
                      <a:pt x="23" y="109"/>
                    </a:lnTo>
                    <a:lnTo>
                      <a:pt x="33" y="115"/>
                    </a:lnTo>
                    <a:lnTo>
                      <a:pt x="44" y="120"/>
                    </a:lnTo>
                    <a:lnTo>
                      <a:pt x="58" y="126"/>
                    </a:lnTo>
                    <a:lnTo>
                      <a:pt x="73" y="133"/>
                    </a:lnTo>
                    <a:lnTo>
                      <a:pt x="90" y="140"/>
                    </a:lnTo>
                    <a:lnTo>
                      <a:pt x="108" y="147"/>
                    </a:lnTo>
                    <a:lnTo>
                      <a:pt x="127" y="153"/>
                    </a:lnTo>
                    <a:lnTo>
                      <a:pt x="147" y="160"/>
                    </a:lnTo>
                    <a:lnTo>
                      <a:pt x="170" y="166"/>
                    </a:lnTo>
                    <a:lnTo>
                      <a:pt x="194" y="173"/>
                    </a:lnTo>
                    <a:lnTo>
                      <a:pt x="218" y="177"/>
                    </a:lnTo>
                    <a:lnTo>
                      <a:pt x="244" y="183"/>
                    </a:lnTo>
                    <a:lnTo>
                      <a:pt x="273" y="186"/>
                    </a:lnTo>
                    <a:lnTo>
                      <a:pt x="301" y="190"/>
                    </a:lnTo>
                    <a:lnTo>
                      <a:pt x="331" y="192"/>
                    </a:lnTo>
                    <a:lnTo>
                      <a:pt x="362" y="193"/>
                    </a:lnTo>
                    <a:lnTo>
                      <a:pt x="395" y="193"/>
                    </a:lnTo>
                    <a:lnTo>
                      <a:pt x="427" y="191"/>
                    </a:lnTo>
                    <a:lnTo>
                      <a:pt x="462" y="187"/>
                    </a:lnTo>
                    <a:lnTo>
                      <a:pt x="497" y="183"/>
                    </a:lnTo>
                    <a:lnTo>
                      <a:pt x="534" y="177"/>
                    </a:lnTo>
                    <a:lnTo>
                      <a:pt x="571" y="168"/>
                    </a:lnTo>
                    <a:lnTo>
                      <a:pt x="609" y="158"/>
                    </a:lnTo>
                    <a:lnTo>
                      <a:pt x="648" y="147"/>
                    </a:lnTo>
                    <a:lnTo>
                      <a:pt x="688" y="132"/>
                    </a:lnTo>
                    <a:lnTo>
                      <a:pt x="728" y="115"/>
                    </a:lnTo>
                    <a:lnTo>
                      <a:pt x="770" y="96"/>
                    </a:lnTo>
                    <a:lnTo>
                      <a:pt x="749" y="0"/>
                    </a:lnTo>
                    <a:lnTo>
                      <a:pt x="745" y="3"/>
                    </a:lnTo>
                    <a:lnTo>
                      <a:pt x="732" y="8"/>
                    </a:lnTo>
                    <a:lnTo>
                      <a:pt x="713" y="16"/>
                    </a:lnTo>
                    <a:lnTo>
                      <a:pt x="686" y="28"/>
                    </a:lnTo>
                    <a:lnTo>
                      <a:pt x="652" y="39"/>
                    </a:lnTo>
                    <a:lnTo>
                      <a:pt x="614" y="51"/>
                    </a:lnTo>
                    <a:lnTo>
                      <a:pt x="569" y="63"/>
                    </a:lnTo>
                    <a:lnTo>
                      <a:pt x="520" y="72"/>
                    </a:lnTo>
                    <a:lnTo>
                      <a:pt x="466" y="80"/>
                    </a:lnTo>
                    <a:lnTo>
                      <a:pt x="408" y="85"/>
                    </a:lnTo>
                    <a:lnTo>
                      <a:pt x="348" y="86"/>
                    </a:lnTo>
                    <a:lnTo>
                      <a:pt x="285" y="83"/>
                    </a:lnTo>
                    <a:lnTo>
                      <a:pt x="221" y="74"/>
                    </a:lnTo>
                    <a:lnTo>
                      <a:pt x="154" y="58"/>
                    </a:lnTo>
                    <a:lnTo>
                      <a:pt x="86" y="35"/>
                    </a:lnTo>
                    <a:lnTo>
                      <a:pt x="18" y="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0" name="Freeform 303"/>
              <p:cNvSpPr>
                <a:spLocks/>
              </p:cNvSpPr>
              <p:nvPr/>
            </p:nvSpPr>
            <p:spPr bwMode="auto">
              <a:xfrm>
                <a:off x="726" y="2061"/>
                <a:ext cx="156" cy="38"/>
              </a:xfrm>
              <a:custGeom>
                <a:avLst/>
                <a:gdLst>
                  <a:gd name="T0" fmla="*/ 0 w 783"/>
                  <a:gd name="T1" fmla="*/ 0 h 193"/>
                  <a:gd name="T2" fmla="*/ 0 w 783"/>
                  <a:gd name="T3" fmla="*/ 0 h 193"/>
                  <a:gd name="T4" fmla="*/ 0 w 783"/>
                  <a:gd name="T5" fmla="*/ 0 h 193"/>
                  <a:gd name="T6" fmla="*/ 0 w 783"/>
                  <a:gd name="T7" fmla="*/ 0 h 193"/>
                  <a:gd name="T8" fmla="*/ 0 w 783"/>
                  <a:gd name="T9" fmla="*/ 0 h 193"/>
                  <a:gd name="T10" fmla="*/ 0 w 783"/>
                  <a:gd name="T11" fmla="*/ 0 h 193"/>
                  <a:gd name="T12" fmla="*/ 0 w 783"/>
                  <a:gd name="T13" fmla="*/ 0 h 193"/>
                  <a:gd name="T14" fmla="*/ 0 w 783"/>
                  <a:gd name="T15" fmla="*/ 0 h 193"/>
                  <a:gd name="T16" fmla="*/ 0 w 783"/>
                  <a:gd name="T17" fmla="*/ 0 h 193"/>
                  <a:gd name="T18" fmla="*/ 0 w 783"/>
                  <a:gd name="T19" fmla="*/ 0 h 193"/>
                  <a:gd name="T20" fmla="*/ 0 w 783"/>
                  <a:gd name="T21" fmla="*/ 0 h 193"/>
                  <a:gd name="T22" fmla="*/ 0 w 783"/>
                  <a:gd name="T23" fmla="*/ 0 h 193"/>
                  <a:gd name="T24" fmla="*/ 0 w 783"/>
                  <a:gd name="T25" fmla="*/ 0 h 193"/>
                  <a:gd name="T26" fmla="*/ 0 w 783"/>
                  <a:gd name="T27" fmla="*/ 0 h 193"/>
                  <a:gd name="T28" fmla="*/ 0 w 783"/>
                  <a:gd name="T29" fmla="*/ 0 h 193"/>
                  <a:gd name="T30" fmla="*/ 0 w 783"/>
                  <a:gd name="T31" fmla="*/ 0 h 193"/>
                  <a:gd name="T32" fmla="*/ 0 w 783"/>
                  <a:gd name="T33" fmla="*/ 0 h 193"/>
                  <a:gd name="T34" fmla="*/ 0 w 783"/>
                  <a:gd name="T35" fmla="*/ 0 h 193"/>
                  <a:gd name="T36" fmla="*/ 0 w 783"/>
                  <a:gd name="T37" fmla="*/ 0 h 193"/>
                  <a:gd name="T38" fmla="*/ 0 w 783"/>
                  <a:gd name="T39" fmla="*/ 0 h 193"/>
                  <a:gd name="T40" fmla="*/ 0 w 783"/>
                  <a:gd name="T41" fmla="*/ 0 h 193"/>
                  <a:gd name="T42" fmla="*/ 0 w 783"/>
                  <a:gd name="T43" fmla="*/ 0 h 193"/>
                  <a:gd name="T44" fmla="*/ 0 w 783"/>
                  <a:gd name="T45" fmla="*/ 0 h 193"/>
                  <a:gd name="T46" fmla="*/ 0 w 783"/>
                  <a:gd name="T47" fmla="*/ 0 h 193"/>
                  <a:gd name="T48" fmla="*/ 0 w 783"/>
                  <a:gd name="T49" fmla="*/ 0 h 193"/>
                  <a:gd name="T50" fmla="*/ 0 w 783"/>
                  <a:gd name="T51" fmla="*/ 0 h 193"/>
                  <a:gd name="T52" fmla="*/ 0 w 783"/>
                  <a:gd name="T53" fmla="*/ 0 h 193"/>
                  <a:gd name="T54" fmla="*/ 0 w 783"/>
                  <a:gd name="T55" fmla="*/ 0 h 193"/>
                  <a:gd name="T56" fmla="*/ 0 w 783"/>
                  <a:gd name="T57" fmla="*/ 0 h 193"/>
                  <a:gd name="T58" fmla="*/ 0 w 783"/>
                  <a:gd name="T59" fmla="*/ 0 h 193"/>
                  <a:gd name="T60" fmla="*/ 0 w 783"/>
                  <a:gd name="T61" fmla="*/ 0 h 193"/>
                  <a:gd name="T62" fmla="*/ 0 w 783"/>
                  <a:gd name="T63" fmla="*/ 0 h 193"/>
                  <a:gd name="T64" fmla="*/ 0 w 783"/>
                  <a:gd name="T65" fmla="*/ 0 h 1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83" h="193">
                    <a:moveTo>
                      <a:pt x="16" y="102"/>
                    </a:moveTo>
                    <a:lnTo>
                      <a:pt x="17" y="103"/>
                    </a:lnTo>
                    <a:lnTo>
                      <a:pt x="19" y="104"/>
                    </a:lnTo>
                    <a:lnTo>
                      <a:pt x="23" y="106"/>
                    </a:lnTo>
                    <a:lnTo>
                      <a:pt x="30" y="110"/>
                    </a:lnTo>
                    <a:lnTo>
                      <a:pt x="39" y="114"/>
                    </a:lnTo>
                    <a:lnTo>
                      <a:pt x="48" y="120"/>
                    </a:lnTo>
                    <a:lnTo>
                      <a:pt x="61" y="125"/>
                    </a:lnTo>
                    <a:lnTo>
                      <a:pt x="73" y="130"/>
                    </a:lnTo>
                    <a:lnTo>
                      <a:pt x="88" y="137"/>
                    </a:lnTo>
                    <a:lnTo>
                      <a:pt x="105" y="143"/>
                    </a:lnTo>
                    <a:lnTo>
                      <a:pt x="123" y="150"/>
                    </a:lnTo>
                    <a:lnTo>
                      <a:pt x="142" y="156"/>
                    </a:lnTo>
                    <a:lnTo>
                      <a:pt x="162" y="162"/>
                    </a:lnTo>
                    <a:lnTo>
                      <a:pt x="185" y="168"/>
                    </a:lnTo>
                    <a:lnTo>
                      <a:pt x="208" y="173"/>
                    </a:lnTo>
                    <a:lnTo>
                      <a:pt x="232" y="179"/>
                    </a:lnTo>
                    <a:lnTo>
                      <a:pt x="258" y="184"/>
                    </a:lnTo>
                    <a:lnTo>
                      <a:pt x="286" y="187"/>
                    </a:lnTo>
                    <a:lnTo>
                      <a:pt x="314" y="190"/>
                    </a:lnTo>
                    <a:lnTo>
                      <a:pt x="343" y="193"/>
                    </a:lnTo>
                    <a:lnTo>
                      <a:pt x="374" y="193"/>
                    </a:lnTo>
                    <a:lnTo>
                      <a:pt x="404" y="193"/>
                    </a:lnTo>
                    <a:lnTo>
                      <a:pt x="437" y="191"/>
                    </a:lnTo>
                    <a:lnTo>
                      <a:pt x="470" y="188"/>
                    </a:lnTo>
                    <a:lnTo>
                      <a:pt x="505" y="184"/>
                    </a:lnTo>
                    <a:lnTo>
                      <a:pt x="540" y="178"/>
                    </a:lnTo>
                    <a:lnTo>
                      <a:pt x="575" y="170"/>
                    </a:lnTo>
                    <a:lnTo>
                      <a:pt x="612" y="161"/>
                    </a:lnTo>
                    <a:lnTo>
                      <a:pt x="649" y="150"/>
                    </a:lnTo>
                    <a:lnTo>
                      <a:pt x="687" y="136"/>
                    </a:lnTo>
                    <a:lnTo>
                      <a:pt x="725" y="120"/>
                    </a:lnTo>
                    <a:lnTo>
                      <a:pt x="764" y="102"/>
                    </a:lnTo>
                    <a:lnTo>
                      <a:pt x="783" y="0"/>
                    </a:lnTo>
                    <a:lnTo>
                      <a:pt x="781" y="1"/>
                    </a:lnTo>
                    <a:lnTo>
                      <a:pt x="778" y="2"/>
                    </a:lnTo>
                    <a:lnTo>
                      <a:pt x="772" y="4"/>
                    </a:lnTo>
                    <a:lnTo>
                      <a:pt x="764" y="9"/>
                    </a:lnTo>
                    <a:lnTo>
                      <a:pt x="754" y="12"/>
                    </a:lnTo>
                    <a:lnTo>
                      <a:pt x="742" y="18"/>
                    </a:lnTo>
                    <a:lnTo>
                      <a:pt x="728" y="24"/>
                    </a:lnTo>
                    <a:lnTo>
                      <a:pt x="712" y="29"/>
                    </a:lnTo>
                    <a:lnTo>
                      <a:pt x="694" y="35"/>
                    </a:lnTo>
                    <a:lnTo>
                      <a:pt x="675" y="42"/>
                    </a:lnTo>
                    <a:lnTo>
                      <a:pt x="654" y="49"/>
                    </a:lnTo>
                    <a:lnTo>
                      <a:pt x="632" y="55"/>
                    </a:lnTo>
                    <a:lnTo>
                      <a:pt x="609" y="61"/>
                    </a:lnTo>
                    <a:lnTo>
                      <a:pt x="583" y="67"/>
                    </a:lnTo>
                    <a:lnTo>
                      <a:pt x="557" y="72"/>
                    </a:lnTo>
                    <a:lnTo>
                      <a:pt x="529" y="78"/>
                    </a:lnTo>
                    <a:lnTo>
                      <a:pt x="500" y="83"/>
                    </a:lnTo>
                    <a:lnTo>
                      <a:pt x="471" y="86"/>
                    </a:lnTo>
                    <a:lnTo>
                      <a:pt x="440" y="89"/>
                    </a:lnTo>
                    <a:lnTo>
                      <a:pt x="410" y="92"/>
                    </a:lnTo>
                    <a:lnTo>
                      <a:pt x="377" y="93"/>
                    </a:lnTo>
                    <a:lnTo>
                      <a:pt x="344" y="93"/>
                    </a:lnTo>
                    <a:lnTo>
                      <a:pt x="311" y="91"/>
                    </a:lnTo>
                    <a:lnTo>
                      <a:pt x="278" y="88"/>
                    </a:lnTo>
                    <a:lnTo>
                      <a:pt x="244" y="84"/>
                    </a:lnTo>
                    <a:lnTo>
                      <a:pt x="209" y="77"/>
                    </a:lnTo>
                    <a:lnTo>
                      <a:pt x="174" y="69"/>
                    </a:lnTo>
                    <a:lnTo>
                      <a:pt x="139" y="60"/>
                    </a:lnTo>
                    <a:lnTo>
                      <a:pt x="104" y="49"/>
                    </a:lnTo>
                    <a:lnTo>
                      <a:pt x="70" y="34"/>
                    </a:lnTo>
                    <a:lnTo>
                      <a:pt x="35" y="18"/>
                    </a:lnTo>
                    <a:lnTo>
                      <a:pt x="0" y="0"/>
                    </a:lnTo>
                    <a:lnTo>
                      <a:pt x="1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1" name="Freeform 304"/>
              <p:cNvSpPr>
                <a:spLocks/>
              </p:cNvSpPr>
              <p:nvPr/>
            </p:nvSpPr>
            <p:spPr bwMode="auto">
              <a:xfrm>
                <a:off x="747" y="1912"/>
                <a:ext cx="14" cy="73"/>
              </a:xfrm>
              <a:custGeom>
                <a:avLst/>
                <a:gdLst>
                  <a:gd name="T0" fmla="*/ 0 w 70"/>
                  <a:gd name="T1" fmla="*/ 0 h 364"/>
                  <a:gd name="T2" fmla="*/ 0 w 70"/>
                  <a:gd name="T3" fmla="*/ 0 h 364"/>
                  <a:gd name="T4" fmla="*/ 0 w 70"/>
                  <a:gd name="T5" fmla="*/ 0 h 364"/>
                  <a:gd name="T6" fmla="*/ 0 w 70"/>
                  <a:gd name="T7" fmla="*/ 0 h 364"/>
                  <a:gd name="T8" fmla="*/ 0 w 70"/>
                  <a:gd name="T9" fmla="*/ 0 h 364"/>
                  <a:gd name="T10" fmla="*/ 0 w 70"/>
                  <a:gd name="T11" fmla="*/ 0 h 364"/>
                  <a:gd name="T12" fmla="*/ 0 w 70"/>
                  <a:gd name="T13" fmla="*/ 0 h 364"/>
                  <a:gd name="T14" fmla="*/ 0 w 70"/>
                  <a:gd name="T15" fmla="*/ 0 h 364"/>
                  <a:gd name="T16" fmla="*/ 0 w 70"/>
                  <a:gd name="T17" fmla="*/ 0 h 364"/>
                  <a:gd name="T18" fmla="*/ 0 w 70"/>
                  <a:gd name="T19" fmla="*/ 0 h 364"/>
                  <a:gd name="T20" fmla="*/ 0 w 70"/>
                  <a:gd name="T21" fmla="*/ 0 h 364"/>
                  <a:gd name="T22" fmla="*/ 0 w 70"/>
                  <a:gd name="T23" fmla="*/ 0 h 364"/>
                  <a:gd name="T24" fmla="*/ 0 w 70"/>
                  <a:gd name="T25" fmla="*/ 0 h 364"/>
                  <a:gd name="T26" fmla="*/ 0 w 70"/>
                  <a:gd name="T27" fmla="*/ 0 h 364"/>
                  <a:gd name="T28" fmla="*/ 0 w 70"/>
                  <a:gd name="T29" fmla="*/ 0 h 364"/>
                  <a:gd name="T30" fmla="*/ 0 w 70"/>
                  <a:gd name="T31" fmla="*/ 0 h 364"/>
                  <a:gd name="T32" fmla="*/ 0 w 70"/>
                  <a:gd name="T33" fmla="*/ 0 h 3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364">
                    <a:moveTo>
                      <a:pt x="70" y="0"/>
                    </a:moveTo>
                    <a:lnTo>
                      <a:pt x="68" y="8"/>
                    </a:lnTo>
                    <a:lnTo>
                      <a:pt x="61" y="30"/>
                    </a:lnTo>
                    <a:lnTo>
                      <a:pt x="51" y="63"/>
                    </a:lnTo>
                    <a:lnTo>
                      <a:pt x="38" y="108"/>
                    </a:lnTo>
                    <a:lnTo>
                      <a:pt x="27" y="163"/>
                    </a:lnTo>
                    <a:lnTo>
                      <a:pt x="14" y="224"/>
                    </a:lnTo>
                    <a:lnTo>
                      <a:pt x="5" y="292"/>
                    </a:lnTo>
                    <a:lnTo>
                      <a:pt x="0" y="364"/>
                    </a:lnTo>
                    <a:lnTo>
                      <a:pt x="1" y="356"/>
                    </a:lnTo>
                    <a:lnTo>
                      <a:pt x="4" y="335"/>
                    </a:lnTo>
                    <a:lnTo>
                      <a:pt x="11" y="301"/>
                    </a:lnTo>
                    <a:lnTo>
                      <a:pt x="19" y="256"/>
                    </a:lnTo>
                    <a:lnTo>
                      <a:pt x="29" y="201"/>
                    </a:lnTo>
                    <a:lnTo>
                      <a:pt x="42" y="139"/>
                    </a:lnTo>
                    <a:lnTo>
                      <a:pt x="55" y="7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2" name="Freeform 305"/>
              <p:cNvSpPr>
                <a:spLocks/>
              </p:cNvSpPr>
              <p:nvPr/>
            </p:nvSpPr>
            <p:spPr bwMode="auto">
              <a:xfrm>
                <a:off x="765" y="1937"/>
                <a:ext cx="9" cy="86"/>
              </a:xfrm>
              <a:custGeom>
                <a:avLst/>
                <a:gdLst>
                  <a:gd name="T0" fmla="*/ 0 w 45"/>
                  <a:gd name="T1" fmla="*/ 0 h 437"/>
                  <a:gd name="T2" fmla="*/ 0 w 45"/>
                  <a:gd name="T3" fmla="*/ 0 h 437"/>
                  <a:gd name="T4" fmla="*/ 0 w 45"/>
                  <a:gd name="T5" fmla="*/ 0 h 437"/>
                  <a:gd name="T6" fmla="*/ 0 w 45"/>
                  <a:gd name="T7" fmla="*/ 0 h 437"/>
                  <a:gd name="T8" fmla="*/ 0 w 45"/>
                  <a:gd name="T9" fmla="*/ 0 h 437"/>
                  <a:gd name="T10" fmla="*/ 0 w 45"/>
                  <a:gd name="T11" fmla="*/ 0 h 437"/>
                  <a:gd name="T12" fmla="*/ 0 w 45"/>
                  <a:gd name="T13" fmla="*/ 0 h 437"/>
                  <a:gd name="T14" fmla="*/ 0 w 45"/>
                  <a:gd name="T15" fmla="*/ 0 h 437"/>
                  <a:gd name="T16" fmla="*/ 0 w 45"/>
                  <a:gd name="T17" fmla="*/ 0 h 437"/>
                  <a:gd name="T18" fmla="*/ 0 w 45"/>
                  <a:gd name="T19" fmla="*/ 0 h 437"/>
                  <a:gd name="T20" fmla="*/ 0 w 45"/>
                  <a:gd name="T21" fmla="*/ 0 h 437"/>
                  <a:gd name="T22" fmla="*/ 0 w 45"/>
                  <a:gd name="T23" fmla="*/ 0 h 437"/>
                  <a:gd name="T24" fmla="*/ 0 w 45"/>
                  <a:gd name="T25" fmla="*/ 0 h 437"/>
                  <a:gd name="T26" fmla="*/ 0 w 45"/>
                  <a:gd name="T27" fmla="*/ 0 h 437"/>
                  <a:gd name="T28" fmla="*/ 0 w 45"/>
                  <a:gd name="T29" fmla="*/ 0 h 437"/>
                  <a:gd name="T30" fmla="*/ 0 w 45"/>
                  <a:gd name="T31" fmla="*/ 0 h 437"/>
                  <a:gd name="T32" fmla="*/ 0 w 45"/>
                  <a:gd name="T33" fmla="*/ 0 h 4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437">
                    <a:moveTo>
                      <a:pt x="45" y="0"/>
                    </a:moveTo>
                    <a:lnTo>
                      <a:pt x="43" y="10"/>
                    </a:lnTo>
                    <a:lnTo>
                      <a:pt x="36" y="38"/>
                    </a:lnTo>
                    <a:lnTo>
                      <a:pt x="27" y="82"/>
                    </a:lnTo>
                    <a:lnTo>
                      <a:pt x="18" y="139"/>
                    </a:lnTo>
                    <a:lnTo>
                      <a:pt x="9" y="206"/>
                    </a:lnTo>
                    <a:lnTo>
                      <a:pt x="3" y="280"/>
                    </a:lnTo>
                    <a:lnTo>
                      <a:pt x="0" y="358"/>
                    </a:lnTo>
                    <a:lnTo>
                      <a:pt x="4" y="437"/>
                    </a:lnTo>
                    <a:lnTo>
                      <a:pt x="4" y="428"/>
                    </a:lnTo>
                    <a:lnTo>
                      <a:pt x="5" y="401"/>
                    </a:lnTo>
                    <a:lnTo>
                      <a:pt x="8" y="359"/>
                    </a:lnTo>
                    <a:lnTo>
                      <a:pt x="12" y="303"/>
                    </a:lnTo>
                    <a:lnTo>
                      <a:pt x="17" y="238"/>
                    </a:lnTo>
                    <a:lnTo>
                      <a:pt x="24" y="164"/>
                    </a:lnTo>
                    <a:lnTo>
                      <a:pt x="34" y="8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3" name="Freeform 306"/>
              <p:cNvSpPr>
                <a:spLocks/>
              </p:cNvSpPr>
              <p:nvPr/>
            </p:nvSpPr>
            <p:spPr bwMode="auto">
              <a:xfrm>
                <a:off x="837" y="1916"/>
                <a:ext cx="8" cy="137"/>
              </a:xfrm>
              <a:custGeom>
                <a:avLst/>
                <a:gdLst>
                  <a:gd name="T0" fmla="*/ 0 w 39"/>
                  <a:gd name="T1" fmla="*/ 0 h 686"/>
                  <a:gd name="T2" fmla="*/ 0 w 39"/>
                  <a:gd name="T3" fmla="*/ 0 h 686"/>
                  <a:gd name="T4" fmla="*/ 0 w 39"/>
                  <a:gd name="T5" fmla="*/ 0 h 686"/>
                  <a:gd name="T6" fmla="*/ 0 w 39"/>
                  <a:gd name="T7" fmla="*/ 0 h 686"/>
                  <a:gd name="T8" fmla="*/ 0 w 39"/>
                  <a:gd name="T9" fmla="*/ 0 h 686"/>
                  <a:gd name="T10" fmla="*/ 0 w 39"/>
                  <a:gd name="T11" fmla="*/ 0 h 686"/>
                  <a:gd name="T12" fmla="*/ 0 w 39"/>
                  <a:gd name="T13" fmla="*/ 0 h 686"/>
                  <a:gd name="T14" fmla="*/ 0 w 39"/>
                  <a:gd name="T15" fmla="*/ 0 h 686"/>
                  <a:gd name="T16" fmla="*/ 0 w 39"/>
                  <a:gd name="T17" fmla="*/ 0 h 686"/>
                  <a:gd name="T18" fmla="*/ 0 w 39"/>
                  <a:gd name="T19" fmla="*/ 0 h 686"/>
                  <a:gd name="T20" fmla="*/ 0 w 39"/>
                  <a:gd name="T21" fmla="*/ 0 h 686"/>
                  <a:gd name="T22" fmla="*/ 0 w 39"/>
                  <a:gd name="T23" fmla="*/ 0 h 686"/>
                  <a:gd name="T24" fmla="*/ 0 w 39"/>
                  <a:gd name="T25" fmla="*/ 0 h 686"/>
                  <a:gd name="T26" fmla="*/ 0 w 39"/>
                  <a:gd name="T27" fmla="*/ 0 h 686"/>
                  <a:gd name="T28" fmla="*/ 0 w 39"/>
                  <a:gd name="T29" fmla="*/ 0 h 686"/>
                  <a:gd name="T30" fmla="*/ 0 w 39"/>
                  <a:gd name="T31" fmla="*/ 0 h 686"/>
                  <a:gd name="T32" fmla="*/ 0 w 39"/>
                  <a:gd name="T33" fmla="*/ 0 h 6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86">
                    <a:moveTo>
                      <a:pt x="0" y="0"/>
                    </a:moveTo>
                    <a:lnTo>
                      <a:pt x="2" y="17"/>
                    </a:lnTo>
                    <a:lnTo>
                      <a:pt x="10" y="63"/>
                    </a:lnTo>
                    <a:lnTo>
                      <a:pt x="19" y="134"/>
                    </a:lnTo>
                    <a:lnTo>
                      <a:pt x="28" y="224"/>
                    </a:lnTo>
                    <a:lnTo>
                      <a:pt x="36" y="330"/>
                    </a:lnTo>
                    <a:lnTo>
                      <a:pt x="39" y="445"/>
                    </a:lnTo>
                    <a:lnTo>
                      <a:pt x="38" y="566"/>
                    </a:lnTo>
                    <a:lnTo>
                      <a:pt x="28" y="686"/>
                    </a:lnTo>
                    <a:lnTo>
                      <a:pt x="28" y="670"/>
                    </a:lnTo>
                    <a:lnTo>
                      <a:pt x="28" y="624"/>
                    </a:lnTo>
                    <a:lnTo>
                      <a:pt x="28" y="554"/>
                    </a:lnTo>
                    <a:lnTo>
                      <a:pt x="27" y="463"/>
                    </a:lnTo>
                    <a:lnTo>
                      <a:pt x="24" y="358"/>
                    </a:lnTo>
                    <a:lnTo>
                      <a:pt x="19" y="242"/>
                    </a:lnTo>
                    <a:lnTo>
                      <a:pt x="11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4" name="Freeform 307"/>
              <p:cNvSpPr>
                <a:spLocks/>
              </p:cNvSpPr>
              <p:nvPr/>
            </p:nvSpPr>
            <p:spPr bwMode="auto">
              <a:xfrm>
                <a:off x="790" y="1920"/>
                <a:ext cx="7" cy="114"/>
              </a:xfrm>
              <a:custGeom>
                <a:avLst/>
                <a:gdLst>
                  <a:gd name="T0" fmla="*/ 0 w 36"/>
                  <a:gd name="T1" fmla="*/ 0 h 572"/>
                  <a:gd name="T2" fmla="*/ 0 w 36"/>
                  <a:gd name="T3" fmla="*/ 0 h 572"/>
                  <a:gd name="T4" fmla="*/ 0 w 36"/>
                  <a:gd name="T5" fmla="*/ 0 h 572"/>
                  <a:gd name="T6" fmla="*/ 0 w 36"/>
                  <a:gd name="T7" fmla="*/ 0 h 572"/>
                  <a:gd name="T8" fmla="*/ 0 w 36"/>
                  <a:gd name="T9" fmla="*/ 0 h 572"/>
                  <a:gd name="T10" fmla="*/ 0 w 36"/>
                  <a:gd name="T11" fmla="*/ 0 h 572"/>
                  <a:gd name="T12" fmla="*/ 0 w 36"/>
                  <a:gd name="T13" fmla="*/ 0 h 572"/>
                  <a:gd name="T14" fmla="*/ 0 w 36"/>
                  <a:gd name="T15" fmla="*/ 0 h 572"/>
                  <a:gd name="T16" fmla="*/ 0 w 36"/>
                  <a:gd name="T17" fmla="*/ 0 h 572"/>
                  <a:gd name="T18" fmla="*/ 0 w 36"/>
                  <a:gd name="T19" fmla="*/ 0 h 572"/>
                  <a:gd name="T20" fmla="*/ 0 w 36"/>
                  <a:gd name="T21" fmla="*/ 0 h 572"/>
                  <a:gd name="T22" fmla="*/ 0 w 36"/>
                  <a:gd name="T23" fmla="*/ 0 h 572"/>
                  <a:gd name="T24" fmla="*/ 0 w 36"/>
                  <a:gd name="T25" fmla="*/ 0 h 572"/>
                  <a:gd name="T26" fmla="*/ 0 w 36"/>
                  <a:gd name="T27" fmla="*/ 0 h 572"/>
                  <a:gd name="T28" fmla="*/ 0 w 36"/>
                  <a:gd name="T29" fmla="*/ 0 h 572"/>
                  <a:gd name="T30" fmla="*/ 0 w 36"/>
                  <a:gd name="T31" fmla="*/ 0 h 572"/>
                  <a:gd name="T32" fmla="*/ 0 w 36"/>
                  <a:gd name="T33" fmla="*/ 0 h 5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572">
                    <a:moveTo>
                      <a:pt x="36" y="0"/>
                    </a:moveTo>
                    <a:lnTo>
                      <a:pt x="34" y="12"/>
                    </a:lnTo>
                    <a:lnTo>
                      <a:pt x="29" y="46"/>
                    </a:lnTo>
                    <a:lnTo>
                      <a:pt x="22" y="100"/>
                    </a:lnTo>
                    <a:lnTo>
                      <a:pt x="15" y="172"/>
                    </a:lnTo>
                    <a:lnTo>
                      <a:pt x="8" y="257"/>
                    </a:lnTo>
                    <a:lnTo>
                      <a:pt x="2" y="354"/>
                    </a:lnTo>
                    <a:lnTo>
                      <a:pt x="0" y="460"/>
                    </a:lnTo>
                    <a:lnTo>
                      <a:pt x="1" y="572"/>
                    </a:lnTo>
                    <a:lnTo>
                      <a:pt x="2" y="557"/>
                    </a:lnTo>
                    <a:lnTo>
                      <a:pt x="3" y="518"/>
                    </a:lnTo>
                    <a:lnTo>
                      <a:pt x="7" y="456"/>
                    </a:lnTo>
                    <a:lnTo>
                      <a:pt x="11" y="379"/>
                    </a:lnTo>
                    <a:lnTo>
                      <a:pt x="16" y="290"/>
                    </a:lnTo>
                    <a:lnTo>
                      <a:pt x="22" y="193"/>
                    </a:lnTo>
                    <a:lnTo>
                      <a:pt x="29" y="9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5" name="Freeform 308"/>
              <p:cNvSpPr>
                <a:spLocks/>
              </p:cNvSpPr>
              <p:nvPr/>
            </p:nvSpPr>
            <p:spPr bwMode="auto">
              <a:xfrm>
                <a:off x="850" y="1913"/>
                <a:ext cx="14" cy="148"/>
              </a:xfrm>
              <a:custGeom>
                <a:avLst/>
                <a:gdLst>
                  <a:gd name="T0" fmla="*/ 0 w 65"/>
                  <a:gd name="T1" fmla="*/ 0 h 739"/>
                  <a:gd name="T2" fmla="*/ 0 w 65"/>
                  <a:gd name="T3" fmla="*/ 0 h 739"/>
                  <a:gd name="T4" fmla="*/ 0 w 65"/>
                  <a:gd name="T5" fmla="*/ 0 h 739"/>
                  <a:gd name="T6" fmla="*/ 0 w 65"/>
                  <a:gd name="T7" fmla="*/ 0 h 739"/>
                  <a:gd name="T8" fmla="*/ 0 w 65"/>
                  <a:gd name="T9" fmla="*/ 0 h 739"/>
                  <a:gd name="T10" fmla="*/ 0 w 65"/>
                  <a:gd name="T11" fmla="*/ 0 h 739"/>
                  <a:gd name="T12" fmla="*/ 0 w 65"/>
                  <a:gd name="T13" fmla="*/ 0 h 739"/>
                  <a:gd name="T14" fmla="*/ 0 w 65"/>
                  <a:gd name="T15" fmla="*/ 0 h 739"/>
                  <a:gd name="T16" fmla="*/ 0 w 65"/>
                  <a:gd name="T17" fmla="*/ 0 h 739"/>
                  <a:gd name="T18" fmla="*/ 0 w 65"/>
                  <a:gd name="T19" fmla="*/ 0 h 739"/>
                  <a:gd name="T20" fmla="*/ 0 w 65"/>
                  <a:gd name="T21" fmla="*/ 0 h 739"/>
                  <a:gd name="T22" fmla="*/ 0 w 65"/>
                  <a:gd name="T23" fmla="*/ 0 h 739"/>
                  <a:gd name="T24" fmla="*/ 0 w 65"/>
                  <a:gd name="T25" fmla="*/ 0 h 739"/>
                  <a:gd name="T26" fmla="*/ 0 w 65"/>
                  <a:gd name="T27" fmla="*/ 0 h 739"/>
                  <a:gd name="T28" fmla="*/ 0 w 65"/>
                  <a:gd name="T29" fmla="*/ 0 h 739"/>
                  <a:gd name="T30" fmla="*/ 0 w 65"/>
                  <a:gd name="T31" fmla="*/ 0 h 739"/>
                  <a:gd name="T32" fmla="*/ 0 w 65"/>
                  <a:gd name="T33" fmla="*/ 0 h 7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9">
                    <a:moveTo>
                      <a:pt x="0" y="0"/>
                    </a:moveTo>
                    <a:lnTo>
                      <a:pt x="5" y="16"/>
                    </a:lnTo>
                    <a:lnTo>
                      <a:pt x="15" y="62"/>
                    </a:lnTo>
                    <a:lnTo>
                      <a:pt x="30" y="134"/>
                    </a:lnTo>
                    <a:lnTo>
                      <a:pt x="45" y="228"/>
                    </a:lnTo>
                    <a:lnTo>
                      <a:pt x="58" y="339"/>
                    </a:lnTo>
                    <a:lnTo>
                      <a:pt x="65" y="464"/>
                    </a:lnTo>
                    <a:lnTo>
                      <a:pt x="64" y="598"/>
                    </a:lnTo>
                    <a:lnTo>
                      <a:pt x="50" y="739"/>
                    </a:lnTo>
                    <a:lnTo>
                      <a:pt x="51" y="719"/>
                    </a:lnTo>
                    <a:lnTo>
                      <a:pt x="51" y="663"/>
                    </a:lnTo>
                    <a:lnTo>
                      <a:pt x="52" y="580"/>
                    </a:lnTo>
                    <a:lnTo>
                      <a:pt x="50" y="476"/>
                    </a:lnTo>
                    <a:lnTo>
                      <a:pt x="45" y="358"/>
                    </a:lnTo>
                    <a:lnTo>
                      <a:pt x="36" y="235"/>
                    </a:lnTo>
                    <a:lnTo>
                      <a:pt x="22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6" name="Freeform 309"/>
              <p:cNvSpPr>
                <a:spLocks/>
              </p:cNvSpPr>
              <p:nvPr/>
            </p:nvSpPr>
            <p:spPr bwMode="auto">
              <a:xfrm>
                <a:off x="818" y="1918"/>
                <a:ext cx="3" cy="101"/>
              </a:xfrm>
              <a:custGeom>
                <a:avLst/>
                <a:gdLst>
                  <a:gd name="T0" fmla="*/ 0 w 15"/>
                  <a:gd name="T1" fmla="*/ 0 h 516"/>
                  <a:gd name="T2" fmla="*/ 0 w 15"/>
                  <a:gd name="T3" fmla="*/ 0 h 516"/>
                  <a:gd name="T4" fmla="*/ 0 w 15"/>
                  <a:gd name="T5" fmla="*/ 0 h 516"/>
                  <a:gd name="T6" fmla="*/ 0 w 15"/>
                  <a:gd name="T7" fmla="*/ 0 h 516"/>
                  <a:gd name="T8" fmla="*/ 0 w 15"/>
                  <a:gd name="T9" fmla="*/ 0 h 516"/>
                  <a:gd name="T10" fmla="*/ 0 w 15"/>
                  <a:gd name="T11" fmla="*/ 0 h 516"/>
                  <a:gd name="T12" fmla="*/ 0 w 15"/>
                  <a:gd name="T13" fmla="*/ 0 h 516"/>
                  <a:gd name="T14" fmla="*/ 0 w 15"/>
                  <a:gd name="T15" fmla="*/ 0 h 516"/>
                  <a:gd name="T16" fmla="*/ 0 w 15"/>
                  <a:gd name="T17" fmla="*/ 0 h 5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16">
                    <a:moveTo>
                      <a:pt x="6" y="0"/>
                    </a:moveTo>
                    <a:lnTo>
                      <a:pt x="9" y="41"/>
                    </a:lnTo>
                    <a:lnTo>
                      <a:pt x="14" y="153"/>
                    </a:lnTo>
                    <a:lnTo>
                      <a:pt x="15" y="317"/>
                    </a:lnTo>
                    <a:lnTo>
                      <a:pt x="6" y="516"/>
                    </a:lnTo>
                    <a:lnTo>
                      <a:pt x="4" y="470"/>
                    </a:lnTo>
                    <a:lnTo>
                      <a:pt x="0" y="351"/>
                    </a:lnTo>
                    <a:lnTo>
                      <a:pt x="0" y="18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7" name="Freeform 310"/>
              <p:cNvSpPr>
                <a:spLocks/>
              </p:cNvSpPr>
              <p:nvPr/>
            </p:nvSpPr>
            <p:spPr bwMode="auto">
              <a:xfrm>
                <a:off x="837" y="2068"/>
                <a:ext cx="5" cy="59"/>
              </a:xfrm>
              <a:custGeom>
                <a:avLst/>
                <a:gdLst>
                  <a:gd name="T0" fmla="*/ 0 w 31"/>
                  <a:gd name="T1" fmla="*/ 0 h 293"/>
                  <a:gd name="T2" fmla="*/ 0 w 31"/>
                  <a:gd name="T3" fmla="*/ 0 h 293"/>
                  <a:gd name="T4" fmla="*/ 0 w 31"/>
                  <a:gd name="T5" fmla="*/ 0 h 293"/>
                  <a:gd name="T6" fmla="*/ 0 w 31"/>
                  <a:gd name="T7" fmla="*/ 0 h 293"/>
                  <a:gd name="T8" fmla="*/ 0 w 31"/>
                  <a:gd name="T9" fmla="*/ 0 h 293"/>
                  <a:gd name="T10" fmla="*/ 0 w 31"/>
                  <a:gd name="T11" fmla="*/ 0 h 293"/>
                  <a:gd name="T12" fmla="*/ 0 w 31"/>
                  <a:gd name="T13" fmla="*/ 0 h 293"/>
                  <a:gd name="T14" fmla="*/ 0 w 31"/>
                  <a:gd name="T15" fmla="*/ 0 h 293"/>
                  <a:gd name="T16" fmla="*/ 0 w 31"/>
                  <a:gd name="T17" fmla="*/ 0 h 293"/>
                  <a:gd name="T18" fmla="*/ 0 w 31"/>
                  <a:gd name="T19" fmla="*/ 0 h 293"/>
                  <a:gd name="T20" fmla="*/ 0 w 31"/>
                  <a:gd name="T21" fmla="*/ 0 h 293"/>
                  <a:gd name="T22" fmla="*/ 0 w 31"/>
                  <a:gd name="T23" fmla="*/ 0 h 293"/>
                  <a:gd name="T24" fmla="*/ 0 w 31"/>
                  <a:gd name="T25" fmla="*/ 0 h 2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293">
                    <a:moveTo>
                      <a:pt x="0" y="293"/>
                    </a:moveTo>
                    <a:lnTo>
                      <a:pt x="1" y="287"/>
                    </a:lnTo>
                    <a:lnTo>
                      <a:pt x="5" y="271"/>
                    </a:lnTo>
                    <a:lnTo>
                      <a:pt x="11" y="246"/>
                    </a:lnTo>
                    <a:lnTo>
                      <a:pt x="16" y="211"/>
                    </a:lnTo>
                    <a:lnTo>
                      <a:pt x="22" y="169"/>
                    </a:lnTo>
                    <a:lnTo>
                      <a:pt x="28" y="119"/>
                    </a:lnTo>
                    <a:lnTo>
                      <a:pt x="31" y="63"/>
                    </a:lnTo>
                    <a:lnTo>
                      <a:pt x="31" y="0"/>
                    </a:lnTo>
                    <a:lnTo>
                      <a:pt x="29" y="25"/>
                    </a:lnTo>
                    <a:lnTo>
                      <a:pt x="22" y="92"/>
                    </a:lnTo>
                    <a:lnTo>
                      <a:pt x="12" y="186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8" name="Freeform 311"/>
              <p:cNvSpPr>
                <a:spLocks/>
              </p:cNvSpPr>
              <p:nvPr/>
            </p:nvSpPr>
            <p:spPr bwMode="auto">
              <a:xfrm>
                <a:off x="850" y="2075"/>
                <a:ext cx="10" cy="48"/>
              </a:xfrm>
              <a:custGeom>
                <a:avLst/>
                <a:gdLst>
                  <a:gd name="T0" fmla="*/ 0 w 50"/>
                  <a:gd name="T1" fmla="*/ 0 h 241"/>
                  <a:gd name="T2" fmla="*/ 0 w 50"/>
                  <a:gd name="T3" fmla="*/ 0 h 241"/>
                  <a:gd name="T4" fmla="*/ 0 w 50"/>
                  <a:gd name="T5" fmla="*/ 0 h 241"/>
                  <a:gd name="T6" fmla="*/ 0 w 50"/>
                  <a:gd name="T7" fmla="*/ 0 h 241"/>
                  <a:gd name="T8" fmla="*/ 0 w 50"/>
                  <a:gd name="T9" fmla="*/ 0 h 241"/>
                  <a:gd name="T10" fmla="*/ 0 w 50"/>
                  <a:gd name="T11" fmla="*/ 0 h 241"/>
                  <a:gd name="T12" fmla="*/ 0 w 50"/>
                  <a:gd name="T13" fmla="*/ 0 h 241"/>
                  <a:gd name="T14" fmla="*/ 0 w 50"/>
                  <a:gd name="T15" fmla="*/ 0 h 241"/>
                  <a:gd name="T16" fmla="*/ 0 w 50"/>
                  <a:gd name="T17" fmla="*/ 0 h 241"/>
                  <a:gd name="T18" fmla="*/ 0 w 50"/>
                  <a:gd name="T19" fmla="*/ 0 h 241"/>
                  <a:gd name="T20" fmla="*/ 0 w 50"/>
                  <a:gd name="T21" fmla="*/ 0 h 241"/>
                  <a:gd name="T22" fmla="*/ 0 w 50"/>
                  <a:gd name="T23" fmla="*/ 0 h 241"/>
                  <a:gd name="T24" fmla="*/ 0 w 50"/>
                  <a:gd name="T25" fmla="*/ 0 h 241"/>
                  <a:gd name="T26" fmla="*/ 0 w 50"/>
                  <a:gd name="T27" fmla="*/ 0 h 241"/>
                  <a:gd name="T28" fmla="*/ 0 w 50"/>
                  <a:gd name="T29" fmla="*/ 0 h 241"/>
                  <a:gd name="T30" fmla="*/ 0 w 50"/>
                  <a:gd name="T31" fmla="*/ 0 h 241"/>
                  <a:gd name="T32" fmla="*/ 0 w 50"/>
                  <a:gd name="T33" fmla="*/ 0 h 2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241">
                    <a:moveTo>
                      <a:pt x="0" y="241"/>
                    </a:moveTo>
                    <a:lnTo>
                      <a:pt x="2" y="235"/>
                    </a:lnTo>
                    <a:lnTo>
                      <a:pt x="7" y="220"/>
                    </a:lnTo>
                    <a:lnTo>
                      <a:pt x="15" y="196"/>
                    </a:lnTo>
                    <a:lnTo>
                      <a:pt x="24" y="166"/>
                    </a:lnTo>
                    <a:lnTo>
                      <a:pt x="31" y="130"/>
                    </a:lnTo>
                    <a:lnTo>
                      <a:pt x="39" y="89"/>
                    </a:lnTo>
                    <a:lnTo>
                      <a:pt x="46" y="46"/>
                    </a:lnTo>
                    <a:lnTo>
                      <a:pt x="50" y="0"/>
                    </a:lnTo>
                    <a:lnTo>
                      <a:pt x="48" y="6"/>
                    </a:lnTo>
                    <a:lnTo>
                      <a:pt x="45" y="21"/>
                    </a:lnTo>
                    <a:lnTo>
                      <a:pt x="39" y="45"/>
                    </a:lnTo>
                    <a:lnTo>
                      <a:pt x="33" y="76"/>
                    </a:lnTo>
                    <a:lnTo>
                      <a:pt x="25" y="113"/>
                    </a:lnTo>
                    <a:lnTo>
                      <a:pt x="17" y="153"/>
                    </a:lnTo>
                    <a:lnTo>
                      <a:pt x="8" y="196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79" name="Freeform 312"/>
              <p:cNvSpPr>
                <a:spLocks/>
              </p:cNvSpPr>
              <p:nvPr/>
            </p:nvSpPr>
            <p:spPr bwMode="auto">
              <a:xfrm>
                <a:off x="736" y="1937"/>
                <a:ext cx="138" cy="24"/>
              </a:xfrm>
              <a:custGeom>
                <a:avLst/>
                <a:gdLst>
                  <a:gd name="T0" fmla="*/ 0 w 690"/>
                  <a:gd name="T1" fmla="*/ 0 h 117"/>
                  <a:gd name="T2" fmla="*/ 0 w 690"/>
                  <a:gd name="T3" fmla="*/ 0 h 117"/>
                  <a:gd name="T4" fmla="*/ 0 w 690"/>
                  <a:gd name="T5" fmla="*/ 0 h 117"/>
                  <a:gd name="T6" fmla="*/ 0 w 690"/>
                  <a:gd name="T7" fmla="*/ 0 h 117"/>
                  <a:gd name="T8" fmla="*/ 0 w 690"/>
                  <a:gd name="T9" fmla="*/ 0 h 117"/>
                  <a:gd name="T10" fmla="*/ 0 w 690"/>
                  <a:gd name="T11" fmla="*/ 0 h 117"/>
                  <a:gd name="T12" fmla="*/ 0 w 690"/>
                  <a:gd name="T13" fmla="*/ 0 h 117"/>
                  <a:gd name="T14" fmla="*/ 0 w 690"/>
                  <a:gd name="T15" fmla="*/ 0 h 117"/>
                  <a:gd name="T16" fmla="*/ 0 w 690"/>
                  <a:gd name="T17" fmla="*/ 0 h 117"/>
                  <a:gd name="T18" fmla="*/ 0 w 690"/>
                  <a:gd name="T19" fmla="*/ 0 h 117"/>
                  <a:gd name="T20" fmla="*/ 0 w 690"/>
                  <a:gd name="T21" fmla="*/ 0 h 117"/>
                  <a:gd name="T22" fmla="*/ 0 w 690"/>
                  <a:gd name="T23" fmla="*/ 0 h 117"/>
                  <a:gd name="T24" fmla="*/ 0 w 690"/>
                  <a:gd name="T25" fmla="*/ 0 h 117"/>
                  <a:gd name="T26" fmla="*/ 0 w 690"/>
                  <a:gd name="T27" fmla="*/ 0 h 117"/>
                  <a:gd name="T28" fmla="*/ 0 w 690"/>
                  <a:gd name="T29" fmla="*/ 0 h 117"/>
                  <a:gd name="T30" fmla="*/ 0 w 690"/>
                  <a:gd name="T31" fmla="*/ 0 h 117"/>
                  <a:gd name="T32" fmla="*/ 0 w 690"/>
                  <a:gd name="T33" fmla="*/ 0 h 117"/>
                  <a:gd name="T34" fmla="*/ 0 w 690"/>
                  <a:gd name="T35" fmla="*/ 0 h 117"/>
                  <a:gd name="T36" fmla="*/ 0 w 690"/>
                  <a:gd name="T37" fmla="*/ 0 h 117"/>
                  <a:gd name="T38" fmla="*/ 0 w 690"/>
                  <a:gd name="T39" fmla="*/ 0 h 117"/>
                  <a:gd name="T40" fmla="*/ 0 w 690"/>
                  <a:gd name="T41" fmla="*/ 0 h 117"/>
                  <a:gd name="T42" fmla="*/ 0 w 690"/>
                  <a:gd name="T43" fmla="*/ 0 h 117"/>
                  <a:gd name="T44" fmla="*/ 0 w 690"/>
                  <a:gd name="T45" fmla="*/ 0 h 117"/>
                  <a:gd name="T46" fmla="*/ 0 w 690"/>
                  <a:gd name="T47" fmla="*/ 0 h 117"/>
                  <a:gd name="T48" fmla="*/ 0 w 690"/>
                  <a:gd name="T49" fmla="*/ 0 h 117"/>
                  <a:gd name="T50" fmla="*/ 0 w 690"/>
                  <a:gd name="T51" fmla="*/ 0 h 117"/>
                  <a:gd name="T52" fmla="*/ 0 w 690"/>
                  <a:gd name="T53" fmla="*/ 0 h 117"/>
                  <a:gd name="T54" fmla="*/ 0 w 690"/>
                  <a:gd name="T55" fmla="*/ 0 h 117"/>
                  <a:gd name="T56" fmla="*/ 0 w 690"/>
                  <a:gd name="T57" fmla="*/ 0 h 117"/>
                  <a:gd name="T58" fmla="*/ 0 w 690"/>
                  <a:gd name="T59" fmla="*/ 0 h 117"/>
                  <a:gd name="T60" fmla="*/ 0 w 690"/>
                  <a:gd name="T61" fmla="*/ 0 h 117"/>
                  <a:gd name="T62" fmla="*/ 0 w 690"/>
                  <a:gd name="T63" fmla="*/ 0 h 117"/>
                  <a:gd name="T64" fmla="*/ 0 w 690"/>
                  <a:gd name="T65" fmla="*/ 0 h 117"/>
                  <a:gd name="T66" fmla="*/ 0 w 690"/>
                  <a:gd name="T67" fmla="*/ 0 h 117"/>
                  <a:gd name="T68" fmla="*/ 0 w 690"/>
                  <a:gd name="T69" fmla="*/ 0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90" h="117">
                    <a:moveTo>
                      <a:pt x="0" y="48"/>
                    </a:moveTo>
                    <a:lnTo>
                      <a:pt x="3" y="50"/>
                    </a:lnTo>
                    <a:lnTo>
                      <a:pt x="13" y="54"/>
                    </a:lnTo>
                    <a:lnTo>
                      <a:pt x="29" y="61"/>
                    </a:lnTo>
                    <a:lnTo>
                      <a:pt x="52" y="70"/>
                    </a:lnTo>
                    <a:lnTo>
                      <a:pt x="79" y="79"/>
                    </a:lnTo>
                    <a:lnTo>
                      <a:pt x="113" y="90"/>
                    </a:lnTo>
                    <a:lnTo>
                      <a:pt x="151" y="99"/>
                    </a:lnTo>
                    <a:lnTo>
                      <a:pt x="194" y="107"/>
                    </a:lnTo>
                    <a:lnTo>
                      <a:pt x="243" y="113"/>
                    </a:lnTo>
                    <a:lnTo>
                      <a:pt x="296" y="117"/>
                    </a:lnTo>
                    <a:lnTo>
                      <a:pt x="352" y="117"/>
                    </a:lnTo>
                    <a:lnTo>
                      <a:pt x="413" y="112"/>
                    </a:lnTo>
                    <a:lnTo>
                      <a:pt x="477" y="104"/>
                    </a:lnTo>
                    <a:lnTo>
                      <a:pt x="545" y="90"/>
                    </a:lnTo>
                    <a:lnTo>
                      <a:pt x="616" y="68"/>
                    </a:lnTo>
                    <a:lnTo>
                      <a:pt x="690" y="41"/>
                    </a:lnTo>
                    <a:lnTo>
                      <a:pt x="677" y="0"/>
                    </a:lnTo>
                    <a:lnTo>
                      <a:pt x="674" y="2"/>
                    </a:lnTo>
                    <a:lnTo>
                      <a:pt x="663" y="7"/>
                    </a:lnTo>
                    <a:lnTo>
                      <a:pt x="645" y="14"/>
                    </a:lnTo>
                    <a:lnTo>
                      <a:pt x="620" y="24"/>
                    </a:lnTo>
                    <a:lnTo>
                      <a:pt x="589" y="33"/>
                    </a:lnTo>
                    <a:lnTo>
                      <a:pt x="554" y="44"/>
                    </a:lnTo>
                    <a:lnTo>
                      <a:pt x="514" y="54"/>
                    </a:lnTo>
                    <a:lnTo>
                      <a:pt x="468" y="62"/>
                    </a:lnTo>
                    <a:lnTo>
                      <a:pt x="420" y="70"/>
                    </a:lnTo>
                    <a:lnTo>
                      <a:pt x="367" y="75"/>
                    </a:lnTo>
                    <a:lnTo>
                      <a:pt x="311" y="76"/>
                    </a:lnTo>
                    <a:lnTo>
                      <a:pt x="254" y="74"/>
                    </a:lnTo>
                    <a:lnTo>
                      <a:pt x="194" y="67"/>
                    </a:lnTo>
                    <a:lnTo>
                      <a:pt x="133" y="54"/>
                    </a:lnTo>
                    <a:lnTo>
                      <a:pt x="71" y="35"/>
                    </a:lnTo>
                    <a:lnTo>
                      <a:pt x="8" y="1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80" name="Freeform 313"/>
              <p:cNvSpPr>
                <a:spLocks/>
              </p:cNvSpPr>
              <p:nvPr/>
            </p:nvSpPr>
            <p:spPr bwMode="auto">
              <a:xfrm>
                <a:off x="733" y="2069"/>
                <a:ext cx="142" cy="25"/>
              </a:xfrm>
              <a:custGeom>
                <a:avLst/>
                <a:gdLst>
                  <a:gd name="T0" fmla="*/ 0 w 710"/>
                  <a:gd name="T1" fmla="*/ 0 h 121"/>
                  <a:gd name="T2" fmla="*/ 0 w 710"/>
                  <a:gd name="T3" fmla="*/ 0 h 121"/>
                  <a:gd name="T4" fmla="*/ 0 w 710"/>
                  <a:gd name="T5" fmla="*/ 0 h 121"/>
                  <a:gd name="T6" fmla="*/ 0 w 710"/>
                  <a:gd name="T7" fmla="*/ 0 h 121"/>
                  <a:gd name="T8" fmla="*/ 0 w 710"/>
                  <a:gd name="T9" fmla="*/ 0 h 121"/>
                  <a:gd name="T10" fmla="*/ 0 w 710"/>
                  <a:gd name="T11" fmla="*/ 0 h 121"/>
                  <a:gd name="T12" fmla="*/ 0 w 710"/>
                  <a:gd name="T13" fmla="*/ 0 h 121"/>
                  <a:gd name="T14" fmla="*/ 0 w 710"/>
                  <a:gd name="T15" fmla="*/ 0 h 121"/>
                  <a:gd name="T16" fmla="*/ 0 w 710"/>
                  <a:gd name="T17" fmla="*/ 0 h 121"/>
                  <a:gd name="T18" fmla="*/ 0 w 710"/>
                  <a:gd name="T19" fmla="*/ 0 h 121"/>
                  <a:gd name="T20" fmla="*/ 0 w 710"/>
                  <a:gd name="T21" fmla="*/ 0 h 121"/>
                  <a:gd name="T22" fmla="*/ 0 w 710"/>
                  <a:gd name="T23" fmla="*/ 0 h 121"/>
                  <a:gd name="T24" fmla="*/ 0 w 710"/>
                  <a:gd name="T25" fmla="*/ 0 h 121"/>
                  <a:gd name="T26" fmla="*/ 0 w 710"/>
                  <a:gd name="T27" fmla="*/ 0 h 121"/>
                  <a:gd name="T28" fmla="*/ 0 w 710"/>
                  <a:gd name="T29" fmla="*/ 0 h 121"/>
                  <a:gd name="T30" fmla="*/ 0 w 710"/>
                  <a:gd name="T31" fmla="*/ 0 h 121"/>
                  <a:gd name="T32" fmla="*/ 0 w 710"/>
                  <a:gd name="T33" fmla="*/ 0 h 121"/>
                  <a:gd name="T34" fmla="*/ 0 w 710"/>
                  <a:gd name="T35" fmla="*/ 0 h 121"/>
                  <a:gd name="T36" fmla="*/ 0 w 710"/>
                  <a:gd name="T37" fmla="*/ 0 h 121"/>
                  <a:gd name="T38" fmla="*/ 0 w 710"/>
                  <a:gd name="T39" fmla="*/ 0 h 121"/>
                  <a:gd name="T40" fmla="*/ 0 w 710"/>
                  <a:gd name="T41" fmla="*/ 0 h 121"/>
                  <a:gd name="T42" fmla="*/ 0 w 710"/>
                  <a:gd name="T43" fmla="*/ 0 h 121"/>
                  <a:gd name="T44" fmla="*/ 0 w 710"/>
                  <a:gd name="T45" fmla="*/ 0 h 121"/>
                  <a:gd name="T46" fmla="*/ 0 w 710"/>
                  <a:gd name="T47" fmla="*/ 0 h 121"/>
                  <a:gd name="T48" fmla="*/ 0 w 710"/>
                  <a:gd name="T49" fmla="*/ 0 h 121"/>
                  <a:gd name="T50" fmla="*/ 0 w 710"/>
                  <a:gd name="T51" fmla="*/ 0 h 121"/>
                  <a:gd name="T52" fmla="*/ 0 w 710"/>
                  <a:gd name="T53" fmla="*/ 0 h 121"/>
                  <a:gd name="T54" fmla="*/ 0 w 710"/>
                  <a:gd name="T55" fmla="*/ 0 h 121"/>
                  <a:gd name="T56" fmla="*/ 0 w 710"/>
                  <a:gd name="T57" fmla="*/ 0 h 121"/>
                  <a:gd name="T58" fmla="*/ 0 w 710"/>
                  <a:gd name="T59" fmla="*/ 0 h 121"/>
                  <a:gd name="T60" fmla="*/ 0 w 710"/>
                  <a:gd name="T61" fmla="*/ 0 h 121"/>
                  <a:gd name="T62" fmla="*/ 0 w 710"/>
                  <a:gd name="T63" fmla="*/ 0 h 121"/>
                  <a:gd name="T64" fmla="*/ 0 w 710"/>
                  <a:gd name="T65" fmla="*/ 0 h 121"/>
                  <a:gd name="T66" fmla="*/ 0 w 710"/>
                  <a:gd name="T67" fmla="*/ 0 h 121"/>
                  <a:gd name="T68" fmla="*/ 0 w 710"/>
                  <a:gd name="T69" fmla="*/ 0 h 1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10" h="121">
                    <a:moveTo>
                      <a:pt x="7" y="49"/>
                    </a:moveTo>
                    <a:lnTo>
                      <a:pt x="10" y="51"/>
                    </a:lnTo>
                    <a:lnTo>
                      <a:pt x="21" y="56"/>
                    </a:lnTo>
                    <a:lnTo>
                      <a:pt x="38" y="63"/>
                    </a:lnTo>
                    <a:lnTo>
                      <a:pt x="62" y="73"/>
                    </a:lnTo>
                    <a:lnTo>
                      <a:pt x="92" y="83"/>
                    </a:lnTo>
                    <a:lnTo>
                      <a:pt x="128" y="93"/>
                    </a:lnTo>
                    <a:lnTo>
                      <a:pt x="168" y="103"/>
                    </a:lnTo>
                    <a:lnTo>
                      <a:pt x="213" y="111"/>
                    </a:lnTo>
                    <a:lnTo>
                      <a:pt x="263" y="118"/>
                    </a:lnTo>
                    <a:lnTo>
                      <a:pt x="317" y="121"/>
                    </a:lnTo>
                    <a:lnTo>
                      <a:pt x="375" y="121"/>
                    </a:lnTo>
                    <a:lnTo>
                      <a:pt x="436" y="118"/>
                    </a:lnTo>
                    <a:lnTo>
                      <a:pt x="500" y="109"/>
                    </a:lnTo>
                    <a:lnTo>
                      <a:pt x="567" y="93"/>
                    </a:lnTo>
                    <a:lnTo>
                      <a:pt x="636" y="71"/>
                    </a:lnTo>
                    <a:lnTo>
                      <a:pt x="706" y="43"/>
                    </a:lnTo>
                    <a:lnTo>
                      <a:pt x="710" y="0"/>
                    </a:lnTo>
                    <a:lnTo>
                      <a:pt x="706" y="2"/>
                    </a:lnTo>
                    <a:lnTo>
                      <a:pt x="695" y="7"/>
                    </a:lnTo>
                    <a:lnTo>
                      <a:pt x="674" y="15"/>
                    </a:lnTo>
                    <a:lnTo>
                      <a:pt x="648" y="25"/>
                    </a:lnTo>
                    <a:lnTo>
                      <a:pt x="615" y="35"/>
                    </a:lnTo>
                    <a:lnTo>
                      <a:pt x="577" y="46"/>
                    </a:lnTo>
                    <a:lnTo>
                      <a:pt x="534" y="57"/>
                    </a:lnTo>
                    <a:lnTo>
                      <a:pt x="486" y="66"/>
                    </a:lnTo>
                    <a:lnTo>
                      <a:pt x="434" y="74"/>
                    </a:lnTo>
                    <a:lnTo>
                      <a:pt x="377" y="78"/>
                    </a:lnTo>
                    <a:lnTo>
                      <a:pt x="318" y="79"/>
                    </a:lnTo>
                    <a:lnTo>
                      <a:pt x="257" y="76"/>
                    </a:lnTo>
                    <a:lnTo>
                      <a:pt x="194" y="68"/>
                    </a:lnTo>
                    <a:lnTo>
                      <a:pt x="130" y="54"/>
                    </a:lnTo>
                    <a:lnTo>
                      <a:pt x="65" y="33"/>
                    </a:lnTo>
                    <a:lnTo>
                      <a:pt x="0" y="6"/>
                    </a:lnTo>
                    <a:lnTo>
                      <a:pt x="7" y="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81" name="Freeform 314"/>
              <p:cNvSpPr>
                <a:spLocks/>
              </p:cNvSpPr>
              <p:nvPr/>
            </p:nvSpPr>
            <p:spPr bwMode="auto">
              <a:xfrm>
                <a:off x="743" y="2122"/>
                <a:ext cx="124" cy="23"/>
              </a:xfrm>
              <a:custGeom>
                <a:avLst/>
                <a:gdLst>
                  <a:gd name="T0" fmla="*/ 0 w 618"/>
                  <a:gd name="T1" fmla="*/ 0 h 116"/>
                  <a:gd name="T2" fmla="*/ 0 w 618"/>
                  <a:gd name="T3" fmla="*/ 0 h 116"/>
                  <a:gd name="T4" fmla="*/ 0 w 618"/>
                  <a:gd name="T5" fmla="*/ 0 h 116"/>
                  <a:gd name="T6" fmla="*/ 0 w 618"/>
                  <a:gd name="T7" fmla="*/ 0 h 116"/>
                  <a:gd name="T8" fmla="*/ 0 w 618"/>
                  <a:gd name="T9" fmla="*/ 0 h 116"/>
                  <a:gd name="T10" fmla="*/ 0 w 618"/>
                  <a:gd name="T11" fmla="*/ 0 h 116"/>
                  <a:gd name="T12" fmla="*/ 0 w 618"/>
                  <a:gd name="T13" fmla="*/ 0 h 116"/>
                  <a:gd name="T14" fmla="*/ 0 w 618"/>
                  <a:gd name="T15" fmla="*/ 0 h 116"/>
                  <a:gd name="T16" fmla="*/ 0 w 618"/>
                  <a:gd name="T17" fmla="*/ 0 h 116"/>
                  <a:gd name="T18" fmla="*/ 0 w 618"/>
                  <a:gd name="T19" fmla="*/ 0 h 116"/>
                  <a:gd name="T20" fmla="*/ 0 w 618"/>
                  <a:gd name="T21" fmla="*/ 0 h 116"/>
                  <a:gd name="T22" fmla="*/ 0 w 618"/>
                  <a:gd name="T23" fmla="*/ 0 h 116"/>
                  <a:gd name="T24" fmla="*/ 0 w 618"/>
                  <a:gd name="T25" fmla="*/ 0 h 116"/>
                  <a:gd name="T26" fmla="*/ 0 w 618"/>
                  <a:gd name="T27" fmla="*/ 0 h 116"/>
                  <a:gd name="T28" fmla="*/ 0 w 618"/>
                  <a:gd name="T29" fmla="*/ 0 h 116"/>
                  <a:gd name="T30" fmla="*/ 0 w 618"/>
                  <a:gd name="T31" fmla="*/ 0 h 116"/>
                  <a:gd name="T32" fmla="*/ 0 w 618"/>
                  <a:gd name="T33" fmla="*/ 0 h 116"/>
                  <a:gd name="T34" fmla="*/ 0 w 618"/>
                  <a:gd name="T35" fmla="*/ 0 h 116"/>
                  <a:gd name="T36" fmla="*/ 0 w 618"/>
                  <a:gd name="T37" fmla="*/ 0 h 116"/>
                  <a:gd name="T38" fmla="*/ 0 w 618"/>
                  <a:gd name="T39" fmla="*/ 0 h 116"/>
                  <a:gd name="T40" fmla="*/ 0 w 618"/>
                  <a:gd name="T41" fmla="*/ 0 h 116"/>
                  <a:gd name="T42" fmla="*/ 0 w 618"/>
                  <a:gd name="T43" fmla="*/ 0 h 116"/>
                  <a:gd name="T44" fmla="*/ 0 w 618"/>
                  <a:gd name="T45" fmla="*/ 0 h 116"/>
                  <a:gd name="T46" fmla="*/ 0 w 618"/>
                  <a:gd name="T47" fmla="*/ 0 h 116"/>
                  <a:gd name="T48" fmla="*/ 0 w 618"/>
                  <a:gd name="T49" fmla="*/ 0 h 116"/>
                  <a:gd name="T50" fmla="*/ 0 w 618"/>
                  <a:gd name="T51" fmla="*/ 0 h 116"/>
                  <a:gd name="T52" fmla="*/ 0 w 618"/>
                  <a:gd name="T53" fmla="*/ 0 h 116"/>
                  <a:gd name="T54" fmla="*/ 0 w 618"/>
                  <a:gd name="T55" fmla="*/ 0 h 116"/>
                  <a:gd name="T56" fmla="*/ 0 w 618"/>
                  <a:gd name="T57" fmla="*/ 0 h 116"/>
                  <a:gd name="T58" fmla="*/ 0 w 618"/>
                  <a:gd name="T59" fmla="*/ 0 h 116"/>
                  <a:gd name="T60" fmla="*/ 0 w 618"/>
                  <a:gd name="T61" fmla="*/ 0 h 116"/>
                  <a:gd name="T62" fmla="*/ 0 w 618"/>
                  <a:gd name="T63" fmla="*/ 0 h 116"/>
                  <a:gd name="T64" fmla="*/ 0 w 618"/>
                  <a:gd name="T65" fmla="*/ 0 h 116"/>
                  <a:gd name="T66" fmla="*/ 0 w 618"/>
                  <a:gd name="T67" fmla="*/ 0 h 116"/>
                  <a:gd name="T68" fmla="*/ 0 w 618"/>
                  <a:gd name="T69" fmla="*/ 0 h 116"/>
                  <a:gd name="T70" fmla="*/ 0 w 618"/>
                  <a:gd name="T71" fmla="*/ 0 h 116"/>
                  <a:gd name="T72" fmla="*/ 0 w 618"/>
                  <a:gd name="T73" fmla="*/ 0 h 116"/>
                  <a:gd name="T74" fmla="*/ 0 w 618"/>
                  <a:gd name="T75" fmla="*/ 0 h 116"/>
                  <a:gd name="T76" fmla="*/ 0 w 618"/>
                  <a:gd name="T77" fmla="*/ 0 h 116"/>
                  <a:gd name="T78" fmla="*/ 0 w 618"/>
                  <a:gd name="T79" fmla="*/ 0 h 116"/>
                  <a:gd name="T80" fmla="*/ 0 w 618"/>
                  <a:gd name="T81" fmla="*/ 0 h 116"/>
                  <a:gd name="T82" fmla="*/ 0 w 618"/>
                  <a:gd name="T83" fmla="*/ 0 h 116"/>
                  <a:gd name="T84" fmla="*/ 0 w 618"/>
                  <a:gd name="T85" fmla="*/ 0 h 1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18" h="116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8" y="12"/>
                    </a:lnTo>
                    <a:lnTo>
                      <a:pt x="49" y="20"/>
                    </a:lnTo>
                    <a:lnTo>
                      <a:pt x="77" y="29"/>
                    </a:lnTo>
                    <a:lnTo>
                      <a:pt x="108" y="39"/>
                    </a:lnTo>
                    <a:lnTo>
                      <a:pt x="144" y="48"/>
                    </a:lnTo>
                    <a:lnTo>
                      <a:pt x="184" y="56"/>
                    </a:lnTo>
                    <a:lnTo>
                      <a:pt x="228" y="61"/>
                    </a:lnTo>
                    <a:lnTo>
                      <a:pt x="276" y="65"/>
                    </a:lnTo>
                    <a:lnTo>
                      <a:pt x="327" y="66"/>
                    </a:lnTo>
                    <a:lnTo>
                      <a:pt x="382" y="62"/>
                    </a:lnTo>
                    <a:lnTo>
                      <a:pt x="437" y="54"/>
                    </a:lnTo>
                    <a:lnTo>
                      <a:pt x="496" y="42"/>
                    </a:lnTo>
                    <a:lnTo>
                      <a:pt x="555" y="24"/>
                    </a:lnTo>
                    <a:lnTo>
                      <a:pt x="618" y="0"/>
                    </a:lnTo>
                    <a:lnTo>
                      <a:pt x="618" y="35"/>
                    </a:lnTo>
                    <a:lnTo>
                      <a:pt x="616" y="37"/>
                    </a:lnTo>
                    <a:lnTo>
                      <a:pt x="614" y="43"/>
                    </a:lnTo>
                    <a:lnTo>
                      <a:pt x="609" y="50"/>
                    </a:lnTo>
                    <a:lnTo>
                      <a:pt x="600" y="57"/>
                    </a:lnTo>
                    <a:lnTo>
                      <a:pt x="596" y="58"/>
                    </a:lnTo>
                    <a:lnTo>
                      <a:pt x="586" y="62"/>
                    </a:lnTo>
                    <a:lnTo>
                      <a:pt x="571" y="68"/>
                    </a:lnTo>
                    <a:lnTo>
                      <a:pt x="550" y="76"/>
                    </a:lnTo>
                    <a:lnTo>
                      <a:pt x="523" y="84"/>
                    </a:lnTo>
                    <a:lnTo>
                      <a:pt x="492" y="92"/>
                    </a:lnTo>
                    <a:lnTo>
                      <a:pt x="457" y="100"/>
                    </a:lnTo>
                    <a:lnTo>
                      <a:pt x="418" y="107"/>
                    </a:lnTo>
                    <a:lnTo>
                      <a:pt x="375" y="112"/>
                    </a:lnTo>
                    <a:lnTo>
                      <a:pt x="330" y="116"/>
                    </a:lnTo>
                    <a:lnTo>
                      <a:pt x="281" y="116"/>
                    </a:lnTo>
                    <a:lnTo>
                      <a:pt x="230" y="112"/>
                    </a:lnTo>
                    <a:lnTo>
                      <a:pt x="178" y="105"/>
                    </a:lnTo>
                    <a:lnTo>
                      <a:pt x="125" y="94"/>
                    </a:lnTo>
                    <a:lnTo>
                      <a:pt x="71" y="78"/>
                    </a:lnTo>
                    <a:lnTo>
                      <a:pt x="16" y="56"/>
                    </a:lnTo>
                    <a:lnTo>
                      <a:pt x="13" y="54"/>
                    </a:lnTo>
                    <a:lnTo>
                      <a:pt x="8" y="51"/>
                    </a:lnTo>
                    <a:lnTo>
                      <a:pt x="3" y="44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82" name="Freeform 315"/>
              <p:cNvSpPr>
                <a:spLocks/>
              </p:cNvSpPr>
              <p:nvPr/>
            </p:nvSpPr>
            <p:spPr bwMode="auto">
              <a:xfrm>
                <a:off x="745" y="1896"/>
                <a:ext cx="119" cy="18"/>
              </a:xfrm>
              <a:custGeom>
                <a:avLst/>
                <a:gdLst>
                  <a:gd name="T0" fmla="*/ 0 w 593"/>
                  <a:gd name="T1" fmla="*/ 0 h 91"/>
                  <a:gd name="T2" fmla="*/ 0 w 593"/>
                  <a:gd name="T3" fmla="*/ 0 h 91"/>
                  <a:gd name="T4" fmla="*/ 0 w 593"/>
                  <a:gd name="T5" fmla="*/ 0 h 91"/>
                  <a:gd name="T6" fmla="*/ 0 w 593"/>
                  <a:gd name="T7" fmla="*/ 0 h 91"/>
                  <a:gd name="T8" fmla="*/ 0 w 593"/>
                  <a:gd name="T9" fmla="*/ 0 h 91"/>
                  <a:gd name="T10" fmla="*/ 0 w 593"/>
                  <a:gd name="T11" fmla="*/ 0 h 91"/>
                  <a:gd name="T12" fmla="*/ 0 w 593"/>
                  <a:gd name="T13" fmla="*/ 0 h 91"/>
                  <a:gd name="T14" fmla="*/ 0 w 593"/>
                  <a:gd name="T15" fmla="*/ 0 h 91"/>
                  <a:gd name="T16" fmla="*/ 0 w 593"/>
                  <a:gd name="T17" fmla="*/ 0 h 91"/>
                  <a:gd name="T18" fmla="*/ 0 w 593"/>
                  <a:gd name="T19" fmla="*/ 0 h 91"/>
                  <a:gd name="T20" fmla="*/ 0 w 593"/>
                  <a:gd name="T21" fmla="*/ 0 h 91"/>
                  <a:gd name="T22" fmla="*/ 0 w 593"/>
                  <a:gd name="T23" fmla="*/ 0 h 91"/>
                  <a:gd name="T24" fmla="*/ 0 w 593"/>
                  <a:gd name="T25" fmla="*/ 0 h 91"/>
                  <a:gd name="T26" fmla="*/ 0 w 593"/>
                  <a:gd name="T27" fmla="*/ 0 h 91"/>
                  <a:gd name="T28" fmla="*/ 0 w 593"/>
                  <a:gd name="T29" fmla="*/ 0 h 91"/>
                  <a:gd name="T30" fmla="*/ 0 w 593"/>
                  <a:gd name="T31" fmla="*/ 0 h 91"/>
                  <a:gd name="T32" fmla="*/ 0 w 593"/>
                  <a:gd name="T33" fmla="*/ 0 h 91"/>
                  <a:gd name="T34" fmla="*/ 0 w 593"/>
                  <a:gd name="T35" fmla="*/ 0 h 91"/>
                  <a:gd name="T36" fmla="*/ 0 w 593"/>
                  <a:gd name="T37" fmla="*/ 0 h 91"/>
                  <a:gd name="T38" fmla="*/ 0 w 593"/>
                  <a:gd name="T39" fmla="*/ 0 h 91"/>
                  <a:gd name="T40" fmla="*/ 0 w 593"/>
                  <a:gd name="T41" fmla="*/ 0 h 91"/>
                  <a:gd name="T42" fmla="*/ 0 w 593"/>
                  <a:gd name="T43" fmla="*/ 0 h 91"/>
                  <a:gd name="T44" fmla="*/ 0 w 593"/>
                  <a:gd name="T45" fmla="*/ 0 h 91"/>
                  <a:gd name="T46" fmla="*/ 0 w 593"/>
                  <a:gd name="T47" fmla="*/ 0 h 91"/>
                  <a:gd name="T48" fmla="*/ 0 w 593"/>
                  <a:gd name="T49" fmla="*/ 0 h 91"/>
                  <a:gd name="T50" fmla="*/ 0 w 593"/>
                  <a:gd name="T51" fmla="*/ 0 h 91"/>
                  <a:gd name="T52" fmla="*/ 0 w 593"/>
                  <a:gd name="T53" fmla="*/ 0 h 91"/>
                  <a:gd name="T54" fmla="*/ 0 w 593"/>
                  <a:gd name="T55" fmla="*/ 0 h 91"/>
                  <a:gd name="T56" fmla="*/ 0 w 593"/>
                  <a:gd name="T57" fmla="*/ 0 h 91"/>
                  <a:gd name="T58" fmla="*/ 0 w 593"/>
                  <a:gd name="T59" fmla="*/ 0 h 91"/>
                  <a:gd name="T60" fmla="*/ 0 w 593"/>
                  <a:gd name="T61" fmla="*/ 0 h 91"/>
                  <a:gd name="T62" fmla="*/ 0 w 593"/>
                  <a:gd name="T63" fmla="*/ 0 h 91"/>
                  <a:gd name="T64" fmla="*/ 0 w 593"/>
                  <a:gd name="T65" fmla="*/ 0 h 91"/>
                  <a:gd name="T66" fmla="*/ 0 w 593"/>
                  <a:gd name="T67" fmla="*/ 0 h 91"/>
                  <a:gd name="T68" fmla="*/ 0 w 593"/>
                  <a:gd name="T69" fmla="*/ 0 h 91"/>
                  <a:gd name="T70" fmla="*/ 0 w 593"/>
                  <a:gd name="T71" fmla="*/ 0 h 91"/>
                  <a:gd name="T72" fmla="*/ 0 w 593"/>
                  <a:gd name="T73" fmla="*/ 0 h 91"/>
                  <a:gd name="T74" fmla="*/ 0 w 593"/>
                  <a:gd name="T75" fmla="*/ 0 h 91"/>
                  <a:gd name="T76" fmla="*/ 0 w 593"/>
                  <a:gd name="T77" fmla="*/ 0 h 91"/>
                  <a:gd name="T78" fmla="*/ 0 w 593"/>
                  <a:gd name="T79" fmla="*/ 0 h 91"/>
                  <a:gd name="T80" fmla="*/ 0 w 593"/>
                  <a:gd name="T81" fmla="*/ 0 h 91"/>
                  <a:gd name="T82" fmla="*/ 0 w 593"/>
                  <a:gd name="T83" fmla="*/ 0 h 91"/>
                  <a:gd name="T84" fmla="*/ 0 w 593"/>
                  <a:gd name="T85" fmla="*/ 0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3" h="91">
                    <a:moveTo>
                      <a:pt x="3" y="0"/>
                    </a:moveTo>
                    <a:lnTo>
                      <a:pt x="7" y="1"/>
                    </a:lnTo>
                    <a:lnTo>
                      <a:pt x="15" y="4"/>
                    </a:lnTo>
                    <a:lnTo>
                      <a:pt x="28" y="10"/>
                    </a:lnTo>
                    <a:lnTo>
                      <a:pt x="47" y="17"/>
                    </a:lnTo>
                    <a:lnTo>
                      <a:pt x="72" y="23"/>
                    </a:lnTo>
                    <a:lnTo>
                      <a:pt x="100" y="31"/>
                    </a:lnTo>
                    <a:lnTo>
                      <a:pt x="133" y="38"/>
                    </a:lnTo>
                    <a:lnTo>
                      <a:pt x="172" y="44"/>
                    </a:lnTo>
                    <a:lnTo>
                      <a:pt x="212" y="49"/>
                    </a:lnTo>
                    <a:lnTo>
                      <a:pt x="257" y="52"/>
                    </a:lnTo>
                    <a:lnTo>
                      <a:pt x="306" y="53"/>
                    </a:lnTo>
                    <a:lnTo>
                      <a:pt x="358" y="49"/>
                    </a:lnTo>
                    <a:lnTo>
                      <a:pt x="412" y="44"/>
                    </a:lnTo>
                    <a:lnTo>
                      <a:pt x="470" y="34"/>
                    </a:lnTo>
                    <a:lnTo>
                      <a:pt x="531" y="19"/>
                    </a:lnTo>
                    <a:lnTo>
                      <a:pt x="593" y="0"/>
                    </a:lnTo>
                    <a:lnTo>
                      <a:pt x="593" y="28"/>
                    </a:lnTo>
                    <a:lnTo>
                      <a:pt x="592" y="30"/>
                    </a:lnTo>
                    <a:lnTo>
                      <a:pt x="590" y="35"/>
                    </a:lnTo>
                    <a:lnTo>
                      <a:pt x="586" y="40"/>
                    </a:lnTo>
                    <a:lnTo>
                      <a:pt x="579" y="44"/>
                    </a:lnTo>
                    <a:lnTo>
                      <a:pt x="576" y="45"/>
                    </a:lnTo>
                    <a:lnTo>
                      <a:pt x="566" y="48"/>
                    </a:lnTo>
                    <a:lnTo>
                      <a:pt x="549" y="53"/>
                    </a:lnTo>
                    <a:lnTo>
                      <a:pt x="527" y="58"/>
                    </a:lnTo>
                    <a:lnTo>
                      <a:pt x="500" y="65"/>
                    </a:lnTo>
                    <a:lnTo>
                      <a:pt x="469" y="72"/>
                    </a:lnTo>
                    <a:lnTo>
                      <a:pt x="432" y="78"/>
                    </a:lnTo>
                    <a:lnTo>
                      <a:pt x="394" y="83"/>
                    </a:lnTo>
                    <a:lnTo>
                      <a:pt x="351" y="88"/>
                    </a:lnTo>
                    <a:lnTo>
                      <a:pt x="306" y="90"/>
                    </a:lnTo>
                    <a:lnTo>
                      <a:pt x="260" y="91"/>
                    </a:lnTo>
                    <a:lnTo>
                      <a:pt x="211" y="89"/>
                    </a:lnTo>
                    <a:lnTo>
                      <a:pt x="163" y="83"/>
                    </a:lnTo>
                    <a:lnTo>
                      <a:pt x="113" y="74"/>
                    </a:lnTo>
                    <a:lnTo>
                      <a:pt x="63" y="61"/>
                    </a:lnTo>
                    <a:lnTo>
                      <a:pt x="15" y="44"/>
                    </a:lnTo>
                    <a:lnTo>
                      <a:pt x="12" y="43"/>
                    </a:lnTo>
                    <a:lnTo>
                      <a:pt x="8" y="39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83" name="Freeform 316"/>
              <p:cNvSpPr>
                <a:spLocks/>
              </p:cNvSpPr>
              <p:nvPr/>
            </p:nvSpPr>
            <p:spPr bwMode="auto">
              <a:xfrm>
                <a:off x="772" y="1997"/>
                <a:ext cx="10" cy="21"/>
              </a:xfrm>
              <a:custGeom>
                <a:avLst/>
                <a:gdLst>
                  <a:gd name="T0" fmla="*/ 0 w 50"/>
                  <a:gd name="T1" fmla="*/ 0 h 100"/>
                  <a:gd name="T2" fmla="*/ 0 w 50"/>
                  <a:gd name="T3" fmla="*/ 0 h 100"/>
                  <a:gd name="T4" fmla="*/ 0 w 50"/>
                  <a:gd name="T5" fmla="*/ 0 h 100"/>
                  <a:gd name="T6" fmla="*/ 0 w 50"/>
                  <a:gd name="T7" fmla="*/ 0 h 100"/>
                  <a:gd name="T8" fmla="*/ 0 w 50"/>
                  <a:gd name="T9" fmla="*/ 0 h 100"/>
                  <a:gd name="T10" fmla="*/ 0 w 50"/>
                  <a:gd name="T11" fmla="*/ 0 h 100"/>
                  <a:gd name="T12" fmla="*/ 0 w 50"/>
                  <a:gd name="T13" fmla="*/ 0 h 100"/>
                  <a:gd name="T14" fmla="*/ 0 w 50"/>
                  <a:gd name="T15" fmla="*/ 0 h 100"/>
                  <a:gd name="T16" fmla="*/ 0 w 50"/>
                  <a:gd name="T17" fmla="*/ 0 h 100"/>
                  <a:gd name="T18" fmla="*/ 0 w 50"/>
                  <a:gd name="T19" fmla="*/ 0 h 100"/>
                  <a:gd name="T20" fmla="*/ 0 w 50"/>
                  <a:gd name="T21" fmla="*/ 0 h 100"/>
                  <a:gd name="T22" fmla="*/ 0 w 50"/>
                  <a:gd name="T23" fmla="*/ 0 h 100"/>
                  <a:gd name="T24" fmla="*/ 0 w 50"/>
                  <a:gd name="T25" fmla="*/ 0 h 100"/>
                  <a:gd name="T26" fmla="*/ 0 w 50"/>
                  <a:gd name="T27" fmla="*/ 0 h 100"/>
                  <a:gd name="T28" fmla="*/ 0 w 50"/>
                  <a:gd name="T29" fmla="*/ 0 h 100"/>
                  <a:gd name="T30" fmla="*/ 0 w 50"/>
                  <a:gd name="T31" fmla="*/ 0 h 100"/>
                  <a:gd name="T32" fmla="*/ 0 w 50"/>
                  <a:gd name="T33" fmla="*/ 0 h 100"/>
                  <a:gd name="T34" fmla="*/ 0 w 50"/>
                  <a:gd name="T35" fmla="*/ 0 h 100"/>
                  <a:gd name="T36" fmla="*/ 0 w 50"/>
                  <a:gd name="T37" fmla="*/ 0 h 100"/>
                  <a:gd name="T38" fmla="*/ 0 w 50"/>
                  <a:gd name="T39" fmla="*/ 0 h 100"/>
                  <a:gd name="T40" fmla="*/ 0 w 50"/>
                  <a:gd name="T41" fmla="*/ 0 h 100"/>
                  <a:gd name="T42" fmla="*/ 0 w 50"/>
                  <a:gd name="T43" fmla="*/ 0 h 100"/>
                  <a:gd name="T44" fmla="*/ 0 w 50"/>
                  <a:gd name="T45" fmla="*/ 0 h 100"/>
                  <a:gd name="T46" fmla="*/ 0 w 50"/>
                  <a:gd name="T47" fmla="*/ 0 h 100"/>
                  <a:gd name="T48" fmla="*/ 0 w 50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100">
                    <a:moveTo>
                      <a:pt x="48" y="13"/>
                    </a:moveTo>
                    <a:lnTo>
                      <a:pt x="47" y="12"/>
                    </a:lnTo>
                    <a:lnTo>
                      <a:pt x="43" y="9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4" y="23"/>
                    </a:lnTo>
                    <a:lnTo>
                      <a:pt x="0" y="42"/>
                    </a:lnTo>
                    <a:lnTo>
                      <a:pt x="2" y="69"/>
                    </a:lnTo>
                    <a:lnTo>
                      <a:pt x="15" y="100"/>
                    </a:lnTo>
                    <a:lnTo>
                      <a:pt x="14" y="96"/>
                    </a:lnTo>
                    <a:lnTo>
                      <a:pt x="13" y="87"/>
                    </a:lnTo>
                    <a:lnTo>
                      <a:pt x="14" y="76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5" y="61"/>
                    </a:lnTo>
                    <a:lnTo>
                      <a:pt x="32" y="58"/>
                    </a:lnTo>
                    <a:lnTo>
                      <a:pt x="39" y="53"/>
                    </a:lnTo>
                    <a:lnTo>
                      <a:pt x="44" y="46"/>
                    </a:lnTo>
                    <a:lnTo>
                      <a:pt x="49" y="37"/>
                    </a:lnTo>
                    <a:lnTo>
                      <a:pt x="50" y="27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84" name="Freeform 317"/>
              <p:cNvSpPr>
                <a:spLocks/>
              </p:cNvSpPr>
              <p:nvPr/>
            </p:nvSpPr>
            <p:spPr bwMode="auto">
              <a:xfrm>
                <a:off x="745" y="2123"/>
                <a:ext cx="119" cy="14"/>
              </a:xfrm>
              <a:custGeom>
                <a:avLst/>
                <a:gdLst>
                  <a:gd name="T0" fmla="*/ 0 w 597"/>
                  <a:gd name="T1" fmla="*/ 0 h 70"/>
                  <a:gd name="T2" fmla="*/ 0 w 597"/>
                  <a:gd name="T3" fmla="*/ 0 h 70"/>
                  <a:gd name="T4" fmla="*/ 0 w 597"/>
                  <a:gd name="T5" fmla="*/ 0 h 70"/>
                  <a:gd name="T6" fmla="*/ 0 w 597"/>
                  <a:gd name="T7" fmla="*/ 0 h 70"/>
                  <a:gd name="T8" fmla="*/ 0 w 597"/>
                  <a:gd name="T9" fmla="*/ 0 h 70"/>
                  <a:gd name="T10" fmla="*/ 0 w 597"/>
                  <a:gd name="T11" fmla="*/ 0 h 70"/>
                  <a:gd name="T12" fmla="*/ 0 w 597"/>
                  <a:gd name="T13" fmla="*/ 0 h 70"/>
                  <a:gd name="T14" fmla="*/ 0 w 597"/>
                  <a:gd name="T15" fmla="*/ 0 h 70"/>
                  <a:gd name="T16" fmla="*/ 0 w 597"/>
                  <a:gd name="T17" fmla="*/ 0 h 70"/>
                  <a:gd name="T18" fmla="*/ 0 w 597"/>
                  <a:gd name="T19" fmla="*/ 0 h 70"/>
                  <a:gd name="T20" fmla="*/ 0 w 597"/>
                  <a:gd name="T21" fmla="*/ 0 h 70"/>
                  <a:gd name="T22" fmla="*/ 0 w 597"/>
                  <a:gd name="T23" fmla="*/ 0 h 70"/>
                  <a:gd name="T24" fmla="*/ 0 w 597"/>
                  <a:gd name="T25" fmla="*/ 0 h 70"/>
                  <a:gd name="T26" fmla="*/ 0 w 597"/>
                  <a:gd name="T27" fmla="*/ 0 h 70"/>
                  <a:gd name="T28" fmla="*/ 0 w 597"/>
                  <a:gd name="T29" fmla="*/ 0 h 70"/>
                  <a:gd name="T30" fmla="*/ 0 w 597"/>
                  <a:gd name="T31" fmla="*/ 0 h 70"/>
                  <a:gd name="T32" fmla="*/ 0 w 597"/>
                  <a:gd name="T33" fmla="*/ 0 h 70"/>
                  <a:gd name="T34" fmla="*/ 0 w 597"/>
                  <a:gd name="T35" fmla="*/ 0 h 70"/>
                  <a:gd name="T36" fmla="*/ 0 w 597"/>
                  <a:gd name="T37" fmla="*/ 0 h 70"/>
                  <a:gd name="T38" fmla="*/ 0 w 597"/>
                  <a:gd name="T39" fmla="*/ 0 h 70"/>
                  <a:gd name="T40" fmla="*/ 0 w 597"/>
                  <a:gd name="T41" fmla="*/ 0 h 70"/>
                  <a:gd name="T42" fmla="*/ 0 w 597"/>
                  <a:gd name="T43" fmla="*/ 0 h 70"/>
                  <a:gd name="T44" fmla="*/ 0 w 597"/>
                  <a:gd name="T45" fmla="*/ 0 h 70"/>
                  <a:gd name="T46" fmla="*/ 0 w 597"/>
                  <a:gd name="T47" fmla="*/ 0 h 70"/>
                  <a:gd name="T48" fmla="*/ 0 w 597"/>
                  <a:gd name="T49" fmla="*/ 0 h 70"/>
                  <a:gd name="T50" fmla="*/ 0 w 597"/>
                  <a:gd name="T51" fmla="*/ 0 h 70"/>
                  <a:gd name="T52" fmla="*/ 0 w 597"/>
                  <a:gd name="T53" fmla="*/ 0 h 70"/>
                  <a:gd name="T54" fmla="*/ 0 w 597"/>
                  <a:gd name="T55" fmla="*/ 0 h 70"/>
                  <a:gd name="T56" fmla="*/ 0 w 597"/>
                  <a:gd name="T57" fmla="*/ 0 h 70"/>
                  <a:gd name="T58" fmla="*/ 0 w 597"/>
                  <a:gd name="T59" fmla="*/ 0 h 70"/>
                  <a:gd name="T60" fmla="*/ 0 w 597"/>
                  <a:gd name="T61" fmla="*/ 0 h 70"/>
                  <a:gd name="T62" fmla="*/ 0 w 597"/>
                  <a:gd name="T63" fmla="*/ 0 h 70"/>
                  <a:gd name="T64" fmla="*/ 0 w 597"/>
                  <a:gd name="T65" fmla="*/ 0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70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7" y="12"/>
                    </a:lnTo>
                    <a:lnTo>
                      <a:pt x="48" y="20"/>
                    </a:lnTo>
                    <a:lnTo>
                      <a:pt x="73" y="29"/>
                    </a:lnTo>
                    <a:lnTo>
                      <a:pt x="104" y="38"/>
                    </a:lnTo>
                    <a:lnTo>
                      <a:pt x="139" y="48"/>
                    </a:lnTo>
                    <a:lnTo>
                      <a:pt x="178" y="54"/>
                    </a:lnTo>
                    <a:lnTo>
                      <a:pt x="220" y="61"/>
                    </a:lnTo>
                    <a:lnTo>
                      <a:pt x="266" y="65"/>
                    </a:lnTo>
                    <a:lnTo>
                      <a:pt x="316" y="65"/>
                    </a:lnTo>
                    <a:lnTo>
                      <a:pt x="368" y="61"/>
                    </a:lnTo>
                    <a:lnTo>
                      <a:pt x="422" y="54"/>
                    </a:lnTo>
                    <a:lnTo>
                      <a:pt x="479" y="42"/>
                    </a:lnTo>
                    <a:lnTo>
                      <a:pt x="537" y="24"/>
                    </a:lnTo>
                    <a:lnTo>
                      <a:pt x="597" y="0"/>
                    </a:lnTo>
                    <a:lnTo>
                      <a:pt x="594" y="2"/>
                    </a:lnTo>
                    <a:lnTo>
                      <a:pt x="585" y="7"/>
                    </a:lnTo>
                    <a:lnTo>
                      <a:pt x="569" y="14"/>
                    </a:lnTo>
                    <a:lnTo>
                      <a:pt x="549" y="23"/>
                    </a:lnTo>
                    <a:lnTo>
                      <a:pt x="523" y="32"/>
                    </a:lnTo>
                    <a:lnTo>
                      <a:pt x="491" y="42"/>
                    </a:lnTo>
                    <a:lnTo>
                      <a:pt x="456" y="51"/>
                    </a:lnTo>
                    <a:lnTo>
                      <a:pt x="416" y="59"/>
                    </a:lnTo>
                    <a:lnTo>
                      <a:pt x="374" y="66"/>
                    </a:lnTo>
                    <a:lnTo>
                      <a:pt x="327" y="69"/>
                    </a:lnTo>
                    <a:lnTo>
                      <a:pt x="277" y="70"/>
                    </a:lnTo>
                    <a:lnTo>
                      <a:pt x="226" y="67"/>
                    </a:lnTo>
                    <a:lnTo>
                      <a:pt x="171" y="59"/>
                    </a:lnTo>
                    <a:lnTo>
                      <a:pt x="116" y="45"/>
                    </a:lnTo>
                    <a:lnTo>
                      <a:pt x="58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85" name="Freeform 318"/>
              <p:cNvSpPr>
                <a:spLocks/>
              </p:cNvSpPr>
              <p:nvPr/>
            </p:nvSpPr>
            <p:spPr bwMode="auto">
              <a:xfrm>
                <a:off x="735" y="2071"/>
                <a:ext cx="138" cy="16"/>
              </a:xfrm>
              <a:custGeom>
                <a:avLst/>
                <a:gdLst>
                  <a:gd name="T0" fmla="*/ 0 w 692"/>
                  <a:gd name="T1" fmla="*/ 0 h 82"/>
                  <a:gd name="T2" fmla="*/ 0 w 692"/>
                  <a:gd name="T3" fmla="*/ 0 h 82"/>
                  <a:gd name="T4" fmla="*/ 0 w 692"/>
                  <a:gd name="T5" fmla="*/ 0 h 82"/>
                  <a:gd name="T6" fmla="*/ 0 w 692"/>
                  <a:gd name="T7" fmla="*/ 0 h 82"/>
                  <a:gd name="T8" fmla="*/ 0 w 692"/>
                  <a:gd name="T9" fmla="*/ 0 h 82"/>
                  <a:gd name="T10" fmla="*/ 0 w 692"/>
                  <a:gd name="T11" fmla="*/ 0 h 82"/>
                  <a:gd name="T12" fmla="*/ 0 w 692"/>
                  <a:gd name="T13" fmla="*/ 0 h 82"/>
                  <a:gd name="T14" fmla="*/ 0 w 692"/>
                  <a:gd name="T15" fmla="*/ 0 h 82"/>
                  <a:gd name="T16" fmla="*/ 0 w 692"/>
                  <a:gd name="T17" fmla="*/ 0 h 82"/>
                  <a:gd name="T18" fmla="*/ 0 w 692"/>
                  <a:gd name="T19" fmla="*/ 0 h 82"/>
                  <a:gd name="T20" fmla="*/ 0 w 692"/>
                  <a:gd name="T21" fmla="*/ 0 h 82"/>
                  <a:gd name="T22" fmla="*/ 0 w 692"/>
                  <a:gd name="T23" fmla="*/ 0 h 82"/>
                  <a:gd name="T24" fmla="*/ 0 w 692"/>
                  <a:gd name="T25" fmla="*/ 0 h 82"/>
                  <a:gd name="T26" fmla="*/ 0 w 692"/>
                  <a:gd name="T27" fmla="*/ 0 h 82"/>
                  <a:gd name="T28" fmla="*/ 0 w 692"/>
                  <a:gd name="T29" fmla="*/ 0 h 82"/>
                  <a:gd name="T30" fmla="*/ 0 w 692"/>
                  <a:gd name="T31" fmla="*/ 0 h 82"/>
                  <a:gd name="T32" fmla="*/ 0 w 692"/>
                  <a:gd name="T33" fmla="*/ 0 h 82"/>
                  <a:gd name="T34" fmla="*/ 0 w 692"/>
                  <a:gd name="T35" fmla="*/ 0 h 82"/>
                  <a:gd name="T36" fmla="*/ 0 w 692"/>
                  <a:gd name="T37" fmla="*/ 0 h 82"/>
                  <a:gd name="T38" fmla="*/ 0 w 692"/>
                  <a:gd name="T39" fmla="*/ 0 h 82"/>
                  <a:gd name="T40" fmla="*/ 0 w 692"/>
                  <a:gd name="T41" fmla="*/ 0 h 82"/>
                  <a:gd name="T42" fmla="*/ 0 w 692"/>
                  <a:gd name="T43" fmla="*/ 0 h 82"/>
                  <a:gd name="T44" fmla="*/ 0 w 692"/>
                  <a:gd name="T45" fmla="*/ 0 h 82"/>
                  <a:gd name="T46" fmla="*/ 0 w 692"/>
                  <a:gd name="T47" fmla="*/ 0 h 82"/>
                  <a:gd name="T48" fmla="*/ 0 w 692"/>
                  <a:gd name="T49" fmla="*/ 0 h 82"/>
                  <a:gd name="T50" fmla="*/ 0 w 692"/>
                  <a:gd name="T51" fmla="*/ 0 h 82"/>
                  <a:gd name="T52" fmla="*/ 0 w 692"/>
                  <a:gd name="T53" fmla="*/ 0 h 82"/>
                  <a:gd name="T54" fmla="*/ 0 w 692"/>
                  <a:gd name="T55" fmla="*/ 0 h 82"/>
                  <a:gd name="T56" fmla="*/ 0 w 692"/>
                  <a:gd name="T57" fmla="*/ 0 h 82"/>
                  <a:gd name="T58" fmla="*/ 0 w 692"/>
                  <a:gd name="T59" fmla="*/ 0 h 82"/>
                  <a:gd name="T60" fmla="*/ 0 w 692"/>
                  <a:gd name="T61" fmla="*/ 0 h 82"/>
                  <a:gd name="T62" fmla="*/ 0 w 692"/>
                  <a:gd name="T63" fmla="*/ 0 h 82"/>
                  <a:gd name="T64" fmla="*/ 0 w 692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2" h="82">
                    <a:moveTo>
                      <a:pt x="0" y="7"/>
                    </a:moveTo>
                    <a:lnTo>
                      <a:pt x="3" y="9"/>
                    </a:lnTo>
                    <a:lnTo>
                      <a:pt x="13" y="14"/>
                    </a:lnTo>
                    <a:lnTo>
                      <a:pt x="30" y="21"/>
                    </a:lnTo>
                    <a:lnTo>
                      <a:pt x="54" y="32"/>
                    </a:lnTo>
                    <a:lnTo>
                      <a:pt x="82" y="42"/>
                    </a:lnTo>
                    <a:lnTo>
                      <a:pt x="117" y="52"/>
                    </a:lnTo>
                    <a:lnTo>
                      <a:pt x="157" y="62"/>
                    </a:lnTo>
                    <a:lnTo>
                      <a:pt x="201" y="71"/>
                    </a:lnTo>
                    <a:lnTo>
                      <a:pt x="251" y="78"/>
                    </a:lnTo>
                    <a:lnTo>
                      <a:pt x="304" y="82"/>
                    </a:lnTo>
                    <a:lnTo>
                      <a:pt x="360" y="82"/>
                    </a:lnTo>
                    <a:lnTo>
                      <a:pt x="421" y="77"/>
                    </a:lnTo>
                    <a:lnTo>
                      <a:pt x="484" y="68"/>
                    </a:lnTo>
                    <a:lnTo>
                      <a:pt x="551" y="52"/>
                    </a:lnTo>
                    <a:lnTo>
                      <a:pt x="621" y="29"/>
                    </a:lnTo>
                    <a:lnTo>
                      <a:pt x="692" y="0"/>
                    </a:lnTo>
                    <a:lnTo>
                      <a:pt x="689" y="2"/>
                    </a:lnTo>
                    <a:lnTo>
                      <a:pt x="678" y="7"/>
                    </a:lnTo>
                    <a:lnTo>
                      <a:pt x="660" y="15"/>
                    </a:lnTo>
                    <a:lnTo>
                      <a:pt x="636" y="24"/>
                    </a:lnTo>
                    <a:lnTo>
                      <a:pt x="605" y="34"/>
                    </a:lnTo>
                    <a:lnTo>
                      <a:pt x="570" y="45"/>
                    </a:lnTo>
                    <a:lnTo>
                      <a:pt x="530" y="55"/>
                    </a:lnTo>
                    <a:lnTo>
                      <a:pt x="483" y="65"/>
                    </a:lnTo>
                    <a:lnTo>
                      <a:pt x="434" y="71"/>
                    </a:lnTo>
                    <a:lnTo>
                      <a:pt x="381" y="76"/>
                    </a:lnTo>
                    <a:lnTo>
                      <a:pt x="323" y="77"/>
                    </a:lnTo>
                    <a:lnTo>
                      <a:pt x="263" y="75"/>
                    </a:lnTo>
                    <a:lnTo>
                      <a:pt x="200" y="67"/>
                    </a:lnTo>
                    <a:lnTo>
                      <a:pt x="135" y="53"/>
                    </a:lnTo>
                    <a:lnTo>
                      <a:pt x="68" y="3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86" name="Freeform 319"/>
              <p:cNvSpPr>
                <a:spLocks/>
              </p:cNvSpPr>
              <p:nvPr/>
            </p:nvSpPr>
            <p:spPr bwMode="auto">
              <a:xfrm>
                <a:off x="743" y="1939"/>
                <a:ext cx="127" cy="16"/>
              </a:xfrm>
              <a:custGeom>
                <a:avLst/>
                <a:gdLst>
                  <a:gd name="T0" fmla="*/ 0 w 654"/>
                  <a:gd name="T1" fmla="*/ 0 h 79"/>
                  <a:gd name="T2" fmla="*/ 0 w 654"/>
                  <a:gd name="T3" fmla="*/ 0 h 79"/>
                  <a:gd name="T4" fmla="*/ 0 w 654"/>
                  <a:gd name="T5" fmla="*/ 0 h 79"/>
                  <a:gd name="T6" fmla="*/ 0 w 654"/>
                  <a:gd name="T7" fmla="*/ 0 h 79"/>
                  <a:gd name="T8" fmla="*/ 0 w 654"/>
                  <a:gd name="T9" fmla="*/ 0 h 79"/>
                  <a:gd name="T10" fmla="*/ 0 w 654"/>
                  <a:gd name="T11" fmla="*/ 0 h 79"/>
                  <a:gd name="T12" fmla="*/ 0 w 654"/>
                  <a:gd name="T13" fmla="*/ 0 h 79"/>
                  <a:gd name="T14" fmla="*/ 0 w 654"/>
                  <a:gd name="T15" fmla="*/ 0 h 79"/>
                  <a:gd name="T16" fmla="*/ 0 w 654"/>
                  <a:gd name="T17" fmla="*/ 0 h 79"/>
                  <a:gd name="T18" fmla="*/ 0 w 654"/>
                  <a:gd name="T19" fmla="*/ 0 h 79"/>
                  <a:gd name="T20" fmla="*/ 0 w 654"/>
                  <a:gd name="T21" fmla="*/ 0 h 79"/>
                  <a:gd name="T22" fmla="*/ 0 w 654"/>
                  <a:gd name="T23" fmla="*/ 0 h 79"/>
                  <a:gd name="T24" fmla="*/ 0 w 654"/>
                  <a:gd name="T25" fmla="*/ 0 h 79"/>
                  <a:gd name="T26" fmla="*/ 0 w 654"/>
                  <a:gd name="T27" fmla="*/ 0 h 79"/>
                  <a:gd name="T28" fmla="*/ 0 w 654"/>
                  <a:gd name="T29" fmla="*/ 0 h 79"/>
                  <a:gd name="T30" fmla="*/ 0 w 654"/>
                  <a:gd name="T31" fmla="*/ 0 h 79"/>
                  <a:gd name="T32" fmla="*/ 0 w 654"/>
                  <a:gd name="T33" fmla="*/ 0 h 79"/>
                  <a:gd name="T34" fmla="*/ 0 w 654"/>
                  <a:gd name="T35" fmla="*/ 0 h 79"/>
                  <a:gd name="T36" fmla="*/ 0 w 654"/>
                  <a:gd name="T37" fmla="*/ 0 h 79"/>
                  <a:gd name="T38" fmla="*/ 0 w 654"/>
                  <a:gd name="T39" fmla="*/ 0 h 79"/>
                  <a:gd name="T40" fmla="*/ 0 w 654"/>
                  <a:gd name="T41" fmla="*/ 0 h 79"/>
                  <a:gd name="T42" fmla="*/ 0 w 654"/>
                  <a:gd name="T43" fmla="*/ 0 h 79"/>
                  <a:gd name="T44" fmla="*/ 0 w 654"/>
                  <a:gd name="T45" fmla="*/ 0 h 79"/>
                  <a:gd name="T46" fmla="*/ 0 w 654"/>
                  <a:gd name="T47" fmla="*/ 0 h 79"/>
                  <a:gd name="T48" fmla="*/ 0 w 654"/>
                  <a:gd name="T49" fmla="*/ 0 h 79"/>
                  <a:gd name="T50" fmla="*/ 0 w 654"/>
                  <a:gd name="T51" fmla="*/ 0 h 79"/>
                  <a:gd name="T52" fmla="*/ 0 w 654"/>
                  <a:gd name="T53" fmla="*/ 0 h 79"/>
                  <a:gd name="T54" fmla="*/ 0 w 654"/>
                  <a:gd name="T55" fmla="*/ 0 h 79"/>
                  <a:gd name="T56" fmla="*/ 0 w 654"/>
                  <a:gd name="T57" fmla="*/ 0 h 79"/>
                  <a:gd name="T58" fmla="*/ 0 w 654"/>
                  <a:gd name="T59" fmla="*/ 0 h 79"/>
                  <a:gd name="T60" fmla="*/ 0 w 654"/>
                  <a:gd name="T61" fmla="*/ 0 h 79"/>
                  <a:gd name="T62" fmla="*/ 0 w 654"/>
                  <a:gd name="T63" fmla="*/ 0 h 79"/>
                  <a:gd name="T64" fmla="*/ 0 w 654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54" h="79">
                    <a:moveTo>
                      <a:pt x="0" y="15"/>
                    </a:moveTo>
                    <a:lnTo>
                      <a:pt x="4" y="17"/>
                    </a:lnTo>
                    <a:lnTo>
                      <a:pt x="14" y="21"/>
                    </a:lnTo>
                    <a:lnTo>
                      <a:pt x="31" y="28"/>
                    </a:lnTo>
                    <a:lnTo>
                      <a:pt x="53" y="36"/>
                    </a:lnTo>
                    <a:lnTo>
                      <a:pt x="82" y="45"/>
                    </a:lnTo>
                    <a:lnTo>
                      <a:pt x="114" y="54"/>
                    </a:lnTo>
                    <a:lnTo>
                      <a:pt x="153" y="63"/>
                    </a:lnTo>
                    <a:lnTo>
                      <a:pt x="196" y="71"/>
                    </a:lnTo>
                    <a:lnTo>
                      <a:pt x="243" y="77"/>
                    </a:lnTo>
                    <a:lnTo>
                      <a:pt x="294" y="79"/>
                    </a:lnTo>
                    <a:lnTo>
                      <a:pt x="347" y="78"/>
                    </a:lnTo>
                    <a:lnTo>
                      <a:pt x="405" y="74"/>
                    </a:lnTo>
                    <a:lnTo>
                      <a:pt x="463" y="65"/>
                    </a:lnTo>
                    <a:lnTo>
                      <a:pt x="526" y="50"/>
                    </a:lnTo>
                    <a:lnTo>
                      <a:pt x="589" y="28"/>
                    </a:lnTo>
                    <a:lnTo>
                      <a:pt x="654" y="0"/>
                    </a:lnTo>
                    <a:lnTo>
                      <a:pt x="651" y="2"/>
                    </a:lnTo>
                    <a:lnTo>
                      <a:pt x="640" y="7"/>
                    </a:lnTo>
                    <a:lnTo>
                      <a:pt x="623" y="14"/>
                    </a:lnTo>
                    <a:lnTo>
                      <a:pt x="600" y="23"/>
                    </a:lnTo>
                    <a:lnTo>
                      <a:pt x="571" y="33"/>
                    </a:lnTo>
                    <a:lnTo>
                      <a:pt x="537" y="43"/>
                    </a:lnTo>
                    <a:lnTo>
                      <a:pt x="497" y="53"/>
                    </a:lnTo>
                    <a:lnTo>
                      <a:pt x="454" y="62"/>
                    </a:lnTo>
                    <a:lnTo>
                      <a:pt x="407" y="69"/>
                    </a:lnTo>
                    <a:lnTo>
                      <a:pt x="356" y="75"/>
                    </a:lnTo>
                    <a:lnTo>
                      <a:pt x="302" y="76"/>
                    </a:lnTo>
                    <a:lnTo>
                      <a:pt x="245" y="74"/>
                    </a:lnTo>
                    <a:lnTo>
                      <a:pt x="187" y="68"/>
                    </a:lnTo>
                    <a:lnTo>
                      <a:pt x="126" y="55"/>
                    </a:lnTo>
                    <a:lnTo>
                      <a:pt x="64" y="3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87" name="Freeform 320"/>
              <p:cNvSpPr>
                <a:spLocks/>
              </p:cNvSpPr>
              <p:nvPr/>
            </p:nvSpPr>
            <p:spPr bwMode="auto">
              <a:xfrm>
                <a:off x="747" y="1898"/>
                <a:ext cx="118" cy="10"/>
              </a:xfrm>
              <a:custGeom>
                <a:avLst/>
                <a:gdLst>
                  <a:gd name="T0" fmla="*/ 0 w 574"/>
                  <a:gd name="T1" fmla="*/ 0 h 52"/>
                  <a:gd name="T2" fmla="*/ 0 w 574"/>
                  <a:gd name="T3" fmla="*/ 0 h 52"/>
                  <a:gd name="T4" fmla="*/ 0 w 574"/>
                  <a:gd name="T5" fmla="*/ 0 h 52"/>
                  <a:gd name="T6" fmla="*/ 0 w 574"/>
                  <a:gd name="T7" fmla="*/ 0 h 52"/>
                  <a:gd name="T8" fmla="*/ 0 w 574"/>
                  <a:gd name="T9" fmla="*/ 0 h 52"/>
                  <a:gd name="T10" fmla="*/ 0 w 574"/>
                  <a:gd name="T11" fmla="*/ 0 h 52"/>
                  <a:gd name="T12" fmla="*/ 0 w 574"/>
                  <a:gd name="T13" fmla="*/ 0 h 52"/>
                  <a:gd name="T14" fmla="*/ 0 w 574"/>
                  <a:gd name="T15" fmla="*/ 0 h 52"/>
                  <a:gd name="T16" fmla="*/ 0 w 574"/>
                  <a:gd name="T17" fmla="*/ 0 h 52"/>
                  <a:gd name="T18" fmla="*/ 0 w 574"/>
                  <a:gd name="T19" fmla="*/ 0 h 52"/>
                  <a:gd name="T20" fmla="*/ 0 w 574"/>
                  <a:gd name="T21" fmla="*/ 0 h 52"/>
                  <a:gd name="T22" fmla="*/ 0 w 574"/>
                  <a:gd name="T23" fmla="*/ 0 h 52"/>
                  <a:gd name="T24" fmla="*/ 0 w 574"/>
                  <a:gd name="T25" fmla="*/ 0 h 52"/>
                  <a:gd name="T26" fmla="*/ 0 w 574"/>
                  <a:gd name="T27" fmla="*/ 0 h 52"/>
                  <a:gd name="T28" fmla="*/ 0 w 574"/>
                  <a:gd name="T29" fmla="*/ 0 h 52"/>
                  <a:gd name="T30" fmla="*/ 0 w 574"/>
                  <a:gd name="T31" fmla="*/ 0 h 52"/>
                  <a:gd name="T32" fmla="*/ 0 w 574"/>
                  <a:gd name="T33" fmla="*/ 0 h 52"/>
                  <a:gd name="T34" fmla="*/ 0 w 574"/>
                  <a:gd name="T35" fmla="*/ 0 h 52"/>
                  <a:gd name="T36" fmla="*/ 0 w 574"/>
                  <a:gd name="T37" fmla="*/ 0 h 52"/>
                  <a:gd name="T38" fmla="*/ 0 w 574"/>
                  <a:gd name="T39" fmla="*/ 0 h 52"/>
                  <a:gd name="T40" fmla="*/ 0 w 574"/>
                  <a:gd name="T41" fmla="*/ 0 h 52"/>
                  <a:gd name="T42" fmla="*/ 0 w 574"/>
                  <a:gd name="T43" fmla="*/ 0 h 52"/>
                  <a:gd name="T44" fmla="*/ 0 w 574"/>
                  <a:gd name="T45" fmla="*/ 0 h 52"/>
                  <a:gd name="T46" fmla="*/ 0 w 574"/>
                  <a:gd name="T47" fmla="*/ 0 h 52"/>
                  <a:gd name="T48" fmla="*/ 0 w 574"/>
                  <a:gd name="T49" fmla="*/ 0 h 52"/>
                  <a:gd name="T50" fmla="*/ 0 w 574"/>
                  <a:gd name="T51" fmla="*/ 0 h 52"/>
                  <a:gd name="T52" fmla="*/ 0 w 574"/>
                  <a:gd name="T53" fmla="*/ 0 h 52"/>
                  <a:gd name="T54" fmla="*/ 0 w 574"/>
                  <a:gd name="T55" fmla="*/ 0 h 52"/>
                  <a:gd name="T56" fmla="*/ 0 w 574"/>
                  <a:gd name="T57" fmla="*/ 0 h 52"/>
                  <a:gd name="T58" fmla="*/ 0 w 574"/>
                  <a:gd name="T59" fmla="*/ 0 h 52"/>
                  <a:gd name="T60" fmla="*/ 0 w 574"/>
                  <a:gd name="T61" fmla="*/ 0 h 52"/>
                  <a:gd name="T62" fmla="*/ 0 w 574"/>
                  <a:gd name="T63" fmla="*/ 0 h 52"/>
                  <a:gd name="T64" fmla="*/ 0 w 574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4" h="52">
                    <a:moveTo>
                      <a:pt x="0" y="0"/>
                    </a:moveTo>
                    <a:lnTo>
                      <a:pt x="2" y="1"/>
                    </a:lnTo>
                    <a:lnTo>
                      <a:pt x="10" y="4"/>
                    </a:lnTo>
                    <a:lnTo>
                      <a:pt x="24" y="10"/>
                    </a:lnTo>
                    <a:lnTo>
                      <a:pt x="41" y="17"/>
                    </a:lnTo>
                    <a:lnTo>
                      <a:pt x="63" y="24"/>
                    </a:lnTo>
                    <a:lnTo>
                      <a:pt x="90" y="30"/>
                    </a:lnTo>
                    <a:lnTo>
                      <a:pt x="122" y="38"/>
                    </a:lnTo>
                    <a:lnTo>
                      <a:pt x="157" y="44"/>
                    </a:lnTo>
                    <a:lnTo>
                      <a:pt x="197" y="48"/>
                    </a:lnTo>
                    <a:lnTo>
                      <a:pt x="241" y="52"/>
                    </a:lnTo>
                    <a:lnTo>
                      <a:pt x="288" y="52"/>
                    </a:lnTo>
                    <a:lnTo>
                      <a:pt x="339" y="50"/>
                    </a:lnTo>
                    <a:lnTo>
                      <a:pt x="392" y="44"/>
                    </a:lnTo>
                    <a:lnTo>
                      <a:pt x="450" y="34"/>
                    </a:lnTo>
                    <a:lnTo>
                      <a:pt x="511" y="19"/>
                    </a:lnTo>
                    <a:lnTo>
                      <a:pt x="574" y="0"/>
                    </a:lnTo>
                    <a:lnTo>
                      <a:pt x="570" y="1"/>
                    </a:lnTo>
                    <a:lnTo>
                      <a:pt x="561" y="4"/>
                    </a:lnTo>
                    <a:lnTo>
                      <a:pt x="546" y="9"/>
                    </a:lnTo>
                    <a:lnTo>
                      <a:pt x="524" y="14"/>
                    </a:lnTo>
                    <a:lnTo>
                      <a:pt x="498" y="21"/>
                    </a:lnTo>
                    <a:lnTo>
                      <a:pt x="468" y="28"/>
                    </a:lnTo>
                    <a:lnTo>
                      <a:pt x="433" y="34"/>
                    </a:lnTo>
                    <a:lnTo>
                      <a:pt x="394" y="39"/>
                    </a:lnTo>
                    <a:lnTo>
                      <a:pt x="351" y="44"/>
                    </a:lnTo>
                    <a:lnTo>
                      <a:pt x="306" y="46"/>
                    </a:lnTo>
                    <a:lnTo>
                      <a:pt x="259" y="47"/>
                    </a:lnTo>
                    <a:lnTo>
                      <a:pt x="210" y="45"/>
                    </a:lnTo>
                    <a:lnTo>
                      <a:pt x="158" y="39"/>
                    </a:lnTo>
                    <a:lnTo>
                      <a:pt x="106" y="30"/>
                    </a:lnTo>
                    <a:lnTo>
                      <a:pt x="5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26315" name="Group 134"/>
            <p:cNvGrpSpPr>
              <a:grpSpLocks/>
            </p:cNvGrpSpPr>
            <p:nvPr/>
          </p:nvGrpSpPr>
          <p:grpSpPr bwMode="auto">
            <a:xfrm flipH="1">
              <a:off x="344784" y="2771980"/>
              <a:ext cx="554808" cy="915612"/>
              <a:chOff x="1655" y="1660"/>
              <a:chExt cx="616" cy="457"/>
            </a:xfrm>
          </p:grpSpPr>
          <p:sp>
            <p:nvSpPr>
              <p:cNvPr id="226452" name="Freeform 135"/>
              <p:cNvSpPr>
                <a:spLocks/>
              </p:cNvSpPr>
              <p:nvPr/>
            </p:nvSpPr>
            <p:spPr bwMode="auto">
              <a:xfrm>
                <a:off x="1659" y="1925"/>
                <a:ext cx="610" cy="192"/>
              </a:xfrm>
              <a:custGeom>
                <a:avLst/>
                <a:gdLst>
                  <a:gd name="T0" fmla="*/ 0 w 615"/>
                  <a:gd name="T1" fmla="*/ 1 h 192"/>
                  <a:gd name="T2" fmla="*/ 91 w 615"/>
                  <a:gd name="T3" fmla="*/ 1 h 192"/>
                  <a:gd name="T4" fmla="*/ 266 w 615"/>
                  <a:gd name="T5" fmla="*/ 7 h 192"/>
                  <a:gd name="T6" fmla="*/ 403 w 615"/>
                  <a:gd name="T7" fmla="*/ 43 h 192"/>
                  <a:gd name="T8" fmla="*/ 517 w 615"/>
                  <a:gd name="T9" fmla="*/ 109 h 192"/>
                  <a:gd name="T10" fmla="*/ 541 w 615"/>
                  <a:gd name="T11" fmla="*/ 169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5" h="192">
                    <a:moveTo>
                      <a:pt x="0" y="1"/>
                    </a:moveTo>
                    <a:cubicBezTo>
                      <a:pt x="27" y="0"/>
                      <a:pt x="54" y="0"/>
                      <a:pt x="102" y="1"/>
                    </a:cubicBezTo>
                    <a:cubicBezTo>
                      <a:pt x="150" y="2"/>
                      <a:pt x="232" y="0"/>
                      <a:pt x="288" y="7"/>
                    </a:cubicBezTo>
                    <a:cubicBezTo>
                      <a:pt x="344" y="14"/>
                      <a:pt x="392" y="26"/>
                      <a:pt x="438" y="43"/>
                    </a:cubicBezTo>
                    <a:cubicBezTo>
                      <a:pt x="484" y="60"/>
                      <a:pt x="538" y="88"/>
                      <a:pt x="564" y="109"/>
                    </a:cubicBezTo>
                    <a:cubicBezTo>
                      <a:pt x="590" y="130"/>
                      <a:pt x="615" y="192"/>
                      <a:pt x="594" y="16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stealth" w="lg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53" name="Freeform 136"/>
              <p:cNvSpPr>
                <a:spLocks/>
              </p:cNvSpPr>
              <p:nvPr/>
            </p:nvSpPr>
            <p:spPr bwMode="auto">
              <a:xfrm flipV="1">
                <a:off x="1659" y="1660"/>
                <a:ext cx="612" cy="192"/>
              </a:xfrm>
              <a:custGeom>
                <a:avLst/>
                <a:gdLst>
                  <a:gd name="T0" fmla="*/ 0 w 615"/>
                  <a:gd name="T1" fmla="*/ 1 h 192"/>
                  <a:gd name="T2" fmla="*/ 102 w 615"/>
                  <a:gd name="T3" fmla="*/ 1 h 192"/>
                  <a:gd name="T4" fmla="*/ 277 w 615"/>
                  <a:gd name="T5" fmla="*/ 7 h 192"/>
                  <a:gd name="T6" fmla="*/ 416 w 615"/>
                  <a:gd name="T7" fmla="*/ 43 h 192"/>
                  <a:gd name="T8" fmla="*/ 531 w 615"/>
                  <a:gd name="T9" fmla="*/ 109 h 192"/>
                  <a:gd name="T10" fmla="*/ 561 w 615"/>
                  <a:gd name="T11" fmla="*/ 169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5" h="192">
                    <a:moveTo>
                      <a:pt x="0" y="1"/>
                    </a:moveTo>
                    <a:cubicBezTo>
                      <a:pt x="27" y="0"/>
                      <a:pt x="54" y="0"/>
                      <a:pt x="102" y="1"/>
                    </a:cubicBezTo>
                    <a:cubicBezTo>
                      <a:pt x="150" y="2"/>
                      <a:pt x="232" y="0"/>
                      <a:pt x="288" y="7"/>
                    </a:cubicBezTo>
                    <a:cubicBezTo>
                      <a:pt x="344" y="14"/>
                      <a:pt x="392" y="26"/>
                      <a:pt x="438" y="43"/>
                    </a:cubicBezTo>
                    <a:cubicBezTo>
                      <a:pt x="484" y="60"/>
                      <a:pt x="538" y="88"/>
                      <a:pt x="564" y="109"/>
                    </a:cubicBezTo>
                    <a:cubicBezTo>
                      <a:pt x="590" y="130"/>
                      <a:pt x="615" y="192"/>
                      <a:pt x="594" y="16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stealth" w="lg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26316" name="Group 139"/>
            <p:cNvGrpSpPr>
              <a:grpSpLocks/>
            </p:cNvGrpSpPr>
            <p:nvPr/>
          </p:nvGrpSpPr>
          <p:grpSpPr bwMode="auto">
            <a:xfrm>
              <a:off x="3275856" y="3671069"/>
              <a:ext cx="725113" cy="595048"/>
              <a:chOff x="1648" y="1708"/>
              <a:chExt cx="413" cy="297"/>
            </a:xfrm>
          </p:grpSpPr>
          <p:sp>
            <p:nvSpPr>
              <p:cNvPr id="226402" name="Freeform 140"/>
              <p:cNvSpPr>
                <a:spLocks/>
              </p:cNvSpPr>
              <p:nvPr/>
            </p:nvSpPr>
            <p:spPr bwMode="auto">
              <a:xfrm>
                <a:off x="1662" y="1711"/>
                <a:ext cx="335" cy="295"/>
              </a:xfrm>
              <a:custGeom>
                <a:avLst/>
                <a:gdLst>
                  <a:gd name="T0" fmla="*/ 0 w 1323"/>
                  <a:gd name="T1" fmla="*/ 0 h 1180"/>
                  <a:gd name="T2" fmla="*/ 0 w 1323"/>
                  <a:gd name="T3" fmla="*/ 0 h 1180"/>
                  <a:gd name="T4" fmla="*/ 0 w 1323"/>
                  <a:gd name="T5" fmla="*/ 0 h 1180"/>
                  <a:gd name="T6" fmla="*/ 0 w 1323"/>
                  <a:gd name="T7" fmla="*/ 0 h 1180"/>
                  <a:gd name="T8" fmla="*/ 0 w 1323"/>
                  <a:gd name="T9" fmla="*/ 0 h 1180"/>
                  <a:gd name="T10" fmla="*/ 0 w 1323"/>
                  <a:gd name="T11" fmla="*/ 0 h 1180"/>
                  <a:gd name="T12" fmla="*/ 0 w 1323"/>
                  <a:gd name="T13" fmla="*/ 0 h 1180"/>
                  <a:gd name="T14" fmla="*/ 0 w 1323"/>
                  <a:gd name="T15" fmla="*/ 0 h 1180"/>
                  <a:gd name="T16" fmla="*/ 0 w 1323"/>
                  <a:gd name="T17" fmla="*/ 0 h 1180"/>
                  <a:gd name="T18" fmla="*/ 0 w 1323"/>
                  <a:gd name="T19" fmla="*/ 0 h 1180"/>
                  <a:gd name="T20" fmla="*/ 0 w 1323"/>
                  <a:gd name="T21" fmla="*/ 0 h 1180"/>
                  <a:gd name="T22" fmla="*/ 0 w 1323"/>
                  <a:gd name="T23" fmla="*/ 0 h 1180"/>
                  <a:gd name="T24" fmla="*/ 0 w 1323"/>
                  <a:gd name="T25" fmla="*/ 0 h 1180"/>
                  <a:gd name="T26" fmla="*/ 0 w 1323"/>
                  <a:gd name="T27" fmla="*/ 0 h 1180"/>
                  <a:gd name="T28" fmla="*/ 0 w 1323"/>
                  <a:gd name="T29" fmla="*/ 0 h 1180"/>
                  <a:gd name="T30" fmla="*/ 0 w 1323"/>
                  <a:gd name="T31" fmla="*/ 0 h 1180"/>
                  <a:gd name="T32" fmla="*/ 0 w 1323"/>
                  <a:gd name="T33" fmla="*/ 0 h 1180"/>
                  <a:gd name="T34" fmla="*/ 0 w 1323"/>
                  <a:gd name="T35" fmla="*/ 0 h 1180"/>
                  <a:gd name="T36" fmla="*/ 0 w 1323"/>
                  <a:gd name="T37" fmla="*/ 0 h 1180"/>
                  <a:gd name="T38" fmla="*/ 0 w 1323"/>
                  <a:gd name="T39" fmla="*/ 0 h 1180"/>
                  <a:gd name="T40" fmla="*/ 0 w 1323"/>
                  <a:gd name="T41" fmla="*/ 0 h 1180"/>
                  <a:gd name="T42" fmla="*/ 0 w 1323"/>
                  <a:gd name="T43" fmla="*/ 0 h 1180"/>
                  <a:gd name="T44" fmla="*/ 0 w 1323"/>
                  <a:gd name="T45" fmla="*/ 0 h 1180"/>
                  <a:gd name="T46" fmla="*/ 0 w 1323"/>
                  <a:gd name="T47" fmla="*/ 0 h 1180"/>
                  <a:gd name="T48" fmla="*/ 0 w 1323"/>
                  <a:gd name="T49" fmla="*/ 0 h 1180"/>
                  <a:gd name="T50" fmla="*/ 0 w 1323"/>
                  <a:gd name="T51" fmla="*/ 0 h 1180"/>
                  <a:gd name="T52" fmla="*/ 0 w 1323"/>
                  <a:gd name="T53" fmla="*/ 0 h 1180"/>
                  <a:gd name="T54" fmla="*/ 0 w 1323"/>
                  <a:gd name="T55" fmla="*/ 0 h 1180"/>
                  <a:gd name="T56" fmla="*/ 0 w 1323"/>
                  <a:gd name="T57" fmla="*/ 0 h 1180"/>
                  <a:gd name="T58" fmla="*/ 0 w 1323"/>
                  <a:gd name="T59" fmla="*/ 0 h 1180"/>
                  <a:gd name="T60" fmla="*/ 0 w 1323"/>
                  <a:gd name="T61" fmla="*/ 0 h 1180"/>
                  <a:gd name="T62" fmla="*/ 0 w 1323"/>
                  <a:gd name="T63" fmla="*/ 0 h 1180"/>
                  <a:gd name="T64" fmla="*/ 0 w 1323"/>
                  <a:gd name="T65" fmla="*/ 0 h 1180"/>
                  <a:gd name="T66" fmla="*/ 0 w 1323"/>
                  <a:gd name="T67" fmla="*/ 0 h 1180"/>
                  <a:gd name="T68" fmla="*/ 0 w 1323"/>
                  <a:gd name="T69" fmla="*/ 0 h 1180"/>
                  <a:gd name="T70" fmla="*/ 0 w 1323"/>
                  <a:gd name="T71" fmla="*/ 0 h 1180"/>
                  <a:gd name="T72" fmla="*/ 0 w 1323"/>
                  <a:gd name="T73" fmla="*/ 0 h 1180"/>
                  <a:gd name="T74" fmla="*/ 0 w 1323"/>
                  <a:gd name="T75" fmla="*/ 0 h 1180"/>
                  <a:gd name="T76" fmla="*/ 0 w 1323"/>
                  <a:gd name="T77" fmla="*/ 0 h 1180"/>
                  <a:gd name="T78" fmla="*/ 0 w 1323"/>
                  <a:gd name="T79" fmla="*/ 0 h 1180"/>
                  <a:gd name="T80" fmla="*/ 0 w 1323"/>
                  <a:gd name="T81" fmla="*/ 0 h 1180"/>
                  <a:gd name="T82" fmla="*/ 0 w 1323"/>
                  <a:gd name="T83" fmla="*/ 0 h 1180"/>
                  <a:gd name="T84" fmla="*/ 0 w 1323"/>
                  <a:gd name="T85" fmla="*/ 0 h 1180"/>
                  <a:gd name="T86" fmla="*/ 0 w 1323"/>
                  <a:gd name="T87" fmla="*/ 0 h 1180"/>
                  <a:gd name="T88" fmla="*/ 0 w 1323"/>
                  <a:gd name="T89" fmla="*/ 0 h 1180"/>
                  <a:gd name="T90" fmla="*/ 0 w 1323"/>
                  <a:gd name="T91" fmla="*/ 0 h 1180"/>
                  <a:gd name="T92" fmla="*/ 0 w 1323"/>
                  <a:gd name="T93" fmla="*/ 0 h 1180"/>
                  <a:gd name="T94" fmla="*/ 0 w 1323"/>
                  <a:gd name="T95" fmla="*/ 0 h 1180"/>
                  <a:gd name="T96" fmla="*/ 0 w 1323"/>
                  <a:gd name="T97" fmla="*/ 0 h 1180"/>
                  <a:gd name="T98" fmla="*/ 0 w 1323"/>
                  <a:gd name="T99" fmla="*/ 0 h 1180"/>
                  <a:gd name="T100" fmla="*/ 0 w 1323"/>
                  <a:gd name="T101" fmla="*/ 0 h 1180"/>
                  <a:gd name="T102" fmla="*/ 0 w 1323"/>
                  <a:gd name="T103" fmla="*/ 0 h 1180"/>
                  <a:gd name="T104" fmla="*/ 0 w 1323"/>
                  <a:gd name="T105" fmla="*/ 0 h 1180"/>
                  <a:gd name="T106" fmla="*/ 0 w 1323"/>
                  <a:gd name="T107" fmla="*/ 0 h 1180"/>
                  <a:gd name="T108" fmla="*/ 0 w 1323"/>
                  <a:gd name="T109" fmla="*/ 0 h 1180"/>
                  <a:gd name="T110" fmla="*/ 0 w 1323"/>
                  <a:gd name="T111" fmla="*/ 0 h 1180"/>
                  <a:gd name="T112" fmla="*/ 0 w 1323"/>
                  <a:gd name="T113" fmla="*/ 0 h 1180"/>
                  <a:gd name="T114" fmla="*/ 0 w 1323"/>
                  <a:gd name="T115" fmla="*/ 0 h 1180"/>
                  <a:gd name="T116" fmla="*/ 0 w 1323"/>
                  <a:gd name="T117" fmla="*/ 0 h 1180"/>
                  <a:gd name="T118" fmla="*/ 0 w 1323"/>
                  <a:gd name="T119" fmla="*/ 0 h 11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23" h="1180">
                    <a:moveTo>
                      <a:pt x="1297" y="343"/>
                    </a:moveTo>
                    <a:lnTo>
                      <a:pt x="1296" y="342"/>
                    </a:lnTo>
                    <a:lnTo>
                      <a:pt x="1296" y="338"/>
                    </a:lnTo>
                    <a:lnTo>
                      <a:pt x="1296" y="336"/>
                    </a:lnTo>
                    <a:lnTo>
                      <a:pt x="1296" y="333"/>
                    </a:lnTo>
                    <a:lnTo>
                      <a:pt x="1295" y="329"/>
                    </a:lnTo>
                    <a:lnTo>
                      <a:pt x="1295" y="327"/>
                    </a:lnTo>
                    <a:lnTo>
                      <a:pt x="1294" y="322"/>
                    </a:lnTo>
                    <a:lnTo>
                      <a:pt x="1294" y="319"/>
                    </a:lnTo>
                    <a:lnTo>
                      <a:pt x="1292" y="314"/>
                    </a:lnTo>
                    <a:lnTo>
                      <a:pt x="1292" y="310"/>
                    </a:lnTo>
                    <a:lnTo>
                      <a:pt x="1291" y="305"/>
                    </a:lnTo>
                    <a:lnTo>
                      <a:pt x="1290" y="300"/>
                    </a:lnTo>
                    <a:lnTo>
                      <a:pt x="1289" y="295"/>
                    </a:lnTo>
                    <a:lnTo>
                      <a:pt x="1288" y="292"/>
                    </a:lnTo>
                    <a:lnTo>
                      <a:pt x="1285" y="286"/>
                    </a:lnTo>
                    <a:lnTo>
                      <a:pt x="1283" y="281"/>
                    </a:lnTo>
                    <a:lnTo>
                      <a:pt x="1282" y="276"/>
                    </a:lnTo>
                    <a:lnTo>
                      <a:pt x="1279" y="272"/>
                    </a:lnTo>
                    <a:lnTo>
                      <a:pt x="1277" y="268"/>
                    </a:lnTo>
                    <a:lnTo>
                      <a:pt x="1274" y="263"/>
                    </a:lnTo>
                    <a:lnTo>
                      <a:pt x="1271" y="259"/>
                    </a:lnTo>
                    <a:lnTo>
                      <a:pt x="1268" y="255"/>
                    </a:lnTo>
                    <a:lnTo>
                      <a:pt x="1265" y="251"/>
                    </a:lnTo>
                    <a:lnTo>
                      <a:pt x="1261" y="247"/>
                    </a:lnTo>
                    <a:lnTo>
                      <a:pt x="1257" y="244"/>
                    </a:lnTo>
                    <a:lnTo>
                      <a:pt x="1254" y="242"/>
                    </a:lnTo>
                    <a:lnTo>
                      <a:pt x="1249" y="238"/>
                    </a:lnTo>
                    <a:lnTo>
                      <a:pt x="1244" y="237"/>
                    </a:lnTo>
                    <a:lnTo>
                      <a:pt x="1239" y="236"/>
                    </a:lnTo>
                    <a:lnTo>
                      <a:pt x="1235" y="236"/>
                    </a:lnTo>
                    <a:lnTo>
                      <a:pt x="1233" y="235"/>
                    </a:lnTo>
                    <a:lnTo>
                      <a:pt x="1229" y="235"/>
                    </a:lnTo>
                    <a:lnTo>
                      <a:pt x="1226" y="234"/>
                    </a:lnTo>
                    <a:lnTo>
                      <a:pt x="1223" y="234"/>
                    </a:lnTo>
                    <a:lnTo>
                      <a:pt x="1220" y="234"/>
                    </a:lnTo>
                    <a:lnTo>
                      <a:pt x="1216" y="234"/>
                    </a:lnTo>
                    <a:lnTo>
                      <a:pt x="1212" y="234"/>
                    </a:lnTo>
                    <a:lnTo>
                      <a:pt x="1209" y="234"/>
                    </a:lnTo>
                    <a:lnTo>
                      <a:pt x="1204" y="234"/>
                    </a:lnTo>
                    <a:lnTo>
                      <a:pt x="1200" y="234"/>
                    </a:lnTo>
                    <a:lnTo>
                      <a:pt x="1197" y="234"/>
                    </a:lnTo>
                    <a:lnTo>
                      <a:pt x="1193" y="234"/>
                    </a:lnTo>
                    <a:lnTo>
                      <a:pt x="1188" y="234"/>
                    </a:lnTo>
                    <a:lnTo>
                      <a:pt x="1183" y="234"/>
                    </a:lnTo>
                    <a:lnTo>
                      <a:pt x="1180" y="234"/>
                    </a:lnTo>
                    <a:lnTo>
                      <a:pt x="1175" y="234"/>
                    </a:lnTo>
                    <a:lnTo>
                      <a:pt x="1170" y="234"/>
                    </a:lnTo>
                    <a:lnTo>
                      <a:pt x="1165" y="234"/>
                    </a:lnTo>
                    <a:lnTo>
                      <a:pt x="1160" y="234"/>
                    </a:lnTo>
                    <a:lnTo>
                      <a:pt x="1155" y="234"/>
                    </a:lnTo>
                    <a:lnTo>
                      <a:pt x="1151" y="234"/>
                    </a:lnTo>
                    <a:lnTo>
                      <a:pt x="1146" y="234"/>
                    </a:lnTo>
                    <a:lnTo>
                      <a:pt x="1141" y="234"/>
                    </a:lnTo>
                    <a:lnTo>
                      <a:pt x="1136" y="234"/>
                    </a:lnTo>
                    <a:lnTo>
                      <a:pt x="1131" y="234"/>
                    </a:lnTo>
                    <a:lnTo>
                      <a:pt x="1126" y="234"/>
                    </a:lnTo>
                    <a:lnTo>
                      <a:pt x="1121" y="234"/>
                    </a:lnTo>
                    <a:lnTo>
                      <a:pt x="1117" y="235"/>
                    </a:lnTo>
                    <a:lnTo>
                      <a:pt x="1112" y="235"/>
                    </a:lnTo>
                    <a:lnTo>
                      <a:pt x="1107" y="235"/>
                    </a:lnTo>
                    <a:lnTo>
                      <a:pt x="1102" y="235"/>
                    </a:lnTo>
                    <a:lnTo>
                      <a:pt x="1097" y="235"/>
                    </a:lnTo>
                    <a:lnTo>
                      <a:pt x="1091" y="235"/>
                    </a:lnTo>
                    <a:lnTo>
                      <a:pt x="1086" y="235"/>
                    </a:lnTo>
                    <a:lnTo>
                      <a:pt x="1081" y="235"/>
                    </a:lnTo>
                    <a:lnTo>
                      <a:pt x="1078" y="235"/>
                    </a:lnTo>
                    <a:lnTo>
                      <a:pt x="1072" y="235"/>
                    </a:lnTo>
                    <a:lnTo>
                      <a:pt x="1068" y="235"/>
                    </a:lnTo>
                    <a:lnTo>
                      <a:pt x="1063" y="235"/>
                    </a:lnTo>
                    <a:lnTo>
                      <a:pt x="1058" y="235"/>
                    </a:lnTo>
                    <a:lnTo>
                      <a:pt x="1053" y="235"/>
                    </a:lnTo>
                    <a:lnTo>
                      <a:pt x="1050" y="235"/>
                    </a:lnTo>
                    <a:lnTo>
                      <a:pt x="1045" y="235"/>
                    </a:lnTo>
                    <a:lnTo>
                      <a:pt x="1041" y="235"/>
                    </a:lnTo>
                    <a:lnTo>
                      <a:pt x="1038" y="235"/>
                    </a:lnTo>
                    <a:lnTo>
                      <a:pt x="1034" y="235"/>
                    </a:lnTo>
                    <a:lnTo>
                      <a:pt x="1030" y="235"/>
                    </a:lnTo>
                    <a:lnTo>
                      <a:pt x="1027" y="235"/>
                    </a:lnTo>
                    <a:lnTo>
                      <a:pt x="1023" y="234"/>
                    </a:lnTo>
                    <a:lnTo>
                      <a:pt x="1019" y="234"/>
                    </a:lnTo>
                    <a:lnTo>
                      <a:pt x="1016" y="234"/>
                    </a:lnTo>
                    <a:lnTo>
                      <a:pt x="1013" y="234"/>
                    </a:lnTo>
                    <a:lnTo>
                      <a:pt x="1007" y="232"/>
                    </a:lnTo>
                    <a:lnTo>
                      <a:pt x="1004" y="232"/>
                    </a:lnTo>
                    <a:lnTo>
                      <a:pt x="999" y="230"/>
                    </a:lnTo>
                    <a:lnTo>
                      <a:pt x="995" y="230"/>
                    </a:lnTo>
                    <a:lnTo>
                      <a:pt x="993" y="229"/>
                    </a:lnTo>
                    <a:lnTo>
                      <a:pt x="992" y="227"/>
                    </a:lnTo>
                    <a:lnTo>
                      <a:pt x="990" y="224"/>
                    </a:lnTo>
                    <a:lnTo>
                      <a:pt x="989" y="221"/>
                    </a:lnTo>
                    <a:lnTo>
                      <a:pt x="988" y="216"/>
                    </a:lnTo>
                    <a:lnTo>
                      <a:pt x="988" y="213"/>
                    </a:lnTo>
                    <a:lnTo>
                      <a:pt x="987" y="207"/>
                    </a:lnTo>
                    <a:lnTo>
                      <a:pt x="986" y="201"/>
                    </a:lnTo>
                    <a:lnTo>
                      <a:pt x="986" y="197"/>
                    </a:lnTo>
                    <a:lnTo>
                      <a:pt x="984" y="193"/>
                    </a:lnTo>
                    <a:lnTo>
                      <a:pt x="984" y="190"/>
                    </a:lnTo>
                    <a:lnTo>
                      <a:pt x="984" y="187"/>
                    </a:lnTo>
                    <a:lnTo>
                      <a:pt x="984" y="182"/>
                    </a:lnTo>
                    <a:lnTo>
                      <a:pt x="983" y="179"/>
                    </a:lnTo>
                    <a:lnTo>
                      <a:pt x="983" y="174"/>
                    </a:lnTo>
                    <a:lnTo>
                      <a:pt x="983" y="170"/>
                    </a:lnTo>
                    <a:lnTo>
                      <a:pt x="983" y="165"/>
                    </a:lnTo>
                    <a:lnTo>
                      <a:pt x="982" y="161"/>
                    </a:lnTo>
                    <a:lnTo>
                      <a:pt x="982" y="157"/>
                    </a:lnTo>
                    <a:lnTo>
                      <a:pt x="982" y="152"/>
                    </a:lnTo>
                    <a:lnTo>
                      <a:pt x="982" y="148"/>
                    </a:lnTo>
                    <a:lnTo>
                      <a:pt x="981" y="144"/>
                    </a:lnTo>
                    <a:lnTo>
                      <a:pt x="981" y="139"/>
                    </a:lnTo>
                    <a:lnTo>
                      <a:pt x="981" y="134"/>
                    </a:lnTo>
                    <a:lnTo>
                      <a:pt x="981" y="129"/>
                    </a:lnTo>
                    <a:lnTo>
                      <a:pt x="979" y="124"/>
                    </a:lnTo>
                    <a:lnTo>
                      <a:pt x="979" y="119"/>
                    </a:lnTo>
                    <a:lnTo>
                      <a:pt x="979" y="116"/>
                    </a:lnTo>
                    <a:lnTo>
                      <a:pt x="979" y="111"/>
                    </a:lnTo>
                    <a:lnTo>
                      <a:pt x="978" y="106"/>
                    </a:lnTo>
                    <a:lnTo>
                      <a:pt x="978" y="101"/>
                    </a:lnTo>
                    <a:lnTo>
                      <a:pt x="978" y="96"/>
                    </a:lnTo>
                    <a:lnTo>
                      <a:pt x="977" y="91"/>
                    </a:lnTo>
                    <a:lnTo>
                      <a:pt x="977" y="88"/>
                    </a:lnTo>
                    <a:lnTo>
                      <a:pt x="976" y="83"/>
                    </a:lnTo>
                    <a:lnTo>
                      <a:pt x="976" y="78"/>
                    </a:lnTo>
                    <a:lnTo>
                      <a:pt x="975" y="73"/>
                    </a:lnTo>
                    <a:lnTo>
                      <a:pt x="975" y="69"/>
                    </a:lnTo>
                    <a:lnTo>
                      <a:pt x="973" y="65"/>
                    </a:lnTo>
                    <a:lnTo>
                      <a:pt x="973" y="61"/>
                    </a:lnTo>
                    <a:lnTo>
                      <a:pt x="972" y="56"/>
                    </a:lnTo>
                    <a:lnTo>
                      <a:pt x="972" y="52"/>
                    </a:lnTo>
                    <a:lnTo>
                      <a:pt x="972" y="49"/>
                    </a:lnTo>
                    <a:lnTo>
                      <a:pt x="972" y="45"/>
                    </a:lnTo>
                    <a:lnTo>
                      <a:pt x="971" y="42"/>
                    </a:lnTo>
                    <a:lnTo>
                      <a:pt x="970" y="38"/>
                    </a:lnTo>
                    <a:lnTo>
                      <a:pt x="969" y="34"/>
                    </a:lnTo>
                    <a:lnTo>
                      <a:pt x="967" y="32"/>
                    </a:lnTo>
                    <a:lnTo>
                      <a:pt x="966" y="27"/>
                    </a:lnTo>
                    <a:lnTo>
                      <a:pt x="964" y="22"/>
                    </a:lnTo>
                    <a:lnTo>
                      <a:pt x="961" y="17"/>
                    </a:lnTo>
                    <a:lnTo>
                      <a:pt x="959" y="14"/>
                    </a:lnTo>
                    <a:lnTo>
                      <a:pt x="956" y="11"/>
                    </a:lnTo>
                    <a:lnTo>
                      <a:pt x="954" y="10"/>
                    </a:lnTo>
                    <a:lnTo>
                      <a:pt x="948" y="8"/>
                    </a:lnTo>
                    <a:lnTo>
                      <a:pt x="942" y="8"/>
                    </a:lnTo>
                    <a:lnTo>
                      <a:pt x="936" y="6"/>
                    </a:lnTo>
                    <a:lnTo>
                      <a:pt x="931" y="6"/>
                    </a:lnTo>
                    <a:lnTo>
                      <a:pt x="925" y="6"/>
                    </a:lnTo>
                    <a:lnTo>
                      <a:pt x="920" y="8"/>
                    </a:lnTo>
                    <a:lnTo>
                      <a:pt x="914" y="9"/>
                    </a:lnTo>
                    <a:lnTo>
                      <a:pt x="908" y="10"/>
                    </a:lnTo>
                    <a:lnTo>
                      <a:pt x="902" y="11"/>
                    </a:lnTo>
                    <a:lnTo>
                      <a:pt x="897" y="12"/>
                    </a:lnTo>
                    <a:lnTo>
                      <a:pt x="891" y="14"/>
                    </a:lnTo>
                    <a:lnTo>
                      <a:pt x="886" y="15"/>
                    </a:lnTo>
                    <a:lnTo>
                      <a:pt x="880" y="16"/>
                    </a:lnTo>
                    <a:lnTo>
                      <a:pt x="875" y="17"/>
                    </a:lnTo>
                    <a:lnTo>
                      <a:pt x="869" y="17"/>
                    </a:lnTo>
                    <a:lnTo>
                      <a:pt x="864" y="18"/>
                    </a:lnTo>
                    <a:lnTo>
                      <a:pt x="859" y="18"/>
                    </a:lnTo>
                    <a:lnTo>
                      <a:pt x="854" y="22"/>
                    </a:lnTo>
                    <a:lnTo>
                      <a:pt x="852" y="23"/>
                    </a:lnTo>
                    <a:lnTo>
                      <a:pt x="850" y="27"/>
                    </a:lnTo>
                    <a:lnTo>
                      <a:pt x="848" y="29"/>
                    </a:lnTo>
                    <a:lnTo>
                      <a:pt x="846" y="33"/>
                    </a:lnTo>
                    <a:lnTo>
                      <a:pt x="844" y="37"/>
                    </a:lnTo>
                    <a:lnTo>
                      <a:pt x="842" y="40"/>
                    </a:lnTo>
                    <a:lnTo>
                      <a:pt x="840" y="45"/>
                    </a:lnTo>
                    <a:lnTo>
                      <a:pt x="839" y="51"/>
                    </a:lnTo>
                    <a:lnTo>
                      <a:pt x="837" y="56"/>
                    </a:lnTo>
                    <a:lnTo>
                      <a:pt x="835" y="62"/>
                    </a:lnTo>
                    <a:lnTo>
                      <a:pt x="835" y="66"/>
                    </a:lnTo>
                    <a:lnTo>
                      <a:pt x="834" y="68"/>
                    </a:lnTo>
                    <a:lnTo>
                      <a:pt x="834" y="72"/>
                    </a:lnTo>
                    <a:lnTo>
                      <a:pt x="834" y="76"/>
                    </a:lnTo>
                    <a:lnTo>
                      <a:pt x="833" y="79"/>
                    </a:lnTo>
                    <a:lnTo>
                      <a:pt x="831" y="83"/>
                    </a:lnTo>
                    <a:lnTo>
                      <a:pt x="831" y="86"/>
                    </a:lnTo>
                    <a:lnTo>
                      <a:pt x="830" y="90"/>
                    </a:lnTo>
                    <a:lnTo>
                      <a:pt x="829" y="94"/>
                    </a:lnTo>
                    <a:lnTo>
                      <a:pt x="829" y="97"/>
                    </a:lnTo>
                    <a:lnTo>
                      <a:pt x="828" y="102"/>
                    </a:lnTo>
                    <a:lnTo>
                      <a:pt x="828" y="106"/>
                    </a:lnTo>
                    <a:lnTo>
                      <a:pt x="828" y="110"/>
                    </a:lnTo>
                    <a:lnTo>
                      <a:pt x="827" y="114"/>
                    </a:lnTo>
                    <a:lnTo>
                      <a:pt x="827" y="118"/>
                    </a:lnTo>
                    <a:lnTo>
                      <a:pt x="827" y="123"/>
                    </a:lnTo>
                    <a:lnTo>
                      <a:pt x="825" y="127"/>
                    </a:lnTo>
                    <a:lnTo>
                      <a:pt x="825" y="131"/>
                    </a:lnTo>
                    <a:lnTo>
                      <a:pt x="824" y="136"/>
                    </a:lnTo>
                    <a:lnTo>
                      <a:pt x="824" y="141"/>
                    </a:lnTo>
                    <a:lnTo>
                      <a:pt x="824" y="146"/>
                    </a:lnTo>
                    <a:lnTo>
                      <a:pt x="823" y="150"/>
                    </a:lnTo>
                    <a:lnTo>
                      <a:pt x="823" y="155"/>
                    </a:lnTo>
                    <a:lnTo>
                      <a:pt x="823" y="161"/>
                    </a:lnTo>
                    <a:lnTo>
                      <a:pt x="822" y="165"/>
                    </a:lnTo>
                    <a:lnTo>
                      <a:pt x="822" y="170"/>
                    </a:lnTo>
                    <a:lnTo>
                      <a:pt x="822" y="175"/>
                    </a:lnTo>
                    <a:lnTo>
                      <a:pt x="822" y="181"/>
                    </a:lnTo>
                    <a:lnTo>
                      <a:pt x="822" y="186"/>
                    </a:lnTo>
                    <a:lnTo>
                      <a:pt x="822" y="191"/>
                    </a:lnTo>
                    <a:lnTo>
                      <a:pt x="822" y="196"/>
                    </a:lnTo>
                    <a:lnTo>
                      <a:pt x="822" y="202"/>
                    </a:lnTo>
                    <a:lnTo>
                      <a:pt x="822" y="207"/>
                    </a:lnTo>
                    <a:lnTo>
                      <a:pt x="822" y="213"/>
                    </a:lnTo>
                    <a:lnTo>
                      <a:pt x="822" y="218"/>
                    </a:lnTo>
                    <a:lnTo>
                      <a:pt x="822" y="224"/>
                    </a:lnTo>
                    <a:lnTo>
                      <a:pt x="821" y="230"/>
                    </a:lnTo>
                    <a:lnTo>
                      <a:pt x="821" y="235"/>
                    </a:lnTo>
                    <a:lnTo>
                      <a:pt x="819" y="240"/>
                    </a:lnTo>
                    <a:lnTo>
                      <a:pt x="819" y="246"/>
                    </a:lnTo>
                    <a:lnTo>
                      <a:pt x="819" y="251"/>
                    </a:lnTo>
                    <a:lnTo>
                      <a:pt x="819" y="257"/>
                    </a:lnTo>
                    <a:lnTo>
                      <a:pt x="819" y="263"/>
                    </a:lnTo>
                    <a:lnTo>
                      <a:pt x="819" y="269"/>
                    </a:lnTo>
                    <a:lnTo>
                      <a:pt x="818" y="274"/>
                    </a:lnTo>
                    <a:lnTo>
                      <a:pt x="818" y="280"/>
                    </a:lnTo>
                    <a:lnTo>
                      <a:pt x="818" y="286"/>
                    </a:lnTo>
                    <a:lnTo>
                      <a:pt x="818" y="292"/>
                    </a:lnTo>
                    <a:lnTo>
                      <a:pt x="817" y="298"/>
                    </a:lnTo>
                    <a:lnTo>
                      <a:pt x="817" y="304"/>
                    </a:lnTo>
                    <a:lnTo>
                      <a:pt x="817" y="310"/>
                    </a:lnTo>
                    <a:lnTo>
                      <a:pt x="817" y="315"/>
                    </a:lnTo>
                    <a:lnTo>
                      <a:pt x="817" y="321"/>
                    </a:lnTo>
                    <a:lnTo>
                      <a:pt x="816" y="327"/>
                    </a:lnTo>
                    <a:lnTo>
                      <a:pt x="816" y="332"/>
                    </a:lnTo>
                    <a:lnTo>
                      <a:pt x="816" y="338"/>
                    </a:lnTo>
                    <a:lnTo>
                      <a:pt x="814" y="344"/>
                    </a:lnTo>
                    <a:lnTo>
                      <a:pt x="814" y="350"/>
                    </a:lnTo>
                    <a:lnTo>
                      <a:pt x="814" y="355"/>
                    </a:lnTo>
                    <a:lnTo>
                      <a:pt x="814" y="361"/>
                    </a:lnTo>
                    <a:lnTo>
                      <a:pt x="813" y="366"/>
                    </a:lnTo>
                    <a:lnTo>
                      <a:pt x="813" y="372"/>
                    </a:lnTo>
                    <a:lnTo>
                      <a:pt x="813" y="377"/>
                    </a:lnTo>
                    <a:lnTo>
                      <a:pt x="813" y="383"/>
                    </a:lnTo>
                    <a:lnTo>
                      <a:pt x="812" y="389"/>
                    </a:lnTo>
                    <a:lnTo>
                      <a:pt x="812" y="394"/>
                    </a:lnTo>
                    <a:lnTo>
                      <a:pt x="812" y="399"/>
                    </a:lnTo>
                    <a:lnTo>
                      <a:pt x="812" y="405"/>
                    </a:lnTo>
                    <a:lnTo>
                      <a:pt x="811" y="408"/>
                    </a:lnTo>
                    <a:lnTo>
                      <a:pt x="811" y="415"/>
                    </a:lnTo>
                    <a:lnTo>
                      <a:pt x="810" y="418"/>
                    </a:lnTo>
                    <a:lnTo>
                      <a:pt x="810" y="424"/>
                    </a:lnTo>
                    <a:lnTo>
                      <a:pt x="808" y="428"/>
                    </a:lnTo>
                    <a:lnTo>
                      <a:pt x="808" y="433"/>
                    </a:lnTo>
                    <a:lnTo>
                      <a:pt x="807" y="438"/>
                    </a:lnTo>
                    <a:lnTo>
                      <a:pt x="807" y="442"/>
                    </a:lnTo>
                    <a:lnTo>
                      <a:pt x="806" y="446"/>
                    </a:lnTo>
                    <a:lnTo>
                      <a:pt x="806" y="450"/>
                    </a:lnTo>
                    <a:lnTo>
                      <a:pt x="805" y="455"/>
                    </a:lnTo>
                    <a:lnTo>
                      <a:pt x="805" y="458"/>
                    </a:lnTo>
                    <a:lnTo>
                      <a:pt x="805" y="462"/>
                    </a:lnTo>
                    <a:lnTo>
                      <a:pt x="804" y="466"/>
                    </a:lnTo>
                    <a:lnTo>
                      <a:pt x="804" y="469"/>
                    </a:lnTo>
                    <a:lnTo>
                      <a:pt x="804" y="474"/>
                    </a:lnTo>
                    <a:lnTo>
                      <a:pt x="801" y="479"/>
                    </a:lnTo>
                    <a:lnTo>
                      <a:pt x="801" y="485"/>
                    </a:lnTo>
                    <a:lnTo>
                      <a:pt x="799" y="490"/>
                    </a:lnTo>
                    <a:lnTo>
                      <a:pt x="799" y="495"/>
                    </a:lnTo>
                    <a:lnTo>
                      <a:pt x="796" y="498"/>
                    </a:lnTo>
                    <a:lnTo>
                      <a:pt x="796" y="502"/>
                    </a:lnTo>
                    <a:lnTo>
                      <a:pt x="794" y="503"/>
                    </a:lnTo>
                    <a:lnTo>
                      <a:pt x="794" y="506"/>
                    </a:lnTo>
                    <a:lnTo>
                      <a:pt x="790" y="507"/>
                    </a:lnTo>
                    <a:lnTo>
                      <a:pt x="787" y="507"/>
                    </a:lnTo>
                    <a:lnTo>
                      <a:pt x="783" y="506"/>
                    </a:lnTo>
                    <a:lnTo>
                      <a:pt x="778" y="503"/>
                    </a:lnTo>
                    <a:lnTo>
                      <a:pt x="773" y="500"/>
                    </a:lnTo>
                    <a:lnTo>
                      <a:pt x="770" y="497"/>
                    </a:lnTo>
                    <a:lnTo>
                      <a:pt x="765" y="492"/>
                    </a:lnTo>
                    <a:lnTo>
                      <a:pt x="760" y="489"/>
                    </a:lnTo>
                    <a:lnTo>
                      <a:pt x="755" y="483"/>
                    </a:lnTo>
                    <a:lnTo>
                      <a:pt x="751" y="478"/>
                    </a:lnTo>
                    <a:lnTo>
                      <a:pt x="746" y="473"/>
                    </a:lnTo>
                    <a:lnTo>
                      <a:pt x="744" y="468"/>
                    </a:lnTo>
                    <a:lnTo>
                      <a:pt x="740" y="462"/>
                    </a:lnTo>
                    <a:lnTo>
                      <a:pt x="739" y="458"/>
                    </a:lnTo>
                    <a:lnTo>
                      <a:pt x="737" y="453"/>
                    </a:lnTo>
                    <a:lnTo>
                      <a:pt x="737" y="450"/>
                    </a:lnTo>
                    <a:lnTo>
                      <a:pt x="737" y="447"/>
                    </a:lnTo>
                    <a:lnTo>
                      <a:pt x="737" y="442"/>
                    </a:lnTo>
                    <a:lnTo>
                      <a:pt x="737" y="439"/>
                    </a:lnTo>
                    <a:lnTo>
                      <a:pt x="737" y="436"/>
                    </a:lnTo>
                    <a:lnTo>
                      <a:pt x="737" y="433"/>
                    </a:lnTo>
                    <a:lnTo>
                      <a:pt x="737" y="429"/>
                    </a:lnTo>
                    <a:lnTo>
                      <a:pt x="737" y="423"/>
                    </a:lnTo>
                    <a:lnTo>
                      <a:pt x="737" y="418"/>
                    </a:lnTo>
                    <a:lnTo>
                      <a:pt x="738" y="413"/>
                    </a:lnTo>
                    <a:lnTo>
                      <a:pt x="738" y="407"/>
                    </a:lnTo>
                    <a:lnTo>
                      <a:pt x="738" y="401"/>
                    </a:lnTo>
                    <a:lnTo>
                      <a:pt x="739" y="395"/>
                    </a:lnTo>
                    <a:lnTo>
                      <a:pt x="739" y="389"/>
                    </a:lnTo>
                    <a:lnTo>
                      <a:pt x="740" y="383"/>
                    </a:lnTo>
                    <a:lnTo>
                      <a:pt x="740" y="374"/>
                    </a:lnTo>
                    <a:lnTo>
                      <a:pt x="742" y="367"/>
                    </a:lnTo>
                    <a:lnTo>
                      <a:pt x="742" y="360"/>
                    </a:lnTo>
                    <a:lnTo>
                      <a:pt x="743" y="353"/>
                    </a:lnTo>
                    <a:lnTo>
                      <a:pt x="743" y="344"/>
                    </a:lnTo>
                    <a:lnTo>
                      <a:pt x="744" y="337"/>
                    </a:lnTo>
                    <a:lnTo>
                      <a:pt x="744" y="328"/>
                    </a:lnTo>
                    <a:lnTo>
                      <a:pt x="745" y="320"/>
                    </a:lnTo>
                    <a:lnTo>
                      <a:pt x="745" y="311"/>
                    </a:lnTo>
                    <a:lnTo>
                      <a:pt x="746" y="303"/>
                    </a:lnTo>
                    <a:lnTo>
                      <a:pt x="746" y="293"/>
                    </a:lnTo>
                    <a:lnTo>
                      <a:pt x="748" y="285"/>
                    </a:lnTo>
                    <a:lnTo>
                      <a:pt x="748" y="276"/>
                    </a:lnTo>
                    <a:lnTo>
                      <a:pt x="749" y="268"/>
                    </a:lnTo>
                    <a:lnTo>
                      <a:pt x="749" y="258"/>
                    </a:lnTo>
                    <a:lnTo>
                      <a:pt x="750" y="249"/>
                    </a:lnTo>
                    <a:lnTo>
                      <a:pt x="750" y="240"/>
                    </a:lnTo>
                    <a:lnTo>
                      <a:pt x="751" y="230"/>
                    </a:lnTo>
                    <a:lnTo>
                      <a:pt x="751" y="221"/>
                    </a:lnTo>
                    <a:lnTo>
                      <a:pt x="751" y="212"/>
                    </a:lnTo>
                    <a:lnTo>
                      <a:pt x="751" y="203"/>
                    </a:lnTo>
                    <a:lnTo>
                      <a:pt x="753" y="193"/>
                    </a:lnTo>
                    <a:lnTo>
                      <a:pt x="753" y="185"/>
                    </a:lnTo>
                    <a:lnTo>
                      <a:pt x="754" y="176"/>
                    </a:lnTo>
                    <a:lnTo>
                      <a:pt x="754" y="168"/>
                    </a:lnTo>
                    <a:lnTo>
                      <a:pt x="754" y="158"/>
                    </a:lnTo>
                    <a:lnTo>
                      <a:pt x="754" y="150"/>
                    </a:lnTo>
                    <a:lnTo>
                      <a:pt x="754" y="142"/>
                    </a:lnTo>
                    <a:lnTo>
                      <a:pt x="754" y="134"/>
                    </a:lnTo>
                    <a:lnTo>
                      <a:pt x="754" y="127"/>
                    </a:lnTo>
                    <a:lnTo>
                      <a:pt x="754" y="119"/>
                    </a:lnTo>
                    <a:lnTo>
                      <a:pt x="755" y="112"/>
                    </a:lnTo>
                    <a:lnTo>
                      <a:pt x="754" y="105"/>
                    </a:lnTo>
                    <a:lnTo>
                      <a:pt x="754" y="97"/>
                    </a:lnTo>
                    <a:lnTo>
                      <a:pt x="754" y="90"/>
                    </a:lnTo>
                    <a:lnTo>
                      <a:pt x="754" y="84"/>
                    </a:lnTo>
                    <a:lnTo>
                      <a:pt x="753" y="77"/>
                    </a:lnTo>
                    <a:lnTo>
                      <a:pt x="753" y="71"/>
                    </a:lnTo>
                    <a:lnTo>
                      <a:pt x="751" y="66"/>
                    </a:lnTo>
                    <a:lnTo>
                      <a:pt x="751" y="61"/>
                    </a:lnTo>
                    <a:lnTo>
                      <a:pt x="750" y="56"/>
                    </a:lnTo>
                    <a:lnTo>
                      <a:pt x="750" y="51"/>
                    </a:lnTo>
                    <a:lnTo>
                      <a:pt x="749" y="48"/>
                    </a:lnTo>
                    <a:lnTo>
                      <a:pt x="748" y="44"/>
                    </a:lnTo>
                    <a:lnTo>
                      <a:pt x="745" y="38"/>
                    </a:lnTo>
                    <a:lnTo>
                      <a:pt x="744" y="34"/>
                    </a:lnTo>
                    <a:lnTo>
                      <a:pt x="740" y="31"/>
                    </a:lnTo>
                    <a:lnTo>
                      <a:pt x="737" y="27"/>
                    </a:lnTo>
                    <a:lnTo>
                      <a:pt x="731" y="25"/>
                    </a:lnTo>
                    <a:lnTo>
                      <a:pt x="726" y="22"/>
                    </a:lnTo>
                    <a:lnTo>
                      <a:pt x="720" y="20"/>
                    </a:lnTo>
                    <a:lnTo>
                      <a:pt x="714" y="17"/>
                    </a:lnTo>
                    <a:lnTo>
                      <a:pt x="710" y="16"/>
                    </a:lnTo>
                    <a:lnTo>
                      <a:pt x="708" y="16"/>
                    </a:lnTo>
                    <a:lnTo>
                      <a:pt x="704" y="15"/>
                    </a:lnTo>
                    <a:lnTo>
                      <a:pt x="702" y="14"/>
                    </a:lnTo>
                    <a:lnTo>
                      <a:pt x="697" y="12"/>
                    </a:lnTo>
                    <a:lnTo>
                      <a:pt x="693" y="12"/>
                    </a:lnTo>
                    <a:lnTo>
                      <a:pt x="689" y="11"/>
                    </a:lnTo>
                    <a:lnTo>
                      <a:pt x="686" y="10"/>
                    </a:lnTo>
                    <a:lnTo>
                      <a:pt x="681" y="10"/>
                    </a:lnTo>
                    <a:lnTo>
                      <a:pt x="677" y="9"/>
                    </a:lnTo>
                    <a:lnTo>
                      <a:pt x="674" y="9"/>
                    </a:lnTo>
                    <a:lnTo>
                      <a:pt x="670" y="9"/>
                    </a:lnTo>
                    <a:lnTo>
                      <a:pt x="665" y="8"/>
                    </a:lnTo>
                    <a:lnTo>
                      <a:pt x="662" y="6"/>
                    </a:lnTo>
                    <a:lnTo>
                      <a:pt x="657" y="6"/>
                    </a:lnTo>
                    <a:lnTo>
                      <a:pt x="653" y="6"/>
                    </a:lnTo>
                    <a:lnTo>
                      <a:pt x="648" y="5"/>
                    </a:lnTo>
                    <a:lnTo>
                      <a:pt x="645" y="5"/>
                    </a:lnTo>
                    <a:lnTo>
                      <a:pt x="640" y="5"/>
                    </a:lnTo>
                    <a:lnTo>
                      <a:pt x="636" y="5"/>
                    </a:lnTo>
                    <a:lnTo>
                      <a:pt x="632" y="4"/>
                    </a:lnTo>
                    <a:lnTo>
                      <a:pt x="628" y="4"/>
                    </a:lnTo>
                    <a:lnTo>
                      <a:pt x="623" y="3"/>
                    </a:lnTo>
                    <a:lnTo>
                      <a:pt x="619" y="3"/>
                    </a:lnTo>
                    <a:lnTo>
                      <a:pt x="614" y="3"/>
                    </a:lnTo>
                    <a:lnTo>
                      <a:pt x="611" y="1"/>
                    </a:lnTo>
                    <a:lnTo>
                      <a:pt x="606" y="1"/>
                    </a:lnTo>
                    <a:lnTo>
                      <a:pt x="602" y="1"/>
                    </a:lnTo>
                    <a:lnTo>
                      <a:pt x="597" y="1"/>
                    </a:lnTo>
                    <a:lnTo>
                      <a:pt x="594" y="1"/>
                    </a:lnTo>
                    <a:lnTo>
                      <a:pt x="590" y="1"/>
                    </a:lnTo>
                    <a:lnTo>
                      <a:pt x="586" y="1"/>
                    </a:lnTo>
                    <a:lnTo>
                      <a:pt x="581" y="1"/>
                    </a:lnTo>
                    <a:lnTo>
                      <a:pt x="578" y="1"/>
                    </a:lnTo>
                    <a:lnTo>
                      <a:pt x="574" y="1"/>
                    </a:lnTo>
                    <a:lnTo>
                      <a:pt x="571" y="1"/>
                    </a:lnTo>
                    <a:lnTo>
                      <a:pt x="567" y="0"/>
                    </a:lnTo>
                    <a:lnTo>
                      <a:pt x="563" y="0"/>
                    </a:lnTo>
                    <a:lnTo>
                      <a:pt x="560" y="0"/>
                    </a:lnTo>
                    <a:lnTo>
                      <a:pt x="557" y="0"/>
                    </a:lnTo>
                    <a:lnTo>
                      <a:pt x="554" y="0"/>
                    </a:lnTo>
                    <a:lnTo>
                      <a:pt x="551" y="0"/>
                    </a:lnTo>
                    <a:lnTo>
                      <a:pt x="547" y="0"/>
                    </a:lnTo>
                    <a:lnTo>
                      <a:pt x="545" y="0"/>
                    </a:lnTo>
                    <a:lnTo>
                      <a:pt x="540" y="0"/>
                    </a:lnTo>
                    <a:lnTo>
                      <a:pt x="535" y="0"/>
                    </a:lnTo>
                    <a:lnTo>
                      <a:pt x="532" y="0"/>
                    </a:lnTo>
                    <a:lnTo>
                      <a:pt x="529" y="1"/>
                    </a:lnTo>
                    <a:lnTo>
                      <a:pt x="524" y="1"/>
                    </a:lnTo>
                    <a:lnTo>
                      <a:pt x="521" y="3"/>
                    </a:lnTo>
                    <a:lnTo>
                      <a:pt x="515" y="6"/>
                    </a:lnTo>
                    <a:lnTo>
                      <a:pt x="509" y="11"/>
                    </a:lnTo>
                    <a:lnTo>
                      <a:pt x="505" y="12"/>
                    </a:lnTo>
                    <a:lnTo>
                      <a:pt x="501" y="16"/>
                    </a:lnTo>
                    <a:lnTo>
                      <a:pt x="497" y="18"/>
                    </a:lnTo>
                    <a:lnTo>
                      <a:pt x="493" y="22"/>
                    </a:lnTo>
                    <a:lnTo>
                      <a:pt x="488" y="25"/>
                    </a:lnTo>
                    <a:lnTo>
                      <a:pt x="483" y="28"/>
                    </a:lnTo>
                    <a:lnTo>
                      <a:pt x="480" y="32"/>
                    </a:lnTo>
                    <a:lnTo>
                      <a:pt x="476" y="37"/>
                    </a:lnTo>
                    <a:lnTo>
                      <a:pt x="470" y="40"/>
                    </a:lnTo>
                    <a:lnTo>
                      <a:pt x="465" y="45"/>
                    </a:lnTo>
                    <a:lnTo>
                      <a:pt x="459" y="49"/>
                    </a:lnTo>
                    <a:lnTo>
                      <a:pt x="454" y="54"/>
                    </a:lnTo>
                    <a:lnTo>
                      <a:pt x="448" y="59"/>
                    </a:lnTo>
                    <a:lnTo>
                      <a:pt x="443" y="63"/>
                    </a:lnTo>
                    <a:lnTo>
                      <a:pt x="438" y="68"/>
                    </a:lnTo>
                    <a:lnTo>
                      <a:pt x="432" y="74"/>
                    </a:lnTo>
                    <a:lnTo>
                      <a:pt x="426" y="79"/>
                    </a:lnTo>
                    <a:lnTo>
                      <a:pt x="420" y="84"/>
                    </a:lnTo>
                    <a:lnTo>
                      <a:pt x="414" y="90"/>
                    </a:lnTo>
                    <a:lnTo>
                      <a:pt x="409" y="95"/>
                    </a:lnTo>
                    <a:lnTo>
                      <a:pt x="403" y="101"/>
                    </a:lnTo>
                    <a:lnTo>
                      <a:pt x="397" y="107"/>
                    </a:lnTo>
                    <a:lnTo>
                      <a:pt x="391" y="112"/>
                    </a:lnTo>
                    <a:lnTo>
                      <a:pt x="386" y="118"/>
                    </a:lnTo>
                    <a:lnTo>
                      <a:pt x="380" y="124"/>
                    </a:lnTo>
                    <a:lnTo>
                      <a:pt x="374" y="129"/>
                    </a:lnTo>
                    <a:lnTo>
                      <a:pt x="368" y="135"/>
                    </a:lnTo>
                    <a:lnTo>
                      <a:pt x="363" y="141"/>
                    </a:lnTo>
                    <a:lnTo>
                      <a:pt x="357" y="147"/>
                    </a:lnTo>
                    <a:lnTo>
                      <a:pt x="351" y="152"/>
                    </a:lnTo>
                    <a:lnTo>
                      <a:pt x="345" y="158"/>
                    </a:lnTo>
                    <a:lnTo>
                      <a:pt x="340" y="164"/>
                    </a:lnTo>
                    <a:lnTo>
                      <a:pt x="334" y="169"/>
                    </a:lnTo>
                    <a:lnTo>
                      <a:pt x="329" y="175"/>
                    </a:lnTo>
                    <a:lnTo>
                      <a:pt x="324" y="180"/>
                    </a:lnTo>
                    <a:lnTo>
                      <a:pt x="319" y="186"/>
                    </a:lnTo>
                    <a:lnTo>
                      <a:pt x="313" y="191"/>
                    </a:lnTo>
                    <a:lnTo>
                      <a:pt x="308" y="196"/>
                    </a:lnTo>
                    <a:lnTo>
                      <a:pt x="304" y="202"/>
                    </a:lnTo>
                    <a:lnTo>
                      <a:pt x="300" y="207"/>
                    </a:lnTo>
                    <a:lnTo>
                      <a:pt x="296" y="212"/>
                    </a:lnTo>
                    <a:lnTo>
                      <a:pt x="291" y="216"/>
                    </a:lnTo>
                    <a:lnTo>
                      <a:pt x="288" y="221"/>
                    </a:lnTo>
                    <a:lnTo>
                      <a:pt x="284" y="226"/>
                    </a:lnTo>
                    <a:lnTo>
                      <a:pt x="281" y="230"/>
                    </a:lnTo>
                    <a:lnTo>
                      <a:pt x="277" y="234"/>
                    </a:lnTo>
                    <a:lnTo>
                      <a:pt x="274" y="237"/>
                    </a:lnTo>
                    <a:lnTo>
                      <a:pt x="272" y="242"/>
                    </a:lnTo>
                    <a:lnTo>
                      <a:pt x="268" y="244"/>
                    </a:lnTo>
                    <a:lnTo>
                      <a:pt x="266" y="248"/>
                    </a:lnTo>
                    <a:lnTo>
                      <a:pt x="265" y="252"/>
                    </a:lnTo>
                    <a:lnTo>
                      <a:pt x="262" y="255"/>
                    </a:lnTo>
                    <a:lnTo>
                      <a:pt x="260" y="260"/>
                    </a:lnTo>
                    <a:lnTo>
                      <a:pt x="259" y="265"/>
                    </a:lnTo>
                    <a:lnTo>
                      <a:pt x="258" y="269"/>
                    </a:lnTo>
                    <a:lnTo>
                      <a:pt x="256" y="274"/>
                    </a:lnTo>
                    <a:lnTo>
                      <a:pt x="255" y="278"/>
                    </a:lnTo>
                    <a:lnTo>
                      <a:pt x="254" y="285"/>
                    </a:lnTo>
                    <a:lnTo>
                      <a:pt x="251" y="288"/>
                    </a:lnTo>
                    <a:lnTo>
                      <a:pt x="251" y="292"/>
                    </a:lnTo>
                    <a:lnTo>
                      <a:pt x="249" y="295"/>
                    </a:lnTo>
                    <a:lnTo>
                      <a:pt x="249" y="299"/>
                    </a:lnTo>
                    <a:lnTo>
                      <a:pt x="247" y="303"/>
                    </a:lnTo>
                    <a:lnTo>
                      <a:pt x="247" y="308"/>
                    </a:lnTo>
                    <a:lnTo>
                      <a:pt x="244" y="311"/>
                    </a:lnTo>
                    <a:lnTo>
                      <a:pt x="244" y="316"/>
                    </a:lnTo>
                    <a:lnTo>
                      <a:pt x="242" y="320"/>
                    </a:lnTo>
                    <a:lnTo>
                      <a:pt x="241" y="325"/>
                    </a:lnTo>
                    <a:lnTo>
                      <a:pt x="238" y="328"/>
                    </a:lnTo>
                    <a:lnTo>
                      <a:pt x="237" y="333"/>
                    </a:lnTo>
                    <a:lnTo>
                      <a:pt x="236" y="338"/>
                    </a:lnTo>
                    <a:lnTo>
                      <a:pt x="234" y="343"/>
                    </a:lnTo>
                    <a:lnTo>
                      <a:pt x="232" y="348"/>
                    </a:lnTo>
                    <a:lnTo>
                      <a:pt x="231" y="353"/>
                    </a:lnTo>
                    <a:lnTo>
                      <a:pt x="230" y="357"/>
                    </a:lnTo>
                    <a:lnTo>
                      <a:pt x="227" y="362"/>
                    </a:lnTo>
                    <a:lnTo>
                      <a:pt x="226" y="367"/>
                    </a:lnTo>
                    <a:lnTo>
                      <a:pt x="224" y="373"/>
                    </a:lnTo>
                    <a:lnTo>
                      <a:pt x="222" y="378"/>
                    </a:lnTo>
                    <a:lnTo>
                      <a:pt x="220" y="383"/>
                    </a:lnTo>
                    <a:lnTo>
                      <a:pt x="219" y="389"/>
                    </a:lnTo>
                    <a:lnTo>
                      <a:pt x="217" y="394"/>
                    </a:lnTo>
                    <a:lnTo>
                      <a:pt x="216" y="399"/>
                    </a:lnTo>
                    <a:lnTo>
                      <a:pt x="214" y="404"/>
                    </a:lnTo>
                    <a:lnTo>
                      <a:pt x="213" y="408"/>
                    </a:lnTo>
                    <a:lnTo>
                      <a:pt x="210" y="413"/>
                    </a:lnTo>
                    <a:lnTo>
                      <a:pt x="209" y="418"/>
                    </a:lnTo>
                    <a:lnTo>
                      <a:pt x="207" y="423"/>
                    </a:lnTo>
                    <a:lnTo>
                      <a:pt x="205" y="428"/>
                    </a:lnTo>
                    <a:lnTo>
                      <a:pt x="203" y="433"/>
                    </a:lnTo>
                    <a:lnTo>
                      <a:pt x="202" y="436"/>
                    </a:lnTo>
                    <a:lnTo>
                      <a:pt x="199" y="441"/>
                    </a:lnTo>
                    <a:lnTo>
                      <a:pt x="198" y="446"/>
                    </a:lnTo>
                    <a:lnTo>
                      <a:pt x="196" y="451"/>
                    </a:lnTo>
                    <a:lnTo>
                      <a:pt x="194" y="455"/>
                    </a:lnTo>
                    <a:lnTo>
                      <a:pt x="193" y="460"/>
                    </a:lnTo>
                    <a:lnTo>
                      <a:pt x="191" y="463"/>
                    </a:lnTo>
                    <a:lnTo>
                      <a:pt x="190" y="468"/>
                    </a:lnTo>
                    <a:lnTo>
                      <a:pt x="188" y="472"/>
                    </a:lnTo>
                    <a:lnTo>
                      <a:pt x="186" y="475"/>
                    </a:lnTo>
                    <a:lnTo>
                      <a:pt x="185" y="479"/>
                    </a:lnTo>
                    <a:lnTo>
                      <a:pt x="183" y="481"/>
                    </a:lnTo>
                    <a:lnTo>
                      <a:pt x="182" y="485"/>
                    </a:lnTo>
                    <a:lnTo>
                      <a:pt x="181" y="489"/>
                    </a:lnTo>
                    <a:lnTo>
                      <a:pt x="180" y="491"/>
                    </a:lnTo>
                    <a:lnTo>
                      <a:pt x="180" y="495"/>
                    </a:lnTo>
                    <a:lnTo>
                      <a:pt x="177" y="500"/>
                    </a:lnTo>
                    <a:lnTo>
                      <a:pt x="175" y="503"/>
                    </a:lnTo>
                    <a:lnTo>
                      <a:pt x="174" y="507"/>
                    </a:lnTo>
                    <a:lnTo>
                      <a:pt x="173" y="511"/>
                    </a:lnTo>
                    <a:lnTo>
                      <a:pt x="170" y="512"/>
                    </a:lnTo>
                    <a:lnTo>
                      <a:pt x="168" y="514"/>
                    </a:lnTo>
                    <a:lnTo>
                      <a:pt x="164" y="515"/>
                    </a:lnTo>
                    <a:lnTo>
                      <a:pt x="160" y="519"/>
                    </a:lnTo>
                    <a:lnTo>
                      <a:pt x="156" y="520"/>
                    </a:lnTo>
                    <a:lnTo>
                      <a:pt x="152" y="523"/>
                    </a:lnTo>
                    <a:lnTo>
                      <a:pt x="146" y="526"/>
                    </a:lnTo>
                    <a:lnTo>
                      <a:pt x="142" y="530"/>
                    </a:lnTo>
                    <a:lnTo>
                      <a:pt x="136" y="532"/>
                    </a:lnTo>
                    <a:lnTo>
                      <a:pt x="130" y="535"/>
                    </a:lnTo>
                    <a:lnTo>
                      <a:pt x="124" y="538"/>
                    </a:lnTo>
                    <a:lnTo>
                      <a:pt x="118" y="542"/>
                    </a:lnTo>
                    <a:lnTo>
                      <a:pt x="114" y="543"/>
                    </a:lnTo>
                    <a:lnTo>
                      <a:pt x="111" y="546"/>
                    </a:lnTo>
                    <a:lnTo>
                      <a:pt x="107" y="547"/>
                    </a:lnTo>
                    <a:lnTo>
                      <a:pt x="105" y="549"/>
                    </a:lnTo>
                    <a:lnTo>
                      <a:pt x="99" y="553"/>
                    </a:lnTo>
                    <a:lnTo>
                      <a:pt x="92" y="555"/>
                    </a:lnTo>
                    <a:lnTo>
                      <a:pt x="89" y="558"/>
                    </a:lnTo>
                    <a:lnTo>
                      <a:pt x="85" y="559"/>
                    </a:lnTo>
                    <a:lnTo>
                      <a:pt x="82" y="560"/>
                    </a:lnTo>
                    <a:lnTo>
                      <a:pt x="78" y="562"/>
                    </a:lnTo>
                    <a:lnTo>
                      <a:pt x="74" y="563"/>
                    </a:lnTo>
                    <a:lnTo>
                      <a:pt x="72" y="565"/>
                    </a:lnTo>
                    <a:lnTo>
                      <a:pt x="68" y="566"/>
                    </a:lnTo>
                    <a:lnTo>
                      <a:pt x="66" y="569"/>
                    </a:lnTo>
                    <a:lnTo>
                      <a:pt x="59" y="571"/>
                    </a:lnTo>
                    <a:lnTo>
                      <a:pt x="52" y="575"/>
                    </a:lnTo>
                    <a:lnTo>
                      <a:pt x="48" y="577"/>
                    </a:lnTo>
                    <a:lnTo>
                      <a:pt x="43" y="581"/>
                    </a:lnTo>
                    <a:lnTo>
                      <a:pt x="37" y="583"/>
                    </a:lnTo>
                    <a:lnTo>
                      <a:pt x="32" y="586"/>
                    </a:lnTo>
                    <a:lnTo>
                      <a:pt x="28" y="588"/>
                    </a:lnTo>
                    <a:lnTo>
                      <a:pt x="25" y="591"/>
                    </a:lnTo>
                    <a:lnTo>
                      <a:pt x="18" y="594"/>
                    </a:lnTo>
                    <a:lnTo>
                      <a:pt x="16" y="598"/>
                    </a:lnTo>
                    <a:lnTo>
                      <a:pt x="12" y="600"/>
                    </a:lnTo>
                    <a:lnTo>
                      <a:pt x="11" y="605"/>
                    </a:lnTo>
                    <a:lnTo>
                      <a:pt x="10" y="609"/>
                    </a:lnTo>
                    <a:lnTo>
                      <a:pt x="9" y="613"/>
                    </a:lnTo>
                    <a:lnTo>
                      <a:pt x="8" y="616"/>
                    </a:lnTo>
                    <a:lnTo>
                      <a:pt x="8" y="621"/>
                    </a:lnTo>
                    <a:lnTo>
                      <a:pt x="8" y="626"/>
                    </a:lnTo>
                    <a:lnTo>
                      <a:pt x="6" y="631"/>
                    </a:lnTo>
                    <a:lnTo>
                      <a:pt x="6" y="636"/>
                    </a:lnTo>
                    <a:lnTo>
                      <a:pt x="6" y="641"/>
                    </a:lnTo>
                    <a:lnTo>
                      <a:pt x="6" y="645"/>
                    </a:lnTo>
                    <a:lnTo>
                      <a:pt x="6" y="651"/>
                    </a:lnTo>
                    <a:lnTo>
                      <a:pt x="6" y="656"/>
                    </a:lnTo>
                    <a:lnTo>
                      <a:pt x="6" y="662"/>
                    </a:lnTo>
                    <a:lnTo>
                      <a:pt x="5" y="668"/>
                    </a:lnTo>
                    <a:lnTo>
                      <a:pt x="5" y="673"/>
                    </a:lnTo>
                    <a:lnTo>
                      <a:pt x="5" y="678"/>
                    </a:lnTo>
                    <a:lnTo>
                      <a:pt x="5" y="684"/>
                    </a:lnTo>
                    <a:lnTo>
                      <a:pt x="4" y="689"/>
                    </a:lnTo>
                    <a:lnTo>
                      <a:pt x="4" y="694"/>
                    </a:lnTo>
                    <a:lnTo>
                      <a:pt x="4" y="699"/>
                    </a:lnTo>
                    <a:lnTo>
                      <a:pt x="4" y="705"/>
                    </a:lnTo>
                    <a:lnTo>
                      <a:pt x="4" y="709"/>
                    </a:lnTo>
                    <a:lnTo>
                      <a:pt x="4" y="713"/>
                    </a:lnTo>
                    <a:lnTo>
                      <a:pt x="3" y="717"/>
                    </a:lnTo>
                    <a:lnTo>
                      <a:pt x="3" y="721"/>
                    </a:lnTo>
                    <a:lnTo>
                      <a:pt x="3" y="726"/>
                    </a:lnTo>
                    <a:lnTo>
                      <a:pt x="1" y="730"/>
                    </a:lnTo>
                    <a:lnTo>
                      <a:pt x="0" y="733"/>
                    </a:lnTo>
                    <a:lnTo>
                      <a:pt x="0" y="738"/>
                    </a:lnTo>
                    <a:lnTo>
                      <a:pt x="0" y="741"/>
                    </a:lnTo>
                    <a:lnTo>
                      <a:pt x="0" y="745"/>
                    </a:lnTo>
                    <a:lnTo>
                      <a:pt x="0" y="749"/>
                    </a:lnTo>
                    <a:lnTo>
                      <a:pt x="0" y="754"/>
                    </a:lnTo>
                    <a:lnTo>
                      <a:pt x="0" y="757"/>
                    </a:lnTo>
                    <a:lnTo>
                      <a:pt x="1" y="762"/>
                    </a:lnTo>
                    <a:lnTo>
                      <a:pt x="1" y="766"/>
                    </a:lnTo>
                    <a:lnTo>
                      <a:pt x="3" y="772"/>
                    </a:lnTo>
                    <a:lnTo>
                      <a:pt x="3" y="777"/>
                    </a:lnTo>
                    <a:lnTo>
                      <a:pt x="4" y="783"/>
                    </a:lnTo>
                    <a:lnTo>
                      <a:pt x="5" y="788"/>
                    </a:lnTo>
                    <a:lnTo>
                      <a:pt x="6" y="794"/>
                    </a:lnTo>
                    <a:lnTo>
                      <a:pt x="8" y="798"/>
                    </a:lnTo>
                    <a:lnTo>
                      <a:pt x="9" y="803"/>
                    </a:lnTo>
                    <a:lnTo>
                      <a:pt x="10" y="808"/>
                    </a:lnTo>
                    <a:lnTo>
                      <a:pt x="11" y="814"/>
                    </a:lnTo>
                    <a:lnTo>
                      <a:pt x="12" y="819"/>
                    </a:lnTo>
                    <a:lnTo>
                      <a:pt x="14" y="824"/>
                    </a:lnTo>
                    <a:lnTo>
                      <a:pt x="16" y="829"/>
                    </a:lnTo>
                    <a:lnTo>
                      <a:pt x="17" y="834"/>
                    </a:lnTo>
                    <a:lnTo>
                      <a:pt x="18" y="839"/>
                    </a:lnTo>
                    <a:lnTo>
                      <a:pt x="21" y="842"/>
                    </a:lnTo>
                    <a:lnTo>
                      <a:pt x="22" y="846"/>
                    </a:lnTo>
                    <a:lnTo>
                      <a:pt x="25" y="850"/>
                    </a:lnTo>
                    <a:lnTo>
                      <a:pt x="28" y="856"/>
                    </a:lnTo>
                    <a:lnTo>
                      <a:pt x="32" y="860"/>
                    </a:lnTo>
                    <a:lnTo>
                      <a:pt x="35" y="865"/>
                    </a:lnTo>
                    <a:lnTo>
                      <a:pt x="40" y="871"/>
                    </a:lnTo>
                    <a:lnTo>
                      <a:pt x="42" y="875"/>
                    </a:lnTo>
                    <a:lnTo>
                      <a:pt x="44" y="879"/>
                    </a:lnTo>
                    <a:lnTo>
                      <a:pt x="46" y="882"/>
                    </a:lnTo>
                    <a:lnTo>
                      <a:pt x="49" y="887"/>
                    </a:lnTo>
                    <a:lnTo>
                      <a:pt x="51" y="892"/>
                    </a:lnTo>
                    <a:lnTo>
                      <a:pt x="54" y="897"/>
                    </a:lnTo>
                    <a:lnTo>
                      <a:pt x="56" y="903"/>
                    </a:lnTo>
                    <a:lnTo>
                      <a:pt x="59" y="908"/>
                    </a:lnTo>
                    <a:lnTo>
                      <a:pt x="61" y="914"/>
                    </a:lnTo>
                    <a:lnTo>
                      <a:pt x="63" y="919"/>
                    </a:lnTo>
                    <a:lnTo>
                      <a:pt x="66" y="925"/>
                    </a:lnTo>
                    <a:lnTo>
                      <a:pt x="69" y="930"/>
                    </a:lnTo>
                    <a:lnTo>
                      <a:pt x="72" y="935"/>
                    </a:lnTo>
                    <a:lnTo>
                      <a:pt x="74" y="941"/>
                    </a:lnTo>
                    <a:lnTo>
                      <a:pt x="78" y="946"/>
                    </a:lnTo>
                    <a:lnTo>
                      <a:pt x="82" y="952"/>
                    </a:lnTo>
                    <a:lnTo>
                      <a:pt x="85" y="956"/>
                    </a:lnTo>
                    <a:lnTo>
                      <a:pt x="89" y="961"/>
                    </a:lnTo>
                    <a:lnTo>
                      <a:pt x="94" y="966"/>
                    </a:lnTo>
                    <a:lnTo>
                      <a:pt x="99" y="971"/>
                    </a:lnTo>
                    <a:lnTo>
                      <a:pt x="102" y="975"/>
                    </a:lnTo>
                    <a:lnTo>
                      <a:pt x="107" y="978"/>
                    </a:lnTo>
                    <a:lnTo>
                      <a:pt x="112" y="982"/>
                    </a:lnTo>
                    <a:lnTo>
                      <a:pt x="118" y="986"/>
                    </a:lnTo>
                    <a:lnTo>
                      <a:pt x="123" y="988"/>
                    </a:lnTo>
                    <a:lnTo>
                      <a:pt x="129" y="990"/>
                    </a:lnTo>
                    <a:lnTo>
                      <a:pt x="131" y="990"/>
                    </a:lnTo>
                    <a:lnTo>
                      <a:pt x="135" y="992"/>
                    </a:lnTo>
                    <a:lnTo>
                      <a:pt x="139" y="993"/>
                    </a:lnTo>
                    <a:lnTo>
                      <a:pt x="142" y="994"/>
                    </a:lnTo>
                    <a:lnTo>
                      <a:pt x="147" y="994"/>
                    </a:lnTo>
                    <a:lnTo>
                      <a:pt x="154" y="997"/>
                    </a:lnTo>
                    <a:lnTo>
                      <a:pt x="160" y="998"/>
                    </a:lnTo>
                    <a:lnTo>
                      <a:pt x="166" y="1001"/>
                    </a:lnTo>
                    <a:lnTo>
                      <a:pt x="173" y="1004"/>
                    </a:lnTo>
                    <a:lnTo>
                      <a:pt x="180" y="1007"/>
                    </a:lnTo>
                    <a:lnTo>
                      <a:pt x="185" y="1011"/>
                    </a:lnTo>
                    <a:lnTo>
                      <a:pt x="192" y="1016"/>
                    </a:lnTo>
                    <a:lnTo>
                      <a:pt x="197" y="1020"/>
                    </a:lnTo>
                    <a:lnTo>
                      <a:pt x="203" y="1024"/>
                    </a:lnTo>
                    <a:lnTo>
                      <a:pt x="209" y="1029"/>
                    </a:lnTo>
                    <a:lnTo>
                      <a:pt x="215" y="1034"/>
                    </a:lnTo>
                    <a:lnTo>
                      <a:pt x="220" y="1040"/>
                    </a:lnTo>
                    <a:lnTo>
                      <a:pt x="226" y="1045"/>
                    </a:lnTo>
                    <a:lnTo>
                      <a:pt x="231" y="1050"/>
                    </a:lnTo>
                    <a:lnTo>
                      <a:pt x="237" y="1056"/>
                    </a:lnTo>
                    <a:lnTo>
                      <a:pt x="241" y="1061"/>
                    </a:lnTo>
                    <a:lnTo>
                      <a:pt x="245" y="1066"/>
                    </a:lnTo>
                    <a:lnTo>
                      <a:pt x="250" y="1071"/>
                    </a:lnTo>
                    <a:lnTo>
                      <a:pt x="255" y="1076"/>
                    </a:lnTo>
                    <a:lnTo>
                      <a:pt x="258" y="1080"/>
                    </a:lnTo>
                    <a:lnTo>
                      <a:pt x="261" y="1085"/>
                    </a:lnTo>
                    <a:lnTo>
                      <a:pt x="265" y="1089"/>
                    </a:lnTo>
                    <a:lnTo>
                      <a:pt x="268" y="1094"/>
                    </a:lnTo>
                    <a:lnTo>
                      <a:pt x="271" y="1096"/>
                    </a:lnTo>
                    <a:lnTo>
                      <a:pt x="273" y="1100"/>
                    </a:lnTo>
                    <a:lnTo>
                      <a:pt x="276" y="1102"/>
                    </a:lnTo>
                    <a:lnTo>
                      <a:pt x="278" y="1106"/>
                    </a:lnTo>
                    <a:lnTo>
                      <a:pt x="281" y="1110"/>
                    </a:lnTo>
                    <a:lnTo>
                      <a:pt x="282" y="1111"/>
                    </a:lnTo>
                    <a:lnTo>
                      <a:pt x="283" y="1111"/>
                    </a:lnTo>
                    <a:lnTo>
                      <a:pt x="287" y="1110"/>
                    </a:lnTo>
                    <a:lnTo>
                      <a:pt x="289" y="1108"/>
                    </a:lnTo>
                    <a:lnTo>
                      <a:pt x="294" y="1108"/>
                    </a:lnTo>
                    <a:lnTo>
                      <a:pt x="296" y="1107"/>
                    </a:lnTo>
                    <a:lnTo>
                      <a:pt x="302" y="1107"/>
                    </a:lnTo>
                    <a:lnTo>
                      <a:pt x="307" y="1106"/>
                    </a:lnTo>
                    <a:lnTo>
                      <a:pt x="312" y="1105"/>
                    </a:lnTo>
                    <a:lnTo>
                      <a:pt x="318" y="1103"/>
                    </a:lnTo>
                    <a:lnTo>
                      <a:pt x="325" y="1102"/>
                    </a:lnTo>
                    <a:lnTo>
                      <a:pt x="330" y="1101"/>
                    </a:lnTo>
                    <a:lnTo>
                      <a:pt x="338" y="1101"/>
                    </a:lnTo>
                    <a:lnTo>
                      <a:pt x="341" y="1100"/>
                    </a:lnTo>
                    <a:lnTo>
                      <a:pt x="345" y="1100"/>
                    </a:lnTo>
                    <a:lnTo>
                      <a:pt x="349" y="1100"/>
                    </a:lnTo>
                    <a:lnTo>
                      <a:pt x="352" y="1100"/>
                    </a:lnTo>
                    <a:lnTo>
                      <a:pt x="355" y="1099"/>
                    </a:lnTo>
                    <a:lnTo>
                      <a:pt x="358" y="1099"/>
                    </a:lnTo>
                    <a:lnTo>
                      <a:pt x="362" y="1097"/>
                    </a:lnTo>
                    <a:lnTo>
                      <a:pt x="365" y="1097"/>
                    </a:lnTo>
                    <a:lnTo>
                      <a:pt x="369" y="1097"/>
                    </a:lnTo>
                    <a:lnTo>
                      <a:pt x="373" y="1096"/>
                    </a:lnTo>
                    <a:lnTo>
                      <a:pt x="376" y="1096"/>
                    </a:lnTo>
                    <a:lnTo>
                      <a:pt x="380" y="1096"/>
                    </a:lnTo>
                    <a:lnTo>
                      <a:pt x="382" y="1096"/>
                    </a:lnTo>
                    <a:lnTo>
                      <a:pt x="386" y="1095"/>
                    </a:lnTo>
                    <a:lnTo>
                      <a:pt x="390" y="1095"/>
                    </a:lnTo>
                    <a:lnTo>
                      <a:pt x="393" y="1095"/>
                    </a:lnTo>
                    <a:lnTo>
                      <a:pt x="397" y="1095"/>
                    </a:lnTo>
                    <a:lnTo>
                      <a:pt x="401" y="1095"/>
                    </a:lnTo>
                    <a:lnTo>
                      <a:pt x="404" y="1095"/>
                    </a:lnTo>
                    <a:lnTo>
                      <a:pt x="407" y="1095"/>
                    </a:lnTo>
                    <a:lnTo>
                      <a:pt x="413" y="1095"/>
                    </a:lnTo>
                    <a:lnTo>
                      <a:pt x="419" y="1095"/>
                    </a:lnTo>
                    <a:lnTo>
                      <a:pt x="425" y="1095"/>
                    </a:lnTo>
                    <a:lnTo>
                      <a:pt x="430" y="1096"/>
                    </a:lnTo>
                    <a:lnTo>
                      <a:pt x="435" y="1097"/>
                    </a:lnTo>
                    <a:lnTo>
                      <a:pt x="440" y="1099"/>
                    </a:lnTo>
                    <a:lnTo>
                      <a:pt x="443" y="1100"/>
                    </a:lnTo>
                    <a:lnTo>
                      <a:pt x="447" y="1102"/>
                    </a:lnTo>
                    <a:lnTo>
                      <a:pt x="449" y="1103"/>
                    </a:lnTo>
                    <a:lnTo>
                      <a:pt x="452" y="1105"/>
                    </a:lnTo>
                    <a:lnTo>
                      <a:pt x="455" y="1107"/>
                    </a:lnTo>
                    <a:lnTo>
                      <a:pt x="459" y="1110"/>
                    </a:lnTo>
                    <a:lnTo>
                      <a:pt x="463" y="1111"/>
                    </a:lnTo>
                    <a:lnTo>
                      <a:pt x="466" y="1114"/>
                    </a:lnTo>
                    <a:lnTo>
                      <a:pt x="471" y="1117"/>
                    </a:lnTo>
                    <a:lnTo>
                      <a:pt x="475" y="1119"/>
                    </a:lnTo>
                    <a:lnTo>
                      <a:pt x="478" y="1122"/>
                    </a:lnTo>
                    <a:lnTo>
                      <a:pt x="483" y="1125"/>
                    </a:lnTo>
                    <a:lnTo>
                      <a:pt x="487" y="1127"/>
                    </a:lnTo>
                    <a:lnTo>
                      <a:pt x="492" y="1130"/>
                    </a:lnTo>
                    <a:lnTo>
                      <a:pt x="497" y="1134"/>
                    </a:lnTo>
                    <a:lnTo>
                      <a:pt x="501" y="1136"/>
                    </a:lnTo>
                    <a:lnTo>
                      <a:pt x="505" y="1140"/>
                    </a:lnTo>
                    <a:lnTo>
                      <a:pt x="511" y="1144"/>
                    </a:lnTo>
                    <a:lnTo>
                      <a:pt x="515" y="1146"/>
                    </a:lnTo>
                    <a:lnTo>
                      <a:pt x="520" y="1148"/>
                    </a:lnTo>
                    <a:lnTo>
                      <a:pt x="524" y="1152"/>
                    </a:lnTo>
                    <a:lnTo>
                      <a:pt x="529" y="1154"/>
                    </a:lnTo>
                    <a:lnTo>
                      <a:pt x="533" y="1157"/>
                    </a:lnTo>
                    <a:lnTo>
                      <a:pt x="539" y="1161"/>
                    </a:lnTo>
                    <a:lnTo>
                      <a:pt x="543" y="1163"/>
                    </a:lnTo>
                    <a:lnTo>
                      <a:pt x="549" y="1165"/>
                    </a:lnTo>
                    <a:lnTo>
                      <a:pt x="552" y="1167"/>
                    </a:lnTo>
                    <a:lnTo>
                      <a:pt x="556" y="1170"/>
                    </a:lnTo>
                    <a:lnTo>
                      <a:pt x="561" y="1172"/>
                    </a:lnTo>
                    <a:lnTo>
                      <a:pt x="566" y="1174"/>
                    </a:lnTo>
                    <a:lnTo>
                      <a:pt x="569" y="1175"/>
                    </a:lnTo>
                    <a:lnTo>
                      <a:pt x="574" y="1178"/>
                    </a:lnTo>
                    <a:lnTo>
                      <a:pt x="578" y="1179"/>
                    </a:lnTo>
                    <a:lnTo>
                      <a:pt x="583" y="1180"/>
                    </a:lnTo>
                    <a:lnTo>
                      <a:pt x="586" y="1180"/>
                    </a:lnTo>
                    <a:lnTo>
                      <a:pt x="591" y="1180"/>
                    </a:lnTo>
                    <a:lnTo>
                      <a:pt x="596" y="1179"/>
                    </a:lnTo>
                    <a:lnTo>
                      <a:pt x="601" y="1178"/>
                    </a:lnTo>
                    <a:lnTo>
                      <a:pt x="603" y="1176"/>
                    </a:lnTo>
                    <a:lnTo>
                      <a:pt x="607" y="1175"/>
                    </a:lnTo>
                    <a:lnTo>
                      <a:pt x="611" y="1174"/>
                    </a:lnTo>
                    <a:lnTo>
                      <a:pt x="614" y="1173"/>
                    </a:lnTo>
                    <a:lnTo>
                      <a:pt x="617" y="1170"/>
                    </a:lnTo>
                    <a:lnTo>
                      <a:pt x="620" y="1169"/>
                    </a:lnTo>
                    <a:lnTo>
                      <a:pt x="624" y="1167"/>
                    </a:lnTo>
                    <a:lnTo>
                      <a:pt x="629" y="1167"/>
                    </a:lnTo>
                    <a:lnTo>
                      <a:pt x="632" y="1164"/>
                    </a:lnTo>
                    <a:lnTo>
                      <a:pt x="636" y="1162"/>
                    </a:lnTo>
                    <a:lnTo>
                      <a:pt x="638" y="1159"/>
                    </a:lnTo>
                    <a:lnTo>
                      <a:pt x="643" y="1157"/>
                    </a:lnTo>
                    <a:lnTo>
                      <a:pt x="647" y="1154"/>
                    </a:lnTo>
                    <a:lnTo>
                      <a:pt x="651" y="1152"/>
                    </a:lnTo>
                    <a:lnTo>
                      <a:pt x="654" y="1150"/>
                    </a:lnTo>
                    <a:lnTo>
                      <a:pt x="659" y="1147"/>
                    </a:lnTo>
                    <a:lnTo>
                      <a:pt x="663" y="1145"/>
                    </a:lnTo>
                    <a:lnTo>
                      <a:pt x="666" y="1142"/>
                    </a:lnTo>
                    <a:lnTo>
                      <a:pt x="670" y="1139"/>
                    </a:lnTo>
                    <a:lnTo>
                      <a:pt x="675" y="1136"/>
                    </a:lnTo>
                    <a:lnTo>
                      <a:pt x="679" y="1134"/>
                    </a:lnTo>
                    <a:lnTo>
                      <a:pt x="683" y="1131"/>
                    </a:lnTo>
                    <a:lnTo>
                      <a:pt x="687" y="1128"/>
                    </a:lnTo>
                    <a:lnTo>
                      <a:pt x="692" y="1127"/>
                    </a:lnTo>
                    <a:lnTo>
                      <a:pt x="696" y="1123"/>
                    </a:lnTo>
                    <a:lnTo>
                      <a:pt x="699" y="1120"/>
                    </a:lnTo>
                    <a:lnTo>
                      <a:pt x="703" y="1117"/>
                    </a:lnTo>
                    <a:lnTo>
                      <a:pt x="706" y="1114"/>
                    </a:lnTo>
                    <a:lnTo>
                      <a:pt x="710" y="1111"/>
                    </a:lnTo>
                    <a:lnTo>
                      <a:pt x="714" y="1108"/>
                    </a:lnTo>
                    <a:lnTo>
                      <a:pt x="717" y="1105"/>
                    </a:lnTo>
                    <a:lnTo>
                      <a:pt x="721" y="1102"/>
                    </a:lnTo>
                    <a:lnTo>
                      <a:pt x="725" y="1100"/>
                    </a:lnTo>
                    <a:lnTo>
                      <a:pt x="728" y="1097"/>
                    </a:lnTo>
                    <a:lnTo>
                      <a:pt x="731" y="1094"/>
                    </a:lnTo>
                    <a:lnTo>
                      <a:pt x="734" y="1091"/>
                    </a:lnTo>
                    <a:lnTo>
                      <a:pt x="740" y="1088"/>
                    </a:lnTo>
                    <a:lnTo>
                      <a:pt x="746" y="1084"/>
                    </a:lnTo>
                    <a:lnTo>
                      <a:pt x="751" y="1079"/>
                    </a:lnTo>
                    <a:lnTo>
                      <a:pt x="756" y="1076"/>
                    </a:lnTo>
                    <a:lnTo>
                      <a:pt x="760" y="1072"/>
                    </a:lnTo>
                    <a:lnTo>
                      <a:pt x="763" y="1069"/>
                    </a:lnTo>
                    <a:lnTo>
                      <a:pt x="767" y="1067"/>
                    </a:lnTo>
                    <a:lnTo>
                      <a:pt x="770" y="1066"/>
                    </a:lnTo>
                    <a:lnTo>
                      <a:pt x="771" y="1065"/>
                    </a:lnTo>
                    <a:lnTo>
                      <a:pt x="772" y="1065"/>
                    </a:lnTo>
                    <a:lnTo>
                      <a:pt x="774" y="1067"/>
                    </a:lnTo>
                    <a:lnTo>
                      <a:pt x="778" y="1071"/>
                    </a:lnTo>
                    <a:lnTo>
                      <a:pt x="784" y="1076"/>
                    </a:lnTo>
                    <a:lnTo>
                      <a:pt x="787" y="1077"/>
                    </a:lnTo>
                    <a:lnTo>
                      <a:pt x="790" y="1080"/>
                    </a:lnTo>
                    <a:lnTo>
                      <a:pt x="794" y="1083"/>
                    </a:lnTo>
                    <a:lnTo>
                      <a:pt x="799" y="1086"/>
                    </a:lnTo>
                    <a:lnTo>
                      <a:pt x="802" y="1090"/>
                    </a:lnTo>
                    <a:lnTo>
                      <a:pt x="807" y="1094"/>
                    </a:lnTo>
                    <a:lnTo>
                      <a:pt x="812" y="1097"/>
                    </a:lnTo>
                    <a:lnTo>
                      <a:pt x="817" y="1101"/>
                    </a:lnTo>
                    <a:lnTo>
                      <a:pt x="822" y="1103"/>
                    </a:lnTo>
                    <a:lnTo>
                      <a:pt x="825" y="1107"/>
                    </a:lnTo>
                    <a:lnTo>
                      <a:pt x="830" y="1111"/>
                    </a:lnTo>
                    <a:lnTo>
                      <a:pt x="836" y="1114"/>
                    </a:lnTo>
                    <a:lnTo>
                      <a:pt x="841" y="1118"/>
                    </a:lnTo>
                    <a:lnTo>
                      <a:pt x="846" y="1122"/>
                    </a:lnTo>
                    <a:lnTo>
                      <a:pt x="851" y="1125"/>
                    </a:lnTo>
                    <a:lnTo>
                      <a:pt x="857" y="1128"/>
                    </a:lnTo>
                    <a:lnTo>
                      <a:pt x="861" y="1130"/>
                    </a:lnTo>
                    <a:lnTo>
                      <a:pt x="865" y="1133"/>
                    </a:lnTo>
                    <a:lnTo>
                      <a:pt x="870" y="1135"/>
                    </a:lnTo>
                    <a:lnTo>
                      <a:pt x="875" y="1139"/>
                    </a:lnTo>
                    <a:lnTo>
                      <a:pt x="879" y="1140"/>
                    </a:lnTo>
                    <a:lnTo>
                      <a:pt x="884" y="1142"/>
                    </a:lnTo>
                    <a:lnTo>
                      <a:pt x="887" y="1144"/>
                    </a:lnTo>
                    <a:lnTo>
                      <a:pt x="892" y="1146"/>
                    </a:lnTo>
                    <a:lnTo>
                      <a:pt x="895" y="1146"/>
                    </a:lnTo>
                    <a:lnTo>
                      <a:pt x="899" y="1147"/>
                    </a:lnTo>
                    <a:lnTo>
                      <a:pt x="903" y="1147"/>
                    </a:lnTo>
                    <a:lnTo>
                      <a:pt x="907" y="1148"/>
                    </a:lnTo>
                    <a:lnTo>
                      <a:pt x="910" y="1148"/>
                    </a:lnTo>
                    <a:lnTo>
                      <a:pt x="914" y="1150"/>
                    </a:lnTo>
                    <a:lnTo>
                      <a:pt x="918" y="1150"/>
                    </a:lnTo>
                    <a:lnTo>
                      <a:pt x="922" y="1150"/>
                    </a:lnTo>
                    <a:lnTo>
                      <a:pt x="927" y="1151"/>
                    </a:lnTo>
                    <a:lnTo>
                      <a:pt x="932" y="1151"/>
                    </a:lnTo>
                    <a:lnTo>
                      <a:pt x="936" y="1151"/>
                    </a:lnTo>
                    <a:lnTo>
                      <a:pt x="942" y="1152"/>
                    </a:lnTo>
                    <a:lnTo>
                      <a:pt x="947" y="1152"/>
                    </a:lnTo>
                    <a:lnTo>
                      <a:pt x="953" y="1153"/>
                    </a:lnTo>
                    <a:lnTo>
                      <a:pt x="959" y="1153"/>
                    </a:lnTo>
                    <a:lnTo>
                      <a:pt x="964" y="1154"/>
                    </a:lnTo>
                    <a:lnTo>
                      <a:pt x="970" y="1154"/>
                    </a:lnTo>
                    <a:lnTo>
                      <a:pt x="976" y="1154"/>
                    </a:lnTo>
                    <a:lnTo>
                      <a:pt x="982" y="1154"/>
                    </a:lnTo>
                    <a:lnTo>
                      <a:pt x="988" y="1156"/>
                    </a:lnTo>
                    <a:lnTo>
                      <a:pt x="995" y="1156"/>
                    </a:lnTo>
                    <a:lnTo>
                      <a:pt x="1003" y="1157"/>
                    </a:lnTo>
                    <a:lnTo>
                      <a:pt x="1009" y="1157"/>
                    </a:lnTo>
                    <a:lnTo>
                      <a:pt x="1015" y="1157"/>
                    </a:lnTo>
                    <a:lnTo>
                      <a:pt x="1021" y="1157"/>
                    </a:lnTo>
                    <a:lnTo>
                      <a:pt x="1028" y="1158"/>
                    </a:lnTo>
                    <a:lnTo>
                      <a:pt x="1035" y="1158"/>
                    </a:lnTo>
                    <a:lnTo>
                      <a:pt x="1043" y="1158"/>
                    </a:lnTo>
                    <a:lnTo>
                      <a:pt x="1049" y="1159"/>
                    </a:lnTo>
                    <a:lnTo>
                      <a:pt x="1056" y="1159"/>
                    </a:lnTo>
                    <a:lnTo>
                      <a:pt x="1063" y="1159"/>
                    </a:lnTo>
                    <a:lnTo>
                      <a:pt x="1069" y="1159"/>
                    </a:lnTo>
                    <a:lnTo>
                      <a:pt x="1077" y="1159"/>
                    </a:lnTo>
                    <a:lnTo>
                      <a:pt x="1084" y="1161"/>
                    </a:lnTo>
                    <a:lnTo>
                      <a:pt x="1090" y="1161"/>
                    </a:lnTo>
                    <a:lnTo>
                      <a:pt x="1096" y="1161"/>
                    </a:lnTo>
                    <a:lnTo>
                      <a:pt x="1103" y="1161"/>
                    </a:lnTo>
                    <a:lnTo>
                      <a:pt x="1110" y="1161"/>
                    </a:lnTo>
                    <a:lnTo>
                      <a:pt x="1117" y="1161"/>
                    </a:lnTo>
                    <a:lnTo>
                      <a:pt x="1123" y="1161"/>
                    </a:lnTo>
                    <a:lnTo>
                      <a:pt x="1129" y="1161"/>
                    </a:lnTo>
                    <a:lnTo>
                      <a:pt x="1135" y="1161"/>
                    </a:lnTo>
                    <a:lnTo>
                      <a:pt x="1141" y="1161"/>
                    </a:lnTo>
                    <a:lnTo>
                      <a:pt x="1147" y="1161"/>
                    </a:lnTo>
                    <a:lnTo>
                      <a:pt x="1153" y="1161"/>
                    </a:lnTo>
                    <a:lnTo>
                      <a:pt x="1160" y="1161"/>
                    </a:lnTo>
                    <a:lnTo>
                      <a:pt x="1164" y="1161"/>
                    </a:lnTo>
                    <a:lnTo>
                      <a:pt x="1170" y="1161"/>
                    </a:lnTo>
                    <a:lnTo>
                      <a:pt x="1175" y="1159"/>
                    </a:lnTo>
                    <a:lnTo>
                      <a:pt x="1181" y="1159"/>
                    </a:lnTo>
                    <a:lnTo>
                      <a:pt x="1185" y="1159"/>
                    </a:lnTo>
                    <a:lnTo>
                      <a:pt x="1189" y="1159"/>
                    </a:lnTo>
                    <a:lnTo>
                      <a:pt x="1194" y="1158"/>
                    </a:lnTo>
                    <a:lnTo>
                      <a:pt x="1198" y="1158"/>
                    </a:lnTo>
                    <a:lnTo>
                      <a:pt x="1201" y="1158"/>
                    </a:lnTo>
                    <a:lnTo>
                      <a:pt x="1205" y="1157"/>
                    </a:lnTo>
                    <a:lnTo>
                      <a:pt x="1209" y="1157"/>
                    </a:lnTo>
                    <a:lnTo>
                      <a:pt x="1212" y="1157"/>
                    </a:lnTo>
                    <a:lnTo>
                      <a:pt x="1218" y="1156"/>
                    </a:lnTo>
                    <a:lnTo>
                      <a:pt x="1223" y="1154"/>
                    </a:lnTo>
                    <a:lnTo>
                      <a:pt x="1227" y="1152"/>
                    </a:lnTo>
                    <a:lnTo>
                      <a:pt x="1231" y="1150"/>
                    </a:lnTo>
                    <a:lnTo>
                      <a:pt x="1234" y="1146"/>
                    </a:lnTo>
                    <a:lnTo>
                      <a:pt x="1238" y="1144"/>
                    </a:lnTo>
                    <a:lnTo>
                      <a:pt x="1240" y="1139"/>
                    </a:lnTo>
                    <a:lnTo>
                      <a:pt x="1243" y="1134"/>
                    </a:lnTo>
                    <a:lnTo>
                      <a:pt x="1246" y="1128"/>
                    </a:lnTo>
                    <a:lnTo>
                      <a:pt x="1249" y="1123"/>
                    </a:lnTo>
                    <a:lnTo>
                      <a:pt x="1251" y="1117"/>
                    </a:lnTo>
                    <a:lnTo>
                      <a:pt x="1254" y="1111"/>
                    </a:lnTo>
                    <a:lnTo>
                      <a:pt x="1255" y="1107"/>
                    </a:lnTo>
                    <a:lnTo>
                      <a:pt x="1256" y="1103"/>
                    </a:lnTo>
                    <a:lnTo>
                      <a:pt x="1257" y="1100"/>
                    </a:lnTo>
                    <a:lnTo>
                      <a:pt x="1259" y="1096"/>
                    </a:lnTo>
                    <a:lnTo>
                      <a:pt x="1260" y="1093"/>
                    </a:lnTo>
                    <a:lnTo>
                      <a:pt x="1261" y="1090"/>
                    </a:lnTo>
                    <a:lnTo>
                      <a:pt x="1261" y="1086"/>
                    </a:lnTo>
                    <a:lnTo>
                      <a:pt x="1262" y="1083"/>
                    </a:lnTo>
                    <a:lnTo>
                      <a:pt x="1263" y="1079"/>
                    </a:lnTo>
                    <a:lnTo>
                      <a:pt x="1265" y="1076"/>
                    </a:lnTo>
                    <a:lnTo>
                      <a:pt x="1266" y="1072"/>
                    </a:lnTo>
                    <a:lnTo>
                      <a:pt x="1267" y="1068"/>
                    </a:lnTo>
                    <a:lnTo>
                      <a:pt x="1267" y="1065"/>
                    </a:lnTo>
                    <a:lnTo>
                      <a:pt x="1268" y="1061"/>
                    </a:lnTo>
                    <a:lnTo>
                      <a:pt x="1268" y="1057"/>
                    </a:lnTo>
                    <a:lnTo>
                      <a:pt x="1269" y="1054"/>
                    </a:lnTo>
                    <a:lnTo>
                      <a:pt x="1269" y="1050"/>
                    </a:lnTo>
                    <a:lnTo>
                      <a:pt x="1271" y="1048"/>
                    </a:lnTo>
                    <a:lnTo>
                      <a:pt x="1271" y="1044"/>
                    </a:lnTo>
                    <a:lnTo>
                      <a:pt x="1272" y="1040"/>
                    </a:lnTo>
                    <a:lnTo>
                      <a:pt x="1272" y="1037"/>
                    </a:lnTo>
                    <a:lnTo>
                      <a:pt x="1272" y="1033"/>
                    </a:lnTo>
                    <a:lnTo>
                      <a:pt x="1273" y="1031"/>
                    </a:lnTo>
                    <a:lnTo>
                      <a:pt x="1274" y="1027"/>
                    </a:lnTo>
                    <a:lnTo>
                      <a:pt x="1274" y="1021"/>
                    </a:lnTo>
                    <a:lnTo>
                      <a:pt x="1276" y="1016"/>
                    </a:lnTo>
                    <a:lnTo>
                      <a:pt x="1276" y="1011"/>
                    </a:lnTo>
                    <a:lnTo>
                      <a:pt x="1277" y="1007"/>
                    </a:lnTo>
                    <a:lnTo>
                      <a:pt x="1277" y="1003"/>
                    </a:lnTo>
                    <a:lnTo>
                      <a:pt x="1278" y="1000"/>
                    </a:lnTo>
                    <a:lnTo>
                      <a:pt x="1278" y="995"/>
                    </a:lnTo>
                    <a:lnTo>
                      <a:pt x="1279" y="994"/>
                    </a:lnTo>
                    <a:lnTo>
                      <a:pt x="1323" y="792"/>
                    </a:lnTo>
                    <a:lnTo>
                      <a:pt x="1297" y="343"/>
                    </a:lnTo>
                    <a:close/>
                  </a:path>
                </a:pathLst>
              </a:custGeom>
              <a:solidFill>
                <a:srgbClr val="CCC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03" name="Freeform 141"/>
              <p:cNvSpPr>
                <a:spLocks/>
              </p:cNvSpPr>
              <p:nvPr/>
            </p:nvSpPr>
            <p:spPr bwMode="auto">
              <a:xfrm>
                <a:off x="1718" y="1744"/>
                <a:ext cx="36" cy="159"/>
              </a:xfrm>
              <a:custGeom>
                <a:avLst/>
                <a:gdLst>
                  <a:gd name="T0" fmla="*/ 0 w 144"/>
                  <a:gd name="T1" fmla="*/ 0 h 636"/>
                  <a:gd name="T2" fmla="*/ 0 w 144"/>
                  <a:gd name="T3" fmla="*/ 0 h 636"/>
                  <a:gd name="T4" fmla="*/ 0 w 144"/>
                  <a:gd name="T5" fmla="*/ 0 h 636"/>
                  <a:gd name="T6" fmla="*/ 0 w 144"/>
                  <a:gd name="T7" fmla="*/ 0 h 636"/>
                  <a:gd name="T8" fmla="*/ 0 w 144"/>
                  <a:gd name="T9" fmla="*/ 0 h 636"/>
                  <a:gd name="T10" fmla="*/ 0 w 144"/>
                  <a:gd name="T11" fmla="*/ 0 h 636"/>
                  <a:gd name="T12" fmla="*/ 0 w 144"/>
                  <a:gd name="T13" fmla="*/ 0 h 636"/>
                  <a:gd name="T14" fmla="*/ 0 w 144"/>
                  <a:gd name="T15" fmla="*/ 0 h 636"/>
                  <a:gd name="T16" fmla="*/ 0 w 144"/>
                  <a:gd name="T17" fmla="*/ 0 h 636"/>
                  <a:gd name="T18" fmla="*/ 0 w 144"/>
                  <a:gd name="T19" fmla="*/ 0 h 636"/>
                  <a:gd name="T20" fmla="*/ 0 w 144"/>
                  <a:gd name="T21" fmla="*/ 0 h 636"/>
                  <a:gd name="T22" fmla="*/ 0 w 144"/>
                  <a:gd name="T23" fmla="*/ 0 h 636"/>
                  <a:gd name="T24" fmla="*/ 0 w 144"/>
                  <a:gd name="T25" fmla="*/ 0 h 636"/>
                  <a:gd name="T26" fmla="*/ 0 w 144"/>
                  <a:gd name="T27" fmla="*/ 0 h 636"/>
                  <a:gd name="T28" fmla="*/ 0 w 144"/>
                  <a:gd name="T29" fmla="*/ 0 h 636"/>
                  <a:gd name="T30" fmla="*/ 0 w 144"/>
                  <a:gd name="T31" fmla="*/ 0 h 636"/>
                  <a:gd name="T32" fmla="*/ 0 w 144"/>
                  <a:gd name="T33" fmla="*/ 0 h 636"/>
                  <a:gd name="T34" fmla="*/ 0 w 144"/>
                  <a:gd name="T35" fmla="*/ 0 h 636"/>
                  <a:gd name="T36" fmla="*/ 0 w 144"/>
                  <a:gd name="T37" fmla="*/ 0 h 636"/>
                  <a:gd name="T38" fmla="*/ 0 w 144"/>
                  <a:gd name="T39" fmla="*/ 0 h 636"/>
                  <a:gd name="T40" fmla="*/ 0 w 144"/>
                  <a:gd name="T41" fmla="*/ 0 h 636"/>
                  <a:gd name="T42" fmla="*/ 0 w 144"/>
                  <a:gd name="T43" fmla="*/ 0 h 636"/>
                  <a:gd name="T44" fmla="*/ 0 w 144"/>
                  <a:gd name="T45" fmla="*/ 0 h 636"/>
                  <a:gd name="T46" fmla="*/ 0 w 144"/>
                  <a:gd name="T47" fmla="*/ 0 h 636"/>
                  <a:gd name="T48" fmla="*/ 0 w 144"/>
                  <a:gd name="T49" fmla="*/ 0 h 636"/>
                  <a:gd name="T50" fmla="*/ 0 w 144"/>
                  <a:gd name="T51" fmla="*/ 0 h 636"/>
                  <a:gd name="T52" fmla="*/ 0 w 144"/>
                  <a:gd name="T53" fmla="*/ 0 h 636"/>
                  <a:gd name="T54" fmla="*/ 0 w 144"/>
                  <a:gd name="T55" fmla="*/ 0 h 636"/>
                  <a:gd name="T56" fmla="*/ 0 w 144"/>
                  <a:gd name="T57" fmla="*/ 0 h 636"/>
                  <a:gd name="T58" fmla="*/ 0 w 144"/>
                  <a:gd name="T59" fmla="*/ 0 h 636"/>
                  <a:gd name="T60" fmla="*/ 0 w 144"/>
                  <a:gd name="T61" fmla="*/ 0 h 636"/>
                  <a:gd name="T62" fmla="*/ 0 w 144"/>
                  <a:gd name="T63" fmla="*/ 0 h 636"/>
                  <a:gd name="T64" fmla="*/ 0 w 144"/>
                  <a:gd name="T65" fmla="*/ 0 h 636"/>
                  <a:gd name="T66" fmla="*/ 0 w 144"/>
                  <a:gd name="T67" fmla="*/ 0 h 636"/>
                  <a:gd name="T68" fmla="*/ 0 w 144"/>
                  <a:gd name="T69" fmla="*/ 0 h 636"/>
                  <a:gd name="T70" fmla="*/ 0 w 144"/>
                  <a:gd name="T71" fmla="*/ 0 h 636"/>
                  <a:gd name="T72" fmla="*/ 0 w 144"/>
                  <a:gd name="T73" fmla="*/ 0 h 636"/>
                  <a:gd name="T74" fmla="*/ 0 w 144"/>
                  <a:gd name="T75" fmla="*/ 0 h 636"/>
                  <a:gd name="T76" fmla="*/ 0 w 144"/>
                  <a:gd name="T77" fmla="*/ 0 h 636"/>
                  <a:gd name="T78" fmla="*/ 0 w 144"/>
                  <a:gd name="T79" fmla="*/ 0 h 636"/>
                  <a:gd name="T80" fmla="*/ 0 w 144"/>
                  <a:gd name="T81" fmla="*/ 0 h 636"/>
                  <a:gd name="T82" fmla="*/ 0 w 144"/>
                  <a:gd name="T83" fmla="*/ 0 h 636"/>
                  <a:gd name="T84" fmla="*/ 0 w 144"/>
                  <a:gd name="T85" fmla="*/ 0 h 636"/>
                  <a:gd name="T86" fmla="*/ 0 w 144"/>
                  <a:gd name="T87" fmla="*/ 0 h 636"/>
                  <a:gd name="T88" fmla="*/ 0 w 144"/>
                  <a:gd name="T89" fmla="*/ 0 h 636"/>
                  <a:gd name="T90" fmla="*/ 0 w 144"/>
                  <a:gd name="T91" fmla="*/ 0 h 636"/>
                  <a:gd name="T92" fmla="*/ 0 w 144"/>
                  <a:gd name="T93" fmla="*/ 0 h 636"/>
                  <a:gd name="T94" fmla="*/ 0 w 144"/>
                  <a:gd name="T95" fmla="*/ 0 h 636"/>
                  <a:gd name="T96" fmla="*/ 0 w 144"/>
                  <a:gd name="T97" fmla="*/ 0 h 636"/>
                  <a:gd name="T98" fmla="*/ 0 w 144"/>
                  <a:gd name="T99" fmla="*/ 0 h 6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44" h="636">
                    <a:moveTo>
                      <a:pt x="28" y="46"/>
                    </a:moveTo>
                    <a:lnTo>
                      <a:pt x="30" y="46"/>
                    </a:lnTo>
                    <a:lnTo>
                      <a:pt x="33" y="46"/>
                    </a:lnTo>
                    <a:lnTo>
                      <a:pt x="36" y="48"/>
                    </a:lnTo>
                    <a:lnTo>
                      <a:pt x="41" y="48"/>
                    </a:lnTo>
                    <a:lnTo>
                      <a:pt x="46" y="50"/>
                    </a:lnTo>
                    <a:lnTo>
                      <a:pt x="52" y="53"/>
                    </a:lnTo>
                    <a:lnTo>
                      <a:pt x="58" y="55"/>
                    </a:lnTo>
                    <a:lnTo>
                      <a:pt x="63" y="59"/>
                    </a:lnTo>
                    <a:lnTo>
                      <a:pt x="68" y="65"/>
                    </a:lnTo>
                    <a:lnTo>
                      <a:pt x="70" y="67"/>
                    </a:lnTo>
                    <a:lnTo>
                      <a:pt x="73" y="71"/>
                    </a:lnTo>
                    <a:lnTo>
                      <a:pt x="75" y="74"/>
                    </a:lnTo>
                    <a:lnTo>
                      <a:pt x="78" y="78"/>
                    </a:lnTo>
                    <a:lnTo>
                      <a:pt x="79" y="82"/>
                    </a:lnTo>
                    <a:lnTo>
                      <a:pt x="80" y="88"/>
                    </a:lnTo>
                    <a:lnTo>
                      <a:pt x="81" y="93"/>
                    </a:lnTo>
                    <a:lnTo>
                      <a:pt x="82" y="98"/>
                    </a:lnTo>
                    <a:lnTo>
                      <a:pt x="84" y="104"/>
                    </a:lnTo>
                    <a:lnTo>
                      <a:pt x="84" y="110"/>
                    </a:lnTo>
                    <a:lnTo>
                      <a:pt x="84" y="113"/>
                    </a:lnTo>
                    <a:lnTo>
                      <a:pt x="84" y="117"/>
                    </a:lnTo>
                    <a:lnTo>
                      <a:pt x="84" y="121"/>
                    </a:lnTo>
                    <a:lnTo>
                      <a:pt x="84" y="124"/>
                    </a:lnTo>
                    <a:lnTo>
                      <a:pt x="84" y="128"/>
                    </a:lnTo>
                    <a:lnTo>
                      <a:pt x="82" y="132"/>
                    </a:lnTo>
                    <a:lnTo>
                      <a:pt x="82" y="136"/>
                    </a:lnTo>
                    <a:lnTo>
                      <a:pt x="81" y="140"/>
                    </a:lnTo>
                    <a:lnTo>
                      <a:pt x="81" y="145"/>
                    </a:lnTo>
                    <a:lnTo>
                      <a:pt x="80" y="150"/>
                    </a:lnTo>
                    <a:lnTo>
                      <a:pt x="80" y="155"/>
                    </a:lnTo>
                    <a:lnTo>
                      <a:pt x="80" y="161"/>
                    </a:lnTo>
                    <a:lnTo>
                      <a:pt x="79" y="166"/>
                    </a:lnTo>
                    <a:lnTo>
                      <a:pt x="79" y="170"/>
                    </a:lnTo>
                    <a:lnTo>
                      <a:pt x="78" y="176"/>
                    </a:lnTo>
                    <a:lnTo>
                      <a:pt x="78" y="183"/>
                    </a:lnTo>
                    <a:lnTo>
                      <a:pt x="76" y="187"/>
                    </a:lnTo>
                    <a:lnTo>
                      <a:pt x="76" y="195"/>
                    </a:lnTo>
                    <a:lnTo>
                      <a:pt x="75" y="201"/>
                    </a:lnTo>
                    <a:lnTo>
                      <a:pt x="75" y="207"/>
                    </a:lnTo>
                    <a:lnTo>
                      <a:pt x="74" y="213"/>
                    </a:lnTo>
                    <a:lnTo>
                      <a:pt x="73" y="219"/>
                    </a:lnTo>
                    <a:lnTo>
                      <a:pt x="72" y="225"/>
                    </a:lnTo>
                    <a:lnTo>
                      <a:pt x="72" y="231"/>
                    </a:lnTo>
                    <a:lnTo>
                      <a:pt x="70" y="238"/>
                    </a:lnTo>
                    <a:lnTo>
                      <a:pt x="70" y="245"/>
                    </a:lnTo>
                    <a:lnTo>
                      <a:pt x="69" y="252"/>
                    </a:lnTo>
                    <a:lnTo>
                      <a:pt x="69" y="259"/>
                    </a:lnTo>
                    <a:lnTo>
                      <a:pt x="68" y="265"/>
                    </a:lnTo>
                    <a:lnTo>
                      <a:pt x="68" y="271"/>
                    </a:lnTo>
                    <a:lnTo>
                      <a:pt x="67" y="279"/>
                    </a:lnTo>
                    <a:lnTo>
                      <a:pt x="67" y="285"/>
                    </a:lnTo>
                    <a:lnTo>
                      <a:pt x="65" y="292"/>
                    </a:lnTo>
                    <a:lnTo>
                      <a:pt x="65" y="298"/>
                    </a:lnTo>
                    <a:lnTo>
                      <a:pt x="64" y="304"/>
                    </a:lnTo>
                    <a:lnTo>
                      <a:pt x="64" y="311"/>
                    </a:lnTo>
                    <a:lnTo>
                      <a:pt x="63" y="317"/>
                    </a:lnTo>
                    <a:lnTo>
                      <a:pt x="62" y="325"/>
                    </a:lnTo>
                    <a:lnTo>
                      <a:pt x="61" y="331"/>
                    </a:lnTo>
                    <a:lnTo>
                      <a:pt x="61" y="337"/>
                    </a:lnTo>
                    <a:lnTo>
                      <a:pt x="59" y="343"/>
                    </a:lnTo>
                    <a:lnTo>
                      <a:pt x="59" y="349"/>
                    </a:lnTo>
                    <a:lnTo>
                      <a:pt x="58" y="354"/>
                    </a:lnTo>
                    <a:lnTo>
                      <a:pt x="58" y="361"/>
                    </a:lnTo>
                    <a:lnTo>
                      <a:pt x="57" y="366"/>
                    </a:lnTo>
                    <a:lnTo>
                      <a:pt x="56" y="372"/>
                    </a:lnTo>
                    <a:lnTo>
                      <a:pt x="56" y="377"/>
                    </a:lnTo>
                    <a:lnTo>
                      <a:pt x="56" y="383"/>
                    </a:lnTo>
                    <a:lnTo>
                      <a:pt x="55" y="387"/>
                    </a:lnTo>
                    <a:lnTo>
                      <a:pt x="55" y="393"/>
                    </a:lnTo>
                    <a:lnTo>
                      <a:pt x="53" y="398"/>
                    </a:lnTo>
                    <a:lnTo>
                      <a:pt x="53" y="402"/>
                    </a:lnTo>
                    <a:lnTo>
                      <a:pt x="52" y="406"/>
                    </a:lnTo>
                    <a:lnTo>
                      <a:pt x="52" y="410"/>
                    </a:lnTo>
                    <a:lnTo>
                      <a:pt x="51" y="413"/>
                    </a:lnTo>
                    <a:lnTo>
                      <a:pt x="51" y="418"/>
                    </a:lnTo>
                    <a:lnTo>
                      <a:pt x="50" y="423"/>
                    </a:lnTo>
                    <a:lnTo>
                      <a:pt x="50" y="429"/>
                    </a:lnTo>
                    <a:lnTo>
                      <a:pt x="50" y="434"/>
                    </a:lnTo>
                    <a:lnTo>
                      <a:pt x="50" y="438"/>
                    </a:lnTo>
                    <a:lnTo>
                      <a:pt x="50" y="439"/>
                    </a:lnTo>
                    <a:lnTo>
                      <a:pt x="50" y="440"/>
                    </a:lnTo>
                    <a:lnTo>
                      <a:pt x="0" y="475"/>
                    </a:lnTo>
                    <a:lnTo>
                      <a:pt x="17" y="636"/>
                    </a:lnTo>
                    <a:lnTo>
                      <a:pt x="114" y="546"/>
                    </a:lnTo>
                    <a:lnTo>
                      <a:pt x="114" y="543"/>
                    </a:lnTo>
                    <a:lnTo>
                      <a:pt x="114" y="540"/>
                    </a:lnTo>
                    <a:lnTo>
                      <a:pt x="114" y="536"/>
                    </a:lnTo>
                    <a:lnTo>
                      <a:pt x="114" y="534"/>
                    </a:lnTo>
                    <a:lnTo>
                      <a:pt x="114" y="529"/>
                    </a:lnTo>
                    <a:lnTo>
                      <a:pt x="115" y="525"/>
                    </a:lnTo>
                    <a:lnTo>
                      <a:pt x="115" y="519"/>
                    </a:lnTo>
                    <a:lnTo>
                      <a:pt x="115" y="513"/>
                    </a:lnTo>
                    <a:lnTo>
                      <a:pt x="115" y="507"/>
                    </a:lnTo>
                    <a:lnTo>
                      <a:pt x="116" y="501"/>
                    </a:lnTo>
                    <a:lnTo>
                      <a:pt x="116" y="494"/>
                    </a:lnTo>
                    <a:lnTo>
                      <a:pt x="116" y="486"/>
                    </a:lnTo>
                    <a:lnTo>
                      <a:pt x="118" y="479"/>
                    </a:lnTo>
                    <a:lnTo>
                      <a:pt x="119" y="471"/>
                    </a:lnTo>
                    <a:lnTo>
                      <a:pt x="119" y="462"/>
                    </a:lnTo>
                    <a:lnTo>
                      <a:pt x="119" y="454"/>
                    </a:lnTo>
                    <a:lnTo>
                      <a:pt x="120" y="444"/>
                    </a:lnTo>
                    <a:lnTo>
                      <a:pt x="120" y="434"/>
                    </a:lnTo>
                    <a:lnTo>
                      <a:pt x="120" y="423"/>
                    </a:lnTo>
                    <a:lnTo>
                      <a:pt x="121" y="415"/>
                    </a:lnTo>
                    <a:lnTo>
                      <a:pt x="121" y="404"/>
                    </a:lnTo>
                    <a:lnTo>
                      <a:pt x="123" y="394"/>
                    </a:lnTo>
                    <a:lnTo>
                      <a:pt x="123" y="383"/>
                    </a:lnTo>
                    <a:lnTo>
                      <a:pt x="124" y="372"/>
                    </a:lnTo>
                    <a:lnTo>
                      <a:pt x="124" y="360"/>
                    </a:lnTo>
                    <a:lnTo>
                      <a:pt x="125" y="349"/>
                    </a:lnTo>
                    <a:lnTo>
                      <a:pt x="126" y="338"/>
                    </a:lnTo>
                    <a:lnTo>
                      <a:pt x="126" y="327"/>
                    </a:lnTo>
                    <a:lnTo>
                      <a:pt x="127" y="315"/>
                    </a:lnTo>
                    <a:lnTo>
                      <a:pt x="129" y="304"/>
                    </a:lnTo>
                    <a:lnTo>
                      <a:pt x="129" y="292"/>
                    </a:lnTo>
                    <a:lnTo>
                      <a:pt x="130" y="280"/>
                    </a:lnTo>
                    <a:lnTo>
                      <a:pt x="130" y="268"/>
                    </a:lnTo>
                    <a:lnTo>
                      <a:pt x="131" y="257"/>
                    </a:lnTo>
                    <a:lnTo>
                      <a:pt x="131" y="245"/>
                    </a:lnTo>
                    <a:lnTo>
                      <a:pt x="132" y="234"/>
                    </a:lnTo>
                    <a:lnTo>
                      <a:pt x="132" y="221"/>
                    </a:lnTo>
                    <a:lnTo>
                      <a:pt x="133" y="212"/>
                    </a:lnTo>
                    <a:lnTo>
                      <a:pt x="133" y="200"/>
                    </a:lnTo>
                    <a:lnTo>
                      <a:pt x="135" y="189"/>
                    </a:lnTo>
                    <a:lnTo>
                      <a:pt x="135" y="178"/>
                    </a:lnTo>
                    <a:lnTo>
                      <a:pt x="136" y="167"/>
                    </a:lnTo>
                    <a:lnTo>
                      <a:pt x="136" y="156"/>
                    </a:lnTo>
                    <a:lnTo>
                      <a:pt x="137" y="146"/>
                    </a:lnTo>
                    <a:lnTo>
                      <a:pt x="137" y="136"/>
                    </a:lnTo>
                    <a:lnTo>
                      <a:pt x="138" y="127"/>
                    </a:lnTo>
                    <a:lnTo>
                      <a:pt x="138" y="117"/>
                    </a:lnTo>
                    <a:lnTo>
                      <a:pt x="138" y="107"/>
                    </a:lnTo>
                    <a:lnTo>
                      <a:pt x="139" y="99"/>
                    </a:lnTo>
                    <a:lnTo>
                      <a:pt x="139" y="90"/>
                    </a:lnTo>
                    <a:lnTo>
                      <a:pt x="139" y="82"/>
                    </a:lnTo>
                    <a:lnTo>
                      <a:pt x="141" y="74"/>
                    </a:lnTo>
                    <a:lnTo>
                      <a:pt x="141" y="67"/>
                    </a:lnTo>
                    <a:lnTo>
                      <a:pt x="142" y="60"/>
                    </a:lnTo>
                    <a:lnTo>
                      <a:pt x="142" y="54"/>
                    </a:lnTo>
                    <a:lnTo>
                      <a:pt x="142" y="48"/>
                    </a:lnTo>
                    <a:lnTo>
                      <a:pt x="142" y="42"/>
                    </a:lnTo>
                    <a:lnTo>
                      <a:pt x="143" y="37"/>
                    </a:lnTo>
                    <a:lnTo>
                      <a:pt x="143" y="32"/>
                    </a:lnTo>
                    <a:lnTo>
                      <a:pt x="143" y="28"/>
                    </a:lnTo>
                    <a:lnTo>
                      <a:pt x="144" y="25"/>
                    </a:lnTo>
                    <a:lnTo>
                      <a:pt x="144" y="23"/>
                    </a:lnTo>
                    <a:lnTo>
                      <a:pt x="107" y="0"/>
                    </a:lnTo>
                    <a:lnTo>
                      <a:pt x="28" y="46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04" name="Freeform 142"/>
              <p:cNvSpPr>
                <a:spLocks/>
              </p:cNvSpPr>
              <p:nvPr/>
            </p:nvSpPr>
            <p:spPr bwMode="auto">
              <a:xfrm>
                <a:off x="1737" y="1749"/>
                <a:ext cx="24" cy="101"/>
              </a:xfrm>
              <a:custGeom>
                <a:avLst/>
                <a:gdLst>
                  <a:gd name="T0" fmla="*/ 0 w 78"/>
                  <a:gd name="T1" fmla="*/ 0 h 406"/>
                  <a:gd name="T2" fmla="*/ 0 w 78"/>
                  <a:gd name="T3" fmla="*/ 0 h 406"/>
                  <a:gd name="T4" fmla="*/ 0 w 78"/>
                  <a:gd name="T5" fmla="*/ 0 h 406"/>
                  <a:gd name="T6" fmla="*/ 0 w 78"/>
                  <a:gd name="T7" fmla="*/ 0 h 406"/>
                  <a:gd name="T8" fmla="*/ 0 w 78"/>
                  <a:gd name="T9" fmla="*/ 0 h 406"/>
                  <a:gd name="T10" fmla="*/ 0 w 78"/>
                  <a:gd name="T11" fmla="*/ 0 h 406"/>
                  <a:gd name="T12" fmla="*/ 0 w 78"/>
                  <a:gd name="T13" fmla="*/ 0 h 406"/>
                  <a:gd name="T14" fmla="*/ 0 w 78"/>
                  <a:gd name="T15" fmla="*/ 0 h 406"/>
                  <a:gd name="T16" fmla="*/ 0 w 78"/>
                  <a:gd name="T17" fmla="*/ 0 h 406"/>
                  <a:gd name="T18" fmla="*/ 0 w 78"/>
                  <a:gd name="T19" fmla="*/ 0 h 406"/>
                  <a:gd name="T20" fmla="*/ 0 w 78"/>
                  <a:gd name="T21" fmla="*/ 0 h 406"/>
                  <a:gd name="T22" fmla="*/ 0 w 78"/>
                  <a:gd name="T23" fmla="*/ 0 h 406"/>
                  <a:gd name="T24" fmla="*/ 0 w 78"/>
                  <a:gd name="T25" fmla="*/ 0 h 406"/>
                  <a:gd name="T26" fmla="*/ 0 w 78"/>
                  <a:gd name="T27" fmla="*/ 0 h 406"/>
                  <a:gd name="T28" fmla="*/ 0 w 78"/>
                  <a:gd name="T29" fmla="*/ 0 h 406"/>
                  <a:gd name="T30" fmla="*/ 0 w 78"/>
                  <a:gd name="T31" fmla="*/ 0 h 406"/>
                  <a:gd name="T32" fmla="*/ 0 w 78"/>
                  <a:gd name="T33" fmla="*/ 0 h 406"/>
                  <a:gd name="T34" fmla="*/ 0 w 78"/>
                  <a:gd name="T35" fmla="*/ 0 h 406"/>
                  <a:gd name="T36" fmla="*/ 0 w 78"/>
                  <a:gd name="T37" fmla="*/ 0 h 406"/>
                  <a:gd name="T38" fmla="*/ 0 w 78"/>
                  <a:gd name="T39" fmla="*/ 0 h 406"/>
                  <a:gd name="T40" fmla="*/ 0 w 78"/>
                  <a:gd name="T41" fmla="*/ 0 h 406"/>
                  <a:gd name="T42" fmla="*/ 0 w 78"/>
                  <a:gd name="T43" fmla="*/ 0 h 406"/>
                  <a:gd name="T44" fmla="*/ 0 w 78"/>
                  <a:gd name="T45" fmla="*/ 0 h 406"/>
                  <a:gd name="T46" fmla="*/ 0 w 78"/>
                  <a:gd name="T47" fmla="*/ 0 h 406"/>
                  <a:gd name="T48" fmla="*/ 0 w 78"/>
                  <a:gd name="T49" fmla="*/ 0 h 406"/>
                  <a:gd name="T50" fmla="*/ 0 w 78"/>
                  <a:gd name="T51" fmla="*/ 0 h 406"/>
                  <a:gd name="T52" fmla="*/ 0 w 78"/>
                  <a:gd name="T53" fmla="*/ 0 h 406"/>
                  <a:gd name="T54" fmla="*/ 0 w 78"/>
                  <a:gd name="T55" fmla="*/ 0 h 406"/>
                  <a:gd name="T56" fmla="*/ 0 w 78"/>
                  <a:gd name="T57" fmla="*/ 0 h 406"/>
                  <a:gd name="T58" fmla="*/ 0 w 78"/>
                  <a:gd name="T59" fmla="*/ 0 h 406"/>
                  <a:gd name="T60" fmla="*/ 0 w 78"/>
                  <a:gd name="T61" fmla="*/ 0 h 406"/>
                  <a:gd name="T62" fmla="*/ 0 w 78"/>
                  <a:gd name="T63" fmla="*/ 0 h 406"/>
                  <a:gd name="T64" fmla="*/ 0 w 78"/>
                  <a:gd name="T65" fmla="*/ 0 h 406"/>
                  <a:gd name="T66" fmla="*/ 0 w 78"/>
                  <a:gd name="T67" fmla="*/ 0 h 406"/>
                  <a:gd name="T68" fmla="*/ 0 w 78"/>
                  <a:gd name="T69" fmla="*/ 0 h 406"/>
                  <a:gd name="T70" fmla="*/ 0 w 78"/>
                  <a:gd name="T71" fmla="*/ 0 h 406"/>
                  <a:gd name="T72" fmla="*/ 0 w 78"/>
                  <a:gd name="T73" fmla="*/ 0 h 406"/>
                  <a:gd name="T74" fmla="*/ 0 w 78"/>
                  <a:gd name="T75" fmla="*/ 0 h 406"/>
                  <a:gd name="T76" fmla="*/ 0 w 78"/>
                  <a:gd name="T77" fmla="*/ 0 h 406"/>
                  <a:gd name="T78" fmla="*/ 0 w 78"/>
                  <a:gd name="T79" fmla="*/ 0 h 406"/>
                  <a:gd name="T80" fmla="*/ 0 w 78"/>
                  <a:gd name="T81" fmla="*/ 0 h 406"/>
                  <a:gd name="T82" fmla="*/ 0 w 78"/>
                  <a:gd name="T83" fmla="*/ 0 h 406"/>
                  <a:gd name="T84" fmla="*/ 0 w 78"/>
                  <a:gd name="T85" fmla="*/ 0 h 406"/>
                  <a:gd name="T86" fmla="*/ 0 w 78"/>
                  <a:gd name="T87" fmla="*/ 0 h 406"/>
                  <a:gd name="T88" fmla="*/ 0 w 78"/>
                  <a:gd name="T89" fmla="*/ 0 h 406"/>
                  <a:gd name="T90" fmla="*/ 0 w 78"/>
                  <a:gd name="T91" fmla="*/ 0 h 406"/>
                  <a:gd name="T92" fmla="*/ 0 w 78"/>
                  <a:gd name="T93" fmla="*/ 0 h 406"/>
                  <a:gd name="T94" fmla="*/ 0 w 78"/>
                  <a:gd name="T95" fmla="*/ 0 h 406"/>
                  <a:gd name="T96" fmla="*/ 0 w 78"/>
                  <a:gd name="T97" fmla="*/ 0 h 406"/>
                  <a:gd name="T98" fmla="*/ 0 w 78"/>
                  <a:gd name="T99" fmla="*/ 0 h 406"/>
                  <a:gd name="T100" fmla="*/ 0 w 78"/>
                  <a:gd name="T101" fmla="*/ 0 h 406"/>
                  <a:gd name="T102" fmla="*/ 0 w 78"/>
                  <a:gd name="T103" fmla="*/ 0 h 406"/>
                  <a:gd name="T104" fmla="*/ 0 w 78"/>
                  <a:gd name="T105" fmla="*/ 0 h 406"/>
                  <a:gd name="T106" fmla="*/ 0 w 78"/>
                  <a:gd name="T107" fmla="*/ 0 h 406"/>
                  <a:gd name="T108" fmla="*/ 0 w 78"/>
                  <a:gd name="T109" fmla="*/ 0 h 406"/>
                  <a:gd name="T110" fmla="*/ 0 w 78"/>
                  <a:gd name="T111" fmla="*/ 0 h 406"/>
                  <a:gd name="T112" fmla="*/ 0 w 78"/>
                  <a:gd name="T113" fmla="*/ 0 h 406"/>
                  <a:gd name="T114" fmla="*/ 0 w 78"/>
                  <a:gd name="T115" fmla="*/ 0 h 406"/>
                  <a:gd name="T116" fmla="*/ 0 w 78"/>
                  <a:gd name="T117" fmla="*/ 0 h 406"/>
                  <a:gd name="T118" fmla="*/ 0 w 78"/>
                  <a:gd name="T119" fmla="*/ 0 h 406"/>
                  <a:gd name="T120" fmla="*/ 0 w 78"/>
                  <a:gd name="T121" fmla="*/ 0 h 4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8" h="406">
                    <a:moveTo>
                      <a:pt x="78" y="8"/>
                    </a:moveTo>
                    <a:lnTo>
                      <a:pt x="76" y="11"/>
                    </a:lnTo>
                    <a:lnTo>
                      <a:pt x="73" y="16"/>
                    </a:lnTo>
                    <a:lnTo>
                      <a:pt x="71" y="20"/>
                    </a:lnTo>
                    <a:lnTo>
                      <a:pt x="68" y="25"/>
                    </a:lnTo>
                    <a:lnTo>
                      <a:pt x="67" y="28"/>
                    </a:lnTo>
                    <a:lnTo>
                      <a:pt x="67" y="31"/>
                    </a:lnTo>
                    <a:lnTo>
                      <a:pt x="65" y="34"/>
                    </a:lnTo>
                    <a:lnTo>
                      <a:pt x="65" y="39"/>
                    </a:lnTo>
                    <a:lnTo>
                      <a:pt x="63" y="42"/>
                    </a:lnTo>
                    <a:lnTo>
                      <a:pt x="62" y="46"/>
                    </a:lnTo>
                    <a:lnTo>
                      <a:pt x="61" y="50"/>
                    </a:lnTo>
                    <a:lnTo>
                      <a:pt x="60" y="56"/>
                    </a:lnTo>
                    <a:lnTo>
                      <a:pt x="59" y="59"/>
                    </a:lnTo>
                    <a:lnTo>
                      <a:pt x="57" y="65"/>
                    </a:lnTo>
                    <a:lnTo>
                      <a:pt x="56" y="70"/>
                    </a:lnTo>
                    <a:lnTo>
                      <a:pt x="56" y="76"/>
                    </a:lnTo>
                    <a:lnTo>
                      <a:pt x="54" y="81"/>
                    </a:lnTo>
                    <a:lnTo>
                      <a:pt x="54" y="87"/>
                    </a:lnTo>
                    <a:lnTo>
                      <a:pt x="53" y="91"/>
                    </a:lnTo>
                    <a:lnTo>
                      <a:pt x="53" y="95"/>
                    </a:lnTo>
                    <a:lnTo>
                      <a:pt x="51" y="98"/>
                    </a:lnTo>
                    <a:lnTo>
                      <a:pt x="51" y="102"/>
                    </a:lnTo>
                    <a:lnTo>
                      <a:pt x="51" y="105"/>
                    </a:lnTo>
                    <a:lnTo>
                      <a:pt x="50" y="109"/>
                    </a:lnTo>
                    <a:lnTo>
                      <a:pt x="50" y="113"/>
                    </a:lnTo>
                    <a:lnTo>
                      <a:pt x="50" y="116"/>
                    </a:lnTo>
                    <a:lnTo>
                      <a:pt x="49" y="119"/>
                    </a:lnTo>
                    <a:lnTo>
                      <a:pt x="49" y="124"/>
                    </a:lnTo>
                    <a:lnTo>
                      <a:pt x="48" y="127"/>
                    </a:lnTo>
                    <a:lnTo>
                      <a:pt x="48" y="132"/>
                    </a:lnTo>
                    <a:lnTo>
                      <a:pt x="48" y="136"/>
                    </a:lnTo>
                    <a:lnTo>
                      <a:pt x="47" y="141"/>
                    </a:lnTo>
                    <a:lnTo>
                      <a:pt x="47" y="144"/>
                    </a:lnTo>
                    <a:lnTo>
                      <a:pt x="47" y="150"/>
                    </a:lnTo>
                    <a:lnTo>
                      <a:pt x="45" y="154"/>
                    </a:lnTo>
                    <a:lnTo>
                      <a:pt x="45" y="159"/>
                    </a:lnTo>
                    <a:lnTo>
                      <a:pt x="44" y="164"/>
                    </a:lnTo>
                    <a:lnTo>
                      <a:pt x="44" y="169"/>
                    </a:lnTo>
                    <a:lnTo>
                      <a:pt x="44" y="173"/>
                    </a:lnTo>
                    <a:lnTo>
                      <a:pt x="43" y="178"/>
                    </a:lnTo>
                    <a:lnTo>
                      <a:pt x="43" y="183"/>
                    </a:lnTo>
                    <a:lnTo>
                      <a:pt x="43" y="188"/>
                    </a:lnTo>
                    <a:lnTo>
                      <a:pt x="42" y="193"/>
                    </a:lnTo>
                    <a:lnTo>
                      <a:pt x="42" y="198"/>
                    </a:lnTo>
                    <a:lnTo>
                      <a:pt x="40" y="203"/>
                    </a:lnTo>
                    <a:lnTo>
                      <a:pt x="40" y="208"/>
                    </a:lnTo>
                    <a:lnTo>
                      <a:pt x="40" y="212"/>
                    </a:lnTo>
                    <a:lnTo>
                      <a:pt x="39" y="217"/>
                    </a:lnTo>
                    <a:lnTo>
                      <a:pt x="39" y="222"/>
                    </a:lnTo>
                    <a:lnTo>
                      <a:pt x="39" y="227"/>
                    </a:lnTo>
                    <a:lnTo>
                      <a:pt x="38" y="232"/>
                    </a:lnTo>
                    <a:lnTo>
                      <a:pt x="38" y="237"/>
                    </a:lnTo>
                    <a:lnTo>
                      <a:pt x="37" y="240"/>
                    </a:lnTo>
                    <a:lnTo>
                      <a:pt x="37" y="246"/>
                    </a:lnTo>
                    <a:lnTo>
                      <a:pt x="37" y="250"/>
                    </a:lnTo>
                    <a:lnTo>
                      <a:pt x="36" y="255"/>
                    </a:lnTo>
                    <a:lnTo>
                      <a:pt x="36" y="260"/>
                    </a:lnTo>
                    <a:lnTo>
                      <a:pt x="36" y="265"/>
                    </a:lnTo>
                    <a:lnTo>
                      <a:pt x="34" y="268"/>
                    </a:lnTo>
                    <a:lnTo>
                      <a:pt x="34" y="273"/>
                    </a:lnTo>
                    <a:lnTo>
                      <a:pt x="34" y="277"/>
                    </a:lnTo>
                    <a:lnTo>
                      <a:pt x="34" y="282"/>
                    </a:lnTo>
                    <a:lnTo>
                      <a:pt x="33" y="285"/>
                    </a:lnTo>
                    <a:lnTo>
                      <a:pt x="33" y="290"/>
                    </a:lnTo>
                    <a:lnTo>
                      <a:pt x="33" y="294"/>
                    </a:lnTo>
                    <a:lnTo>
                      <a:pt x="33" y="299"/>
                    </a:lnTo>
                    <a:lnTo>
                      <a:pt x="32" y="302"/>
                    </a:lnTo>
                    <a:lnTo>
                      <a:pt x="32" y="307"/>
                    </a:lnTo>
                    <a:lnTo>
                      <a:pt x="32" y="311"/>
                    </a:lnTo>
                    <a:lnTo>
                      <a:pt x="32" y="316"/>
                    </a:lnTo>
                    <a:lnTo>
                      <a:pt x="32" y="318"/>
                    </a:lnTo>
                    <a:lnTo>
                      <a:pt x="32" y="322"/>
                    </a:lnTo>
                    <a:lnTo>
                      <a:pt x="31" y="325"/>
                    </a:lnTo>
                    <a:lnTo>
                      <a:pt x="31" y="329"/>
                    </a:lnTo>
                    <a:lnTo>
                      <a:pt x="31" y="331"/>
                    </a:lnTo>
                    <a:lnTo>
                      <a:pt x="31" y="335"/>
                    </a:lnTo>
                    <a:lnTo>
                      <a:pt x="31" y="339"/>
                    </a:lnTo>
                    <a:lnTo>
                      <a:pt x="31" y="342"/>
                    </a:lnTo>
                    <a:lnTo>
                      <a:pt x="30" y="347"/>
                    </a:lnTo>
                    <a:lnTo>
                      <a:pt x="28" y="353"/>
                    </a:lnTo>
                    <a:lnTo>
                      <a:pt x="28" y="358"/>
                    </a:lnTo>
                    <a:lnTo>
                      <a:pt x="28" y="363"/>
                    </a:lnTo>
                    <a:lnTo>
                      <a:pt x="28" y="367"/>
                    </a:lnTo>
                    <a:lnTo>
                      <a:pt x="28" y="372"/>
                    </a:lnTo>
                    <a:lnTo>
                      <a:pt x="28" y="374"/>
                    </a:lnTo>
                    <a:lnTo>
                      <a:pt x="28" y="378"/>
                    </a:lnTo>
                    <a:lnTo>
                      <a:pt x="28" y="381"/>
                    </a:lnTo>
                    <a:lnTo>
                      <a:pt x="28" y="382"/>
                    </a:lnTo>
                    <a:lnTo>
                      <a:pt x="0" y="406"/>
                    </a:lnTo>
                    <a:lnTo>
                      <a:pt x="0" y="404"/>
                    </a:lnTo>
                    <a:lnTo>
                      <a:pt x="0" y="403"/>
                    </a:lnTo>
                    <a:lnTo>
                      <a:pt x="0" y="399"/>
                    </a:lnTo>
                    <a:lnTo>
                      <a:pt x="0" y="397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0" y="384"/>
                    </a:lnTo>
                    <a:lnTo>
                      <a:pt x="0" y="381"/>
                    </a:lnTo>
                    <a:lnTo>
                      <a:pt x="0" y="378"/>
                    </a:lnTo>
                    <a:lnTo>
                      <a:pt x="2" y="374"/>
                    </a:lnTo>
                    <a:lnTo>
                      <a:pt x="2" y="370"/>
                    </a:lnTo>
                    <a:lnTo>
                      <a:pt x="2" y="367"/>
                    </a:lnTo>
                    <a:lnTo>
                      <a:pt x="2" y="363"/>
                    </a:lnTo>
                    <a:lnTo>
                      <a:pt x="2" y="359"/>
                    </a:lnTo>
                    <a:lnTo>
                      <a:pt x="2" y="355"/>
                    </a:lnTo>
                    <a:lnTo>
                      <a:pt x="2" y="350"/>
                    </a:lnTo>
                    <a:lnTo>
                      <a:pt x="2" y="346"/>
                    </a:lnTo>
                    <a:lnTo>
                      <a:pt x="2" y="341"/>
                    </a:lnTo>
                    <a:lnTo>
                      <a:pt x="2" y="336"/>
                    </a:lnTo>
                    <a:lnTo>
                      <a:pt x="2" y="331"/>
                    </a:lnTo>
                    <a:lnTo>
                      <a:pt x="2" y="327"/>
                    </a:lnTo>
                    <a:lnTo>
                      <a:pt x="3" y="322"/>
                    </a:lnTo>
                    <a:lnTo>
                      <a:pt x="3" y="317"/>
                    </a:lnTo>
                    <a:lnTo>
                      <a:pt x="3" y="312"/>
                    </a:lnTo>
                    <a:lnTo>
                      <a:pt x="3" y="306"/>
                    </a:lnTo>
                    <a:lnTo>
                      <a:pt x="4" y="301"/>
                    </a:lnTo>
                    <a:lnTo>
                      <a:pt x="4" y="295"/>
                    </a:lnTo>
                    <a:lnTo>
                      <a:pt x="4" y="290"/>
                    </a:lnTo>
                    <a:lnTo>
                      <a:pt x="4" y="284"/>
                    </a:lnTo>
                    <a:lnTo>
                      <a:pt x="4" y="279"/>
                    </a:lnTo>
                    <a:lnTo>
                      <a:pt x="4" y="273"/>
                    </a:lnTo>
                    <a:lnTo>
                      <a:pt x="5" y="268"/>
                    </a:lnTo>
                    <a:lnTo>
                      <a:pt x="5" y="262"/>
                    </a:lnTo>
                    <a:lnTo>
                      <a:pt x="5" y="257"/>
                    </a:lnTo>
                    <a:lnTo>
                      <a:pt x="5" y="251"/>
                    </a:lnTo>
                    <a:lnTo>
                      <a:pt x="5" y="245"/>
                    </a:lnTo>
                    <a:lnTo>
                      <a:pt x="5" y="240"/>
                    </a:lnTo>
                    <a:lnTo>
                      <a:pt x="6" y="235"/>
                    </a:lnTo>
                    <a:lnTo>
                      <a:pt x="6" y="229"/>
                    </a:lnTo>
                    <a:lnTo>
                      <a:pt x="6" y="225"/>
                    </a:lnTo>
                    <a:lnTo>
                      <a:pt x="8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3"/>
                    </a:lnTo>
                    <a:lnTo>
                      <a:pt x="8" y="197"/>
                    </a:lnTo>
                    <a:lnTo>
                      <a:pt x="9" y="192"/>
                    </a:lnTo>
                    <a:lnTo>
                      <a:pt x="9" y="187"/>
                    </a:lnTo>
                    <a:lnTo>
                      <a:pt x="9" y="182"/>
                    </a:lnTo>
                    <a:lnTo>
                      <a:pt x="10" y="177"/>
                    </a:lnTo>
                    <a:lnTo>
                      <a:pt x="10" y="172"/>
                    </a:lnTo>
                    <a:lnTo>
                      <a:pt x="10" y="167"/>
                    </a:lnTo>
                    <a:lnTo>
                      <a:pt x="11" y="163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3" y="150"/>
                    </a:lnTo>
                    <a:lnTo>
                      <a:pt x="13" y="147"/>
                    </a:lnTo>
                    <a:lnTo>
                      <a:pt x="14" y="143"/>
                    </a:lnTo>
                    <a:lnTo>
                      <a:pt x="14" y="139"/>
                    </a:lnTo>
                    <a:lnTo>
                      <a:pt x="14" y="135"/>
                    </a:lnTo>
                    <a:lnTo>
                      <a:pt x="15" y="131"/>
                    </a:lnTo>
                    <a:lnTo>
                      <a:pt x="15" y="127"/>
                    </a:lnTo>
                    <a:lnTo>
                      <a:pt x="16" y="124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7" y="114"/>
                    </a:lnTo>
                    <a:lnTo>
                      <a:pt x="17" y="110"/>
                    </a:lnTo>
                    <a:lnTo>
                      <a:pt x="17" y="107"/>
                    </a:lnTo>
                    <a:lnTo>
                      <a:pt x="19" y="103"/>
                    </a:lnTo>
                    <a:lnTo>
                      <a:pt x="19" y="99"/>
                    </a:lnTo>
                    <a:lnTo>
                      <a:pt x="20" y="97"/>
                    </a:lnTo>
                    <a:lnTo>
                      <a:pt x="20" y="90"/>
                    </a:lnTo>
                    <a:lnTo>
                      <a:pt x="21" y="84"/>
                    </a:lnTo>
                    <a:lnTo>
                      <a:pt x="22" y="78"/>
                    </a:lnTo>
                    <a:lnTo>
                      <a:pt x="23" y="71"/>
                    </a:lnTo>
                    <a:lnTo>
                      <a:pt x="23" y="65"/>
                    </a:lnTo>
                    <a:lnTo>
                      <a:pt x="25" y="60"/>
                    </a:lnTo>
                    <a:lnTo>
                      <a:pt x="26" y="54"/>
                    </a:lnTo>
                    <a:lnTo>
                      <a:pt x="27" y="50"/>
                    </a:lnTo>
                    <a:lnTo>
                      <a:pt x="27" y="43"/>
                    </a:lnTo>
                    <a:lnTo>
                      <a:pt x="28" y="40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30" y="26"/>
                    </a:lnTo>
                    <a:lnTo>
                      <a:pt x="31" y="23"/>
                    </a:lnTo>
                    <a:lnTo>
                      <a:pt x="31" y="19"/>
                    </a:lnTo>
                    <a:lnTo>
                      <a:pt x="32" y="16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3" y="6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05" name="Freeform 143"/>
              <p:cNvSpPr>
                <a:spLocks/>
              </p:cNvSpPr>
              <p:nvPr/>
            </p:nvSpPr>
            <p:spPr bwMode="auto">
              <a:xfrm>
                <a:off x="1722" y="1723"/>
                <a:ext cx="131" cy="127"/>
              </a:xfrm>
              <a:custGeom>
                <a:avLst/>
                <a:gdLst>
                  <a:gd name="T0" fmla="*/ 0 w 523"/>
                  <a:gd name="T1" fmla="*/ 0 h 512"/>
                  <a:gd name="T2" fmla="*/ 0 w 523"/>
                  <a:gd name="T3" fmla="*/ 0 h 512"/>
                  <a:gd name="T4" fmla="*/ 0 w 523"/>
                  <a:gd name="T5" fmla="*/ 0 h 512"/>
                  <a:gd name="T6" fmla="*/ 0 w 523"/>
                  <a:gd name="T7" fmla="*/ 0 h 512"/>
                  <a:gd name="T8" fmla="*/ 0 w 523"/>
                  <a:gd name="T9" fmla="*/ 0 h 512"/>
                  <a:gd name="T10" fmla="*/ 0 w 523"/>
                  <a:gd name="T11" fmla="*/ 0 h 512"/>
                  <a:gd name="T12" fmla="*/ 0 w 523"/>
                  <a:gd name="T13" fmla="*/ 0 h 512"/>
                  <a:gd name="T14" fmla="*/ 0 w 523"/>
                  <a:gd name="T15" fmla="*/ 0 h 512"/>
                  <a:gd name="T16" fmla="*/ 0 w 523"/>
                  <a:gd name="T17" fmla="*/ 0 h 512"/>
                  <a:gd name="T18" fmla="*/ 0 w 523"/>
                  <a:gd name="T19" fmla="*/ 0 h 512"/>
                  <a:gd name="T20" fmla="*/ 0 w 523"/>
                  <a:gd name="T21" fmla="*/ 0 h 512"/>
                  <a:gd name="T22" fmla="*/ 0 w 523"/>
                  <a:gd name="T23" fmla="*/ 0 h 512"/>
                  <a:gd name="T24" fmla="*/ 0 w 523"/>
                  <a:gd name="T25" fmla="*/ 0 h 512"/>
                  <a:gd name="T26" fmla="*/ 0 w 523"/>
                  <a:gd name="T27" fmla="*/ 0 h 512"/>
                  <a:gd name="T28" fmla="*/ 0 w 523"/>
                  <a:gd name="T29" fmla="*/ 0 h 512"/>
                  <a:gd name="T30" fmla="*/ 0 w 523"/>
                  <a:gd name="T31" fmla="*/ 0 h 512"/>
                  <a:gd name="T32" fmla="*/ 0 w 523"/>
                  <a:gd name="T33" fmla="*/ 0 h 512"/>
                  <a:gd name="T34" fmla="*/ 0 w 523"/>
                  <a:gd name="T35" fmla="*/ 0 h 512"/>
                  <a:gd name="T36" fmla="*/ 0 w 523"/>
                  <a:gd name="T37" fmla="*/ 0 h 512"/>
                  <a:gd name="T38" fmla="*/ 0 w 523"/>
                  <a:gd name="T39" fmla="*/ 0 h 512"/>
                  <a:gd name="T40" fmla="*/ 0 w 523"/>
                  <a:gd name="T41" fmla="*/ 0 h 512"/>
                  <a:gd name="T42" fmla="*/ 0 w 523"/>
                  <a:gd name="T43" fmla="*/ 0 h 512"/>
                  <a:gd name="T44" fmla="*/ 0 w 523"/>
                  <a:gd name="T45" fmla="*/ 0 h 512"/>
                  <a:gd name="T46" fmla="*/ 0 w 523"/>
                  <a:gd name="T47" fmla="*/ 0 h 512"/>
                  <a:gd name="T48" fmla="*/ 0 w 523"/>
                  <a:gd name="T49" fmla="*/ 0 h 512"/>
                  <a:gd name="T50" fmla="*/ 0 w 523"/>
                  <a:gd name="T51" fmla="*/ 0 h 512"/>
                  <a:gd name="T52" fmla="*/ 0 w 523"/>
                  <a:gd name="T53" fmla="*/ 0 h 512"/>
                  <a:gd name="T54" fmla="*/ 0 w 523"/>
                  <a:gd name="T55" fmla="*/ 0 h 512"/>
                  <a:gd name="T56" fmla="*/ 0 w 523"/>
                  <a:gd name="T57" fmla="*/ 0 h 512"/>
                  <a:gd name="T58" fmla="*/ 0 w 523"/>
                  <a:gd name="T59" fmla="*/ 0 h 512"/>
                  <a:gd name="T60" fmla="*/ 0 w 523"/>
                  <a:gd name="T61" fmla="*/ 0 h 512"/>
                  <a:gd name="T62" fmla="*/ 0 w 523"/>
                  <a:gd name="T63" fmla="*/ 0 h 512"/>
                  <a:gd name="T64" fmla="*/ 0 w 523"/>
                  <a:gd name="T65" fmla="*/ 0 h 512"/>
                  <a:gd name="T66" fmla="*/ 0 w 523"/>
                  <a:gd name="T67" fmla="*/ 0 h 512"/>
                  <a:gd name="T68" fmla="*/ 0 w 523"/>
                  <a:gd name="T69" fmla="*/ 0 h 512"/>
                  <a:gd name="T70" fmla="*/ 0 w 523"/>
                  <a:gd name="T71" fmla="*/ 0 h 512"/>
                  <a:gd name="T72" fmla="*/ 0 w 523"/>
                  <a:gd name="T73" fmla="*/ 0 h 512"/>
                  <a:gd name="T74" fmla="*/ 0 w 523"/>
                  <a:gd name="T75" fmla="*/ 0 h 512"/>
                  <a:gd name="T76" fmla="*/ 0 w 523"/>
                  <a:gd name="T77" fmla="*/ 0 h 512"/>
                  <a:gd name="T78" fmla="*/ 0 w 523"/>
                  <a:gd name="T79" fmla="*/ 0 h 512"/>
                  <a:gd name="T80" fmla="*/ 0 w 523"/>
                  <a:gd name="T81" fmla="*/ 0 h 512"/>
                  <a:gd name="T82" fmla="*/ 0 w 523"/>
                  <a:gd name="T83" fmla="*/ 0 h 512"/>
                  <a:gd name="T84" fmla="*/ 0 w 523"/>
                  <a:gd name="T85" fmla="*/ 0 h 512"/>
                  <a:gd name="T86" fmla="*/ 0 w 523"/>
                  <a:gd name="T87" fmla="*/ 0 h 512"/>
                  <a:gd name="T88" fmla="*/ 0 w 523"/>
                  <a:gd name="T89" fmla="*/ 0 h 512"/>
                  <a:gd name="T90" fmla="*/ 0 w 523"/>
                  <a:gd name="T91" fmla="*/ 0 h 512"/>
                  <a:gd name="T92" fmla="*/ 0 w 523"/>
                  <a:gd name="T93" fmla="*/ 0 h 512"/>
                  <a:gd name="T94" fmla="*/ 0 w 523"/>
                  <a:gd name="T95" fmla="*/ 0 h 512"/>
                  <a:gd name="T96" fmla="*/ 0 w 523"/>
                  <a:gd name="T97" fmla="*/ 0 h 512"/>
                  <a:gd name="T98" fmla="*/ 0 w 523"/>
                  <a:gd name="T99" fmla="*/ 0 h 512"/>
                  <a:gd name="T100" fmla="*/ 0 w 523"/>
                  <a:gd name="T101" fmla="*/ 0 h 512"/>
                  <a:gd name="T102" fmla="*/ 0 w 523"/>
                  <a:gd name="T103" fmla="*/ 0 h 512"/>
                  <a:gd name="T104" fmla="*/ 0 w 523"/>
                  <a:gd name="T105" fmla="*/ 0 h 512"/>
                  <a:gd name="T106" fmla="*/ 0 w 523"/>
                  <a:gd name="T107" fmla="*/ 0 h 512"/>
                  <a:gd name="T108" fmla="*/ 0 w 523"/>
                  <a:gd name="T109" fmla="*/ 0 h 512"/>
                  <a:gd name="T110" fmla="*/ 0 w 523"/>
                  <a:gd name="T111" fmla="*/ 0 h 512"/>
                  <a:gd name="T112" fmla="*/ 0 w 523"/>
                  <a:gd name="T113" fmla="*/ 0 h 512"/>
                  <a:gd name="T114" fmla="*/ 0 w 523"/>
                  <a:gd name="T115" fmla="*/ 0 h 512"/>
                  <a:gd name="T116" fmla="*/ 0 w 523"/>
                  <a:gd name="T117" fmla="*/ 0 h 512"/>
                  <a:gd name="T118" fmla="*/ 0 w 523"/>
                  <a:gd name="T119" fmla="*/ 0 h 512"/>
                  <a:gd name="T120" fmla="*/ 0 w 523"/>
                  <a:gd name="T121" fmla="*/ 0 h 5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23" h="512">
                    <a:moveTo>
                      <a:pt x="0" y="124"/>
                    </a:moveTo>
                    <a:lnTo>
                      <a:pt x="0" y="123"/>
                    </a:lnTo>
                    <a:lnTo>
                      <a:pt x="4" y="119"/>
                    </a:lnTo>
                    <a:lnTo>
                      <a:pt x="6" y="115"/>
                    </a:lnTo>
                    <a:lnTo>
                      <a:pt x="10" y="112"/>
                    </a:lnTo>
                    <a:lnTo>
                      <a:pt x="13" y="108"/>
                    </a:lnTo>
                    <a:lnTo>
                      <a:pt x="17" y="105"/>
                    </a:lnTo>
                    <a:lnTo>
                      <a:pt x="21" y="100"/>
                    </a:lnTo>
                    <a:lnTo>
                      <a:pt x="25" y="96"/>
                    </a:lnTo>
                    <a:lnTo>
                      <a:pt x="31" y="90"/>
                    </a:lnTo>
                    <a:lnTo>
                      <a:pt x="36" y="85"/>
                    </a:lnTo>
                    <a:lnTo>
                      <a:pt x="42" y="79"/>
                    </a:lnTo>
                    <a:lnTo>
                      <a:pt x="48" y="74"/>
                    </a:lnTo>
                    <a:lnTo>
                      <a:pt x="53" y="68"/>
                    </a:lnTo>
                    <a:lnTo>
                      <a:pt x="61" y="63"/>
                    </a:lnTo>
                    <a:lnTo>
                      <a:pt x="65" y="57"/>
                    </a:lnTo>
                    <a:lnTo>
                      <a:pt x="73" y="51"/>
                    </a:lnTo>
                    <a:lnTo>
                      <a:pt x="75" y="49"/>
                    </a:lnTo>
                    <a:lnTo>
                      <a:pt x="79" y="46"/>
                    </a:lnTo>
                    <a:lnTo>
                      <a:pt x="82" y="43"/>
                    </a:lnTo>
                    <a:lnTo>
                      <a:pt x="86" y="40"/>
                    </a:lnTo>
                    <a:lnTo>
                      <a:pt x="91" y="35"/>
                    </a:lnTo>
                    <a:lnTo>
                      <a:pt x="98" y="29"/>
                    </a:lnTo>
                    <a:lnTo>
                      <a:pt x="101" y="27"/>
                    </a:lnTo>
                    <a:lnTo>
                      <a:pt x="104" y="24"/>
                    </a:lnTo>
                    <a:lnTo>
                      <a:pt x="108" y="23"/>
                    </a:lnTo>
                    <a:lnTo>
                      <a:pt x="112" y="21"/>
                    </a:lnTo>
                    <a:lnTo>
                      <a:pt x="118" y="17"/>
                    </a:lnTo>
                    <a:lnTo>
                      <a:pt x="124" y="13"/>
                    </a:lnTo>
                    <a:lnTo>
                      <a:pt x="129" y="9"/>
                    </a:lnTo>
                    <a:lnTo>
                      <a:pt x="135" y="6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49" y="1"/>
                    </a:lnTo>
                    <a:lnTo>
                      <a:pt x="154" y="1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1" y="0"/>
                    </a:lnTo>
                    <a:lnTo>
                      <a:pt x="175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9" y="0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3" y="1"/>
                    </a:lnTo>
                    <a:lnTo>
                      <a:pt x="228" y="1"/>
                    </a:lnTo>
                    <a:lnTo>
                      <a:pt x="235" y="1"/>
                    </a:lnTo>
                    <a:lnTo>
                      <a:pt x="240" y="1"/>
                    </a:lnTo>
                    <a:lnTo>
                      <a:pt x="247" y="2"/>
                    </a:lnTo>
                    <a:lnTo>
                      <a:pt x="255" y="2"/>
                    </a:lnTo>
                    <a:lnTo>
                      <a:pt x="262" y="2"/>
                    </a:lnTo>
                    <a:lnTo>
                      <a:pt x="269" y="4"/>
                    </a:lnTo>
                    <a:lnTo>
                      <a:pt x="277" y="4"/>
                    </a:lnTo>
                    <a:lnTo>
                      <a:pt x="283" y="4"/>
                    </a:lnTo>
                    <a:lnTo>
                      <a:pt x="290" y="5"/>
                    </a:lnTo>
                    <a:lnTo>
                      <a:pt x="297" y="5"/>
                    </a:lnTo>
                    <a:lnTo>
                      <a:pt x="304" y="6"/>
                    </a:lnTo>
                    <a:lnTo>
                      <a:pt x="312" y="6"/>
                    </a:lnTo>
                    <a:lnTo>
                      <a:pt x="319" y="7"/>
                    </a:lnTo>
                    <a:lnTo>
                      <a:pt x="326" y="9"/>
                    </a:lnTo>
                    <a:lnTo>
                      <a:pt x="335" y="10"/>
                    </a:lnTo>
                    <a:lnTo>
                      <a:pt x="342" y="10"/>
                    </a:lnTo>
                    <a:lnTo>
                      <a:pt x="349" y="11"/>
                    </a:lnTo>
                    <a:lnTo>
                      <a:pt x="355" y="11"/>
                    </a:lnTo>
                    <a:lnTo>
                      <a:pt x="363" y="12"/>
                    </a:lnTo>
                    <a:lnTo>
                      <a:pt x="370" y="12"/>
                    </a:lnTo>
                    <a:lnTo>
                      <a:pt x="377" y="13"/>
                    </a:lnTo>
                    <a:lnTo>
                      <a:pt x="385" y="15"/>
                    </a:lnTo>
                    <a:lnTo>
                      <a:pt x="391" y="16"/>
                    </a:lnTo>
                    <a:lnTo>
                      <a:pt x="398" y="17"/>
                    </a:lnTo>
                    <a:lnTo>
                      <a:pt x="404" y="17"/>
                    </a:lnTo>
                    <a:lnTo>
                      <a:pt x="411" y="18"/>
                    </a:lnTo>
                    <a:lnTo>
                      <a:pt x="417" y="19"/>
                    </a:lnTo>
                    <a:lnTo>
                      <a:pt x="423" y="21"/>
                    </a:lnTo>
                    <a:lnTo>
                      <a:pt x="429" y="22"/>
                    </a:lnTo>
                    <a:lnTo>
                      <a:pt x="436" y="23"/>
                    </a:lnTo>
                    <a:lnTo>
                      <a:pt x="443" y="24"/>
                    </a:lnTo>
                    <a:lnTo>
                      <a:pt x="448" y="26"/>
                    </a:lnTo>
                    <a:lnTo>
                      <a:pt x="453" y="27"/>
                    </a:lnTo>
                    <a:lnTo>
                      <a:pt x="459" y="28"/>
                    </a:lnTo>
                    <a:lnTo>
                      <a:pt x="463" y="29"/>
                    </a:lnTo>
                    <a:lnTo>
                      <a:pt x="467" y="30"/>
                    </a:lnTo>
                    <a:lnTo>
                      <a:pt x="472" y="32"/>
                    </a:lnTo>
                    <a:lnTo>
                      <a:pt x="477" y="34"/>
                    </a:lnTo>
                    <a:lnTo>
                      <a:pt x="482" y="35"/>
                    </a:lnTo>
                    <a:lnTo>
                      <a:pt x="484" y="36"/>
                    </a:lnTo>
                    <a:lnTo>
                      <a:pt x="488" y="39"/>
                    </a:lnTo>
                    <a:lnTo>
                      <a:pt x="491" y="40"/>
                    </a:lnTo>
                    <a:lnTo>
                      <a:pt x="495" y="43"/>
                    </a:lnTo>
                    <a:lnTo>
                      <a:pt x="500" y="46"/>
                    </a:lnTo>
                    <a:lnTo>
                      <a:pt x="502" y="50"/>
                    </a:lnTo>
                    <a:lnTo>
                      <a:pt x="503" y="51"/>
                    </a:lnTo>
                    <a:lnTo>
                      <a:pt x="505" y="53"/>
                    </a:lnTo>
                    <a:lnTo>
                      <a:pt x="506" y="56"/>
                    </a:lnTo>
                    <a:lnTo>
                      <a:pt x="507" y="61"/>
                    </a:lnTo>
                    <a:lnTo>
                      <a:pt x="507" y="63"/>
                    </a:lnTo>
                    <a:lnTo>
                      <a:pt x="508" y="68"/>
                    </a:lnTo>
                    <a:lnTo>
                      <a:pt x="510" y="73"/>
                    </a:lnTo>
                    <a:lnTo>
                      <a:pt x="511" y="79"/>
                    </a:lnTo>
                    <a:lnTo>
                      <a:pt x="511" y="84"/>
                    </a:lnTo>
                    <a:lnTo>
                      <a:pt x="512" y="90"/>
                    </a:lnTo>
                    <a:lnTo>
                      <a:pt x="512" y="97"/>
                    </a:lnTo>
                    <a:lnTo>
                      <a:pt x="513" y="103"/>
                    </a:lnTo>
                    <a:lnTo>
                      <a:pt x="514" y="111"/>
                    </a:lnTo>
                    <a:lnTo>
                      <a:pt x="514" y="118"/>
                    </a:lnTo>
                    <a:lnTo>
                      <a:pt x="516" y="126"/>
                    </a:lnTo>
                    <a:lnTo>
                      <a:pt x="517" y="135"/>
                    </a:lnTo>
                    <a:lnTo>
                      <a:pt x="517" y="143"/>
                    </a:lnTo>
                    <a:lnTo>
                      <a:pt x="517" y="152"/>
                    </a:lnTo>
                    <a:lnTo>
                      <a:pt x="518" y="160"/>
                    </a:lnTo>
                    <a:lnTo>
                      <a:pt x="518" y="170"/>
                    </a:lnTo>
                    <a:lnTo>
                      <a:pt x="518" y="179"/>
                    </a:lnTo>
                    <a:lnTo>
                      <a:pt x="519" y="188"/>
                    </a:lnTo>
                    <a:lnTo>
                      <a:pt x="519" y="198"/>
                    </a:lnTo>
                    <a:lnTo>
                      <a:pt x="520" y="208"/>
                    </a:lnTo>
                    <a:lnTo>
                      <a:pt x="520" y="218"/>
                    </a:lnTo>
                    <a:lnTo>
                      <a:pt x="520" y="227"/>
                    </a:lnTo>
                    <a:lnTo>
                      <a:pt x="520" y="237"/>
                    </a:lnTo>
                    <a:lnTo>
                      <a:pt x="520" y="248"/>
                    </a:lnTo>
                    <a:lnTo>
                      <a:pt x="520" y="258"/>
                    </a:lnTo>
                    <a:lnTo>
                      <a:pt x="522" y="267"/>
                    </a:lnTo>
                    <a:lnTo>
                      <a:pt x="522" y="278"/>
                    </a:lnTo>
                    <a:lnTo>
                      <a:pt x="522" y="289"/>
                    </a:lnTo>
                    <a:lnTo>
                      <a:pt x="522" y="299"/>
                    </a:lnTo>
                    <a:lnTo>
                      <a:pt x="522" y="309"/>
                    </a:lnTo>
                    <a:lnTo>
                      <a:pt x="522" y="318"/>
                    </a:lnTo>
                    <a:lnTo>
                      <a:pt x="522" y="328"/>
                    </a:lnTo>
                    <a:lnTo>
                      <a:pt x="522" y="338"/>
                    </a:lnTo>
                    <a:lnTo>
                      <a:pt x="522" y="348"/>
                    </a:lnTo>
                    <a:lnTo>
                      <a:pt x="522" y="357"/>
                    </a:lnTo>
                    <a:lnTo>
                      <a:pt x="522" y="367"/>
                    </a:lnTo>
                    <a:lnTo>
                      <a:pt x="522" y="377"/>
                    </a:lnTo>
                    <a:lnTo>
                      <a:pt x="522" y="385"/>
                    </a:lnTo>
                    <a:lnTo>
                      <a:pt x="522" y="394"/>
                    </a:lnTo>
                    <a:lnTo>
                      <a:pt x="522" y="402"/>
                    </a:lnTo>
                    <a:lnTo>
                      <a:pt x="522" y="411"/>
                    </a:lnTo>
                    <a:lnTo>
                      <a:pt x="522" y="419"/>
                    </a:lnTo>
                    <a:lnTo>
                      <a:pt x="522" y="427"/>
                    </a:lnTo>
                    <a:lnTo>
                      <a:pt x="523" y="435"/>
                    </a:lnTo>
                    <a:lnTo>
                      <a:pt x="522" y="441"/>
                    </a:lnTo>
                    <a:lnTo>
                      <a:pt x="522" y="448"/>
                    </a:lnTo>
                    <a:lnTo>
                      <a:pt x="522" y="454"/>
                    </a:lnTo>
                    <a:lnTo>
                      <a:pt x="522" y="462"/>
                    </a:lnTo>
                    <a:lnTo>
                      <a:pt x="522" y="467"/>
                    </a:lnTo>
                    <a:lnTo>
                      <a:pt x="522" y="473"/>
                    </a:lnTo>
                    <a:lnTo>
                      <a:pt x="522" y="478"/>
                    </a:lnTo>
                    <a:lnTo>
                      <a:pt x="522" y="482"/>
                    </a:lnTo>
                    <a:lnTo>
                      <a:pt x="522" y="486"/>
                    </a:lnTo>
                    <a:lnTo>
                      <a:pt x="522" y="490"/>
                    </a:lnTo>
                    <a:lnTo>
                      <a:pt x="522" y="493"/>
                    </a:lnTo>
                    <a:lnTo>
                      <a:pt x="522" y="496"/>
                    </a:lnTo>
                    <a:lnTo>
                      <a:pt x="522" y="499"/>
                    </a:lnTo>
                    <a:lnTo>
                      <a:pt x="522" y="501"/>
                    </a:lnTo>
                    <a:lnTo>
                      <a:pt x="520" y="502"/>
                    </a:lnTo>
                    <a:lnTo>
                      <a:pt x="517" y="504"/>
                    </a:lnTo>
                    <a:lnTo>
                      <a:pt x="513" y="505"/>
                    </a:lnTo>
                    <a:lnTo>
                      <a:pt x="511" y="507"/>
                    </a:lnTo>
                    <a:lnTo>
                      <a:pt x="507" y="509"/>
                    </a:lnTo>
                    <a:lnTo>
                      <a:pt x="503" y="510"/>
                    </a:lnTo>
                    <a:lnTo>
                      <a:pt x="500" y="510"/>
                    </a:lnTo>
                    <a:lnTo>
                      <a:pt x="496" y="512"/>
                    </a:lnTo>
                    <a:lnTo>
                      <a:pt x="493" y="510"/>
                    </a:lnTo>
                    <a:lnTo>
                      <a:pt x="489" y="510"/>
                    </a:lnTo>
                    <a:lnTo>
                      <a:pt x="485" y="509"/>
                    </a:lnTo>
                    <a:lnTo>
                      <a:pt x="483" y="508"/>
                    </a:lnTo>
                    <a:lnTo>
                      <a:pt x="480" y="504"/>
                    </a:lnTo>
                    <a:lnTo>
                      <a:pt x="478" y="501"/>
                    </a:lnTo>
                    <a:lnTo>
                      <a:pt x="477" y="498"/>
                    </a:lnTo>
                    <a:lnTo>
                      <a:pt x="477" y="497"/>
                    </a:lnTo>
                    <a:lnTo>
                      <a:pt x="476" y="493"/>
                    </a:lnTo>
                    <a:lnTo>
                      <a:pt x="476" y="491"/>
                    </a:lnTo>
                    <a:lnTo>
                      <a:pt x="476" y="486"/>
                    </a:lnTo>
                    <a:lnTo>
                      <a:pt x="474" y="482"/>
                    </a:lnTo>
                    <a:lnTo>
                      <a:pt x="474" y="478"/>
                    </a:lnTo>
                    <a:lnTo>
                      <a:pt x="474" y="473"/>
                    </a:lnTo>
                    <a:lnTo>
                      <a:pt x="474" y="467"/>
                    </a:lnTo>
                    <a:lnTo>
                      <a:pt x="474" y="462"/>
                    </a:lnTo>
                    <a:lnTo>
                      <a:pt x="473" y="456"/>
                    </a:lnTo>
                    <a:lnTo>
                      <a:pt x="473" y="448"/>
                    </a:lnTo>
                    <a:lnTo>
                      <a:pt x="473" y="441"/>
                    </a:lnTo>
                    <a:lnTo>
                      <a:pt x="473" y="434"/>
                    </a:lnTo>
                    <a:lnTo>
                      <a:pt x="473" y="427"/>
                    </a:lnTo>
                    <a:lnTo>
                      <a:pt x="473" y="419"/>
                    </a:lnTo>
                    <a:lnTo>
                      <a:pt x="472" y="411"/>
                    </a:lnTo>
                    <a:lnTo>
                      <a:pt x="472" y="402"/>
                    </a:lnTo>
                    <a:lnTo>
                      <a:pt x="472" y="392"/>
                    </a:lnTo>
                    <a:lnTo>
                      <a:pt x="472" y="385"/>
                    </a:lnTo>
                    <a:lnTo>
                      <a:pt x="471" y="375"/>
                    </a:lnTo>
                    <a:lnTo>
                      <a:pt x="471" y="366"/>
                    </a:lnTo>
                    <a:lnTo>
                      <a:pt x="471" y="356"/>
                    </a:lnTo>
                    <a:lnTo>
                      <a:pt x="471" y="346"/>
                    </a:lnTo>
                    <a:lnTo>
                      <a:pt x="471" y="337"/>
                    </a:lnTo>
                    <a:lnTo>
                      <a:pt x="471" y="327"/>
                    </a:lnTo>
                    <a:lnTo>
                      <a:pt x="471" y="317"/>
                    </a:lnTo>
                    <a:lnTo>
                      <a:pt x="471" y="307"/>
                    </a:lnTo>
                    <a:lnTo>
                      <a:pt x="471" y="298"/>
                    </a:lnTo>
                    <a:lnTo>
                      <a:pt x="471" y="288"/>
                    </a:lnTo>
                    <a:lnTo>
                      <a:pt x="471" y="277"/>
                    </a:lnTo>
                    <a:lnTo>
                      <a:pt x="471" y="267"/>
                    </a:lnTo>
                    <a:lnTo>
                      <a:pt x="470" y="258"/>
                    </a:lnTo>
                    <a:lnTo>
                      <a:pt x="470" y="248"/>
                    </a:lnTo>
                    <a:lnTo>
                      <a:pt x="470" y="237"/>
                    </a:lnTo>
                    <a:lnTo>
                      <a:pt x="470" y="227"/>
                    </a:lnTo>
                    <a:lnTo>
                      <a:pt x="468" y="218"/>
                    </a:lnTo>
                    <a:lnTo>
                      <a:pt x="468" y="208"/>
                    </a:lnTo>
                    <a:lnTo>
                      <a:pt x="468" y="198"/>
                    </a:lnTo>
                    <a:lnTo>
                      <a:pt x="468" y="190"/>
                    </a:lnTo>
                    <a:lnTo>
                      <a:pt x="467" y="180"/>
                    </a:lnTo>
                    <a:lnTo>
                      <a:pt x="467" y="171"/>
                    </a:lnTo>
                    <a:lnTo>
                      <a:pt x="467" y="162"/>
                    </a:lnTo>
                    <a:lnTo>
                      <a:pt x="467" y="153"/>
                    </a:lnTo>
                    <a:lnTo>
                      <a:pt x="466" y="145"/>
                    </a:lnTo>
                    <a:lnTo>
                      <a:pt x="466" y="137"/>
                    </a:lnTo>
                    <a:lnTo>
                      <a:pt x="466" y="130"/>
                    </a:lnTo>
                    <a:lnTo>
                      <a:pt x="466" y="123"/>
                    </a:lnTo>
                    <a:lnTo>
                      <a:pt x="466" y="114"/>
                    </a:lnTo>
                    <a:lnTo>
                      <a:pt x="465" y="108"/>
                    </a:lnTo>
                    <a:lnTo>
                      <a:pt x="465" y="101"/>
                    </a:lnTo>
                    <a:lnTo>
                      <a:pt x="463" y="96"/>
                    </a:lnTo>
                    <a:lnTo>
                      <a:pt x="463" y="90"/>
                    </a:lnTo>
                    <a:lnTo>
                      <a:pt x="462" y="85"/>
                    </a:lnTo>
                    <a:lnTo>
                      <a:pt x="462" y="80"/>
                    </a:lnTo>
                    <a:lnTo>
                      <a:pt x="462" y="77"/>
                    </a:lnTo>
                    <a:lnTo>
                      <a:pt x="461" y="72"/>
                    </a:lnTo>
                    <a:lnTo>
                      <a:pt x="461" y="69"/>
                    </a:lnTo>
                    <a:lnTo>
                      <a:pt x="460" y="66"/>
                    </a:lnTo>
                    <a:lnTo>
                      <a:pt x="460" y="64"/>
                    </a:lnTo>
                    <a:lnTo>
                      <a:pt x="457" y="61"/>
                    </a:lnTo>
                    <a:lnTo>
                      <a:pt x="456" y="61"/>
                    </a:lnTo>
                    <a:lnTo>
                      <a:pt x="451" y="62"/>
                    </a:lnTo>
                    <a:lnTo>
                      <a:pt x="448" y="66"/>
                    </a:lnTo>
                    <a:lnTo>
                      <a:pt x="443" y="68"/>
                    </a:lnTo>
                    <a:lnTo>
                      <a:pt x="438" y="73"/>
                    </a:lnTo>
                    <a:lnTo>
                      <a:pt x="432" y="77"/>
                    </a:lnTo>
                    <a:lnTo>
                      <a:pt x="427" y="83"/>
                    </a:lnTo>
                    <a:lnTo>
                      <a:pt x="423" y="88"/>
                    </a:lnTo>
                    <a:lnTo>
                      <a:pt x="419" y="94"/>
                    </a:lnTo>
                    <a:lnTo>
                      <a:pt x="412" y="98"/>
                    </a:lnTo>
                    <a:lnTo>
                      <a:pt x="408" y="103"/>
                    </a:lnTo>
                    <a:lnTo>
                      <a:pt x="402" y="108"/>
                    </a:lnTo>
                    <a:lnTo>
                      <a:pt x="397" y="114"/>
                    </a:lnTo>
                    <a:lnTo>
                      <a:pt x="392" y="118"/>
                    </a:lnTo>
                    <a:lnTo>
                      <a:pt x="387" y="123"/>
                    </a:lnTo>
                    <a:lnTo>
                      <a:pt x="382" y="126"/>
                    </a:lnTo>
                    <a:lnTo>
                      <a:pt x="379" y="129"/>
                    </a:lnTo>
                    <a:lnTo>
                      <a:pt x="375" y="130"/>
                    </a:lnTo>
                    <a:lnTo>
                      <a:pt x="370" y="130"/>
                    </a:lnTo>
                    <a:lnTo>
                      <a:pt x="368" y="130"/>
                    </a:lnTo>
                    <a:lnTo>
                      <a:pt x="365" y="130"/>
                    </a:lnTo>
                    <a:lnTo>
                      <a:pt x="362" y="130"/>
                    </a:lnTo>
                    <a:lnTo>
                      <a:pt x="358" y="131"/>
                    </a:lnTo>
                    <a:lnTo>
                      <a:pt x="354" y="131"/>
                    </a:lnTo>
                    <a:lnTo>
                      <a:pt x="349" y="131"/>
                    </a:lnTo>
                    <a:lnTo>
                      <a:pt x="346" y="131"/>
                    </a:lnTo>
                    <a:lnTo>
                      <a:pt x="342" y="131"/>
                    </a:lnTo>
                    <a:lnTo>
                      <a:pt x="337" y="131"/>
                    </a:lnTo>
                    <a:lnTo>
                      <a:pt x="332" y="131"/>
                    </a:lnTo>
                    <a:lnTo>
                      <a:pt x="326" y="131"/>
                    </a:lnTo>
                    <a:lnTo>
                      <a:pt x="321" y="131"/>
                    </a:lnTo>
                    <a:lnTo>
                      <a:pt x="317" y="130"/>
                    </a:lnTo>
                    <a:lnTo>
                      <a:pt x="311" y="130"/>
                    </a:lnTo>
                    <a:lnTo>
                      <a:pt x="304" y="130"/>
                    </a:lnTo>
                    <a:lnTo>
                      <a:pt x="298" y="130"/>
                    </a:lnTo>
                    <a:lnTo>
                      <a:pt x="292" y="129"/>
                    </a:lnTo>
                    <a:lnTo>
                      <a:pt x="286" y="129"/>
                    </a:lnTo>
                    <a:lnTo>
                      <a:pt x="280" y="129"/>
                    </a:lnTo>
                    <a:lnTo>
                      <a:pt x="274" y="129"/>
                    </a:lnTo>
                    <a:lnTo>
                      <a:pt x="268" y="128"/>
                    </a:lnTo>
                    <a:lnTo>
                      <a:pt x="261" y="128"/>
                    </a:lnTo>
                    <a:lnTo>
                      <a:pt x="255" y="126"/>
                    </a:lnTo>
                    <a:lnTo>
                      <a:pt x="247" y="126"/>
                    </a:lnTo>
                    <a:lnTo>
                      <a:pt x="241" y="126"/>
                    </a:lnTo>
                    <a:lnTo>
                      <a:pt x="235" y="126"/>
                    </a:lnTo>
                    <a:lnTo>
                      <a:pt x="228" y="125"/>
                    </a:lnTo>
                    <a:lnTo>
                      <a:pt x="222" y="125"/>
                    </a:lnTo>
                    <a:lnTo>
                      <a:pt x="215" y="124"/>
                    </a:lnTo>
                    <a:lnTo>
                      <a:pt x="209" y="124"/>
                    </a:lnTo>
                    <a:lnTo>
                      <a:pt x="203" y="123"/>
                    </a:lnTo>
                    <a:lnTo>
                      <a:pt x="195" y="123"/>
                    </a:lnTo>
                    <a:lnTo>
                      <a:pt x="188" y="122"/>
                    </a:lnTo>
                    <a:lnTo>
                      <a:pt x="182" y="122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20"/>
                    </a:lnTo>
                    <a:lnTo>
                      <a:pt x="158" y="119"/>
                    </a:lnTo>
                    <a:lnTo>
                      <a:pt x="152" y="119"/>
                    </a:lnTo>
                    <a:lnTo>
                      <a:pt x="147" y="119"/>
                    </a:lnTo>
                    <a:lnTo>
                      <a:pt x="141" y="118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6" y="118"/>
                    </a:lnTo>
                    <a:lnTo>
                      <a:pt x="121" y="117"/>
                    </a:lnTo>
                    <a:lnTo>
                      <a:pt x="116" y="117"/>
                    </a:lnTo>
                    <a:lnTo>
                      <a:pt x="112" y="115"/>
                    </a:lnTo>
                    <a:lnTo>
                      <a:pt x="108" y="115"/>
                    </a:lnTo>
                    <a:lnTo>
                      <a:pt x="104" y="115"/>
                    </a:lnTo>
                    <a:lnTo>
                      <a:pt x="101" y="114"/>
                    </a:lnTo>
                    <a:lnTo>
                      <a:pt x="97" y="114"/>
                    </a:lnTo>
                    <a:lnTo>
                      <a:pt x="95" y="114"/>
                    </a:lnTo>
                    <a:lnTo>
                      <a:pt x="90" y="114"/>
                    </a:lnTo>
                    <a:lnTo>
                      <a:pt x="87" y="114"/>
                    </a:lnTo>
                    <a:lnTo>
                      <a:pt x="85" y="114"/>
                    </a:lnTo>
                    <a:lnTo>
                      <a:pt x="84" y="11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06" name="Freeform 144"/>
              <p:cNvSpPr>
                <a:spLocks/>
              </p:cNvSpPr>
              <p:nvPr/>
            </p:nvSpPr>
            <p:spPr bwMode="auto">
              <a:xfrm>
                <a:off x="1722" y="1724"/>
                <a:ext cx="132" cy="125"/>
              </a:xfrm>
              <a:custGeom>
                <a:avLst/>
                <a:gdLst>
                  <a:gd name="T0" fmla="*/ 0 w 529"/>
                  <a:gd name="T1" fmla="*/ 0 h 497"/>
                  <a:gd name="T2" fmla="*/ 0 w 529"/>
                  <a:gd name="T3" fmla="*/ 0 h 497"/>
                  <a:gd name="T4" fmla="*/ 0 w 529"/>
                  <a:gd name="T5" fmla="*/ 0 h 497"/>
                  <a:gd name="T6" fmla="*/ 0 w 529"/>
                  <a:gd name="T7" fmla="*/ 0 h 497"/>
                  <a:gd name="T8" fmla="*/ 0 w 529"/>
                  <a:gd name="T9" fmla="*/ 0 h 497"/>
                  <a:gd name="T10" fmla="*/ 0 w 529"/>
                  <a:gd name="T11" fmla="*/ 0 h 497"/>
                  <a:gd name="T12" fmla="*/ 0 w 529"/>
                  <a:gd name="T13" fmla="*/ 0 h 497"/>
                  <a:gd name="T14" fmla="*/ 0 w 529"/>
                  <a:gd name="T15" fmla="*/ 0 h 497"/>
                  <a:gd name="T16" fmla="*/ 0 w 529"/>
                  <a:gd name="T17" fmla="*/ 0 h 497"/>
                  <a:gd name="T18" fmla="*/ 0 w 529"/>
                  <a:gd name="T19" fmla="*/ 0 h 497"/>
                  <a:gd name="T20" fmla="*/ 0 w 529"/>
                  <a:gd name="T21" fmla="*/ 0 h 497"/>
                  <a:gd name="T22" fmla="*/ 0 w 529"/>
                  <a:gd name="T23" fmla="*/ 0 h 497"/>
                  <a:gd name="T24" fmla="*/ 0 w 529"/>
                  <a:gd name="T25" fmla="*/ 0 h 497"/>
                  <a:gd name="T26" fmla="*/ 0 w 529"/>
                  <a:gd name="T27" fmla="*/ 0 h 497"/>
                  <a:gd name="T28" fmla="*/ 0 w 529"/>
                  <a:gd name="T29" fmla="*/ 0 h 497"/>
                  <a:gd name="T30" fmla="*/ 0 w 529"/>
                  <a:gd name="T31" fmla="*/ 0 h 497"/>
                  <a:gd name="T32" fmla="*/ 0 w 529"/>
                  <a:gd name="T33" fmla="*/ 0 h 497"/>
                  <a:gd name="T34" fmla="*/ 0 w 529"/>
                  <a:gd name="T35" fmla="*/ 0 h 497"/>
                  <a:gd name="T36" fmla="*/ 0 w 529"/>
                  <a:gd name="T37" fmla="*/ 0 h 497"/>
                  <a:gd name="T38" fmla="*/ 0 w 529"/>
                  <a:gd name="T39" fmla="*/ 0 h 497"/>
                  <a:gd name="T40" fmla="*/ 0 w 529"/>
                  <a:gd name="T41" fmla="*/ 0 h 497"/>
                  <a:gd name="T42" fmla="*/ 0 w 529"/>
                  <a:gd name="T43" fmla="*/ 0 h 497"/>
                  <a:gd name="T44" fmla="*/ 0 w 529"/>
                  <a:gd name="T45" fmla="*/ 0 h 497"/>
                  <a:gd name="T46" fmla="*/ 0 w 529"/>
                  <a:gd name="T47" fmla="*/ 0 h 497"/>
                  <a:gd name="T48" fmla="*/ 0 w 529"/>
                  <a:gd name="T49" fmla="*/ 0 h 497"/>
                  <a:gd name="T50" fmla="*/ 0 w 529"/>
                  <a:gd name="T51" fmla="*/ 0 h 497"/>
                  <a:gd name="T52" fmla="*/ 0 w 529"/>
                  <a:gd name="T53" fmla="*/ 0 h 497"/>
                  <a:gd name="T54" fmla="*/ 0 w 529"/>
                  <a:gd name="T55" fmla="*/ 0 h 497"/>
                  <a:gd name="T56" fmla="*/ 0 w 529"/>
                  <a:gd name="T57" fmla="*/ 0 h 497"/>
                  <a:gd name="T58" fmla="*/ 0 w 529"/>
                  <a:gd name="T59" fmla="*/ 0 h 497"/>
                  <a:gd name="T60" fmla="*/ 0 w 529"/>
                  <a:gd name="T61" fmla="*/ 0 h 497"/>
                  <a:gd name="T62" fmla="*/ 0 w 529"/>
                  <a:gd name="T63" fmla="*/ 0 h 497"/>
                  <a:gd name="T64" fmla="*/ 0 w 529"/>
                  <a:gd name="T65" fmla="*/ 0 h 497"/>
                  <a:gd name="T66" fmla="*/ 0 w 529"/>
                  <a:gd name="T67" fmla="*/ 0 h 497"/>
                  <a:gd name="T68" fmla="*/ 0 w 529"/>
                  <a:gd name="T69" fmla="*/ 0 h 497"/>
                  <a:gd name="T70" fmla="*/ 0 w 529"/>
                  <a:gd name="T71" fmla="*/ 0 h 497"/>
                  <a:gd name="T72" fmla="*/ 0 w 529"/>
                  <a:gd name="T73" fmla="*/ 0 h 497"/>
                  <a:gd name="T74" fmla="*/ 0 w 529"/>
                  <a:gd name="T75" fmla="*/ 0 h 497"/>
                  <a:gd name="T76" fmla="*/ 0 w 529"/>
                  <a:gd name="T77" fmla="*/ 0 h 497"/>
                  <a:gd name="T78" fmla="*/ 0 w 529"/>
                  <a:gd name="T79" fmla="*/ 0 h 497"/>
                  <a:gd name="T80" fmla="*/ 0 w 529"/>
                  <a:gd name="T81" fmla="*/ 0 h 497"/>
                  <a:gd name="T82" fmla="*/ 0 w 529"/>
                  <a:gd name="T83" fmla="*/ 0 h 497"/>
                  <a:gd name="T84" fmla="*/ 0 w 529"/>
                  <a:gd name="T85" fmla="*/ 0 h 497"/>
                  <a:gd name="T86" fmla="*/ 0 w 529"/>
                  <a:gd name="T87" fmla="*/ 0 h 497"/>
                  <a:gd name="T88" fmla="*/ 0 w 529"/>
                  <a:gd name="T89" fmla="*/ 0 h 497"/>
                  <a:gd name="T90" fmla="*/ 0 w 529"/>
                  <a:gd name="T91" fmla="*/ 0 h 497"/>
                  <a:gd name="T92" fmla="*/ 0 w 529"/>
                  <a:gd name="T93" fmla="*/ 0 h 497"/>
                  <a:gd name="T94" fmla="*/ 0 w 529"/>
                  <a:gd name="T95" fmla="*/ 0 h 497"/>
                  <a:gd name="T96" fmla="*/ 0 w 529"/>
                  <a:gd name="T97" fmla="*/ 0 h 497"/>
                  <a:gd name="T98" fmla="*/ 0 w 529"/>
                  <a:gd name="T99" fmla="*/ 0 h 497"/>
                  <a:gd name="T100" fmla="*/ 0 w 529"/>
                  <a:gd name="T101" fmla="*/ 0 h 497"/>
                  <a:gd name="T102" fmla="*/ 0 w 529"/>
                  <a:gd name="T103" fmla="*/ 0 h 497"/>
                  <a:gd name="T104" fmla="*/ 0 w 529"/>
                  <a:gd name="T105" fmla="*/ 0 h 497"/>
                  <a:gd name="T106" fmla="*/ 0 w 529"/>
                  <a:gd name="T107" fmla="*/ 0 h 497"/>
                  <a:gd name="T108" fmla="*/ 0 w 529"/>
                  <a:gd name="T109" fmla="*/ 0 h 497"/>
                  <a:gd name="T110" fmla="*/ 0 w 529"/>
                  <a:gd name="T111" fmla="*/ 0 h 497"/>
                  <a:gd name="T112" fmla="*/ 0 w 529"/>
                  <a:gd name="T113" fmla="*/ 0 h 497"/>
                  <a:gd name="T114" fmla="*/ 0 w 529"/>
                  <a:gd name="T115" fmla="*/ 0 h 49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29" h="497">
                    <a:moveTo>
                      <a:pt x="0" y="88"/>
                    </a:moveTo>
                    <a:lnTo>
                      <a:pt x="2" y="87"/>
                    </a:lnTo>
                    <a:lnTo>
                      <a:pt x="4" y="84"/>
                    </a:lnTo>
                    <a:lnTo>
                      <a:pt x="6" y="82"/>
                    </a:lnTo>
                    <a:lnTo>
                      <a:pt x="9" y="79"/>
                    </a:lnTo>
                    <a:lnTo>
                      <a:pt x="11" y="77"/>
                    </a:lnTo>
                    <a:lnTo>
                      <a:pt x="15" y="74"/>
                    </a:lnTo>
                    <a:lnTo>
                      <a:pt x="19" y="72"/>
                    </a:lnTo>
                    <a:lnTo>
                      <a:pt x="21" y="68"/>
                    </a:lnTo>
                    <a:lnTo>
                      <a:pt x="26" y="65"/>
                    </a:lnTo>
                    <a:lnTo>
                      <a:pt x="31" y="62"/>
                    </a:lnTo>
                    <a:lnTo>
                      <a:pt x="34" y="59"/>
                    </a:lnTo>
                    <a:lnTo>
                      <a:pt x="40" y="55"/>
                    </a:lnTo>
                    <a:lnTo>
                      <a:pt x="45" y="51"/>
                    </a:lnTo>
                    <a:lnTo>
                      <a:pt x="51" y="49"/>
                    </a:lnTo>
                    <a:lnTo>
                      <a:pt x="55" y="44"/>
                    </a:lnTo>
                    <a:lnTo>
                      <a:pt x="61" y="40"/>
                    </a:lnTo>
                    <a:lnTo>
                      <a:pt x="66" y="37"/>
                    </a:lnTo>
                    <a:lnTo>
                      <a:pt x="72" y="33"/>
                    </a:lnTo>
                    <a:lnTo>
                      <a:pt x="78" y="29"/>
                    </a:lnTo>
                    <a:lnTo>
                      <a:pt x="83" y="26"/>
                    </a:lnTo>
                    <a:lnTo>
                      <a:pt x="89" y="22"/>
                    </a:lnTo>
                    <a:lnTo>
                      <a:pt x="95" y="20"/>
                    </a:lnTo>
                    <a:lnTo>
                      <a:pt x="99" y="16"/>
                    </a:lnTo>
                    <a:lnTo>
                      <a:pt x="105" y="14"/>
                    </a:lnTo>
                    <a:lnTo>
                      <a:pt x="110" y="11"/>
                    </a:lnTo>
                    <a:lnTo>
                      <a:pt x="116" y="10"/>
                    </a:lnTo>
                    <a:lnTo>
                      <a:pt x="120" y="8"/>
                    </a:lnTo>
                    <a:lnTo>
                      <a:pt x="125" y="6"/>
                    </a:lnTo>
                    <a:lnTo>
                      <a:pt x="130" y="5"/>
                    </a:lnTo>
                    <a:lnTo>
                      <a:pt x="134" y="5"/>
                    </a:lnTo>
                    <a:lnTo>
                      <a:pt x="139" y="4"/>
                    </a:lnTo>
                    <a:lnTo>
                      <a:pt x="145" y="3"/>
                    </a:lnTo>
                    <a:lnTo>
                      <a:pt x="148" y="3"/>
                    </a:lnTo>
                    <a:lnTo>
                      <a:pt x="152" y="2"/>
                    </a:lnTo>
                    <a:lnTo>
                      <a:pt x="156" y="2"/>
                    </a:lnTo>
                    <a:lnTo>
                      <a:pt x="160" y="2"/>
                    </a:lnTo>
                    <a:lnTo>
                      <a:pt x="165" y="2"/>
                    </a:lnTo>
                    <a:lnTo>
                      <a:pt x="169" y="2"/>
                    </a:lnTo>
                    <a:lnTo>
                      <a:pt x="175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7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8" y="0"/>
                    </a:lnTo>
                    <a:lnTo>
                      <a:pt x="244" y="0"/>
                    </a:lnTo>
                    <a:lnTo>
                      <a:pt x="251" y="0"/>
                    </a:lnTo>
                    <a:lnTo>
                      <a:pt x="260" y="0"/>
                    </a:lnTo>
                    <a:lnTo>
                      <a:pt x="267" y="0"/>
                    </a:lnTo>
                    <a:lnTo>
                      <a:pt x="275" y="0"/>
                    </a:lnTo>
                    <a:lnTo>
                      <a:pt x="282" y="0"/>
                    </a:lnTo>
                    <a:lnTo>
                      <a:pt x="289" y="2"/>
                    </a:lnTo>
                    <a:lnTo>
                      <a:pt x="298" y="2"/>
                    </a:lnTo>
                    <a:lnTo>
                      <a:pt x="305" y="2"/>
                    </a:lnTo>
                    <a:lnTo>
                      <a:pt x="313" y="3"/>
                    </a:lnTo>
                    <a:lnTo>
                      <a:pt x="321" y="3"/>
                    </a:lnTo>
                    <a:lnTo>
                      <a:pt x="328" y="3"/>
                    </a:lnTo>
                    <a:lnTo>
                      <a:pt x="336" y="3"/>
                    </a:lnTo>
                    <a:lnTo>
                      <a:pt x="344" y="4"/>
                    </a:lnTo>
                    <a:lnTo>
                      <a:pt x="351" y="4"/>
                    </a:lnTo>
                    <a:lnTo>
                      <a:pt x="358" y="4"/>
                    </a:lnTo>
                    <a:lnTo>
                      <a:pt x="366" y="5"/>
                    </a:lnTo>
                    <a:lnTo>
                      <a:pt x="374" y="5"/>
                    </a:lnTo>
                    <a:lnTo>
                      <a:pt x="381" y="6"/>
                    </a:lnTo>
                    <a:lnTo>
                      <a:pt x="389" y="8"/>
                    </a:lnTo>
                    <a:lnTo>
                      <a:pt x="395" y="9"/>
                    </a:lnTo>
                    <a:lnTo>
                      <a:pt x="402" y="9"/>
                    </a:lnTo>
                    <a:lnTo>
                      <a:pt x="409" y="10"/>
                    </a:lnTo>
                    <a:lnTo>
                      <a:pt x="416" y="10"/>
                    </a:lnTo>
                    <a:lnTo>
                      <a:pt x="423" y="11"/>
                    </a:lnTo>
                    <a:lnTo>
                      <a:pt x="430" y="12"/>
                    </a:lnTo>
                    <a:lnTo>
                      <a:pt x="436" y="14"/>
                    </a:lnTo>
                    <a:lnTo>
                      <a:pt x="442" y="15"/>
                    </a:lnTo>
                    <a:lnTo>
                      <a:pt x="448" y="16"/>
                    </a:lnTo>
                    <a:lnTo>
                      <a:pt x="453" y="17"/>
                    </a:lnTo>
                    <a:lnTo>
                      <a:pt x="459" y="19"/>
                    </a:lnTo>
                    <a:lnTo>
                      <a:pt x="464" y="20"/>
                    </a:lnTo>
                    <a:lnTo>
                      <a:pt x="470" y="21"/>
                    </a:lnTo>
                    <a:lnTo>
                      <a:pt x="474" y="23"/>
                    </a:lnTo>
                    <a:lnTo>
                      <a:pt x="478" y="25"/>
                    </a:lnTo>
                    <a:lnTo>
                      <a:pt x="482" y="26"/>
                    </a:lnTo>
                    <a:lnTo>
                      <a:pt x="487" y="28"/>
                    </a:lnTo>
                    <a:lnTo>
                      <a:pt x="490" y="29"/>
                    </a:lnTo>
                    <a:lnTo>
                      <a:pt x="494" y="32"/>
                    </a:lnTo>
                    <a:lnTo>
                      <a:pt x="499" y="36"/>
                    </a:lnTo>
                    <a:lnTo>
                      <a:pt x="504" y="39"/>
                    </a:lnTo>
                    <a:lnTo>
                      <a:pt x="505" y="42"/>
                    </a:lnTo>
                    <a:lnTo>
                      <a:pt x="506" y="44"/>
                    </a:lnTo>
                    <a:lnTo>
                      <a:pt x="507" y="46"/>
                    </a:lnTo>
                    <a:lnTo>
                      <a:pt x="509" y="50"/>
                    </a:lnTo>
                    <a:lnTo>
                      <a:pt x="510" y="54"/>
                    </a:lnTo>
                    <a:lnTo>
                      <a:pt x="511" y="59"/>
                    </a:lnTo>
                    <a:lnTo>
                      <a:pt x="512" y="64"/>
                    </a:lnTo>
                    <a:lnTo>
                      <a:pt x="515" y="70"/>
                    </a:lnTo>
                    <a:lnTo>
                      <a:pt x="515" y="74"/>
                    </a:lnTo>
                    <a:lnTo>
                      <a:pt x="516" y="82"/>
                    </a:lnTo>
                    <a:lnTo>
                      <a:pt x="517" y="88"/>
                    </a:lnTo>
                    <a:lnTo>
                      <a:pt x="518" y="95"/>
                    </a:lnTo>
                    <a:lnTo>
                      <a:pt x="520" y="102"/>
                    </a:lnTo>
                    <a:lnTo>
                      <a:pt x="521" y="110"/>
                    </a:lnTo>
                    <a:lnTo>
                      <a:pt x="521" y="117"/>
                    </a:lnTo>
                    <a:lnTo>
                      <a:pt x="522" y="127"/>
                    </a:lnTo>
                    <a:lnTo>
                      <a:pt x="522" y="134"/>
                    </a:lnTo>
                    <a:lnTo>
                      <a:pt x="523" y="142"/>
                    </a:lnTo>
                    <a:lnTo>
                      <a:pt x="523" y="152"/>
                    </a:lnTo>
                    <a:lnTo>
                      <a:pt x="524" y="161"/>
                    </a:lnTo>
                    <a:lnTo>
                      <a:pt x="524" y="170"/>
                    </a:lnTo>
                    <a:lnTo>
                      <a:pt x="526" y="179"/>
                    </a:lnTo>
                    <a:lnTo>
                      <a:pt x="526" y="189"/>
                    </a:lnTo>
                    <a:lnTo>
                      <a:pt x="527" y="200"/>
                    </a:lnTo>
                    <a:lnTo>
                      <a:pt x="527" y="208"/>
                    </a:lnTo>
                    <a:lnTo>
                      <a:pt x="527" y="218"/>
                    </a:lnTo>
                    <a:lnTo>
                      <a:pt x="527" y="228"/>
                    </a:lnTo>
                    <a:lnTo>
                      <a:pt x="528" y="238"/>
                    </a:lnTo>
                    <a:lnTo>
                      <a:pt x="528" y="248"/>
                    </a:lnTo>
                    <a:lnTo>
                      <a:pt x="528" y="258"/>
                    </a:lnTo>
                    <a:lnTo>
                      <a:pt x="529" y="269"/>
                    </a:lnTo>
                    <a:lnTo>
                      <a:pt x="529" y="280"/>
                    </a:lnTo>
                    <a:lnTo>
                      <a:pt x="529" y="290"/>
                    </a:lnTo>
                    <a:lnTo>
                      <a:pt x="529" y="299"/>
                    </a:lnTo>
                    <a:lnTo>
                      <a:pt x="529" y="308"/>
                    </a:lnTo>
                    <a:lnTo>
                      <a:pt x="529" y="319"/>
                    </a:lnTo>
                    <a:lnTo>
                      <a:pt x="529" y="328"/>
                    </a:lnTo>
                    <a:lnTo>
                      <a:pt x="529" y="338"/>
                    </a:lnTo>
                    <a:lnTo>
                      <a:pt x="529" y="347"/>
                    </a:lnTo>
                    <a:lnTo>
                      <a:pt x="529" y="358"/>
                    </a:lnTo>
                    <a:lnTo>
                      <a:pt x="529" y="366"/>
                    </a:lnTo>
                    <a:lnTo>
                      <a:pt x="529" y="375"/>
                    </a:lnTo>
                    <a:lnTo>
                      <a:pt x="529" y="383"/>
                    </a:lnTo>
                    <a:lnTo>
                      <a:pt x="529" y="393"/>
                    </a:lnTo>
                    <a:lnTo>
                      <a:pt x="529" y="400"/>
                    </a:lnTo>
                    <a:lnTo>
                      <a:pt x="529" y="409"/>
                    </a:lnTo>
                    <a:lnTo>
                      <a:pt x="529" y="416"/>
                    </a:lnTo>
                    <a:lnTo>
                      <a:pt x="529" y="424"/>
                    </a:lnTo>
                    <a:lnTo>
                      <a:pt x="529" y="430"/>
                    </a:lnTo>
                    <a:lnTo>
                      <a:pt x="529" y="438"/>
                    </a:lnTo>
                    <a:lnTo>
                      <a:pt x="529" y="444"/>
                    </a:lnTo>
                    <a:lnTo>
                      <a:pt x="529" y="451"/>
                    </a:lnTo>
                    <a:lnTo>
                      <a:pt x="529" y="456"/>
                    </a:lnTo>
                    <a:lnTo>
                      <a:pt x="529" y="462"/>
                    </a:lnTo>
                    <a:lnTo>
                      <a:pt x="529" y="467"/>
                    </a:lnTo>
                    <a:lnTo>
                      <a:pt x="529" y="472"/>
                    </a:lnTo>
                    <a:lnTo>
                      <a:pt x="529" y="475"/>
                    </a:lnTo>
                    <a:lnTo>
                      <a:pt x="529" y="479"/>
                    </a:lnTo>
                    <a:lnTo>
                      <a:pt x="529" y="481"/>
                    </a:lnTo>
                    <a:lnTo>
                      <a:pt x="529" y="485"/>
                    </a:lnTo>
                    <a:lnTo>
                      <a:pt x="529" y="488"/>
                    </a:lnTo>
                    <a:lnTo>
                      <a:pt x="529" y="490"/>
                    </a:lnTo>
                    <a:lnTo>
                      <a:pt x="528" y="490"/>
                    </a:lnTo>
                    <a:lnTo>
                      <a:pt x="526" y="492"/>
                    </a:lnTo>
                    <a:lnTo>
                      <a:pt x="523" y="494"/>
                    </a:lnTo>
                    <a:lnTo>
                      <a:pt x="520" y="496"/>
                    </a:lnTo>
                    <a:lnTo>
                      <a:pt x="516" y="497"/>
                    </a:lnTo>
                    <a:lnTo>
                      <a:pt x="512" y="496"/>
                    </a:lnTo>
                    <a:lnTo>
                      <a:pt x="510" y="494"/>
                    </a:lnTo>
                    <a:lnTo>
                      <a:pt x="509" y="492"/>
                    </a:lnTo>
                    <a:lnTo>
                      <a:pt x="507" y="490"/>
                    </a:lnTo>
                    <a:lnTo>
                      <a:pt x="506" y="486"/>
                    </a:lnTo>
                    <a:lnTo>
                      <a:pt x="506" y="484"/>
                    </a:lnTo>
                    <a:lnTo>
                      <a:pt x="506" y="483"/>
                    </a:lnTo>
                    <a:lnTo>
                      <a:pt x="505" y="480"/>
                    </a:lnTo>
                    <a:lnTo>
                      <a:pt x="505" y="477"/>
                    </a:lnTo>
                    <a:lnTo>
                      <a:pt x="505" y="473"/>
                    </a:lnTo>
                    <a:lnTo>
                      <a:pt x="504" y="469"/>
                    </a:lnTo>
                    <a:lnTo>
                      <a:pt x="504" y="464"/>
                    </a:lnTo>
                    <a:lnTo>
                      <a:pt x="504" y="461"/>
                    </a:lnTo>
                    <a:lnTo>
                      <a:pt x="504" y="455"/>
                    </a:lnTo>
                    <a:lnTo>
                      <a:pt x="503" y="450"/>
                    </a:lnTo>
                    <a:lnTo>
                      <a:pt x="503" y="443"/>
                    </a:lnTo>
                    <a:lnTo>
                      <a:pt x="503" y="437"/>
                    </a:lnTo>
                    <a:lnTo>
                      <a:pt x="501" y="429"/>
                    </a:lnTo>
                    <a:lnTo>
                      <a:pt x="501" y="422"/>
                    </a:lnTo>
                    <a:lnTo>
                      <a:pt x="501" y="416"/>
                    </a:lnTo>
                    <a:lnTo>
                      <a:pt x="501" y="409"/>
                    </a:lnTo>
                    <a:lnTo>
                      <a:pt x="501" y="400"/>
                    </a:lnTo>
                    <a:lnTo>
                      <a:pt x="501" y="392"/>
                    </a:lnTo>
                    <a:lnTo>
                      <a:pt x="500" y="382"/>
                    </a:lnTo>
                    <a:lnTo>
                      <a:pt x="500" y="375"/>
                    </a:lnTo>
                    <a:lnTo>
                      <a:pt x="500" y="365"/>
                    </a:lnTo>
                    <a:lnTo>
                      <a:pt x="500" y="355"/>
                    </a:lnTo>
                    <a:lnTo>
                      <a:pt x="500" y="345"/>
                    </a:lnTo>
                    <a:lnTo>
                      <a:pt x="500" y="337"/>
                    </a:lnTo>
                    <a:lnTo>
                      <a:pt x="499" y="327"/>
                    </a:lnTo>
                    <a:lnTo>
                      <a:pt x="499" y="317"/>
                    </a:lnTo>
                    <a:lnTo>
                      <a:pt x="499" y="307"/>
                    </a:lnTo>
                    <a:lnTo>
                      <a:pt x="499" y="297"/>
                    </a:lnTo>
                    <a:lnTo>
                      <a:pt x="498" y="287"/>
                    </a:lnTo>
                    <a:lnTo>
                      <a:pt x="498" y="277"/>
                    </a:lnTo>
                    <a:lnTo>
                      <a:pt x="498" y="268"/>
                    </a:lnTo>
                    <a:lnTo>
                      <a:pt x="498" y="258"/>
                    </a:lnTo>
                    <a:lnTo>
                      <a:pt x="498" y="247"/>
                    </a:lnTo>
                    <a:lnTo>
                      <a:pt x="497" y="237"/>
                    </a:lnTo>
                    <a:lnTo>
                      <a:pt x="497" y="228"/>
                    </a:lnTo>
                    <a:lnTo>
                      <a:pt x="497" y="218"/>
                    </a:lnTo>
                    <a:lnTo>
                      <a:pt x="495" y="208"/>
                    </a:lnTo>
                    <a:lnTo>
                      <a:pt x="495" y="198"/>
                    </a:lnTo>
                    <a:lnTo>
                      <a:pt x="495" y="189"/>
                    </a:lnTo>
                    <a:lnTo>
                      <a:pt x="495" y="180"/>
                    </a:lnTo>
                    <a:lnTo>
                      <a:pt x="494" y="170"/>
                    </a:lnTo>
                    <a:lnTo>
                      <a:pt x="494" y="162"/>
                    </a:lnTo>
                    <a:lnTo>
                      <a:pt x="493" y="152"/>
                    </a:lnTo>
                    <a:lnTo>
                      <a:pt x="493" y="144"/>
                    </a:lnTo>
                    <a:lnTo>
                      <a:pt x="493" y="135"/>
                    </a:lnTo>
                    <a:lnTo>
                      <a:pt x="493" y="128"/>
                    </a:lnTo>
                    <a:lnTo>
                      <a:pt x="492" y="121"/>
                    </a:lnTo>
                    <a:lnTo>
                      <a:pt x="492" y="113"/>
                    </a:lnTo>
                    <a:lnTo>
                      <a:pt x="490" y="105"/>
                    </a:lnTo>
                    <a:lnTo>
                      <a:pt x="490" y="99"/>
                    </a:lnTo>
                    <a:lnTo>
                      <a:pt x="489" y="91"/>
                    </a:lnTo>
                    <a:lnTo>
                      <a:pt x="489" y="87"/>
                    </a:lnTo>
                    <a:lnTo>
                      <a:pt x="489" y="81"/>
                    </a:lnTo>
                    <a:lnTo>
                      <a:pt x="488" y="74"/>
                    </a:lnTo>
                    <a:lnTo>
                      <a:pt x="488" y="70"/>
                    </a:lnTo>
                    <a:lnTo>
                      <a:pt x="488" y="66"/>
                    </a:lnTo>
                    <a:lnTo>
                      <a:pt x="487" y="61"/>
                    </a:lnTo>
                    <a:lnTo>
                      <a:pt x="486" y="59"/>
                    </a:lnTo>
                    <a:lnTo>
                      <a:pt x="486" y="55"/>
                    </a:lnTo>
                    <a:lnTo>
                      <a:pt x="484" y="54"/>
                    </a:lnTo>
                    <a:lnTo>
                      <a:pt x="483" y="50"/>
                    </a:lnTo>
                    <a:lnTo>
                      <a:pt x="482" y="50"/>
                    </a:lnTo>
                    <a:lnTo>
                      <a:pt x="478" y="50"/>
                    </a:lnTo>
                    <a:lnTo>
                      <a:pt x="475" y="54"/>
                    </a:lnTo>
                    <a:lnTo>
                      <a:pt x="470" y="56"/>
                    </a:lnTo>
                    <a:lnTo>
                      <a:pt x="466" y="60"/>
                    </a:lnTo>
                    <a:lnTo>
                      <a:pt x="460" y="65"/>
                    </a:lnTo>
                    <a:lnTo>
                      <a:pt x="455" y="70"/>
                    </a:lnTo>
                    <a:lnTo>
                      <a:pt x="450" y="74"/>
                    </a:lnTo>
                    <a:lnTo>
                      <a:pt x="446" y="81"/>
                    </a:lnTo>
                    <a:lnTo>
                      <a:pt x="441" y="84"/>
                    </a:lnTo>
                    <a:lnTo>
                      <a:pt x="435" y="89"/>
                    </a:lnTo>
                    <a:lnTo>
                      <a:pt x="430" y="93"/>
                    </a:lnTo>
                    <a:lnTo>
                      <a:pt x="426" y="96"/>
                    </a:lnTo>
                    <a:lnTo>
                      <a:pt x="421" y="98"/>
                    </a:lnTo>
                    <a:lnTo>
                      <a:pt x="418" y="100"/>
                    </a:lnTo>
                    <a:lnTo>
                      <a:pt x="414" y="100"/>
                    </a:lnTo>
                    <a:lnTo>
                      <a:pt x="412" y="99"/>
                    </a:lnTo>
                    <a:lnTo>
                      <a:pt x="409" y="96"/>
                    </a:lnTo>
                    <a:lnTo>
                      <a:pt x="409" y="93"/>
                    </a:lnTo>
                    <a:lnTo>
                      <a:pt x="410" y="90"/>
                    </a:lnTo>
                    <a:lnTo>
                      <a:pt x="413" y="87"/>
                    </a:lnTo>
                    <a:lnTo>
                      <a:pt x="415" y="83"/>
                    </a:lnTo>
                    <a:lnTo>
                      <a:pt x="419" y="79"/>
                    </a:lnTo>
                    <a:lnTo>
                      <a:pt x="423" y="74"/>
                    </a:lnTo>
                    <a:lnTo>
                      <a:pt x="426" y="71"/>
                    </a:lnTo>
                    <a:lnTo>
                      <a:pt x="430" y="67"/>
                    </a:lnTo>
                    <a:lnTo>
                      <a:pt x="433" y="62"/>
                    </a:lnTo>
                    <a:lnTo>
                      <a:pt x="436" y="59"/>
                    </a:lnTo>
                    <a:lnTo>
                      <a:pt x="438" y="56"/>
                    </a:lnTo>
                    <a:lnTo>
                      <a:pt x="440" y="53"/>
                    </a:lnTo>
                    <a:lnTo>
                      <a:pt x="440" y="50"/>
                    </a:lnTo>
                    <a:lnTo>
                      <a:pt x="438" y="48"/>
                    </a:lnTo>
                    <a:lnTo>
                      <a:pt x="436" y="46"/>
                    </a:lnTo>
                    <a:lnTo>
                      <a:pt x="433" y="45"/>
                    </a:lnTo>
                    <a:lnTo>
                      <a:pt x="430" y="44"/>
                    </a:lnTo>
                    <a:lnTo>
                      <a:pt x="424" y="43"/>
                    </a:lnTo>
                    <a:lnTo>
                      <a:pt x="419" y="43"/>
                    </a:lnTo>
                    <a:lnTo>
                      <a:pt x="415" y="42"/>
                    </a:lnTo>
                    <a:lnTo>
                      <a:pt x="412" y="42"/>
                    </a:lnTo>
                    <a:lnTo>
                      <a:pt x="407" y="40"/>
                    </a:lnTo>
                    <a:lnTo>
                      <a:pt x="403" y="40"/>
                    </a:lnTo>
                    <a:lnTo>
                      <a:pt x="398" y="39"/>
                    </a:lnTo>
                    <a:lnTo>
                      <a:pt x="395" y="39"/>
                    </a:lnTo>
                    <a:lnTo>
                      <a:pt x="390" y="38"/>
                    </a:lnTo>
                    <a:lnTo>
                      <a:pt x="386" y="38"/>
                    </a:lnTo>
                    <a:lnTo>
                      <a:pt x="380" y="37"/>
                    </a:lnTo>
                    <a:lnTo>
                      <a:pt x="375" y="36"/>
                    </a:lnTo>
                    <a:lnTo>
                      <a:pt x="369" y="34"/>
                    </a:lnTo>
                    <a:lnTo>
                      <a:pt x="364" y="34"/>
                    </a:lnTo>
                    <a:lnTo>
                      <a:pt x="358" y="33"/>
                    </a:lnTo>
                    <a:lnTo>
                      <a:pt x="353" y="33"/>
                    </a:lnTo>
                    <a:lnTo>
                      <a:pt x="347" y="32"/>
                    </a:lnTo>
                    <a:lnTo>
                      <a:pt x="342" y="32"/>
                    </a:lnTo>
                    <a:lnTo>
                      <a:pt x="335" y="31"/>
                    </a:lnTo>
                    <a:lnTo>
                      <a:pt x="329" y="29"/>
                    </a:lnTo>
                    <a:lnTo>
                      <a:pt x="323" y="29"/>
                    </a:lnTo>
                    <a:lnTo>
                      <a:pt x="317" y="28"/>
                    </a:lnTo>
                    <a:lnTo>
                      <a:pt x="311" y="28"/>
                    </a:lnTo>
                    <a:lnTo>
                      <a:pt x="305" y="27"/>
                    </a:lnTo>
                    <a:lnTo>
                      <a:pt x="299" y="27"/>
                    </a:lnTo>
                    <a:lnTo>
                      <a:pt x="293" y="27"/>
                    </a:lnTo>
                    <a:lnTo>
                      <a:pt x="287" y="26"/>
                    </a:lnTo>
                    <a:lnTo>
                      <a:pt x="281" y="25"/>
                    </a:lnTo>
                    <a:lnTo>
                      <a:pt x="273" y="25"/>
                    </a:lnTo>
                    <a:lnTo>
                      <a:pt x="267" y="23"/>
                    </a:lnTo>
                    <a:lnTo>
                      <a:pt x="261" y="23"/>
                    </a:lnTo>
                    <a:lnTo>
                      <a:pt x="255" y="22"/>
                    </a:lnTo>
                    <a:lnTo>
                      <a:pt x="248" y="22"/>
                    </a:lnTo>
                    <a:lnTo>
                      <a:pt x="243" y="22"/>
                    </a:lnTo>
                    <a:lnTo>
                      <a:pt x="237" y="21"/>
                    </a:lnTo>
                    <a:lnTo>
                      <a:pt x="231" y="21"/>
                    </a:lnTo>
                    <a:lnTo>
                      <a:pt x="225" y="20"/>
                    </a:lnTo>
                    <a:lnTo>
                      <a:pt x="220" y="20"/>
                    </a:lnTo>
                    <a:lnTo>
                      <a:pt x="214" y="20"/>
                    </a:lnTo>
                    <a:lnTo>
                      <a:pt x="209" y="20"/>
                    </a:lnTo>
                    <a:lnTo>
                      <a:pt x="204" y="20"/>
                    </a:lnTo>
                    <a:lnTo>
                      <a:pt x="199" y="20"/>
                    </a:lnTo>
                    <a:lnTo>
                      <a:pt x="193" y="19"/>
                    </a:lnTo>
                    <a:lnTo>
                      <a:pt x="188" y="19"/>
                    </a:lnTo>
                    <a:lnTo>
                      <a:pt x="184" y="19"/>
                    </a:lnTo>
                    <a:lnTo>
                      <a:pt x="179" y="19"/>
                    </a:lnTo>
                    <a:lnTo>
                      <a:pt x="175" y="19"/>
                    </a:lnTo>
                    <a:lnTo>
                      <a:pt x="171" y="19"/>
                    </a:lnTo>
                    <a:lnTo>
                      <a:pt x="168" y="19"/>
                    </a:lnTo>
                    <a:lnTo>
                      <a:pt x="164" y="20"/>
                    </a:lnTo>
                    <a:lnTo>
                      <a:pt x="160" y="20"/>
                    </a:lnTo>
                    <a:lnTo>
                      <a:pt x="157" y="20"/>
                    </a:lnTo>
                    <a:lnTo>
                      <a:pt x="153" y="20"/>
                    </a:lnTo>
                    <a:lnTo>
                      <a:pt x="151" y="21"/>
                    </a:lnTo>
                    <a:lnTo>
                      <a:pt x="147" y="22"/>
                    </a:lnTo>
                    <a:lnTo>
                      <a:pt x="145" y="23"/>
                    </a:lnTo>
                    <a:lnTo>
                      <a:pt x="141" y="25"/>
                    </a:lnTo>
                    <a:lnTo>
                      <a:pt x="139" y="27"/>
                    </a:lnTo>
                    <a:lnTo>
                      <a:pt x="135" y="28"/>
                    </a:lnTo>
                    <a:lnTo>
                      <a:pt x="131" y="31"/>
                    </a:lnTo>
                    <a:lnTo>
                      <a:pt x="128" y="32"/>
                    </a:lnTo>
                    <a:lnTo>
                      <a:pt x="124" y="34"/>
                    </a:lnTo>
                    <a:lnTo>
                      <a:pt x="120" y="37"/>
                    </a:lnTo>
                    <a:lnTo>
                      <a:pt x="117" y="40"/>
                    </a:lnTo>
                    <a:lnTo>
                      <a:pt x="112" y="42"/>
                    </a:lnTo>
                    <a:lnTo>
                      <a:pt x="108" y="45"/>
                    </a:lnTo>
                    <a:lnTo>
                      <a:pt x="103" y="48"/>
                    </a:lnTo>
                    <a:lnTo>
                      <a:pt x="100" y="50"/>
                    </a:lnTo>
                    <a:lnTo>
                      <a:pt x="95" y="53"/>
                    </a:lnTo>
                    <a:lnTo>
                      <a:pt x="91" y="56"/>
                    </a:lnTo>
                    <a:lnTo>
                      <a:pt x="88" y="59"/>
                    </a:lnTo>
                    <a:lnTo>
                      <a:pt x="84" y="62"/>
                    </a:lnTo>
                    <a:lnTo>
                      <a:pt x="79" y="65"/>
                    </a:lnTo>
                    <a:lnTo>
                      <a:pt x="74" y="67"/>
                    </a:lnTo>
                    <a:lnTo>
                      <a:pt x="69" y="70"/>
                    </a:lnTo>
                    <a:lnTo>
                      <a:pt x="66" y="72"/>
                    </a:lnTo>
                    <a:lnTo>
                      <a:pt x="62" y="74"/>
                    </a:lnTo>
                    <a:lnTo>
                      <a:pt x="57" y="77"/>
                    </a:lnTo>
                    <a:lnTo>
                      <a:pt x="55" y="79"/>
                    </a:lnTo>
                    <a:lnTo>
                      <a:pt x="51" y="83"/>
                    </a:lnTo>
                    <a:lnTo>
                      <a:pt x="48" y="84"/>
                    </a:lnTo>
                    <a:lnTo>
                      <a:pt x="44" y="87"/>
                    </a:lnTo>
                    <a:lnTo>
                      <a:pt x="42" y="88"/>
                    </a:lnTo>
                    <a:lnTo>
                      <a:pt x="39" y="90"/>
                    </a:lnTo>
                    <a:lnTo>
                      <a:pt x="33" y="93"/>
                    </a:lnTo>
                    <a:lnTo>
                      <a:pt x="31" y="95"/>
                    </a:lnTo>
                    <a:lnTo>
                      <a:pt x="23" y="96"/>
                    </a:lnTo>
                    <a:lnTo>
                      <a:pt x="19" y="96"/>
                    </a:lnTo>
                    <a:lnTo>
                      <a:pt x="14" y="95"/>
                    </a:lnTo>
                    <a:lnTo>
                      <a:pt x="9" y="94"/>
                    </a:lnTo>
                    <a:lnTo>
                      <a:pt x="5" y="91"/>
                    </a:lnTo>
                    <a:lnTo>
                      <a:pt x="3" y="8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07" name="Freeform 145"/>
              <p:cNvSpPr>
                <a:spLocks/>
              </p:cNvSpPr>
              <p:nvPr/>
            </p:nvSpPr>
            <p:spPr bwMode="auto">
              <a:xfrm>
                <a:off x="1793" y="1844"/>
                <a:ext cx="91" cy="109"/>
              </a:xfrm>
              <a:custGeom>
                <a:avLst/>
                <a:gdLst>
                  <a:gd name="T0" fmla="*/ 0 w 366"/>
                  <a:gd name="T1" fmla="*/ 0 h 435"/>
                  <a:gd name="T2" fmla="*/ 0 w 366"/>
                  <a:gd name="T3" fmla="*/ 0 h 435"/>
                  <a:gd name="T4" fmla="*/ 0 w 366"/>
                  <a:gd name="T5" fmla="*/ 0 h 435"/>
                  <a:gd name="T6" fmla="*/ 0 w 366"/>
                  <a:gd name="T7" fmla="*/ 0 h 435"/>
                  <a:gd name="T8" fmla="*/ 0 w 366"/>
                  <a:gd name="T9" fmla="*/ 0 h 435"/>
                  <a:gd name="T10" fmla="*/ 0 w 366"/>
                  <a:gd name="T11" fmla="*/ 0 h 435"/>
                  <a:gd name="T12" fmla="*/ 0 w 366"/>
                  <a:gd name="T13" fmla="*/ 0 h 435"/>
                  <a:gd name="T14" fmla="*/ 0 w 366"/>
                  <a:gd name="T15" fmla="*/ 0 h 435"/>
                  <a:gd name="T16" fmla="*/ 0 w 366"/>
                  <a:gd name="T17" fmla="*/ 0 h 435"/>
                  <a:gd name="T18" fmla="*/ 0 w 366"/>
                  <a:gd name="T19" fmla="*/ 0 h 435"/>
                  <a:gd name="T20" fmla="*/ 0 w 366"/>
                  <a:gd name="T21" fmla="*/ 0 h 435"/>
                  <a:gd name="T22" fmla="*/ 0 w 366"/>
                  <a:gd name="T23" fmla="*/ 0 h 435"/>
                  <a:gd name="T24" fmla="*/ 0 w 366"/>
                  <a:gd name="T25" fmla="*/ 0 h 435"/>
                  <a:gd name="T26" fmla="*/ 0 w 366"/>
                  <a:gd name="T27" fmla="*/ 0 h 435"/>
                  <a:gd name="T28" fmla="*/ 0 w 366"/>
                  <a:gd name="T29" fmla="*/ 0 h 435"/>
                  <a:gd name="T30" fmla="*/ 0 w 366"/>
                  <a:gd name="T31" fmla="*/ 0 h 435"/>
                  <a:gd name="T32" fmla="*/ 0 w 366"/>
                  <a:gd name="T33" fmla="*/ 0 h 435"/>
                  <a:gd name="T34" fmla="*/ 0 w 366"/>
                  <a:gd name="T35" fmla="*/ 0 h 435"/>
                  <a:gd name="T36" fmla="*/ 0 w 366"/>
                  <a:gd name="T37" fmla="*/ 0 h 435"/>
                  <a:gd name="T38" fmla="*/ 0 w 366"/>
                  <a:gd name="T39" fmla="*/ 0 h 435"/>
                  <a:gd name="T40" fmla="*/ 0 w 366"/>
                  <a:gd name="T41" fmla="*/ 0 h 435"/>
                  <a:gd name="T42" fmla="*/ 0 w 366"/>
                  <a:gd name="T43" fmla="*/ 0 h 435"/>
                  <a:gd name="T44" fmla="*/ 0 w 366"/>
                  <a:gd name="T45" fmla="*/ 0 h 435"/>
                  <a:gd name="T46" fmla="*/ 0 w 366"/>
                  <a:gd name="T47" fmla="*/ 0 h 435"/>
                  <a:gd name="T48" fmla="*/ 0 w 366"/>
                  <a:gd name="T49" fmla="*/ 0 h 435"/>
                  <a:gd name="T50" fmla="*/ 0 w 366"/>
                  <a:gd name="T51" fmla="*/ 0 h 435"/>
                  <a:gd name="T52" fmla="*/ 0 w 366"/>
                  <a:gd name="T53" fmla="*/ 0 h 435"/>
                  <a:gd name="T54" fmla="*/ 0 w 366"/>
                  <a:gd name="T55" fmla="*/ 0 h 435"/>
                  <a:gd name="T56" fmla="*/ 0 w 366"/>
                  <a:gd name="T57" fmla="*/ 0 h 435"/>
                  <a:gd name="T58" fmla="*/ 0 w 366"/>
                  <a:gd name="T59" fmla="*/ 0 h 435"/>
                  <a:gd name="T60" fmla="*/ 0 w 366"/>
                  <a:gd name="T61" fmla="*/ 0 h 435"/>
                  <a:gd name="T62" fmla="*/ 0 w 366"/>
                  <a:gd name="T63" fmla="*/ 0 h 435"/>
                  <a:gd name="T64" fmla="*/ 0 w 366"/>
                  <a:gd name="T65" fmla="*/ 0 h 435"/>
                  <a:gd name="T66" fmla="*/ 0 w 366"/>
                  <a:gd name="T67" fmla="*/ 0 h 435"/>
                  <a:gd name="T68" fmla="*/ 0 w 366"/>
                  <a:gd name="T69" fmla="*/ 0 h 435"/>
                  <a:gd name="T70" fmla="*/ 0 w 366"/>
                  <a:gd name="T71" fmla="*/ 0 h 435"/>
                  <a:gd name="T72" fmla="*/ 0 w 366"/>
                  <a:gd name="T73" fmla="*/ 0 h 435"/>
                  <a:gd name="T74" fmla="*/ 0 w 366"/>
                  <a:gd name="T75" fmla="*/ 0 h 435"/>
                  <a:gd name="T76" fmla="*/ 0 w 366"/>
                  <a:gd name="T77" fmla="*/ 0 h 435"/>
                  <a:gd name="T78" fmla="*/ 0 w 366"/>
                  <a:gd name="T79" fmla="*/ 0 h 435"/>
                  <a:gd name="T80" fmla="*/ 0 w 366"/>
                  <a:gd name="T81" fmla="*/ 0 h 435"/>
                  <a:gd name="T82" fmla="*/ 0 w 366"/>
                  <a:gd name="T83" fmla="*/ 0 h 435"/>
                  <a:gd name="T84" fmla="*/ 0 w 366"/>
                  <a:gd name="T85" fmla="*/ 0 h 435"/>
                  <a:gd name="T86" fmla="*/ 0 w 366"/>
                  <a:gd name="T87" fmla="*/ 0 h 435"/>
                  <a:gd name="T88" fmla="*/ 0 w 366"/>
                  <a:gd name="T89" fmla="*/ 0 h 4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66" h="435">
                    <a:moveTo>
                      <a:pt x="0" y="108"/>
                    </a:moveTo>
                    <a:lnTo>
                      <a:pt x="0" y="107"/>
                    </a:lnTo>
                    <a:lnTo>
                      <a:pt x="3" y="105"/>
                    </a:lnTo>
                    <a:lnTo>
                      <a:pt x="7" y="101"/>
                    </a:lnTo>
                    <a:lnTo>
                      <a:pt x="10" y="96"/>
                    </a:lnTo>
                    <a:lnTo>
                      <a:pt x="13" y="92"/>
                    </a:lnTo>
                    <a:lnTo>
                      <a:pt x="15" y="89"/>
                    </a:lnTo>
                    <a:lnTo>
                      <a:pt x="17" y="85"/>
                    </a:lnTo>
                    <a:lnTo>
                      <a:pt x="21" y="83"/>
                    </a:lnTo>
                    <a:lnTo>
                      <a:pt x="25" y="78"/>
                    </a:lnTo>
                    <a:lnTo>
                      <a:pt x="28" y="74"/>
                    </a:lnTo>
                    <a:lnTo>
                      <a:pt x="32" y="71"/>
                    </a:lnTo>
                    <a:lnTo>
                      <a:pt x="36" y="67"/>
                    </a:lnTo>
                    <a:lnTo>
                      <a:pt x="38" y="63"/>
                    </a:lnTo>
                    <a:lnTo>
                      <a:pt x="42" y="60"/>
                    </a:lnTo>
                    <a:lnTo>
                      <a:pt x="44" y="55"/>
                    </a:lnTo>
                    <a:lnTo>
                      <a:pt x="48" y="51"/>
                    </a:lnTo>
                    <a:lnTo>
                      <a:pt x="51" y="46"/>
                    </a:lnTo>
                    <a:lnTo>
                      <a:pt x="55" y="43"/>
                    </a:lnTo>
                    <a:lnTo>
                      <a:pt x="59" y="39"/>
                    </a:lnTo>
                    <a:lnTo>
                      <a:pt x="62" y="36"/>
                    </a:lnTo>
                    <a:lnTo>
                      <a:pt x="65" y="33"/>
                    </a:lnTo>
                    <a:lnTo>
                      <a:pt x="68" y="29"/>
                    </a:lnTo>
                    <a:lnTo>
                      <a:pt x="71" y="27"/>
                    </a:lnTo>
                    <a:lnTo>
                      <a:pt x="73" y="24"/>
                    </a:lnTo>
                    <a:lnTo>
                      <a:pt x="78" y="19"/>
                    </a:lnTo>
                    <a:lnTo>
                      <a:pt x="83" y="18"/>
                    </a:lnTo>
                    <a:lnTo>
                      <a:pt x="85" y="16"/>
                    </a:lnTo>
                    <a:lnTo>
                      <a:pt x="89" y="16"/>
                    </a:lnTo>
                    <a:lnTo>
                      <a:pt x="91" y="15"/>
                    </a:lnTo>
                    <a:lnTo>
                      <a:pt x="94" y="15"/>
                    </a:lnTo>
                    <a:lnTo>
                      <a:pt x="98" y="13"/>
                    </a:lnTo>
                    <a:lnTo>
                      <a:pt x="101" y="13"/>
                    </a:lnTo>
                    <a:lnTo>
                      <a:pt x="104" y="13"/>
                    </a:lnTo>
                    <a:lnTo>
                      <a:pt x="107" y="12"/>
                    </a:lnTo>
                    <a:lnTo>
                      <a:pt x="112" y="12"/>
                    </a:lnTo>
                    <a:lnTo>
                      <a:pt x="116" y="12"/>
                    </a:lnTo>
                    <a:lnTo>
                      <a:pt x="119" y="11"/>
                    </a:lnTo>
                    <a:lnTo>
                      <a:pt x="124" y="11"/>
                    </a:lnTo>
                    <a:lnTo>
                      <a:pt x="129" y="10"/>
                    </a:lnTo>
                    <a:lnTo>
                      <a:pt x="134" y="10"/>
                    </a:lnTo>
                    <a:lnTo>
                      <a:pt x="139" y="10"/>
                    </a:lnTo>
                    <a:lnTo>
                      <a:pt x="144" y="9"/>
                    </a:lnTo>
                    <a:lnTo>
                      <a:pt x="148" y="9"/>
                    </a:lnTo>
                    <a:lnTo>
                      <a:pt x="155" y="9"/>
                    </a:lnTo>
                    <a:lnTo>
                      <a:pt x="159" y="7"/>
                    </a:lnTo>
                    <a:lnTo>
                      <a:pt x="165" y="7"/>
                    </a:lnTo>
                    <a:lnTo>
                      <a:pt x="172" y="7"/>
                    </a:lnTo>
                    <a:lnTo>
                      <a:pt x="178" y="7"/>
                    </a:lnTo>
                    <a:lnTo>
                      <a:pt x="182" y="6"/>
                    </a:lnTo>
                    <a:lnTo>
                      <a:pt x="189" y="6"/>
                    </a:lnTo>
                    <a:lnTo>
                      <a:pt x="195" y="6"/>
                    </a:lnTo>
                    <a:lnTo>
                      <a:pt x="201" y="6"/>
                    </a:lnTo>
                    <a:lnTo>
                      <a:pt x="207" y="5"/>
                    </a:lnTo>
                    <a:lnTo>
                      <a:pt x="214" y="5"/>
                    </a:lnTo>
                    <a:lnTo>
                      <a:pt x="220" y="5"/>
                    </a:lnTo>
                    <a:lnTo>
                      <a:pt x="226" y="5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2"/>
                    </a:lnTo>
                    <a:lnTo>
                      <a:pt x="249" y="2"/>
                    </a:lnTo>
                    <a:lnTo>
                      <a:pt x="255" y="2"/>
                    </a:lnTo>
                    <a:lnTo>
                      <a:pt x="261" y="2"/>
                    </a:lnTo>
                    <a:lnTo>
                      <a:pt x="266" y="2"/>
                    </a:lnTo>
                    <a:lnTo>
                      <a:pt x="272" y="2"/>
                    </a:lnTo>
                    <a:lnTo>
                      <a:pt x="277" y="1"/>
                    </a:lnTo>
                    <a:lnTo>
                      <a:pt x="283" y="1"/>
                    </a:lnTo>
                    <a:lnTo>
                      <a:pt x="288" y="1"/>
                    </a:lnTo>
                    <a:lnTo>
                      <a:pt x="294" y="1"/>
                    </a:lnTo>
                    <a:lnTo>
                      <a:pt x="298" y="1"/>
                    </a:lnTo>
                    <a:lnTo>
                      <a:pt x="304" y="1"/>
                    </a:lnTo>
                    <a:lnTo>
                      <a:pt x="309" y="1"/>
                    </a:lnTo>
                    <a:lnTo>
                      <a:pt x="313" y="1"/>
                    </a:lnTo>
                    <a:lnTo>
                      <a:pt x="317" y="0"/>
                    </a:lnTo>
                    <a:lnTo>
                      <a:pt x="322" y="0"/>
                    </a:lnTo>
                    <a:lnTo>
                      <a:pt x="326" y="0"/>
                    </a:lnTo>
                    <a:lnTo>
                      <a:pt x="329" y="0"/>
                    </a:lnTo>
                    <a:lnTo>
                      <a:pt x="333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50" y="0"/>
                    </a:lnTo>
                    <a:lnTo>
                      <a:pt x="351" y="0"/>
                    </a:lnTo>
                    <a:lnTo>
                      <a:pt x="352" y="0"/>
                    </a:lnTo>
                    <a:lnTo>
                      <a:pt x="366" y="101"/>
                    </a:lnTo>
                    <a:lnTo>
                      <a:pt x="362" y="435"/>
                    </a:lnTo>
                    <a:lnTo>
                      <a:pt x="83" y="25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08" name="Freeform 146"/>
              <p:cNvSpPr>
                <a:spLocks/>
              </p:cNvSpPr>
              <p:nvPr/>
            </p:nvSpPr>
            <p:spPr bwMode="auto">
              <a:xfrm>
                <a:off x="1674" y="1848"/>
                <a:ext cx="61" cy="27"/>
              </a:xfrm>
              <a:custGeom>
                <a:avLst/>
                <a:gdLst>
                  <a:gd name="T0" fmla="*/ 0 w 247"/>
                  <a:gd name="T1" fmla="*/ 0 h 108"/>
                  <a:gd name="T2" fmla="*/ 0 w 247"/>
                  <a:gd name="T3" fmla="*/ 0 h 108"/>
                  <a:gd name="T4" fmla="*/ 0 w 247"/>
                  <a:gd name="T5" fmla="*/ 0 h 108"/>
                  <a:gd name="T6" fmla="*/ 0 w 247"/>
                  <a:gd name="T7" fmla="*/ 0 h 108"/>
                  <a:gd name="T8" fmla="*/ 0 w 247"/>
                  <a:gd name="T9" fmla="*/ 0 h 108"/>
                  <a:gd name="T10" fmla="*/ 0 w 247"/>
                  <a:gd name="T11" fmla="*/ 0 h 108"/>
                  <a:gd name="T12" fmla="*/ 0 w 247"/>
                  <a:gd name="T13" fmla="*/ 0 h 108"/>
                  <a:gd name="T14" fmla="*/ 0 w 247"/>
                  <a:gd name="T15" fmla="*/ 0 h 108"/>
                  <a:gd name="T16" fmla="*/ 0 w 247"/>
                  <a:gd name="T17" fmla="*/ 0 h 108"/>
                  <a:gd name="T18" fmla="*/ 0 w 247"/>
                  <a:gd name="T19" fmla="*/ 0 h 108"/>
                  <a:gd name="T20" fmla="*/ 0 w 247"/>
                  <a:gd name="T21" fmla="*/ 0 h 108"/>
                  <a:gd name="T22" fmla="*/ 0 w 247"/>
                  <a:gd name="T23" fmla="*/ 0 h 108"/>
                  <a:gd name="T24" fmla="*/ 0 w 247"/>
                  <a:gd name="T25" fmla="*/ 0 h 108"/>
                  <a:gd name="T26" fmla="*/ 0 w 247"/>
                  <a:gd name="T27" fmla="*/ 0 h 108"/>
                  <a:gd name="T28" fmla="*/ 0 w 247"/>
                  <a:gd name="T29" fmla="*/ 0 h 108"/>
                  <a:gd name="T30" fmla="*/ 0 w 247"/>
                  <a:gd name="T31" fmla="*/ 0 h 108"/>
                  <a:gd name="T32" fmla="*/ 0 w 247"/>
                  <a:gd name="T33" fmla="*/ 0 h 108"/>
                  <a:gd name="T34" fmla="*/ 0 w 247"/>
                  <a:gd name="T35" fmla="*/ 0 h 108"/>
                  <a:gd name="T36" fmla="*/ 0 w 247"/>
                  <a:gd name="T37" fmla="*/ 0 h 108"/>
                  <a:gd name="T38" fmla="*/ 0 w 247"/>
                  <a:gd name="T39" fmla="*/ 0 h 108"/>
                  <a:gd name="T40" fmla="*/ 0 w 247"/>
                  <a:gd name="T41" fmla="*/ 0 h 108"/>
                  <a:gd name="T42" fmla="*/ 0 w 247"/>
                  <a:gd name="T43" fmla="*/ 0 h 108"/>
                  <a:gd name="T44" fmla="*/ 0 w 247"/>
                  <a:gd name="T45" fmla="*/ 0 h 108"/>
                  <a:gd name="T46" fmla="*/ 0 w 247"/>
                  <a:gd name="T47" fmla="*/ 0 h 108"/>
                  <a:gd name="T48" fmla="*/ 0 w 247"/>
                  <a:gd name="T49" fmla="*/ 0 h 108"/>
                  <a:gd name="T50" fmla="*/ 0 w 247"/>
                  <a:gd name="T51" fmla="*/ 0 h 108"/>
                  <a:gd name="T52" fmla="*/ 0 w 247"/>
                  <a:gd name="T53" fmla="*/ 0 h 108"/>
                  <a:gd name="T54" fmla="*/ 0 w 247"/>
                  <a:gd name="T55" fmla="*/ 0 h 108"/>
                  <a:gd name="T56" fmla="*/ 0 w 247"/>
                  <a:gd name="T57" fmla="*/ 0 h 108"/>
                  <a:gd name="T58" fmla="*/ 0 w 247"/>
                  <a:gd name="T59" fmla="*/ 0 h 108"/>
                  <a:gd name="T60" fmla="*/ 0 w 247"/>
                  <a:gd name="T61" fmla="*/ 0 h 108"/>
                  <a:gd name="T62" fmla="*/ 0 w 247"/>
                  <a:gd name="T63" fmla="*/ 0 h 108"/>
                  <a:gd name="T64" fmla="*/ 0 w 247"/>
                  <a:gd name="T65" fmla="*/ 0 h 108"/>
                  <a:gd name="T66" fmla="*/ 0 w 247"/>
                  <a:gd name="T67" fmla="*/ 0 h 1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7" h="108">
                    <a:moveTo>
                      <a:pt x="0" y="93"/>
                    </a:moveTo>
                    <a:lnTo>
                      <a:pt x="0" y="92"/>
                    </a:lnTo>
                    <a:lnTo>
                      <a:pt x="1" y="91"/>
                    </a:lnTo>
                    <a:lnTo>
                      <a:pt x="3" y="87"/>
                    </a:lnTo>
                    <a:lnTo>
                      <a:pt x="7" y="83"/>
                    </a:lnTo>
                    <a:lnTo>
                      <a:pt x="10" y="79"/>
                    </a:lnTo>
                    <a:lnTo>
                      <a:pt x="14" y="74"/>
                    </a:lnTo>
                    <a:lnTo>
                      <a:pt x="19" y="68"/>
                    </a:lnTo>
                    <a:lnTo>
                      <a:pt x="24" y="62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3" y="52"/>
                    </a:lnTo>
                    <a:lnTo>
                      <a:pt x="36" y="48"/>
                    </a:lnTo>
                    <a:lnTo>
                      <a:pt x="42" y="42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60" y="24"/>
                    </a:lnTo>
                    <a:lnTo>
                      <a:pt x="67" y="19"/>
                    </a:lnTo>
                    <a:lnTo>
                      <a:pt x="74" y="14"/>
                    </a:lnTo>
                    <a:lnTo>
                      <a:pt x="76" y="12"/>
                    </a:lnTo>
                    <a:lnTo>
                      <a:pt x="80" y="11"/>
                    </a:lnTo>
                    <a:lnTo>
                      <a:pt x="84" y="8"/>
                    </a:lnTo>
                    <a:lnTo>
                      <a:pt x="90" y="7"/>
                    </a:lnTo>
                    <a:lnTo>
                      <a:pt x="94" y="4"/>
                    </a:lnTo>
                    <a:lnTo>
                      <a:pt x="99" y="4"/>
                    </a:lnTo>
                    <a:lnTo>
                      <a:pt x="103" y="4"/>
                    </a:lnTo>
                    <a:lnTo>
                      <a:pt x="105" y="3"/>
                    </a:lnTo>
                    <a:lnTo>
                      <a:pt x="109" y="3"/>
                    </a:lnTo>
                    <a:lnTo>
                      <a:pt x="113" y="3"/>
                    </a:lnTo>
                    <a:lnTo>
                      <a:pt x="116" y="2"/>
                    </a:lnTo>
                    <a:lnTo>
                      <a:pt x="120" y="2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31" y="1"/>
                    </a:lnTo>
                    <a:lnTo>
                      <a:pt x="134" y="1"/>
                    </a:lnTo>
                    <a:lnTo>
                      <a:pt x="137" y="1"/>
                    </a:lnTo>
                    <a:lnTo>
                      <a:pt x="141" y="1"/>
                    </a:lnTo>
                    <a:lnTo>
                      <a:pt x="144" y="1"/>
                    </a:lnTo>
                    <a:lnTo>
                      <a:pt x="148" y="1"/>
                    </a:lnTo>
                    <a:lnTo>
                      <a:pt x="151" y="1"/>
                    </a:lnTo>
                    <a:lnTo>
                      <a:pt x="156" y="1"/>
                    </a:lnTo>
                    <a:lnTo>
                      <a:pt x="160" y="1"/>
                    </a:lnTo>
                    <a:lnTo>
                      <a:pt x="164" y="1"/>
                    </a:lnTo>
                    <a:lnTo>
                      <a:pt x="167" y="1"/>
                    </a:lnTo>
                    <a:lnTo>
                      <a:pt x="171" y="1"/>
                    </a:lnTo>
                    <a:lnTo>
                      <a:pt x="175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93" y="0"/>
                    </a:lnTo>
                    <a:lnTo>
                      <a:pt x="196" y="0"/>
                    </a:lnTo>
                    <a:lnTo>
                      <a:pt x="200" y="0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09" y="0"/>
                    </a:lnTo>
                    <a:lnTo>
                      <a:pt x="212" y="1"/>
                    </a:lnTo>
                    <a:lnTo>
                      <a:pt x="218" y="1"/>
                    </a:lnTo>
                    <a:lnTo>
                      <a:pt x="224" y="1"/>
                    </a:lnTo>
                    <a:lnTo>
                      <a:pt x="229" y="1"/>
                    </a:lnTo>
                    <a:lnTo>
                      <a:pt x="234" y="1"/>
                    </a:lnTo>
                    <a:lnTo>
                      <a:pt x="238" y="1"/>
                    </a:lnTo>
                    <a:lnTo>
                      <a:pt x="241" y="2"/>
                    </a:lnTo>
                    <a:lnTo>
                      <a:pt x="246" y="2"/>
                    </a:lnTo>
                    <a:lnTo>
                      <a:pt x="247" y="3"/>
                    </a:lnTo>
                    <a:lnTo>
                      <a:pt x="179" y="108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09" name="Freeform 147"/>
              <p:cNvSpPr>
                <a:spLocks/>
              </p:cNvSpPr>
              <p:nvPr/>
            </p:nvSpPr>
            <p:spPr bwMode="auto">
              <a:xfrm>
                <a:off x="1909" y="1711"/>
                <a:ext cx="154" cy="260"/>
              </a:xfrm>
              <a:custGeom>
                <a:avLst/>
                <a:gdLst>
                  <a:gd name="T0" fmla="*/ 0 w 615"/>
                  <a:gd name="T1" fmla="*/ 0 h 1040"/>
                  <a:gd name="T2" fmla="*/ 0 w 615"/>
                  <a:gd name="T3" fmla="*/ 0 h 1040"/>
                  <a:gd name="T4" fmla="*/ 0 w 615"/>
                  <a:gd name="T5" fmla="*/ 0 h 1040"/>
                  <a:gd name="T6" fmla="*/ 0 w 615"/>
                  <a:gd name="T7" fmla="*/ 0 h 1040"/>
                  <a:gd name="T8" fmla="*/ 0 w 615"/>
                  <a:gd name="T9" fmla="*/ 0 h 1040"/>
                  <a:gd name="T10" fmla="*/ 0 w 615"/>
                  <a:gd name="T11" fmla="*/ 0 h 1040"/>
                  <a:gd name="T12" fmla="*/ 0 w 615"/>
                  <a:gd name="T13" fmla="*/ 0 h 1040"/>
                  <a:gd name="T14" fmla="*/ 0 w 615"/>
                  <a:gd name="T15" fmla="*/ 0 h 1040"/>
                  <a:gd name="T16" fmla="*/ 0 w 615"/>
                  <a:gd name="T17" fmla="*/ 0 h 1040"/>
                  <a:gd name="T18" fmla="*/ 0 w 615"/>
                  <a:gd name="T19" fmla="*/ 0 h 1040"/>
                  <a:gd name="T20" fmla="*/ 0 w 615"/>
                  <a:gd name="T21" fmla="*/ 0 h 1040"/>
                  <a:gd name="T22" fmla="*/ 0 w 615"/>
                  <a:gd name="T23" fmla="*/ 0 h 1040"/>
                  <a:gd name="T24" fmla="*/ 0 w 615"/>
                  <a:gd name="T25" fmla="*/ 0 h 1040"/>
                  <a:gd name="T26" fmla="*/ 0 w 615"/>
                  <a:gd name="T27" fmla="*/ 0 h 1040"/>
                  <a:gd name="T28" fmla="*/ 0 w 615"/>
                  <a:gd name="T29" fmla="*/ 0 h 1040"/>
                  <a:gd name="T30" fmla="*/ 0 w 615"/>
                  <a:gd name="T31" fmla="*/ 0 h 1040"/>
                  <a:gd name="T32" fmla="*/ 0 w 615"/>
                  <a:gd name="T33" fmla="*/ 0 h 1040"/>
                  <a:gd name="T34" fmla="*/ 0 w 615"/>
                  <a:gd name="T35" fmla="*/ 0 h 1040"/>
                  <a:gd name="T36" fmla="*/ 0 w 615"/>
                  <a:gd name="T37" fmla="*/ 0 h 1040"/>
                  <a:gd name="T38" fmla="*/ 0 w 615"/>
                  <a:gd name="T39" fmla="*/ 0 h 1040"/>
                  <a:gd name="T40" fmla="*/ 0 w 615"/>
                  <a:gd name="T41" fmla="*/ 0 h 1040"/>
                  <a:gd name="T42" fmla="*/ 0 w 615"/>
                  <a:gd name="T43" fmla="*/ 0 h 1040"/>
                  <a:gd name="T44" fmla="*/ 0 w 615"/>
                  <a:gd name="T45" fmla="*/ 0 h 1040"/>
                  <a:gd name="T46" fmla="*/ 0 w 615"/>
                  <a:gd name="T47" fmla="*/ 0 h 1040"/>
                  <a:gd name="T48" fmla="*/ 0 w 615"/>
                  <a:gd name="T49" fmla="*/ 0 h 1040"/>
                  <a:gd name="T50" fmla="*/ 0 w 615"/>
                  <a:gd name="T51" fmla="*/ 0 h 1040"/>
                  <a:gd name="T52" fmla="*/ 0 w 615"/>
                  <a:gd name="T53" fmla="*/ 0 h 1040"/>
                  <a:gd name="T54" fmla="*/ 0 w 615"/>
                  <a:gd name="T55" fmla="*/ 0 h 1040"/>
                  <a:gd name="T56" fmla="*/ 0 w 615"/>
                  <a:gd name="T57" fmla="*/ 0 h 1040"/>
                  <a:gd name="T58" fmla="*/ 0 w 615"/>
                  <a:gd name="T59" fmla="*/ 0 h 1040"/>
                  <a:gd name="T60" fmla="*/ 0 w 615"/>
                  <a:gd name="T61" fmla="*/ 0 h 1040"/>
                  <a:gd name="T62" fmla="*/ 0 w 615"/>
                  <a:gd name="T63" fmla="*/ 0 h 1040"/>
                  <a:gd name="T64" fmla="*/ 0 w 615"/>
                  <a:gd name="T65" fmla="*/ 0 h 1040"/>
                  <a:gd name="T66" fmla="*/ 0 w 615"/>
                  <a:gd name="T67" fmla="*/ 0 h 1040"/>
                  <a:gd name="T68" fmla="*/ 0 w 615"/>
                  <a:gd name="T69" fmla="*/ 0 h 1040"/>
                  <a:gd name="T70" fmla="*/ 0 w 615"/>
                  <a:gd name="T71" fmla="*/ 0 h 1040"/>
                  <a:gd name="T72" fmla="*/ 0 w 615"/>
                  <a:gd name="T73" fmla="*/ 0 h 1040"/>
                  <a:gd name="T74" fmla="*/ 0 w 615"/>
                  <a:gd name="T75" fmla="*/ 0 h 1040"/>
                  <a:gd name="T76" fmla="*/ 0 w 615"/>
                  <a:gd name="T77" fmla="*/ 0 h 1040"/>
                  <a:gd name="T78" fmla="*/ 0 w 615"/>
                  <a:gd name="T79" fmla="*/ 0 h 1040"/>
                  <a:gd name="T80" fmla="*/ 0 w 615"/>
                  <a:gd name="T81" fmla="*/ 0 h 1040"/>
                  <a:gd name="T82" fmla="*/ 0 w 615"/>
                  <a:gd name="T83" fmla="*/ 0 h 1040"/>
                  <a:gd name="T84" fmla="*/ 0 w 615"/>
                  <a:gd name="T85" fmla="*/ 0 h 1040"/>
                  <a:gd name="T86" fmla="*/ 0 w 615"/>
                  <a:gd name="T87" fmla="*/ 0 h 1040"/>
                  <a:gd name="T88" fmla="*/ 0 w 615"/>
                  <a:gd name="T89" fmla="*/ 0 h 1040"/>
                  <a:gd name="T90" fmla="*/ 0 w 615"/>
                  <a:gd name="T91" fmla="*/ 0 h 1040"/>
                  <a:gd name="T92" fmla="*/ 0 w 615"/>
                  <a:gd name="T93" fmla="*/ 0 h 1040"/>
                  <a:gd name="T94" fmla="*/ 0 w 615"/>
                  <a:gd name="T95" fmla="*/ 0 h 10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15" h="1040">
                    <a:moveTo>
                      <a:pt x="21" y="516"/>
                    </a:moveTo>
                    <a:lnTo>
                      <a:pt x="21" y="515"/>
                    </a:lnTo>
                    <a:lnTo>
                      <a:pt x="21" y="512"/>
                    </a:lnTo>
                    <a:lnTo>
                      <a:pt x="19" y="508"/>
                    </a:lnTo>
                    <a:lnTo>
                      <a:pt x="19" y="504"/>
                    </a:lnTo>
                    <a:lnTo>
                      <a:pt x="19" y="499"/>
                    </a:lnTo>
                    <a:lnTo>
                      <a:pt x="19" y="496"/>
                    </a:lnTo>
                    <a:lnTo>
                      <a:pt x="18" y="490"/>
                    </a:lnTo>
                    <a:lnTo>
                      <a:pt x="18" y="484"/>
                    </a:lnTo>
                    <a:lnTo>
                      <a:pt x="17" y="476"/>
                    </a:lnTo>
                    <a:lnTo>
                      <a:pt x="17" y="471"/>
                    </a:lnTo>
                    <a:lnTo>
                      <a:pt x="17" y="463"/>
                    </a:lnTo>
                    <a:lnTo>
                      <a:pt x="17" y="456"/>
                    </a:lnTo>
                    <a:lnTo>
                      <a:pt x="16" y="447"/>
                    </a:lnTo>
                    <a:lnTo>
                      <a:pt x="16" y="439"/>
                    </a:lnTo>
                    <a:lnTo>
                      <a:pt x="14" y="430"/>
                    </a:lnTo>
                    <a:lnTo>
                      <a:pt x="14" y="420"/>
                    </a:lnTo>
                    <a:lnTo>
                      <a:pt x="13" y="411"/>
                    </a:lnTo>
                    <a:lnTo>
                      <a:pt x="13" y="401"/>
                    </a:lnTo>
                    <a:lnTo>
                      <a:pt x="12" y="390"/>
                    </a:lnTo>
                    <a:lnTo>
                      <a:pt x="12" y="380"/>
                    </a:lnTo>
                    <a:lnTo>
                      <a:pt x="11" y="369"/>
                    </a:lnTo>
                    <a:lnTo>
                      <a:pt x="11" y="358"/>
                    </a:lnTo>
                    <a:lnTo>
                      <a:pt x="10" y="348"/>
                    </a:lnTo>
                    <a:lnTo>
                      <a:pt x="10" y="337"/>
                    </a:lnTo>
                    <a:lnTo>
                      <a:pt x="8" y="324"/>
                    </a:lnTo>
                    <a:lnTo>
                      <a:pt x="8" y="313"/>
                    </a:lnTo>
                    <a:lnTo>
                      <a:pt x="8" y="301"/>
                    </a:lnTo>
                    <a:lnTo>
                      <a:pt x="7" y="290"/>
                    </a:lnTo>
                    <a:lnTo>
                      <a:pt x="7" y="278"/>
                    </a:lnTo>
                    <a:lnTo>
                      <a:pt x="7" y="267"/>
                    </a:lnTo>
                    <a:lnTo>
                      <a:pt x="6" y="255"/>
                    </a:lnTo>
                    <a:lnTo>
                      <a:pt x="5" y="243"/>
                    </a:lnTo>
                    <a:lnTo>
                      <a:pt x="5" y="231"/>
                    </a:lnTo>
                    <a:lnTo>
                      <a:pt x="5" y="220"/>
                    </a:lnTo>
                    <a:lnTo>
                      <a:pt x="4" y="208"/>
                    </a:lnTo>
                    <a:lnTo>
                      <a:pt x="4" y="197"/>
                    </a:lnTo>
                    <a:lnTo>
                      <a:pt x="2" y="186"/>
                    </a:lnTo>
                    <a:lnTo>
                      <a:pt x="2" y="175"/>
                    </a:lnTo>
                    <a:lnTo>
                      <a:pt x="2" y="163"/>
                    </a:lnTo>
                    <a:lnTo>
                      <a:pt x="1" y="152"/>
                    </a:lnTo>
                    <a:lnTo>
                      <a:pt x="1" y="141"/>
                    </a:lnTo>
                    <a:lnTo>
                      <a:pt x="1" y="131"/>
                    </a:lnTo>
                    <a:lnTo>
                      <a:pt x="1" y="120"/>
                    </a:lnTo>
                    <a:lnTo>
                      <a:pt x="1" y="111"/>
                    </a:lnTo>
                    <a:lnTo>
                      <a:pt x="1" y="102"/>
                    </a:lnTo>
                    <a:lnTo>
                      <a:pt x="1" y="92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4" y="13"/>
                    </a:lnTo>
                    <a:lnTo>
                      <a:pt x="59" y="18"/>
                    </a:lnTo>
                    <a:lnTo>
                      <a:pt x="65" y="24"/>
                    </a:lnTo>
                    <a:lnTo>
                      <a:pt x="67" y="28"/>
                    </a:lnTo>
                    <a:lnTo>
                      <a:pt x="69" y="32"/>
                    </a:lnTo>
                    <a:lnTo>
                      <a:pt x="70" y="35"/>
                    </a:lnTo>
                    <a:lnTo>
                      <a:pt x="73" y="40"/>
                    </a:lnTo>
                    <a:lnTo>
                      <a:pt x="74" y="44"/>
                    </a:lnTo>
                    <a:lnTo>
                      <a:pt x="75" y="49"/>
                    </a:lnTo>
                    <a:lnTo>
                      <a:pt x="76" y="55"/>
                    </a:lnTo>
                    <a:lnTo>
                      <a:pt x="78" y="60"/>
                    </a:lnTo>
                    <a:lnTo>
                      <a:pt x="78" y="62"/>
                    </a:lnTo>
                    <a:lnTo>
                      <a:pt x="78" y="64"/>
                    </a:lnTo>
                    <a:lnTo>
                      <a:pt x="78" y="68"/>
                    </a:lnTo>
                    <a:lnTo>
                      <a:pt x="79" y="72"/>
                    </a:lnTo>
                    <a:lnTo>
                      <a:pt x="79" y="75"/>
                    </a:lnTo>
                    <a:lnTo>
                      <a:pt x="79" y="80"/>
                    </a:lnTo>
                    <a:lnTo>
                      <a:pt x="79" y="84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0" y="100"/>
                    </a:lnTo>
                    <a:lnTo>
                      <a:pt x="81" y="104"/>
                    </a:lnTo>
                    <a:lnTo>
                      <a:pt x="81" y="111"/>
                    </a:lnTo>
                    <a:lnTo>
                      <a:pt x="81" y="115"/>
                    </a:lnTo>
                    <a:lnTo>
                      <a:pt x="82" y="122"/>
                    </a:lnTo>
                    <a:lnTo>
                      <a:pt x="82" y="128"/>
                    </a:lnTo>
                    <a:lnTo>
                      <a:pt x="84" y="135"/>
                    </a:lnTo>
                    <a:lnTo>
                      <a:pt x="84" y="141"/>
                    </a:lnTo>
                    <a:lnTo>
                      <a:pt x="84" y="147"/>
                    </a:lnTo>
                    <a:lnTo>
                      <a:pt x="84" y="153"/>
                    </a:lnTo>
                    <a:lnTo>
                      <a:pt x="85" y="160"/>
                    </a:lnTo>
                    <a:lnTo>
                      <a:pt x="85" y="166"/>
                    </a:lnTo>
                    <a:lnTo>
                      <a:pt x="85" y="174"/>
                    </a:lnTo>
                    <a:lnTo>
                      <a:pt x="86" y="181"/>
                    </a:lnTo>
                    <a:lnTo>
                      <a:pt x="86" y="188"/>
                    </a:lnTo>
                    <a:lnTo>
                      <a:pt x="86" y="194"/>
                    </a:lnTo>
                    <a:lnTo>
                      <a:pt x="86" y="202"/>
                    </a:lnTo>
                    <a:lnTo>
                      <a:pt x="87" y="209"/>
                    </a:lnTo>
                    <a:lnTo>
                      <a:pt x="87" y="216"/>
                    </a:lnTo>
                    <a:lnTo>
                      <a:pt x="87" y="224"/>
                    </a:lnTo>
                    <a:lnTo>
                      <a:pt x="88" y="231"/>
                    </a:lnTo>
                    <a:lnTo>
                      <a:pt x="88" y="238"/>
                    </a:lnTo>
                    <a:lnTo>
                      <a:pt x="90" y="245"/>
                    </a:lnTo>
                    <a:lnTo>
                      <a:pt x="90" y="252"/>
                    </a:lnTo>
                    <a:lnTo>
                      <a:pt x="90" y="259"/>
                    </a:lnTo>
                    <a:lnTo>
                      <a:pt x="90" y="266"/>
                    </a:lnTo>
                    <a:lnTo>
                      <a:pt x="90" y="273"/>
                    </a:lnTo>
                    <a:lnTo>
                      <a:pt x="90" y="279"/>
                    </a:lnTo>
                    <a:lnTo>
                      <a:pt x="91" y="286"/>
                    </a:lnTo>
                    <a:lnTo>
                      <a:pt x="91" y="293"/>
                    </a:lnTo>
                    <a:lnTo>
                      <a:pt x="91" y="299"/>
                    </a:lnTo>
                    <a:lnTo>
                      <a:pt x="91" y="305"/>
                    </a:lnTo>
                    <a:lnTo>
                      <a:pt x="92" y="311"/>
                    </a:lnTo>
                    <a:lnTo>
                      <a:pt x="92" y="317"/>
                    </a:lnTo>
                    <a:lnTo>
                      <a:pt x="92" y="323"/>
                    </a:lnTo>
                    <a:lnTo>
                      <a:pt x="92" y="329"/>
                    </a:lnTo>
                    <a:lnTo>
                      <a:pt x="93" y="334"/>
                    </a:lnTo>
                    <a:lnTo>
                      <a:pt x="93" y="340"/>
                    </a:lnTo>
                    <a:lnTo>
                      <a:pt x="93" y="345"/>
                    </a:lnTo>
                    <a:lnTo>
                      <a:pt x="93" y="350"/>
                    </a:lnTo>
                    <a:lnTo>
                      <a:pt x="93" y="354"/>
                    </a:lnTo>
                    <a:lnTo>
                      <a:pt x="93" y="358"/>
                    </a:lnTo>
                    <a:lnTo>
                      <a:pt x="95" y="363"/>
                    </a:lnTo>
                    <a:lnTo>
                      <a:pt x="95" y="367"/>
                    </a:lnTo>
                    <a:lnTo>
                      <a:pt x="95" y="371"/>
                    </a:lnTo>
                    <a:lnTo>
                      <a:pt x="95" y="373"/>
                    </a:lnTo>
                    <a:lnTo>
                      <a:pt x="95" y="377"/>
                    </a:lnTo>
                    <a:lnTo>
                      <a:pt x="95" y="382"/>
                    </a:lnTo>
                    <a:lnTo>
                      <a:pt x="96" y="386"/>
                    </a:lnTo>
                    <a:lnTo>
                      <a:pt x="96" y="389"/>
                    </a:lnTo>
                    <a:lnTo>
                      <a:pt x="96" y="390"/>
                    </a:lnTo>
                    <a:lnTo>
                      <a:pt x="467" y="931"/>
                    </a:lnTo>
                    <a:lnTo>
                      <a:pt x="468" y="931"/>
                    </a:lnTo>
                    <a:lnTo>
                      <a:pt x="472" y="931"/>
                    </a:lnTo>
                    <a:lnTo>
                      <a:pt x="476" y="931"/>
                    </a:lnTo>
                    <a:lnTo>
                      <a:pt x="479" y="932"/>
                    </a:lnTo>
                    <a:lnTo>
                      <a:pt x="483" y="932"/>
                    </a:lnTo>
                    <a:lnTo>
                      <a:pt x="489" y="933"/>
                    </a:lnTo>
                    <a:lnTo>
                      <a:pt x="494" y="933"/>
                    </a:lnTo>
                    <a:lnTo>
                      <a:pt x="499" y="934"/>
                    </a:lnTo>
                    <a:lnTo>
                      <a:pt x="505" y="936"/>
                    </a:lnTo>
                    <a:lnTo>
                      <a:pt x="512" y="937"/>
                    </a:lnTo>
                    <a:lnTo>
                      <a:pt x="518" y="938"/>
                    </a:lnTo>
                    <a:lnTo>
                      <a:pt x="524" y="939"/>
                    </a:lnTo>
                    <a:lnTo>
                      <a:pt x="526" y="939"/>
                    </a:lnTo>
                    <a:lnTo>
                      <a:pt x="530" y="940"/>
                    </a:lnTo>
                    <a:lnTo>
                      <a:pt x="534" y="942"/>
                    </a:lnTo>
                    <a:lnTo>
                      <a:pt x="537" y="943"/>
                    </a:lnTo>
                    <a:lnTo>
                      <a:pt x="541" y="943"/>
                    </a:lnTo>
                    <a:lnTo>
                      <a:pt x="545" y="944"/>
                    </a:lnTo>
                    <a:lnTo>
                      <a:pt x="547" y="944"/>
                    </a:lnTo>
                    <a:lnTo>
                      <a:pt x="551" y="945"/>
                    </a:lnTo>
                    <a:lnTo>
                      <a:pt x="554" y="945"/>
                    </a:lnTo>
                    <a:lnTo>
                      <a:pt x="557" y="947"/>
                    </a:lnTo>
                    <a:lnTo>
                      <a:pt x="560" y="948"/>
                    </a:lnTo>
                    <a:lnTo>
                      <a:pt x="564" y="949"/>
                    </a:lnTo>
                    <a:lnTo>
                      <a:pt x="570" y="951"/>
                    </a:lnTo>
                    <a:lnTo>
                      <a:pt x="576" y="953"/>
                    </a:lnTo>
                    <a:lnTo>
                      <a:pt x="582" y="955"/>
                    </a:lnTo>
                    <a:lnTo>
                      <a:pt x="588" y="957"/>
                    </a:lnTo>
                    <a:lnTo>
                      <a:pt x="592" y="960"/>
                    </a:lnTo>
                    <a:lnTo>
                      <a:pt x="597" y="962"/>
                    </a:lnTo>
                    <a:lnTo>
                      <a:pt x="602" y="965"/>
                    </a:lnTo>
                    <a:lnTo>
                      <a:pt x="605" y="968"/>
                    </a:lnTo>
                    <a:lnTo>
                      <a:pt x="610" y="973"/>
                    </a:lnTo>
                    <a:lnTo>
                      <a:pt x="614" y="979"/>
                    </a:lnTo>
                    <a:lnTo>
                      <a:pt x="614" y="985"/>
                    </a:lnTo>
                    <a:lnTo>
                      <a:pt x="615" y="991"/>
                    </a:lnTo>
                    <a:lnTo>
                      <a:pt x="614" y="998"/>
                    </a:lnTo>
                    <a:lnTo>
                      <a:pt x="613" y="1004"/>
                    </a:lnTo>
                    <a:lnTo>
                      <a:pt x="609" y="1008"/>
                    </a:lnTo>
                    <a:lnTo>
                      <a:pt x="607" y="1013"/>
                    </a:lnTo>
                    <a:lnTo>
                      <a:pt x="604" y="1017"/>
                    </a:lnTo>
                    <a:lnTo>
                      <a:pt x="602" y="1022"/>
                    </a:lnTo>
                    <a:lnTo>
                      <a:pt x="598" y="1025"/>
                    </a:lnTo>
                    <a:lnTo>
                      <a:pt x="594" y="1029"/>
                    </a:lnTo>
                    <a:lnTo>
                      <a:pt x="592" y="1032"/>
                    </a:lnTo>
                    <a:lnTo>
                      <a:pt x="590" y="1035"/>
                    </a:lnTo>
                    <a:lnTo>
                      <a:pt x="585" y="1038"/>
                    </a:lnTo>
                    <a:lnTo>
                      <a:pt x="584" y="1040"/>
                    </a:lnTo>
                    <a:lnTo>
                      <a:pt x="115" y="942"/>
                    </a:lnTo>
                    <a:lnTo>
                      <a:pt x="21" y="51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0" name="Freeform 148"/>
              <p:cNvSpPr>
                <a:spLocks/>
              </p:cNvSpPr>
              <p:nvPr/>
            </p:nvSpPr>
            <p:spPr bwMode="auto">
              <a:xfrm>
                <a:off x="1906" y="1708"/>
                <a:ext cx="120" cy="244"/>
              </a:xfrm>
              <a:custGeom>
                <a:avLst/>
                <a:gdLst>
                  <a:gd name="T0" fmla="*/ 0 w 480"/>
                  <a:gd name="T1" fmla="*/ 0 h 976"/>
                  <a:gd name="T2" fmla="*/ 0 w 480"/>
                  <a:gd name="T3" fmla="*/ 0 h 976"/>
                  <a:gd name="T4" fmla="*/ 0 w 480"/>
                  <a:gd name="T5" fmla="*/ 0 h 976"/>
                  <a:gd name="T6" fmla="*/ 0 w 480"/>
                  <a:gd name="T7" fmla="*/ 0 h 976"/>
                  <a:gd name="T8" fmla="*/ 0 w 480"/>
                  <a:gd name="T9" fmla="*/ 0 h 976"/>
                  <a:gd name="T10" fmla="*/ 0 w 480"/>
                  <a:gd name="T11" fmla="*/ 0 h 976"/>
                  <a:gd name="T12" fmla="*/ 0 w 480"/>
                  <a:gd name="T13" fmla="*/ 0 h 976"/>
                  <a:gd name="T14" fmla="*/ 0 w 480"/>
                  <a:gd name="T15" fmla="*/ 0 h 976"/>
                  <a:gd name="T16" fmla="*/ 0 w 480"/>
                  <a:gd name="T17" fmla="*/ 0 h 976"/>
                  <a:gd name="T18" fmla="*/ 0 w 480"/>
                  <a:gd name="T19" fmla="*/ 0 h 976"/>
                  <a:gd name="T20" fmla="*/ 0 w 480"/>
                  <a:gd name="T21" fmla="*/ 0 h 976"/>
                  <a:gd name="T22" fmla="*/ 0 w 480"/>
                  <a:gd name="T23" fmla="*/ 0 h 976"/>
                  <a:gd name="T24" fmla="*/ 0 w 480"/>
                  <a:gd name="T25" fmla="*/ 0 h 976"/>
                  <a:gd name="T26" fmla="*/ 0 w 480"/>
                  <a:gd name="T27" fmla="*/ 0 h 976"/>
                  <a:gd name="T28" fmla="*/ 0 w 480"/>
                  <a:gd name="T29" fmla="*/ 0 h 976"/>
                  <a:gd name="T30" fmla="*/ 0 w 480"/>
                  <a:gd name="T31" fmla="*/ 0 h 976"/>
                  <a:gd name="T32" fmla="*/ 0 w 480"/>
                  <a:gd name="T33" fmla="*/ 0 h 976"/>
                  <a:gd name="T34" fmla="*/ 0 w 480"/>
                  <a:gd name="T35" fmla="*/ 0 h 976"/>
                  <a:gd name="T36" fmla="*/ 0 w 480"/>
                  <a:gd name="T37" fmla="*/ 0 h 976"/>
                  <a:gd name="T38" fmla="*/ 0 w 480"/>
                  <a:gd name="T39" fmla="*/ 0 h 976"/>
                  <a:gd name="T40" fmla="*/ 0 w 480"/>
                  <a:gd name="T41" fmla="*/ 0 h 976"/>
                  <a:gd name="T42" fmla="*/ 0 w 480"/>
                  <a:gd name="T43" fmla="*/ 0 h 976"/>
                  <a:gd name="T44" fmla="*/ 0 w 480"/>
                  <a:gd name="T45" fmla="*/ 0 h 976"/>
                  <a:gd name="T46" fmla="*/ 0 w 480"/>
                  <a:gd name="T47" fmla="*/ 0 h 976"/>
                  <a:gd name="T48" fmla="*/ 0 w 480"/>
                  <a:gd name="T49" fmla="*/ 0 h 976"/>
                  <a:gd name="T50" fmla="*/ 0 w 480"/>
                  <a:gd name="T51" fmla="*/ 0 h 976"/>
                  <a:gd name="T52" fmla="*/ 0 w 480"/>
                  <a:gd name="T53" fmla="*/ 0 h 976"/>
                  <a:gd name="T54" fmla="*/ 0 w 480"/>
                  <a:gd name="T55" fmla="*/ 0 h 976"/>
                  <a:gd name="T56" fmla="*/ 0 w 480"/>
                  <a:gd name="T57" fmla="*/ 0 h 976"/>
                  <a:gd name="T58" fmla="*/ 0 w 480"/>
                  <a:gd name="T59" fmla="*/ 0 h 976"/>
                  <a:gd name="T60" fmla="*/ 0 w 480"/>
                  <a:gd name="T61" fmla="*/ 0 h 976"/>
                  <a:gd name="T62" fmla="*/ 0 w 480"/>
                  <a:gd name="T63" fmla="*/ 0 h 976"/>
                  <a:gd name="T64" fmla="*/ 0 w 480"/>
                  <a:gd name="T65" fmla="*/ 0 h 976"/>
                  <a:gd name="T66" fmla="*/ 0 w 480"/>
                  <a:gd name="T67" fmla="*/ 0 h 976"/>
                  <a:gd name="T68" fmla="*/ 0 w 480"/>
                  <a:gd name="T69" fmla="*/ 0 h 976"/>
                  <a:gd name="T70" fmla="*/ 0 w 480"/>
                  <a:gd name="T71" fmla="*/ 0 h 976"/>
                  <a:gd name="T72" fmla="*/ 0 w 480"/>
                  <a:gd name="T73" fmla="*/ 0 h 976"/>
                  <a:gd name="T74" fmla="*/ 0 w 480"/>
                  <a:gd name="T75" fmla="*/ 0 h 976"/>
                  <a:gd name="T76" fmla="*/ 0 w 480"/>
                  <a:gd name="T77" fmla="*/ 0 h 976"/>
                  <a:gd name="T78" fmla="*/ 0 w 480"/>
                  <a:gd name="T79" fmla="*/ 0 h 976"/>
                  <a:gd name="T80" fmla="*/ 0 w 480"/>
                  <a:gd name="T81" fmla="*/ 0 h 976"/>
                  <a:gd name="T82" fmla="*/ 0 w 480"/>
                  <a:gd name="T83" fmla="*/ 0 h 976"/>
                  <a:gd name="T84" fmla="*/ 0 w 480"/>
                  <a:gd name="T85" fmla="*/ 0 h 976"/>
                  <a:gd name="T86" fmla="*/ 0 w 480"/>
                  <a:gd name="T87" fmla="*/ 0 h 976"/>
                  <a:gd name="T88" fmla="*/ 0 w 480"/>
                  <a:gd name="T89" fmla="*/ 0 h 976"/>
                  <a:gd name="T90" fmla="*/ 0 w 480"/>
                  <a:gd name="T91" fmla="*/ 0 h 976"/>
                  <a:gd name="T92" fmla="*/ 0 w 480"/>
                  <a:gd name="T93" fmla="*/ 0 h 976"/>
                  <a:gd name="T94" fmla="*/ 0 w 480"/>
                  <a:gd name="T95" fmla="*/ 0 h 976"/>
                  <a:gd name="T96" fmla="*/ 0 w 480"/>
                  <a:gd name="T97" fmla="*/ 0 h 976"/>
                  <a:gd name="T98" fmla="*/ 0 w 480"/>
                  <a:gd name="T99" fmla="*/ 0 h 976"/>
                  <a:gd name="T100" fmla="*/ 0 w 480"/>
                  <a:gd name="T101" fmla="*/ 0 h 976"/>
                  <a:gd name="T102" fmla="*/ 0 w 480"/>
                  <a:gd name="T103" fmla="*/ 0 h 976"/>
                  <a:gd name="T104" fmla="*/ 0 w 480"/>
                  <a:gd name="T105" fmla="*/ 0 h 976"/>
                  <a:gd name="T106" fmla="*/ 0 w 480"/>
                  <a:gd name="T107" fmla="*/ 0 h 976"/>
                  <a:gd name="T108" fmla="*/ 0 w 480"/>
                  <a:gd name="T109" fmla="*/ 0 h 97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80" h="976">
                    <a:moveTo>
                      <a:pt x="7" y="628"/>
                    </a:moveTo>
                    <a:lnTo>
                      <a:pt x="6" y="626"/>
                    </a:lnTo>
                    <a:lnTo>
                      <a:pt x="6" y="625"/>
                    </a:lnTo>
                    <a:lnTo>
                      <a:pt x="6" y="623"/>
                    </a:lnTo>
                    <a:lnTo>
                      <a:pt x="6" y="620"/>
                    </a:lnTo>
                    <a:lnTo>
                      <a:pt x="6" y="616"/>
                    </a:lnTo>
                    <a:lnTo>
                      <a:pt x="6" y="612"/>
                    </a:lnTo>
                    <a:lnTo>
                      <a:pt x="6" y="607"/>
                    </a:lnTo>
                    <a:lnTo>
                      <a:pt x="6" y="601"/>
                    </a:lnTo>
                    <a:lnTo>
                      <a:pt x="5" y="594"/>
                    </a:lnTo>
                    <a:lnTo>
                      <a:pt x="5" y="588"/>
                    </a:lnTo>
                    <a:lnTo>
                      <a:pt x="5" y="579"/>
                    </a:lnTo>
                    <a:lnTo>
                      <a:pt x="5" y="572"/>
                    </a:lnTo>
                    <a:lnTo>
                      <a:pt x="5" y="562"/>
                    </a:lnTo>
                    <a:lnTo>
                      <a:pt x="5" y="554"/>
                    </a:lnTo>
                    <a:lnTo>
                      <a:pt x="5" y="543"/>
                    </a:lnTo>
                    <a:lnTo>
                      <a:pt x="5" y="533"/>
                    </a:lnTo>
                    <a:lnTo>
                      <a:pt x="3" y="522"/>
                    </a:lnTo>
                    <a:lnTo>
                      <a:pt x="3" y="511"/>
                    </a:lnTo>
                    <a:lnTo>
                      <a:pt x="3" y="499"/>
                    </a:lnTo>
                    <a:lnTo>
                      <a:pt x="3" y="488"/>
                    </a:lnTo>
                    <a:lnTo>
                      <a:pt x="2" y="475"/>
                    </a:lnTo>
                    <a:lnTo>
                      <a:pt x="2" y="462"/>
                    </a:lnTo>
                    <a:lnTo>
                      <a:pt x="2" y="449"/>
                    </a:lnTo>
                    <a:lnTo>
                      <a:pt x="2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1" y="396"/>
                    </a:lnTo>
                    <a:lnTo>
                      <a:pt x="1" y="382"/>
                    </a:lnTo>
                    <a:lnTo>
                      <a:pt x="1" y="368"/>
                    </a:lnTo>
                    <a:lnTo>
                      <a:pt x="1" y="354"/>
                    </a:lnTo>
                    <a:lnTo>
                      <a:pt x="1" y="340"/>
                    </a:lnTo>
                    <a:lnTo>
                      <a:pt x="1" y="325"/>
                    </a:lnTo>
                    <a:lnTo>
                      <a:pt x="1" y="312"/>
                    </a:lnTo>
                    <a:lnTo>
                      <a:pt x="1" y="297"/>
                    </a:lnTo>
                    <a:lnTo>
                      <a:pt x="1" y="283"/>
                    </a:lnTo>
                    <a:lnTo>
                      <a:pt x="1" y="268"/>
                    </a:lnTo>
                    <a:lnTo>
                      <a:pt x="0" y="253"/>
                    </a:lnTo>
                    <a:lnTo>
                      <a:pt x="0" y="240"/>
                    </a:lnTo>
                    <a:lnTo>
                      <a:pt x="0" y="227"/>
                    </a:lnTo>
                    <a:lnTo>
                      <a:pt x="0" y="213"/>
                    </a:lnTo>
                    <a:lnTo>
                      <a:pt x="0" y="199"/>
                    </a:lnTo>
                    <a:lnTo>
                      <a:pt x="0" y="187"/>
                    </a:lnTo>
                    <a:lnTo>
                      <a:pt x="0" y="173"/>
                    </a:lnTo>
                    <a:lnTo>
                      <a:pt x="0" y="161"/>
                    </a:lnTo>
                    <a:lnTo>
                      <a:pt x="0" y="149"/>
                    </a:lnTo>
                    <a:lnTo>
                      <a:pt x="0" y="137"/>
                    </a:lnTo>
                    <a:lnTo>
                      <a:pt x="0" y="125"/>
                    </a:lnTo>
                    <a:lnTo>
                      <a:pt x="1" y="115"/>
                    </a:lnTo>
                    <a:lnTo>
                      <a:pt x="1" y="103"/>
                    </a:lnTo>
                    <a:lnTo>
                      <a:pt x="1" y="93"/>
                    </a:lnTo>
                    <a:lnTo>
                      <a:pt x="1" y="82"/>
                    </a:lnTo>
                    <a:lnTo>
                      <a:pt x="1" y="74"/>
                    </a:lnTo>
                    <a:lnTo>
                      <a:pt x="1" y="65"/>
                    </a:lnTo>
                    <a:lnTo>
                      <a:pt x="1" y="57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3" y="24"/>
                    </a:lnTo>
                    <a:lnTo>
                      <a:pt x="3" y="20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10" y="7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1"/>
                    </a:lnTo>
                    <a:lnTo>
                      <a:pt x="47" y="2"/>
                    </a:lnTo>
                    <a:lnTo>
                      <a:pt x="52" y="3"/>
                    </a:lnTo>
                    <a:lnTo>
                      <a:pt x="58" y="6"/>
                    </a:lnTo>
                    <a:lnTo>
                      <a:pt x="63" y="7"/>
                    </a:lnTo>
                    <a:lnTo>
                      <a:pt x="68" y="10"/>
                    </a:lnTo>
                    <a:lnTo>
                      <a:pt x="71" y="13"/>
                    </a:lnTo>
                    <a:lnTo>
                      <a:pt x="74" y="17"/>
                    </a:lnTo>
                    <a:lnTo>
                      <a:pt x="76" y="20"/>
                    </a:lnTo>
                    <a:lnTo>
                      <a:pt x="77" y="25"/>
                    </a:lnTo>
                    <a:lnTo>
                      <a:pt x="76" y="29"/>
                    </a:lnTo>
                    <a:lnTo>
                      <a:pt x="75" y="31"/>
                    </a:lnTo>
                    <a:lnTo>
                      <a:pt x="73" y="32"/>
                    </a:lnTo>
                    <a:lnTo>
                      <a:pt x="70" y="35"/>
                    </a:lnTo>
                    <a:lnTo>
                      <a:pt x="67" y="35"/>
                    </a:lnTo>
                    <a:lnTo>
                      <a:pt x="63" y="35"/>
                    </a:lnTo>
                    <a:lnTo>
                      <a:pt x="58" y="35"/>
                    </a:lnTo>
                    <a:lnTo>
                      <a:pt x="54" y="36"/>
                    </a:lnTo>
                    <a:lnTo>
                      <a:pt x="50" y="35"/>
                    </a:lnTo>
                    <a:lnTo>
                      <a:pt x="45" y="35"/>
                    </a:lnTo>
                    <a:lnTo>
                      <a:pt x="41" y="35"/>
                    </a:lnTo>
                    <a:lnTo>
                      <a:pt x="37" y="36"/>
                    </a:lnTo>
                    <a:lnTo>
                      <a:pt x="33" y="37"/>
                    </a:lnTo>
                    <a:lnTo>
                      <a:pt x="30" y="40"/>
                    </a:lnTo>
                    <a:lnTo>
                      <a:pt x="28" y="43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5" y="72"/>
                    </a:lnTo>
                    <a:lnTo>
                      <a:pt x="25" y="76"/>
                    </a:lnTo>
                    <a:lnTo>
                      <a:pt x="25" y="81"/>
                    </a:lnTo>
                    <a:lnTo>
                      <a:pt x="25" y="87"/>
                    </a:lnTo>
                    <a:lnTo>
                      <a:pt x="25" y="93"/>
                    </a:lnTo>
                    <a:lnTo>
                      <a:pt x="25" y="99"/>
                    </a:lnTo>
                    <a:lnTo>
                      <a:pt x="27" y="105"/>
                    </a:lnTo>
                    <a:lnTo>
                      <a:pt x="27" y="112"/>
                    </a:lnTo>
                    <a:lnTo>
                      <a:pt x="27" y="120"/>
                    </a:lnTo>
                    <a:lnTo>
                      <a:pt x="27" y="126"/>
                    </a:lnTo>
                    <a:lnTo>
                      <a:pt x="27" y="133"/>
                    </a:lnTo>
                    <a:lnTo>
                      <a:pt x="27" y="140"/>
                    </a:lnTo>
                    <a:lnTo>
                      <a:pt x="28" y="149"/>
                    </a:lnTo>
                    <a:lnTo>
                      <a:pt x="28" y="156"/>
                    </a:lnTo>
                    <a:lnTo>
                      <a:pt x="28" y="165"/>
                    </a:lnTo>
                    <a:lnTo>
                      <a:pt x="29" y="172"/>
                    </a:lnTo>
                    <a:lnTo>
                      <a:pt x="29" y="182"/>
                    </a:lnTo>
                    <a:lnTo>
                      <a:pt x="29" y="189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31" y="216"/>
                    </a:lnTo>
                    <a:lnTo>
                      <a:pt x="31" y="224"/>
                    </a:lnTo>
                    <a:lnTo>
                      <a:pt x="31" y="233"/>
                    </a:lnTo>
                    <a:lnTo>
                      <a:pt x="33" y="243"/>
                    </a:lnTo>
                    <a:lnTo>
                      <a:pt x="33" y="251"/>
                    </a:lnTo>
                    <a:lnTo>
                      <a:pt x="33" y="260"/>
                    </a:lnTo>
                    <a:lnTo>
                      <a:pt x="34" y="268"/>
                    </a:lnTo>
                    <a:lnTo>
                      <a:pt x="34" y="277"/>
                    </a:lnTo>
                    <a:lnTo>
                      <a:pt x="35" y="285"/>
                    </a:lnTo>
                    <a:lnTo>
                      <a:pt x="35" y="294"/>
                    </a:lnTo>
                    <a:lnTo>
                      <a:pt x="36" y="302"/>
                    </a:lnTo>
                    <a:lnTo>
                      <a:pt x="36" y="311"/>
                    </a:lnTo>
                    <a:lnTo>
                      <a:pt x="36" y="319"/>
                    </a:lnTo>
                    <a:lnTo>
                      <a:pt x="36" y="326"/>
                    </a:lnTo>
                    <a:lnTo>
                      <a:pt x="37" y="334"/>
                    </a:lnTo>
                    <a:lnTo>
                      <a:pt x="37" y="342"/>
                    </a:lnTo>
                    <a:lnTo>
                      <a:pt x="39" y="349"/>
                    </a:lnTo>
                    <a:lnTo>
                      <a:pt x="39" y="357"/>
                    </a:lnTo>
                    <a:lnTo>
                      <a:pt x="39" y="363"/>
                    </a:lnTo>
                    <a:lnTo>
                      <a:pt x="40" y="370"/>
                    </a:lnTo>
                    <a:lnTo>
                      <a:pt x="40" y="377"/>
                    </a:lnTo>
                    <a:lnTo>
                      <a:pt x="40" y="383"/>
                    </a:lnTo>
                    <a:lnTo>
                      <a:pt x="41" y="390"/>
                    </a:lnTo>
                    <a:lnTo>
                      <a:pt x="41" y="396"/>
                    </a:lnTo>
                    <a:lnTo>
                      <a:pt x="41" y="400"/>
                    </a:lnTo>
                    <a:lnTo>
                      <a:pt x="41" y="405"/>
                    </a:lnTo>
                    <a:lnTo>
                      <a:pt x="42" y="410"/>
                    </a:lnTo>
                    <a:lnTo>
                      <a:pt x="42" y="414"/>
                    </a:lnTo>
                    <a:lnTo>
                      <a:pt x="43" y="419"/>
                    </a:lnTo>
                    <a:lnTo>
                      <a:pt x="43" y="421"/>
                    </a:lnTo>
                    <a:lnTo>
                      <a:pt x="43" y="425"/>
                    </a:lnTo>
                    <a:lnTo>
                      <a:pt x="43" y="427"/>
                    </a:lnTo>
                    <a:lnTo>
                      <a:pt x="43" y="430"/>
                    </a:lnTo>
                    <a:lnTo>
                      <a:pt x="43" y="433"/>
                    </a:lnTo>
                    <a:lnTo>
                      <a:pt x="45" y="434"/>
                    </a:lnTo>
                    <a:lnTo>
                      <a:pt x="480" y="955"/>
                    </a:lnTo>
                    <a:lnTo>
                      <a:pt x="371" y="976"/>
                    </a:lnTo>
                    <a:lnTo>
                      <a:pt x="370" y="976"/>
                    </a:lnTo>
                    <a:lnTo>
                      <a:pt x="367" y="973"/>
                    </a:lnTo>
                    <a:lnTo>
                      <a:pt x="365" y="972"/>
                    </a:lnTo>
                    <a:lnTo>
                      <a:pt x="363" y="969"/>
                    </a:lnTo>
                    <a:lnTo>
                      <a:pt x="359" y="967"/>
                    </a:lnTo>
                    <a:lnTo>
                      <a:pt x="355" y="964"/>
                    </a:lnTo>
                    <a:lnTo>
                      <a:pt x="352" y="961"/>
                    </a:lnTo>
                    <a:lnTo>
                      <a:pt x="347" y="957"/>
                    </a:lnTo>
                    <a:lnTo>
                      <a:pt x="342" y="953"/>
                    </a:lnTo>
                    <a:lnTo>
                      <a:pt x="337" y="950"/>
                    </a:lnTo>
                    <a:lnTo>
                      <a:pt x="332" y="945"/>
                    </a:lnTo>
                    <a:lnTo>
                      <a:pt x="326" y="940"/>
                    </a:lnTo>
                    <a:lnTo>
                      <a:pt x="320" y="935"/>
                    </a:lnTo>
                    <a:lnTo>
                      <a:pt x="314" y="931"/>
                    </a:lnTo>
                    <a:lnTo>
                      <a:pt x="307" y="925"/>
                    </a:lnTo>
                    <a:lnTo>
                      <a:pt x="301" y="919"/>
                    </a:lnTo>
                    <a:lnTo>
                      <a:pt x="293" y="913"/>
                    </a:lnTo>
                    <a:lnTo>
                      <a:pt x="286" y="907"/>
                    </a:lnTo>
                    <a:lnTo>
                      <a:pt x="279" y="901"/>
                    </a:lnTo>
                    <a:lnTo>
                      <a:pt x="272" y="895"/>
                    </a:lnTo>
                    <a:lnTo>
                      <a:pt x="263" y="889"/>
                    </a:lnTo>
                    <a:lnTo>
                      <a:pt x="256" y="883"/>
                    </a:lnTo>
                    <a:lnTo>
                      <a:pt x="247" y="876"/>
                    </a:lnTo>
                    <a:lnTo>
                      <a:pt x="239" y="868"/>
                    </a:lnTo>
                    <a:lnTo>
                      <a:pt x="230" y="861"/>
                    </a:lnTo>
                    <a:lnTo>
                      <a:pt x="223" y="854"/>
                    </a:lnTo>
                    <a:lnTo>
                      <a:pt x="215" y="848"/>
                    </a:lnTo>
                    <a:lnTo>
                      <a:pt x="206" y="840"/>
                    </a:lnTo>
                    <a:lnTo>
                      <a:pt x="198" y="833"/>
                    </a:lnTo>
                    <a:lnTo>
                      <a:pt x="189" y="826"/>
                    </a:lnTo>
                    <a:lnTo>
                      <a:pt x="181" y="817"/>
                    </a:lnTo>
                    <a:lnTo>
                      <a:pt x="172" y="810"/>
                    </a:lnTo>
                    <a:lnTo>
                      <a:pt x="164" y="803"/>
                    </a:lnTo>
                    <a:lnTo>
                      <a:pt x="155" y="795"/>
                    </a:lnTo>
                    <a:lnTo>
                      <a:pt x="145" y="787"/>
                    </a:lnTo>
                    <a:lnTo>
                      <a:pt x="138" y="780"/>
                    </a:lnTo>
                    <a:lnTo>
                      <a:pt x="130" y="772"/>
                    </a:lnTo>
                    <a:lnTo>
                      <a:pt x="122" y="765"/>
                    </a:lnTo>
                    <a:lnTo>
                      <a:pt x="114" y="758"/>
                    </a:lnTo>
                    <a:lnTo>
                      <a:pt x="105" y="750"/>
                    </a:lnTo>
                    <a:lnTo>
                      <a:pt x="98" y="743"/>
                    </a:lnTo>
                    <a:lnTo>
                      <a:pt x="91" y="736"/>
                    </a:lnTo>
                    <a:lnTo>
                      <a:pt x="84" y="729"/>
                    </a:lnTo>
                    <a:lnTo>
                      <a:pt x="76" y="721"/>
                    </a:lnTo>
                    <a:lnTo>
                      <a:pt x="70" y="715"/>
                    </a:lnTo>
                    <a:lnTo>
                      <a:pt x="64" y="708"/>
                    </a:lnTo>
                    <a:lnTo>
                      <a:pt x="57" y="701"/>
                    </a:lnTo>
                    <a:lnTo>
                      <a:pt x="51" y="694"/>
                    </a:lnTo>
                    <a:lnTo>
                      <a:pt x="46" y="687"/>
                    </a:lnTo>
                    <a:lnTo>
                      <a:pt x="40" y="682"/>
                    </a:lnTo>
                    <a:lnTo>
                      <a:pt x="35" y="676"/>
                    </a:lnTo>
                    <a:lnTo>
                      <a:pt x="30" y="670"/>
                    </a:lnTo>
                    <a:lnTo>
                      <a:pt x="27" y="665"/>
                    </a:lnTo>
                    <a:lnTo>
                      <a:pt x="23" y="660"/>
                    </a:lnTo>
                    <a:lnTo>
                      <a:pt x="18" y="654"/>
                    </a:lnTo>
                    <a:lnTo>
                      <a:pt x="16" y="651"/>
                    </a:lnTo>
                    <a:lnTo>
                      <a:pt x="12" y="646"/>
                    </a:lnTo>
                    <a:lnTo>
                      <a:pt x="11" y="641"/>
                    </a:lnTo>
                    <a:lnTo>
                      <a:pt x="8" y="637"/>
                    </a:lnTo>
                    <a:lnTo>
                      <a:pt x="7" y="634"/>
                    </a:lnTo>
                    <a:lnTo>
                      <a:pt x="7" y="630"/>
                    </a:lnTo>
                    <a:lnTo>
                      <a:pt x="7" y="628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1" name="Freeform 149"/>
              <p:cNvSpPr>
                <a:spLocks/>
              </p:cNvSpPr>
              <p:nvPr/>
            </p:nvSpPr>
            <p:spPr bwMode="auto">
              <a:xfrm>
                <a:off x="1874" y="1708"/>
                <a:ext cx="184" cy="279"/>
              </a:xfrm>
              <a:custGeom>
                <a:avLst/>
                <a:gdLst>
                  <a:gd name="T0" fmla="*/ 0 w 735"/>
                  <a:gd name="T1" fmla="*/ 0 h 1116"/>
                  <a:gd name="T2" fmla="*/ 0 w 735"/>
                  <a:gd name="T3" fmla="*/ 0 h 1116"/>
                  <a:gd name="T4" fmla="*/ 0 w 735"/>
                  <a:gd name="T5" fmla="*/ 0 h 1116"/>
                  <a:gd name="T6" fmla="*/ 0 w 735"/>
                  <a:gd name="T7" fmla="*/ 0 h 1116"/>
                  <a:gd name="T8" fmla="*/ 0 w 735"/>
                  <a:gd name="T9" fmla="*/ 0 h 1116"/>
                  <a:gd name="T10" fmla="*/ 0 w 735"/>
                  <a:gd name="T11" fmla="*/ 0 h 1116"/>
                  <a:gd name="T12" fmla="*/ 0 w 735"/>
                  <a:gd name="T13" fmla="*/ 0 h 1116"/>
                  <a:gd name="T14" fmla="*/ 0 w 735"/>
                  <a:gd name="T15" fmla="*/ 0 h 1116"/>
                  <a:gd name="T16" fmla="*/ 0 w 735"/>
                  <a:gd name="T17" fmla="*/ 0 h 1116"/>
                  <a:gd name="T18" fmla="*/ 0 w 735"/>
                  <a:gd name="T19" fmla="*/ 0 h 1116"/>
                  <a:gd name="T20" fmla="*/ 0 w 735"/>
                  <a:gd name="T21" fmla="*/ 0 h 1116"/>
                  <a:gd name="T22" fmla="*/ 0 w 735"/>
                  <a:gd name="T23" fmla="*/ 0 h 1116"/>
                  <a:gd name="T24" fmla="*/ 0 w 735"/>
                  <a:gd name="T25" fmla="*/ 0 h 1116"/>
                  <a:gd name="T26" fmla="*/ 0 w 735"/>
                  <a:gd name="T27" fmla="*/ 0 h 1116"/>
                  <a:gd name="T28" fmla="*/ 0 w 735"/>
                  <a:gd name="T29" fmla="*/ 0 h 1116"/>
                  <a:gd name="T30" fmla="*/ 0 w 735"/>
                  <a:gd name="T31" fmla="*/ 0 h 1116"/>
                  <a:gd name="T32" fmla="*/ 0 w 735"/>
                  <a:gd name="T33" fmla="*/ 0 h 1116"/>
                  <a:gd name="T34" fmla="*/ 0 w 735"/>
                  <a:gd name="T35" fmla="*/ 0 h 1116"/>
                  <a:gd name="T36" fmla="*/ 0 w 735"/>
                  <a:gd name="T37" fmla="*/ 0 h 1116"/>
                  <a:gd name="T38" fmla="*/ 0 w 735"/>
                  <a:gd name="T39" fmla="*/ 0 h 1116"/>
                  <a:gd name="T40" fmla="*/ 0 w 735"/>
                  <a:gd name="T41" fmla="*/ 0 h 1116"/>
                  <a:gd name="T42" fmla="*/ 0 w 735"/>
                  <a:gd name="T43" fmla="*/ 0 h 1116"/>
                  <a:gd name="T44" fmla="*/ 0 w 735"/>
                  <a:gd name="T45" fmla="*/ 0 h 1116"/>
                  <a:gd name="T46" fmla="*/ 0 w 735"/>
                  <a:gd name="T47" fmla="*/ 0 h 1116"/>
                  <a:gd name="T48" fmla="*/ 0 w 735"/>
                  <a:gd name="T49" fmla="*/ 0 h 1116"/>
                  <a:gd name="T50" fmla="*/ 0 w 735"/>
                  <a:gd name="T51" fmla="*/ 0 h 1116"/>
                  <a:gd name="T52" fmla="*/ 0 w 735"/>
                  <a:gd name="T53" fmla="*/ 0 h 1116"/>
                  <a:gd name="T54" fmla="*/ 0 w 735"/>
                  <a:gd name="T55" fmla="*/ 0 h 1116"/>
                  <a:gd name="T56" fmla="*/ 0 w 735"/>
                  <a:gd name="T57" fmla="*/ 0 h 1116"/>
                  <a:gd name="T58" fmla="*/ 0 w 735"/>
                  <a:gd name="T59" fmla="*/ 0 h 1116"/>
                  <a:gd name="T60" fmla="*/ 0 w 735"/>
                  <a:gd name="T61" fmla="*/ 0 h 1116"/>
                  <a:gd name="T62" fmla="*/ 0 w 735"/>
                  <a:gd name="T63" fmla="*/ 0 h 1116"/>
                  <a:gd name="T64" fmla="*/ 0 w 735"/>
                  <a:gd name="T65" fmla="*/ 0 h 1116"/>
                  <a:gd name="T66" fmla="*/ 0 w 735"/>
                  <a:gd name="T67" fmla="*/ 0 h 1116"/>
                  <a:gd name="T68" fmla="*/ 0 w 735"/>
                  <a:gd name="T69" fmla="*/ 0 h 1116"/>
                  <a:gd name="T70" fmla="*/ 0 w 735"/>
                  <a:gd name="T71" fmla="*/ 0 h 1116"/>
                  <a:gd name="T72" fmla="*/ 0 w 735"/>
                  <a:gd name="T73" fmla="*/ 0 h 1116"/>
                  <a:gd name="T74" fmla="*/ 0 w 735"/>
                  <a:gd name="T75" fmla="*/ 0 h 1116"/>
                  <a:gd name="T76" fmla="*/ 0 w 735"/>
                  <a:gd name="T77" fmla="*/ 0 h 1116"/>
                  <a:gd name="T78" fmla="*/ 0 w 735"/>
                  <a:gd name="T79" fmla="*/ 0 h 1116"/>
                  <a:gd name="T80" fmla="*/ 0 w 735"/>
                  <a:gd name="T81" fmla="*/ 0 h 1116"/>
                  <a:gd name="T82" fmla="*/ 0 w 735"/>
                  <a:gd name="T83" fmla="*/ 0 h 1116"/>
                  <a:gd name="T84" fmla="*/ 0 w 735"/>
                  <a:gd name="T85" fmla="*/ 0 h 1116"/>
                  <a:gd name="T86" fmla="*/ 0 w 735"/>
                  <a:gd name="T87" fmla="*/ 0 h 1116"/>
                  <a:gd name="T88" fmla="*/ 0 w 735"/>
                  <a:gd name="T89" fmla="*/ 0 h 1116"/>
                  <a:gd name="T90" fmla="*/ 0 w 735"/>
                  <a:gd name="T91" fmla="*/ 0 h 1116"/>
                  <a:gd name="T92" fmla="*/ 0 w 735"/>
                  <a:gd name="T93" fmla="*/ 0 h 1116"/>
                  <a:gd name="T94" fmla="*/ 0 w 735"/>
                  <a:gd name="T95" fmla="*/ 0 h 1116"/>
                  <a:gd name="T96" fmla="*/ 0 w 735"/>
                  <a:gd name="T97" fmla="*/ 0 h 1116"/>
                  <a:gd name="T98" fmla="*/ 0 w 735"/>
                  <a:gd name="T99" fmla="*/ 0 h 1116"/>
                  <a:gd name="T100" fmla="*/ 0 w 735"/>
                  <a:gd name="T101" fmla="*/ 0 h 1116"/>
                  <a:gd name="T102" fmla="*/ 0 w 735"/>
                  <a:gd name="T103" fmla="*/ 0 h 1116"/>
                  <a:gd name="T104" fmla="*/ 0 w 735"/>
                  <a:gd name="T105" fmla="*/ 0 h 1116"/>
                  <a:gd name="T106" fmla="*/ 0 w 735"/>
                  <a:gd name="T107" fmla="*/ 0 h 1116"/>
                  <a:gd name="T108" fmla="*/ 0 w 735"/>
                  <a:gd name="T109" fmla="*/ 0 h 1116"/>
                  <a:gd name="T110" fmla="*/ 0 w 735"/>
                  <a:gd name="T111" fmla="*/ 0 h 1116"/>
                  <a:gd name="T112" fmla="*/ 0 w 735"/>
                  <a:gd name="T113" fmla="*/ 0 h 1116"/>
                  <a:gd name="T114" fmla="*/ 0 w 735"/>
                  <a:gd name="T115" fmla="*/ 0 h 1116"/>
                  <a:gd name="T116" fmla="*/ 0 w 735"/>
                  <a:gd name="T117" fmla="*/ 0 h 1116"/>
                  <a:gd name="T118" fmla="*/ 0 w 735"/>
                  <a:gd name="T119" fmla="*/ 0 h 1116"/>
                  <a:gd name="T120" fmla="*/ 0 w 735"/>
                  <a:gd name="T121" fmla="*/ 0 h 11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35" h="1116">
                    <a:moveTo>
                      <a:pt x="29" y="39"/>
                    </a:moveTo>
                    <a:lnTo>
                      <a:pt x="29" y="39"/>
                    </a:lnTo>
                    <a:lnTo>
                      <a:pt x="30" y="36"/>
                    </a:lnTo>
                    <a:lnTo>
                      <a:pt x="33" y="34"/>
                    </a:lnTo>
                    <a:lnTo>
                      <a:pt x="37" y="30"/>
                    </a:lnTo>
                    <a:lnTo>
                      <a:pt x="41" y="26"/>
                    </a:lnTo>
                    <a:lnTo>
                      <a:pt x="45" y="22"/>
                    </a:lnTo>
                    <a:lnTo>
                      <a:pt x="51" y="18"/>
                    </a:lnTo>
                    <a:lnTo>
                      <a:pt x="57" y="14"/>
                    </a:lnTo>
                    <a:lnTo>
                      <a:pt x="62" y="9"/>
                    </a:lnTo>
                    <a:lnTo>
                      <a:pt x="68" y="6"/>
                    </a:lnTo>
                    <a:lnTo>
                      <a:pt x="74" y="2"/>
                    </a:lnTo>
                    <a:lnTo>
                      <a:pt x="80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2"/>
                    </a:lnTo>
                    <a:lnTo>
                      <a:pt x="96" y="6"/>
                    </a:lnTo>
                    <a:lnTo>
                      <a:pt x="96" y="7"/>
                    </a:lnTo>
                    <a:lnTo>
                      <a:pt x="97" y="11"/>
                    </a:lnTo>
                    <a:lnTo>
                      <a:pt x="97" y="14"/>
                    </a:lnTo>
                    <a:lnTo>
                      <a:pt x="97" y="20"/>
                    </a:lnTo>
                    <a:lnTo>
                      <a:pt x="97" y="26"/>
                    </a:lnTo>
                    <a:lnTo>
                      <a:pt x="98" y="35"/>
                    </a:lnTo>
                    <a:lnTo>
                      <a:pt x="98" y="43"/>
                    </a:lnTo>
                    <a:lnTo>
                      <a:pt x="99" y="53"/>
                    </a:lnTo>
                    <a:lnTo>
                      <a:pt x="99" y="64"/>
                    </a:lnTo>
                    <a:lnTo>
                      <a:pt x="99" y="75"/>
                    </a:lnTo>
                    <a:lnTo>
                      <a:pt x="99" y="88"/>
                    </a:lnTo>
                    <a:lnTo>
                      <a:pt x="99" y="103"/>
                    </a:lnTo>
                    <a:lnTo>
                      <a:pt x="99" y="116"/>
                    </a:lnTo>
                    <a:lnTo>
                      <a:pt x="99" y="132"/>
                    </a:lnTo>
                    <a:lnTo>
                      <a:pt x="99" y="148"/>
                    </a:lnTo>
                    <a:lnTo>
                      <a:pt x="99" y="165"/>
                    </a:lnTo>
                    <a:lnTo>
                      <a:pt x="99" y="182"/>
                    </a:lnTo>
                    <a:lnTo>
                      <a:pt x="99" y="200"/>
                    </a:lnTo>
                    <a:lnTo>
                      <a:pt x="99" y="218"/>
                    </a:lnTo>
                    <a:lnTo>
                      <a:pt x="99" y="238"/>
                    </a:lnTo>
                    <a:lnTo>
                      <a:pt x="99" y="257"/>
                    </a:lnTo>
                    <a:lnTo>
                      <a:pt x="99" y="278"/>
                    </a:lnTo>
                    <a:lnTo>
                      <a:pt x="99" y="297"/>
                    </a:lnTo>
                    <a:lnTo>
                      <a:pt x="99" y="319"/>
                    </a:lnTo>
                    <a:lnTo>
                      <a:pt x="98" y="340"/>
                    </a:lnTo>
                    <a:lnTo>
                      <a:pt x="98" y="362"/>
                    </a:lnTo>
                    <a:lnTo>
                      <a:pt x="98" y="384"/>
                    </a:lnTo>
                    <a:lnTo>
                      <a:pt x="98" y="406"/>
                    </a:lnTo>
                    <a:lnTo>
                      <a:pt x="98" y="427"/>
                    </a:lnTo>
                    <a:lnTo>
                      <a:pt x="98" y="449"/>
                    </a:lnTo>
                    <a:lnTo>
                      <a:pt x="98" y="472"/>
                    </a:lnTo>
                    <a:lnTo>
                      <a:pt x="98" y="494"/>
                    </a:lnTo>
                    <a:lnTo>
                      <a:pt x="98" y="516"/>
                    </a:lnTo>
                    <a:lnTo>
                      <a:pt x="98" y="538"/>
                    </a:lnTo>
                    <a:lnTo>
                      <a:pt x="98" y="561"/>
                    </a:lnTo>
                    <a:lnTo>
                      <a:pt x="98" y="583"/>
                    </a:lnTo>
                    <a:lnTo>
                      <a:pt x="97" y="605"/>
                    </a:lnTo>
                    <a:lnTo>
                      <a:pt x="97" y="625"/>
                    </a:lnTo>
                    <a:lnTo>
                      <a:pt x="97" y="647"/>
                    </a:lnTo>
                    <a:lnTo>
                      <a:pt x="97" y="669"/>
                    </a:lnTo>
                    <a:lnTo>
                      <a:pt x="97" y="690"/>
                    </a:lnTo>
                    <a:lnTo>
                      <a:pt x="97" y="711"/>
                    </a:lnTo>
                    <a:lnTo>
                      <a:pt x="97" y="730"/>
                    </a:lnTo>
                    <a:lnTo>
                      <a:pt x="97" y="749"/>
                    </a:lnTo>
                    <a:lnTo>
                      <a:pt x="97" y="769"/>
                    </a:lnTo>
                    <a:lnTo>
                      <a:pt x="98" y="787"/>
                    </a:lnTo>
                    <a:lnTo>
                      <a:pt x="98" y="804"/>
                    </a:lnTo>
                    <a:lnTo>
                      <a:pt x="98" y="822"/>
                    </a:lnTo>
                    <a:lnTo>
                      <a:pt x="98" y="838"/>
                    </a:lnTo>
                    <a:lnTo>
                      <a:pt x="98" y="854"/>
                    </a:lnTo>
                    <a:lnTo>
                      <a:pt x="99" y="868"/>
                    </a:lnTo>
                    <a:lnTo>
                      <a:pt x="99" y="883"/>
                    </a:lnTo>
                    <a:lnTo>
                      <a:pt x="99" y="896"/>
                    </a:lnTo>
                    <a:lnTo>
                      <a:pt x="101" y="909"/>
                    </a:lnTo>
                    <a:lnTo>
                      <a:pt x="101" y="921"/>
                    </a:lnTo>
                    <a:lnTo>
                      <a:pt x="102" y="932"/>
                    </a:lnTo>
                    <a:lnTo>
                      <a:pt x="102" y="940"/>
                    </a:lnTo>
                    <a:lnTo>
                      <a:pt x="103" y="949"/>
                    </a:lnTo>
                    <a:lnTo>
                      <a:pt x="104" y="956"/>
                    </a:lnTo>
                    <a:lnTo>
                      <a:pt x="105" y="963"/>
                    </a:lnTo>
                    <a:lnTo>
                      <a:pt x="105" y="968"/>
                    </a:lnTo>
                    <a:lnTo>
                      <a:pt x="107" y="972"/>
                    </a:lnTo>
                    <a:lnTo>
                      <a:pt x="108" y="974"/>
                    </a:lnTo>
                    <a:lnTo>
                      <a:pt x="109" y="975"/>
                    </a:lnTo>
                    <a:lnTo>
                      <a:pt x="110" y="975"/>
                    </a:lnTo>
                    <a:lnTo>
                      <a:pt x="113" y="977"/>
                    </a:lnTo>
                    <a:lnTo>
                      <a:pt x="115" y="977"/>
                    </a:lnTo>
                    <a:lnTo>
                      <a:pt x="120" y="978"/>
                    </a:lnTo>
                    <a:lnTo>
                      <a:pt x="124" y="978"/>
                    </a:lnTo>
                    <a:lnTo>
                      <a:pt x="128" y="978"/>
                    </a:lnTo>
                    <a:lnTo>
                      <a:pt x="135" y="979"/>
                    </a:lnTo>
                    <a:lnTo>
                      <a:pt x="142" y="979"/>
                    </a:lnTo>
                    <a:lnTo>
                      <a:pt x="149" y="979"/>
                    </a:lnTo>
                    <a:lnTo>
                      <a:pt x="156" y="980"/>
                    </a:lnTo>
                    <a:lnTo>
                      <a:pt x="165" y="980"/>
                    </a:lnTo>
                    <a:lnTo>
                      <a:pt x="175" y="981"/>
                    </a:lnTo>
                    <a:lnTo>
                      <a:pt x="183" y="981"/>
                    </a:lnTo>
                    <a:lnTo>
                      <a:pt x="194" y="981"/>
                    </a:lnTo>
                    <a:lnTo>
                      <a:pt x="204" y="983"/>
                    </a:lnTo>
                    <a:lnTo>
                      <a:pt x="216" y="983"/>
                    </a:lnTo>
                    <a:lnTo>
                      <a:pt x="227" y="983"/>
                    </a:lnTo>
                    <a:lnTo>
                      <a:pt x="238" y="984"/>
                    </a:lnTo>
                    <a:lnTo>
                      <a:pt x="250" y="984"/>
                    </a:lnTo>
                    <a:lnTo>
                      <a:pt x="263" y="985"/>
                    </a:lnTo>
                    <a:lnTo>
                      <a:pt x="275" y="985"/>
                    </a:lnTo>
                    <a:lnTo>
                      <a:pt x="289" y="985"/>
                    </a:lnTo>
                    <a:lnTo>
                      <a:pt x="302" y="986"/>
                    </a:lnTo>
                    <a:lnTo>
                      <a:pt x="315" y="986"/>
                    </a:lnTo>
                    <a:lnTo>
                      <a:pt x="329" y="986"/>
                    </a:lnTo>
                    <a:lnTo>
                      <a:pt x="343" y="988"/>
                    </a:lnTo>
                    <a:lnTo>
                      <a:pt x="357" y="988"/>
                    </a:lnTo>
                    <a:lnTo>
                      <a:pt x="371" y="989"/>
                    </a:lnTo>
                    <a:lnTo>
                      <a:pt x="386" y="989"/>
                    </a:lnTo>
                    <a:lnTo>
                      <a:pt x="400" y="990"/>
                    </a:lnTo>
                    <a:lnTo>
                      <a:pt x="415" y="990"/>
                    </a:lnTo>
                    <a:lnTo>
                      <a:pt x="429" y="991"/>
                    </a:lnTo>
                    <a:lnTo>
                      <a:pt x="443" y="991"/>
                    </a:lnTo>
                    <a:lnTo>
                      <a:pt x="457" y="992"/>
                    </a:lnTo>
                    <a:lnTo>
                      <a:pt x="472" y="992"/>
                    </a:lnTo>
                    <a:lnTo>
                      <a:pt x="486" y="994"/>
                    </a:lnTo>
                    <a:lnTo>
                      <a:pt x="500" y="994"/>
                    </a:lnTo>
                    <a:lnTo>
                      <a:pt x="513" y="995"/>
                    </a:lnTo>
                    <a:lnTo>
                      <a:pt x="528" y="996"/>
                    </a:lnTo>
                    <a:lnTo>
                      <a:pt x="541" y="997"/>
                    </a:lnTo>
                    <a:lnTo>
                      <a:pt x="554" y="997"/>
                    </a:lnTo>
                    <a:lnTo>
                      <a:pt x="568" y="998"/>
                    </a:lnTo>
                    <a:lnTo>
                      <a:pt x="580" y="998"/>
                    </a:lnTo>
                    <a:lnTo>
                      <a:pt x="592" y="1000"/>
                    </a:lnTo>
                    <a:lnTo>
                      <a:pt x="604" y="1001"/>
                    </a:lnTo>
                    <a:lnTo>
                      <a:pt x="616" y="1002"/>
                    </a:lnTo>
                    <a:lnTo>
                      <a:pt x="627" y="1002"/>
                    </a:lnTo>
                    <a:lnTo>
                      <a:pt x="639" y="1005"/>
                    </a:lnTo>
                    <a:lnTo>
                      <a:pt x="649" y="1005"/>
                    </a:lnTo>
                    <a:lnTo>
                      <a:pt x="659" y="1006"/>
                    </a:lnTo>
                    <a:lnTo>
                      <a:pt x="667" y="1007"/>
                    </a:lnTo>
                    <a:lnTo>
                      <a:pt x="677" y="1008"/>
                    </a:lnTo>
                    <a:lnTo>
                      <a:pt x="685" y="1009"/>
                    </a:lnTo>
                    <a:lnTo>
                      <a:pt x="693" y="1011"/>
                    </a:lnTo>
                    <a:lnTo>
                      <a:pt x="700" y="1012"/>
                    </a:lnTo>
                    <a:lnTo>
                      <a:pt x="707" y="1013"/>
                    </a:lnTo>
                    <a:lnTo>
                      <a:pt x="713" y="1014"/>
                    </a:lnTo>
                    <a:lnTo>
                      <a:pt x="719" y="1015"/>
                    </a:lnTo>
                    <a:lnTo>
                      <a:pt x="723" y="1015"/>
                    </a:lnTo>
                    <a:lnTo>
                      <a:pt x="728" y="1018"/>
                    </a:lnTo>
                    <a:lnTo>
                      <a:pt x="730" y="1019"/>
                    </a:lnTo>
                    <a:lnTo>
                      <a:pt x="733" y="1020"/>
                    </a:lnTo>
                    <a:lnTo>
                      <a:pt x="734" y="1023"/>
                    </a:lnTo>
                    <a:lnTo>
                      <a:pt x="735" y="1024"/>
                    </a:lnTo>
                    <a:lnTo>
                      <a:pt x="735" y="1030"/>
                    </a:lnTo>
                    <a:lnTo>
                      <a:pt x="735" y="1037"/>
                    </a:lnTo>
                    <a:lnTo>
                      <a:pt x="735" y="1040"/>
                    </a:lnTo>
                    <a:lnTo>
                      <a:pt x="735" y="1043"/>
                    </a:lnTo>
                    <a:lnTo>
                      <a:pt x="734" y="1047"/>
                    </a:lnTo>
                    <a:lnTo>
                      <a:pt x="734" y="1051"/>
                    </a:lnTo>
                    <a:lnTo>
                      <a:pt x="733" y="1056"/>
                    </a:lnTo>
                    <a:lnTo>
                      <a:pt x="731" y="1063"/>
                    </a:lnTo>
                    <a:lnTo>
                      <a:pt x="730" y="1065"/>
                    </a:lnTo>
                    <a:lnTo>
                      <a:pt x="730" y="1069"/>
                    </a:lnTo>
                    <a:lnTo>
                      <a:pt x="729" y="1073"/>
                    </a:lnTo>
                    <a:lnTo>
                      <a:pt x="728" y="1076"/>
                    </a:lnTo>
                    <a:lnTo>
                      <a:pt x="725" y="1081"/>
                    </a:lnTo>
                    <a:lnTo>
                      <a:pt x="723" y="1087"/>
                    </a:lnTo>
                    <a:lnTo>
                      <a:pt x="719" y="1092"/>
                    </a:lnTo>
                    <a:lnTo>
                      <a:pt x="716" y="1096"/>
                    </a:lnTo>
                    <a:lnTo>
                      <a:pt x="712" y="1099"/>
                    </a:lnTo>
                    <a:lnTo>
                      <a:pt x="707" y="1104"/>
                    </a:lnTo>
                    <a:lnTo>
                      <a:pt x="702" y="1107"/>
                    </a:lnTo>
                    <a:lnTo>
                      <a:pt x="699" y="1110"/>
                    </a:lnTo>
                    <a:lnTo>
                      <a:pt x="696" y="1110"/>
                    </a:lnTo>
                    <a:lnTo>
                      <a:pt x="694" y="1110"/>
                    </a:lnTo>
                    <a:lnTo>
                      <a:pt x="690" y="1111"/>
                    </a:lnTo>
                    <a:lnTo>
                      <a:pt x="687" y="1111"/>
                    </a:lnTo>
                    <a:lnTo>
                      <a:pt x="681" y="1111"/>
                    </a:lnTo>
                    <a:lnTo>
                      <a:pt x="676" y="1113"/>
                    </a:lnTo>
                    <a:lnTo>
                      <a:pt x="670" y="1113"/>
                    </a:lnTo>
                    <a:lnTo>
                      <a:pt x="662" y="1114"/>
                    </a:lnTo>
                    <a:lnTo>
                      <a:pt x="654" y="1114"/>
                    </a:lnTo>
                    <a:lnTo>
                      <a:pt x="647" y="1114"/>
                    </a:lnTo>
                    <a:lnTo>
                      <a:pt x="637" y="1114"/>
                    </a:lnTo>
                    <a:lnTo>
                      <a:pt x="628" y="1115"/>
                    </a:lnTo>
                    <a:lnTo>
                      <a:pt x="617" y="1115"/>
                    </a:lnTo>
                    <a:lnTo>
                      <a:pt x="608" y="1115"/>
                    </a:lnTo>
                    <a:lnTo>
                      <a:pt x="597" y="1115"/>
                    </a:lnTo>
                    <a:lnTo>
                      <a:pt x="586" y="1116"/>
                    </a:lnTo>
                    <a:lnTo>
                      <a:pt x="573" y="1116"/>
                    </a:lnTo>
                    <a:lnTo>
                      <a:pt x="562" y="1116"/>
                    </a:lnTo>
                    <a:lnTo>
                      <a:pt x="548" y="1116"/>
                    </a:lnTo>
                    <a:lnTo>
                      <a:pt x="536" y="1116"/>
                    </a:lnTo>
                    <a:lnTo>
                      <a:pt x="522" y="1116"/>
                    </a:lnTo>
                    <a:lnTo>
                      <a:pt x="508" y="1116"/>
                    </a:lnTo>
                    <a:lnTo>
                      <a:pt x="495" y="1116"/>
                    </a:lnTo>
                    <a:lnTo>
                      <a:pt x="480" y="1116"/>
                    </a:lnTo>
                    <a:lnTo>
                      <a:pt x="466" y="1116"/>
                    </a:lnTo>
                    <a:lnTo>
                      <a:pt x="451" y="1116"/>
                    </a:lnTo>
                    <a:lnTo>
                      <a:pt x="437" y="1116"/>
                    </a:lnTo>
                    <a:lnTo>
                      <a:pt x="422" y="1116"/>
                    </a:lnTo>
                    <a:lnTo>
                      <a:pt x="406" y="1115"/>
                    </a:lnTo>
                    <a:lnTo>
                      <a:pt x="392" y="1115"/>
                    </a:lnTo>
                    <a:lnTo>
                      <a:pt x="377" y="1115"/>
                    </a:lnTo>
                    <a:lnTo>
                      <a:pt x="363" y="1115"/>
                    </a:lnTo>
                    <a:lnTo>
                      <a:pt x="347" y="1114"/>
                    </a:lnTo>
                    <a:lnTo>
                      <a:pt x="332" y="1114"/>
                    </a:lnTo>
                    <a:lnTo>
                      <a:pt x="317" y="1113"/>
                    </a:lnTo>
                    <a:lnTo>
                      <a:pt x="302" y="1113"/>
                    </a:lnTo>
                    <a:lnTo>
                      <a:pt x="286" y="1111"/>
                    </a:lnTo>
                    <a:lnTo>
                      <a:pt x="272" y="1111"/>
                    </a:lnTo>
                    <a:lnTo>
                      <a:pt x="257" y="1110"/>
                    </a:lnTo>
                    <a:lnTo>
                      <a:pt x="243" y="1110"/>
                    </a:lnTo>
                    <a:lnTo>
                      <a:pt x="229" y="1109"/>
                    </a:lnTo>
                    <a:lnTo>
                      <a:pt x="215" y="1108"/>
                    </a:lnTo>
                    <a:lnTo>
                      <a:pt x="200" y="1107"/>
                    </a:lnTo>
                    <a:lnTo>
                      <a:pt x="188" y="1107"/>
                    </a:lnTo>
                    <a:lnTo>
                      <a:pt x="175" y="1105"/>
                    </a:lnTo>
                    <a:lnTo>
                      <a:pt x="161" y="1104"/>
                    </a:lnTo>
                    <a:lnTo>
                      <a:pt x="149" y="1103"/>
                    </a:lnTo>
                    <a:lnTo>
                      <a:pt x="138" y="1102"/>
                    </a:lnTo>
                    <a:lnTo>
                      <a:pt x="125" y="1101"/>
                    </a:lnTo>
                    <a:lnTo>
                      <a:pt x="115" y="1099"/>
                    </a:lnTo>
                    <a:lnTo>
                      <a:pt x="104" y="1098"/>
                    </a:lnTo>
                    <a:lnTo>
                      <a:pt x="94" y="1096"/>
                    </a:lnTo>
                    <a:lnTo>
                      <a:pt x="85" y="1094"/>
                    </a:lnTo>
                    <a:lnTo>
                      <a:pt x="75" y="1093"/>
                    </a:lnTo>
                    <a:lnTo>
                      <a:pt x="67" y="1092"/>
                    </a:lnTo>
                    <a:lnTo>
                      <a:pt x="59" y="1091"/>
                    </a:lnTo>
                    <a:lnTo>
                      <a:pt x="52" y="1088"/>
                    </a:lnTo>
                    <a:lnTo>
                      <a:pt x="45" y="1086"/>
                    </a:lnTo>
                    <a:lnTo>
                      <a:pt x="40" y="1085"/>
                    </a:lnTo>
                    <a:lnTo>
                      <a:pt x="35" y="1082"/>
                    </a:lnTo>
                    <a:lnTo>
                      <a:pt x="30" y="1080"/>
                    </a:lnTo>
                    <a:lnTo>
                      <a:pt x="27" y="1079"/>
                    </a:lnTo>
                    <a:lnTo>
                      <a:pt x="24" y="1076"/>
                    </a:lnTo>
                    <a:lnTo>
                      <a:pt x="23" y="1074"/>
                    </a:lnTo>
                    <a:lnTo>
                      <a:pt x="20" y="1070"/>
                    </a:lnTo>
                    <a:lnTo>
                      <a:pt x="19" y="1067"/>
                    </a:lnTo>
                    <a:lnTo>
                      <a:pt x="17" y="1060"/>
                    </a:lnTo>
                    <a:lnTo>
                      <a:pt x="16" y="1054"/>
                    </a:lnTo>
                    <a:lnTo>
                      <a:pt x="14" y="1047"/>
                    </a:lnTo>
                    <a:lnTo>
                      <a:pt x="13" y="1037"/>
                    </a:lnTo>
                    <a:lnTo>
                      <a:pt x="12" y="1028"/>
                    </a:lnTo>
                    <a:lnTo>
                      <a:pt x="11" y="1018"/>
                    </a:lnTo>
                    <a:lnTo>
                      <a:pt x="10" y="1006"/>
                    </a:lnTo>
                    <a:lnTo>
                      <a:pt x="8" y="994"/>
                    </a:lnTo>
                    <a:lnTo>
                      <a:pt x="8" y="980"/>
                    </a:lnTo>
                    <a:lnTo>
                      <a:pt x="7" y="967"/>
                    </a:lnTo>
                    <a:lnTo>
                      <a:pt x="6" y="951"/>
                    </a:lnTo>
                    <a:lnTo>
                      <a:pt x="6" y="935"/>
                    </a:lnTo>
                    <a:lnTo>
                      <a:pt x="5" y="919"/>
                    </a:lnTo>
                    <a:lnTo>
                      <a:pt x="5" y="902"/>
                    </a:lnTo>
                    <a:lnTo>
                      <a:pt x="3" y="885"/>
                    </a:lnTo>
                    <a:lnTo>
                      <a:pt x="3" y="867"/>
                    </a:lnTo>
                    <a:lnTo>
                      <a:pt x="2" y="848"/>
                    </a:lnTo>
                    <a:lnTo>
                      <a:pt x="2" y="830"/>
                    </a:lnTo>
                    <a:lnTo>
                      <a:pt x="2" y="809"/>
                    </a:lnTo>
                    <a:lnTo>
                      <a:pt x="1" y="789"/>
                    </a:lnTo>
                    <a:lnTo>
                      <a:pt x="1" y="769"/>
                    </a:lnTo>
                    <a:lnTo>
                      <a:pt x="1" y="748"/>
                    </a:lnTo>
                    <a:lnTo>
                      <a:pt x="0" y="726"/>
                    </a:lnTo>
                    <a:lnTo>
                      <a:pt x="0" y="706"/>
                    </a:lnTo>
                    <a:lnTo>
                      <a:pt x="0" y="684"/>
                    </a:lnTo>
                    <a:lnTo>
                      <a:pt x="0" y="663"/>
                    </a:lnTo>
                    <a:lnTo>
                      <a:pt x="0" y="641"/>
                    </a:lnTo>
                    <a:lnTo>
                      <a:pt x="0" y="619"/>
                    </a:lnTo>
                    <a:lnTo>
                      <a:pt x="0" y="598"/>
                    </a:lnTo>
                    <a:lnTo>
                      <a:pt x="0" y="576"/>
                    </a:lnTo>
                    <a:lnTo>
                      <a:pt x="0" y="554"/>
                    </a:lnTo>
                    <a:lnTo>
                      <a:pt x="0" y="531"/>
                    </a:lnTo>
                    <a:lnTo>
                      <a:pt x="0" y="509"/>
                    </a:lnTo>
                    <a:lnTo>
                      <a:pt x="0" y="487"/>
                    </a:lnTo>
                    <a:lnTo>
                      <a:pt x="0" y="466"/>
                    </a:lnTo>
                    <a:lnTo>
                      <a:pt x="0" y="444"/>
                    </a:lnTo>
                    <a:lnTo>
                      <a:pt x="0" y="423"/>
                    </a:lnTo>
                    <a:lnTo>
                      <a:pt x="0" y="403"/>
                    </a:lnTo>
                    <a:lnTo>
                      <a:pt x="0" y="381"/>
                    </a:lnTo>
                    <a:lnTo>
                      <a:pt x="0" y="362"/>
                    </a:lnTo>
                    <a:lnTo>
                      <a:pt x="0" y="341"/>
                    </a:lnTo>
                    <a:lnTo>
                      <a:pt x="1" y="323"/>
                    </a:lnTo>
                    <a:lnTo>
                      <a:pt x="1" y="303"/>
                    </a:lnTo>
                    <a:lnTo>
                      <a:pt x="1" y="285"/>
                    </a:lnTo>
                    <a:lnTo>
                      <a:pt x="1" y="267"/>
                    </a:lnTo>
                    <a:lnTo>
                      <a:pt x="2" y="251"/>
                    </a:lnTo>
                    <a:lnTo>
                      <a:pt x="2" y="234"/>
                    </a:lnTo>
                    <a:lnTo>
                      <a:pt x="2" y="218"/>
                    </a:lnTo>
                    <a:lnTo>
                      <a:pt x="2" y="203"/>
                    </a:lnTo>
                    <a:lnTo>
                      <a:pt x="2" y="188"/>
                    </a:lnTo>
                    <a:lnTo>
                      <a:pt x="2" y="173"/>
                    </a:lnTo>
                    <a:lnTo>
                      <a:pt x="2" y="161"/>
                    </a:lnTo>
                    <a:lnTo>
                      <a:pt x="2" y="149"/>
                    </a:lnTo>
                    <a:lnTo>
                      <a:pt x="3" y="139"/>
                    </a:lnTo>
                    <a:lnTo>
                      <a:pt x="3" y="129"/>
                    </a:lnTo>
                    <a:lnTo>
                      <a:pt x="3" y="119"/>
                    </a:lnTo>
                    <a:lnTo>
                      <a:pt x="3" y="111"/>
                    </a:lnTo>
                    <a:lnTo>
                      <a:pt x="3" y="105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3" y="91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8" y="64"/>
                    </a:lnTo>
                    <a:lnTo>
                      <a:pt x="10" y="59"/>
                    </a:lnTo>
                    <a:lnTo>
                      <a:pt x="11" y="56"/>
                    </a:lnTo>
                    <a:lnTo>
                      <a:pt x="13" y="52"/>
                    </a:lnTo>
                    <a:lnTo>
                      <a:pt x="16" y="50"/>
                    </a:lnTo>
                    <a:lnTo>
                      <a:pt x="20" y="45"/>
                    </a:lnTo>
                    <a:lnTo>
                      <a:pt x="24" y="41"/>
                    </a:lnTo>
                    <a:lnTo>
                      <a:pt x="28" y="39"/>
                    </a:lnTo>
                    <a:lnTo>
                      <a:pt x="29" y="39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2" name="Freeform 150"/>
              <p:cNvSpPr>
                <a:spLocks/>
              </p:cNvSpPr>
              <p:nvPr/>
            </p:nvSpPr>
            <p:spPr bwMode="auto">
              <a:xfrm>
                <a:off x="1912" y="1770"/>
                <a:ext cx="141" cy="185"/>
              </a:xfrm>
              <a:custGeom>
                <a:avLst/>
                <a:gdLst>
                  <a:gd name="T0" fmla="*/ 0 w 562"/>
                  <a:gd name="T1" fmla="*/ 0 h 735"/>
                  <a:gd name="T2" fmla="*/ 0 w 562"/>
                  <a:gd name="T3" fmla="*/ 0 h 735"/>
                  <a:gd name="T4" fmla="*/ 0 w 562"/>
                  <a:gd name="T5" fmla="*/ 0 h 735"/>
                  <a:gd name="T6" fmla="*/ 0 w 562"/>
                  <a:gd name="T7" fmla="*/ 0 h 735"/>
                  <a:gd name="T8" fmla="*/ 0 w 562"/>
                  <a:gd name="T9" fmla="*/ 0 h 735"/>
                  <a:gd name="T10" fmla="*/ 0 w 562"/>
                  <a:gd name="T11" fmla="*/ 0 h 735"/>
                  <a:gd name="T12" fmla="*/ 0 w 562"/>
                  <a:gd name="T13" fmla="*/ 0 h 735"/>
                  <a:gd name="T14" fmla="*/ 0 w 562"/>
                  <a:gd name="T15" fmla="*/ 0 h 735"/>
                  <a:gd name="T16" fmla="*/ 0 w 562"/>
                  <a:gd name="T17" fmla="*/ 0 h 735"/>
                  <a:gd name="T18" fmla="*/ 0 w 562"/>
                  <a:gd name="T19" fmla="*/ 0 h 735"/>
                  <a:gd name="T20" fmla="*/ 0 w 562"/>
                  <a:gd name="T21" fmla="*/ 0 h 735"/>
                  <a:gd name="T22" fmla="*/ 0 w 562"/>
                  <a:gd name="T23" fmla="*/ 0 h 735"/>
                  <a:gd name="T24" fmla="*/ 0 w 562"/>
                  <a:gd name="T25" fmla="*/ 0 h 735"/>
                  <a:gd name="T26" fmla="*/ 0 w 562"/>
                  <a:gd name="T27" fmla="*/ 0 h 735"/>
                  <a:gd name="T28" fmla="*/ 0 w 562"/>
                  <a:gd name="T29" fmla="*/ 0 h 735"/>
                  <a:gd name="T30" fmla="*/ 0 w 562"/>
                  <a:gd name="T31" fmla="*/ 0 h 735"/>
                  <a:gd name="T32" fmla="*/ 0 w 562"/>
                  <a:gd name="T33" fmla="*/ 0 h 735"/>
                  <a:gd name="T34" fmla="*/ 0 w 562"/>
                  <a:gd name="T35" fmla="*/ 0 h 735"/>
                  <a:gd name="T36" fmla="*/ 0 w 562"/>
                  <a:gd name="T37" fmla="*/ 0 h 735"/>
                  <a:gd name="T38" fmla="*/ 0 w 562"/>
                  <a:gd name="T39" fmla="*/ 0 h 735"/>
                  <a:gd name="T40" fmla="*/ 0 w 562"/>
                  <a:gd name="T41" fmla="*/ 0 h 735"/>
                  <a:gd name="T42" fmla="*/ 0 w 562"/>
                  <a:gd name="T43" fmla="*/ 0 h 735"/>
                  <a:gd name="T44" fmla="*/ 0 w 562"/>
                  <a:gd name="T45" fmla="*/ 0 h 735"/>
                  <a:gd name="T46" fmla="*/ 0 w 562"/>
                  <a:gd name="T47" fmla="*/ 0 h 735"/>
                  <a:gd name="T48" fmla="*/ 0 w 562"/>
                  <a:gd name="T49" fmla="*/ 0 h 735"/>
                  <a:gd name="T50" fmla="*/ 0 w 562"/>
                  <a:gd name="T51" fmla="*/ 0 h 735"/>
                  <a:gd name="T52" fmla="*/ 0 w 562"/>
                  <a:gd name="T53" fmla="*/ 0 h 735"/>
                  <a:gd name="T54" fmla="*/ 0 w 562"/>
                  <a:gd name="T55" fmla="*/ 0 h 735"/>
                  <a:gd name="T56" fmla="*/ 0 w 562"/>
                  <a:gd name="T57" fmla="*/ 0 h 735"/>
                  <a:gd name="T58" fmla="*/ 0 w 562"/>
                  <a:gd name="T59" fmla="*/ 0 h 735"/>
                  <a:gd name="T60" fmla="*/ 0 w 562"/>
                  <a:gd name="T61" fmla="*/ 0 h 735"/>
                  <a:gd name="T62" fmla="*/ 0 w 562"/>
                  <a:gd name="T63" fmla="*/ 0 h 735"/>
                  <a:gd name="T64" fmla="*/ 0 w 562"/>
                  <a:gd name="T65" fmla="*/ 0 h 735"/>
                  <a:gd name="T66" fmla="*/ 0 w 562"/>
                  <a:gd name="T67" fmla="*/ 0 h 735"/>
                  <a:gd name="T68" fmla="*/ 0 w 562"/>
                  <a:gd name="T69" fmla="*/ 0 h 735"/>
                  <a:gd name="T70" fmla="*/ 0 w 562"/>
                  <a:gd name="T71" fmla="*/ 0 h 735"/>
                  <a:gd name="T72" fmla="*/ 0 w 562"/>
                  <a:gd name="T73" fmla="*/ 0 h 735"/>
                  <a:gd name="T74" fmla="*/ 0 w 562"/>
                  <a:gd name="T75" fmla="*/ 0 h 735"/>
                  <a:gd name="T76" fmla="*/ 0 w 562"/>
                  <a:gd name="T77" fmla="*/ 0 h 735"/>
                  <a:gd name="T78" fmla="*/ 0 w 562"/>
                  <a:gd name="T79" fmla="*/ 0 h 735"/>
                  <a:gd name="T80" fmla="*/ 0 w 562"/>
                  <a:gd name="T81" fmla="*/ 0 h 735"/>
                  <a:gd name="T82" fmla="*/ 0 w 562"/>
                  <a:gd name="T83" fmla="*/ 0 h 735"/>
                  <a:gd name="T84" fmla="*/ 0 w 562"/>
                  <a:gd name="T85" fmla="*/ 0 h 735"/>
                  <a:gd name="T86" fmla="*/ 0 w 562"/>
                  <a:gd name="T87" fmla="*/ 0 h 735"/>
                  <a:gd name="T88" fmla="*/ 0 w 562"/>
                  <a:gd name="T89" fmla="*/ 0 h 735"/>
                  <a:gd name="T90" fmla="*/ 0 w 562"/>
                  <a:gd name="T91" fmla="*/ 0 h 735"/>
                  <a:gd name="T92" fmla="*/ 0 w 562"/>
                  <a:gd name="T93" fmla="*/ 0 h 735"/>
                  <a:gd name="T94" fmla="*/ 0 w 562"/>
                  <a:gd name="T95" fmla="*/ 0 h 735"/>
                  <a:gd name="T96" fmla="*/ 0 w 562"/>
                  <a:gd name="T97" fmla="*/ 0 h 735"/>
                  <a:gd name="T98" fmla="*/ 0 w 562"/>
                  <a:gd name="T99" fmla="*/ 0 h 735"/>
                  <a:gd name="T100" fmla="*/ 0 w 562"/>
                  <a:gd name="T101" fmla="*/ 0 h 735"/>
                  <a:gd name="T102" fmla="*/ 0 w 562"/>
                  <a:gd name="T103" fmla="*/ 0 h 735"/>
                  <a:gd name="T104" fmla="*/ 0 w 562"/>
                  <a:gd name="T105" fmla="*/ 0 h 7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62" h="735">
                    <a:moveTo>
                      <a:pt x="2" y="95"/>
                    </a:moveTo>
                    <a:lnTo>
                      <a:pt x="2" y="93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2" y="63"/>
                    </a:lnTo>
                    <a:lnTo>
                      <a:pt x="2" y="58"/>
                    </a:lnTo>
                    <a:lnTo>
                      <a:pt x="4" y="53"/>
                    </a:lnTo>
                    <a:lnTo>
                      <a:pt x="5" y="47"/>
                    </a:lnTo>
                    <a:lnTo>
                      <a:pt x="8" y="42"/>
                    </a:lnTo>
                    <a:lnTo>
                      <a:pt x="9" y="37"/>
                    </a:lnTo>
                    <a:lnTo>
                      <a:pt x="12" y="34"/>
                    </a:lnTo>
                    <a:lnTo>
                      <a:pt x="15" y="29"/>
                    </a:lnTo>
                    <a:lnTo>
                      <a:pt x="20" y="27"/>
                    </a:lnTo>
                    <a:lnTo>
                      <a:pt x="25" y="23"/>
                    </a:lnTo>
                    <a:lnTo>
                      <a:pt x="31" y="19"/>
                    </a:lnTo>
                    <a:lnTo>
                      <a:pt x="33" y="17"/>
                    </a:lnTo>
                    <a:lnTo>
                      <a:pt x="37" y="16"/>
                    </a:lnTo>
                    <a:lnTo>
                      <a:pt x="40" y="14"/>
                    </a:lnTo>
                    <a:lnTo>
                      <a:pt x="44" y="13"/>
                    </a:lnTo>
                    <a:lnTo>
                      <a:pt x="48" y="11"/>
                    </a:lnTo>
                    <a:lnTo>
                      <a:pt x="51" y="10"/>
                    </a:lnTo>
                    <a:lnTo>
                      <a:pt x="55" y="8"/>
                    </a:lnTo>
                    <a:lnTo>
                      <a:pt x="59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1" y="5"/>
                    </a:lnTo>
                    <a:lnTo>
                      <a:pt x="74" y="3"/>
                    </a:lnTo>
                    <a:lnTo>
                      <a:pt x="78" y="2"/>
                    </a:lnTo>
                    <a:lnTo>
                      <a:pt x="83" y="2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1"/>
                    </a:lnTo>
                    <a:lnTo>
                      <a:pt x="120" y="1"/>
                    </a:lnTo>
                    <a:lnTo>
                      <a:pt x="124" y="1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70" y="1"/>
                    </a:lnTo>
                    <a:lnTo>
                      <a:pt x="176" y="1"/>
                    </a:lnTo>
                    <a:lnTo>
                      <a:pt x="182" y="1"/>
                    </a:lnTo>
                    <a:lnTo>
                      <a:pt x="190" y="1"/>
                    </a:lnTo>
                    <a:lnTo>
                      <a:pt x="196" y="1"/>
                    </a:lnTo>
                    <a:lnTo>
                      <a:pt x="203" y="1"/>
                    </a:lnTo>
                    <a:lnTo>
                      <a:pt x="210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2" y="1"/>
                    </a:lnTo>
                    <a:lnTo>
                      <a:pt x="239" y="1"/>
                    </a:lnTo>
                    <a:lnTo>
                      <a:pt x="248" y="2"/>
                    </a:lnTo>
                    <a:lnTo>
                      <a:pt x="255" y="2"/>
                    </a:lnTo>
                    <a:lnTo>
                      <a:pt x="264" y="2"/>
                    </a:lnTo>
                    <a:lnTo>
                      <a:pt x="271" y="2"/>
                    </a:lnTo>
                    <a:lnTo>
                      <a:pt x="279" y="3"/>
                    </a:lnTo>
                    <a:lnTo>
                      <a:pt x="288" y="3"/>
                    </a:lnTo>
                    <a:lnTo>
                      <a:pt x="296" y="3"/>
                    </a:lnTo>
                    <a:lnTo>
                      <a:pt x="305" y="5"/>
                    </a:lnTo>
                    <a:lnTo>
                      <a:pt x="313" y="5"/>
                    </a:lnTo>
                    <a:lnTo>
                      <a:pt x="321" y="5"/>
                    </a:lnTo>
                    <a:lnTo>
                      <a:pt x="329" y="6"/>
                    </a:lnTo>
                    <a:lnTo>
                      <a:pt x="338" y="6"/>
                    </a:lnTo>
                    <a:lnTo>
                      <a:pt x="346" y="7"/>
                    </a:lnTo>
                    <a:lnTo>
                      <a:pt x="353" y="7"/>
                    </a:lnTo>
                    <a:lnTo>
                      <a:pt x="362" y="8"/>
                    </a:lnTo>
                    <a:lnTo>
                      <a:pt x="369" y="8"/>
                    </a:lnTo>
                    <a:lnTo>
                      <a:pt x="378" y="10"/>
                    </a:lnTo>
                    <a:lnTo>
                      <a:pt x="385" y="11"/>
                    </a:lnTo>
                    <a:lnTo>
                      <a:pt x="392" y="12"/>
                    </a:lnTo>
                    <a:lnTo>
                      <a:pt x="399" y="12"/>
                    </a:lnTo>
                    <a:lnTo>
                      <a:pt x="408" y="13"/>
                    </a:lnTo>
                    <a:lnTo>
                      <a:pt x="415" y="14"/>
                    </a:lnTo>
                    <a:lnTo>
                      <a:pt x="423" y="16"/>
                    </a:lnTo>
                    <a:lnTo>
                      <a:pt x="429" y="18"/>
                    </a:lnTo>
                    <a:lnTo>
                      <a:pt x="436" y="19"/>
                    </a:lnTo>
                    <a:lnTo>
                      <a:pt x="442" y="20"/>
                    </a:lnTo>
                    <a:lnTo>
                      <a:pt x="448" y="22"/>
                    </a:lnTo>
                    <a:lnTo>
                      <a:pt x="454" y="24"/>
                    </a:lnTo>
                    <a:lnTo>
                      <a:pt x="460" y="25"/>
                    </a:lnTo>
                    <a:lnTo>
                      <a:pt x="465" y="28"/>
                    </a:lnTo>
                    <a:lnTo>
                      <a:pt x="470" y="29"/>
                    </a:lnTo>
                    <a:lnTo>
                      <a:pt x="475" y="31"/>
                    </a:lnTo>
                    <a:lnTo>
                      <a:pt x="481" y="33"/>
                    </a:lnTo>
                    <a:lnTo>
                      <a:pt x="484" y="35"/>
                    </a:lnTo>
                    <a:lnTo>
                      <a:pt x="488" y="37"/>
                    </a:lnTo>
                    <a:lnTo>
                      <a:pt x="492" y="40"/>
                    </a:lnTo>
                    <a:lnTo>
                      <a:pt x="495" y="42"/>
                    </a:lnTo>
                    <a:lnTo>
                      <a:pt x="500" y="47"/>
                    </a:lnTo>
                    <a:lnTo>
                      <a:pt x="505" y="54"/>
                    </a:lnTo>
                    <a:lnTo>
                      <a:pt x="505" y="57"/>
                    </a:lnTo>
                    <a:lnTo>
                      <a:pt x="506" y="61"/>
                    </a:lnTo>
                    <a:lnTo>
                      <a:pt x="507" y="64"/>
                    </a:lnTo>
                    <a:lnTo>
                      <a:pt x="509" y="68"/>
                    </a:lnTo>
                    <a:lnTo>
                      <a:pt x="510" y="71"/>
                    </a:lnTo>
                    <a:lnTo>
                      <a:pt x="511" y="75"/>
                    </a:lnTo>
                    <a:lnTo>
                      <a:pt x="512" y="79"/>
                    </a:lnTo>
                    <a:lnTo>
                      <a:pt x="514" y="85"/>
                    </a:lnTo>
                    <a:lnTo>
                      <a:pt x="514" y="88"/>
                    </a:lnTo>
                    <a:lnTo>
                      <a:pt x="515" y="93"/>
                    </a:lnTo>
                    <a:lnTo>
                      <a:pt x="515" y="99"/>
                    </a:lnTo>
                    <a:lnTo>
                      <a:pt x="516" y="104"/>
                    </a:lnTo>
                    <a:lnTo>
                      <a:pt x="516" y="110"/>
                    </a:lnTo>
                    <a:lnTo>
                      <a:pt x="517" y="115"/>
                    </a:lnTo>
                    <a:lnTo>
                      <a:pt x="517" y="121"/>
                    </a:lnTo>
                    <a:lnTo>
                      <a:pt x="518" y="127"/>
                    </a:lnTo>
                    <a:lnTo>
                      <a:pt x="518" y="133"/>
                    </a:lnTo>
                    <a:lnTo>
                      <a:pt x="518" y="140"/>
                    </a:lnTo>
                    <a:lnTo>
                      <a:pt x="518" y="146"/>
                    </a:lnTo>
                    <a:lnTo>
                      <a:pt x="518" y="152"/>
                    </a:lnTo>
                    <a:lnTo>
                      <a:pt x="518" y="158"/>
                    </a:lnTo>
                    <a:lnTo>
                      <a:pt x="518" y="165"/>
                    </a:lnTo>
                    <a:lnTo>
                      <a:pt x="518" y="171"/>
                    </a:lnTo>
                    <a:lnTo>
                      <a:pt x="520" y="178"/>
                    </a:lnTo>
                    <a:lnTo>
                      <a:pt x="520" y="184"/>
                    </a:lnTo>
                    <a:lnTo>
                      <a:pt x="520" y="191"/>
                    </a:lnTo>
                    <a:lnTo>
                      <a:pt x="520" y="197"/>
                    </a:lnTo>
                    <a:lnTo>
                      <a:pt x="520" y="204"/>
                    </a:lnTo>
                    <a:lnTo>
                      <a:pt x="520" y="211"/>
                    </a:lnTo>
                    <a:lnTo>
                      <a:pt x="520" y="219"/>
                    </a:lnTo>
                    <a:lnTo>
                      <a:pt x="520" y="225"/>
                    </a:lnTo>
                    <a:lnTo>
                      <a:pt x="520" y="232"/>
                    </a:lnTo>
                    <a:lnTo>
                      <a:pt x="518" y="238"/>
                    </a:lnTo>
                    <a:lnTo>
                      <a:pt x="518" y="244"/>
                    </a:lnTo>
                    <a:lnTo>
                      <a:pt x="518" y="251"/>
                    </a:lnTo>
                    <a:lnTo>
                      <a:pt x="518" y="257"/>
                    </a:lnTo>
                    <a:lnTo>
                      <a:pt x="517" y="263"/>
                    </a:lnTo>
                    <a:lnTo>
                      <a:pt x="517" y="271"/>
                    </a:lnTo>
                    <a:lnTo>
                      <a:pt x="517" y="277"/>
                    </a:lnTo>
                    <a:lnTo>
                      <a:pt x="517" y="283"/>
                    </a:lnTo>
                    <a:lnTo>
                      <a:pt x="517" y="289"/>
                    </a:lnTo>
                    <a:lnTo>
                      <a:pt x="517" y="295"/>
                    </a:lnTo>
                    <a:lnTo>
                      <a:pt x="517" y="301"/>
                    </a:lnTo>
                    <a:lnTo>
                      <a:pt x="517" y="307"/>
                    </a:lnTo>
                    <a:lnTo>
                      <a:pt x="517" y="313"/>
                    </a:lnTo>
                    <a:lnTo>
                      <a:pt x="517" y="318"/>
                    </a:lnTo>
                    <a:lnTo>
                      <a:pt x="517" y="323"/>
                    </a:lnTo>
                    <a:lnTo>
                      <a:pt x="517" y="329"/>
                    </a:lnTo>
                    <a:lnTo>
                      <a:pt x="517" y="334"/>
                    </a:lnTo>
                    <a:lnTo>
                      <a:pt x="517" y="339"/>
                    </a:lnTo>
                    <a:lnTo>
                      <a:pt x="517" y="344"/>
                    </a:lnTo>
                    <a:lnTo>
                      <a:pt x="517" y="349"/>
                    </a:lnTo>
                    <a:lnTo>
                      <a:pt x="517" y="352"/>
                    </a:lnTo>
                    <a:lnTo>
                      <a:pt x="517" y="357"/>
                    </a:lnTo>
                    <a:lnTo>
                      <a:pt x="517" y="359"/>
                    </a:lnTo>
                    <a:lnTo>
                      <a:pt x="517" y="364"/>
                    </a:lnTo>
                    <a:lnTo>
                      <a:pt x="517" y="367"/>
                    </a:lnTo>
                    <a:lnTo>
                      <a:pt x="517" y="370"/>
                    </a:lnTo>
                    <a:lnTo>
                      <a:pt x="518" y="373"/>
                    </a:lnTo>
                    <a:lnTo>
                      <a:pt x="518" y="376"/>
                    </a:lnTo>
                    <a:lnTo>
                      <a:pt x="520" y="381"/>
                    </a:lnTo>
                    <a:lnTo>
                      <a:pt x="521" y="385"/>
                    </a:lnTo>
                    <a:lnTo>
                      <a:pt x="523" y="390"/>
                    </a:lnTo>
                    <a:lnTo>
                      <a:pt x="526" y="395"/>
                    </a:lnTo>
                    <a:lnTo>
                      <a:pt x="529" y="397"/>
                    </a:lnTo>
                    <a:lnTo>
                      <a:pt x="533" y="402"/>
                    </a:lnTo>
                    <a:lnTo>
                      <a:pt x="535" y="404"/>
                    </a:lnTo>
                    <a:lnTo>
                      <a:pt x="539" y="408"/>
                    </a:lnTo>
                    <a:lnTo>
                      <a:pt x="543" y="410"/>
                    </a:lnTo>
                    <a:lnTo>
                      <a:pt x="546" y="414"/>
                    </a:lnTo>
                    <a:lnTo>
                      <a:pt x="549" y="418"/>
                    </a:lnTo>
                    <a:lnTo>
                      <a:pt x="551" y="421"/>
                    </a:lnTo>
                    <a:lnTo>
                      <a:pt x="554" y="425"/>
                    </a:lnTo>
                    <a:lnTo>
                      <a:pt x="557" y="430"/>
                    </a:lnTo>
                    <a:lnTo>
                      <a:pt x="557" y="431"/>
                    </a:lnTo>
                    <a:lnTo>
                      <a:pt x="558" y="435"/>
                    </a:lnTo>
                    <a:lnTo>
                      <a:pt x="558" y="437"/>
                    </a:lnTo>
                    <a:lnTo>
                      <a:pt x="560" y="441"/>
                    </a:lnTo>
                    <a:lnTo>
                      <a:pt x="561" y="443"/>
                    </a:lnTo>
                    <a:lnTo>
                      <a:pt x="561" y="447"/>
                    </a:lnTo>
                    <a:lnTo>
                      <a:pt x="561" y="451"/>
                    </a:lnTo>
                    <a:lnTo>
                      <a:pt x="562" y="455"/>
                    </a:lnTo>
                    <a:lnTo>
                      <a:pt x="561" y="459"/>
                    </a:lnTo>
                    <a:lnTo>
                      <a:pt x="561" y="465"/>
                    </a:lnTo>
                    <a:lnTo>
                      <a:pt x="561" y="470"/>
                    </a:lnTo>
                    <a:lnTo>
                      <a:pt x="561" y="477"/>
                    </a:lnTo>
                    <a:lnTo>
                      <a:pt x="561" y="480"/>
                    </a:lnTo>
                    <a:lnTo>
                      <a:pt x="561" y="482"/>
                    </a:lnTo>
                    <a:lnTo>
                      <a:pt x="561" y="486"/>
                    </a:lnTo>
                    <a:lnTo>
                      <a:pt x="561" y="489"/>
                    </a:lnTo>
                    <a:lnTo>
                      <a:pt x="561" y="493"/>
                    </a:lnTo>
                    <a:lnTo>
                      <a:pt x="561" y="497"/>
                    </a:lnTo>
                    <a:lnTo>
                      <a:pt x="561" y="500"/>
                    </a:lnTo>
                    <a:lnTo>
                      <a:pt x="561" y="505"/>
                    </a:lnTo>
                    <a:lnTo>
                      <a:pt x="561" y="509"/>
                    </a:lnTo>
                    <a:lnTo>
                      <a:pt x="561" y="513"/>
                    </a:lnTo>
                    <a:lnTo>
                      <a:pt x="561" y="516"/>
                    </a:lnTo>
                    <a:lnTo>
                      <a:pt x="561" y="521"/>
                    </a:lnTo>
                    <a:lnTo>
                      <a:pt x="561" y="523"/>
                    </a:lnTo>
                    <a:lnTo>
                      <a:pt x="561" y="528"/>
                    </a:lnTo>
                    <a:lnTo>
                      <a:pt x="561" y="532"/>
                    </a:lnTo>
                    <a:lnTo>
                      <a:pt x="561" y="537"/>
                    </a:lnTo>
                    <a:lnTo>
                      <a:pt x="560" y="540"/>
                    </a:lnTo>
                    <a:lnTo>
                      <a:pt x="560" y="545"/>
                    </a:lnTo>
                    <a:lnTo>
                      <a:pt x="560" y="550"/>
                    </a:lnTo>
                    <a:lnTo>
                      <a:pt x="560" y="555"/>
                    </a:lnTo>
                    <a:lnTo>
                      <a:pt x="560" y="559"/>
                    </a:lnTo>
                    <a:lnTo>
                      <a:pt x="560" y="564"/>
                    </a:lnTo>
                    <a:lnTo>
                      <a:pt x="560" y="567"/>
                    </a:lnTo>
                    <a:lnTo>
                      <a:pt x="560" y="572"/>
                    </a:lnTo>
                    <a:lnTo>
                      <a:pt x="560" y="576"/>
                    </a:lnTo>
                    <a:lnTo>
                      <a:pt x="560" y="581"/>
                    </a:lnTo>
                    <a:lnTo>
                      <a:pt x="558" y="584"/>
                    </a:lnTo>
                    <a:lnTo>
                      <a:pt x="558" y="589"/>
                    </a:lnTo>
                    <a:lnTo>
                      <a:pt x="558" y="594"/>
                    </a:lnTo>
                    <a:lnTo>
                      <a:pt x="558" y="598"/>
                    </a:lnTo>
                    <a:lnTo>
                      <a:pt x="557" y="602"/>
                    </a:lnTo>
                    <a:lnTo>
                      <a:pt x="557" y="606"/>
                    </a:lnTo>
                    <a:lnTo>
                      <a:pt x="557" y="610"/>
                    </a:lnTo>
                    <a:lnTo>
                      <a:pt x="557" y="615"/>
                    </a:lnTo>
                    <a:lnTo>
                      <a:pt x="556" y="618"/>
                    </a:lnTo>
                    <a:lnTo>
                      <a:pt x="556" y="623"/>
                    </a:lnTo>
                    <a:lnTo>
                      <a:pt x="556" y="627"/>
                    </a:lnTo>
                    <a:lnTo>
                      <a:pt x="556" y="632"/>
                    </a:lnTo>
                    <a:lnTo>
                      <a:pt x="556" y="635"/>
                    </a:lnTo>
                    <a:lnTo>
                      <a:pt x="556" y="640"/>
                    </a:lnTo>
                    <a:lnTo>
                      <a:pt x="555" y="644"/>
                    </a:lnTo>
                    <a:lnTo>
                      <a:pt x="555" y="646"/>
                    </a:lnTo>
                    <a:lnTo>
                      <a:pt x="554" y="650"/>
                    </a:lnTo>
                    <a:lnTo>
                      <a:pt x="554" y="653"/>
                    </a:lnTo>
                    <a:lnTo>
                      <a:pt x="554" y="657"/>
                    </a:lnTo>
                    <a:lnTo>
                      <a:pt x="552" y="661"/>
                    </a:lnTo>
                    <a:lnTo>
                      <a:pt x="552" y="664"/>
                    </a:lnTo>
                    <a:lnTo>
                      <a:pt x="552" y="668"/>
                    </a:lnTo>
                    <a:lnTo>
                      <a:pt x="551" y="673"/>
                    </a:lnTo>
                    <a:lnTo>
                      <a:pt x="550" y="679"/>
                    </a:lnTo>
                    <a:lnTo>
                      <a:pt x="549" y="684"/>
                    </a:lnTo>
                    <a:lnTo>
                      <a:pt x="549" y="689"/>
                    </a:lnTo>
                    <a:lnTo>
                      <a:pt x="546" y="692"/>
                    </a:lnTo>
                    <a:lnTo>
                      <a:pt x="545" y="696"/>
                    </a:lnTo>
                    <a:lnTo>
                      <a:pt x="543" y="700"/>
                    </a:lnTo>
                    <a:lnTo>
                      <a:pt x="540" y="703"/>
                    </a:lnTo>
                    <a:lnTo>
                      <a:pt x="537" y="707"/>
                    </a:lnTo>
                    <a:lnTo>
                      <a:pt x="535" y="709"/>
                    </a:lnTo>
                    <a:lnTo>
                      <a:pt x="532" y="712"/>
                    </a:lnTo>
                    <a:lnTo>
                      <a:pt x="529" y="715"/>
                    </a:lnTo>
                    <a:lnTo>
                      <a:pt x="526" y="717"/>
                    </a:lnTo>
                    <a:lnTo>
                      <a:pt x="522" y="719"/>
                    </a:lnTo>
                    <a:lnTo>
                      <a:pt x="518" y="722"/>
                    </a:lnTo>
                    <a:lnTo>
                      <a:pt x="515" y="723"/>
                    </a:lnTo>
                    <a:lnTo>
                      <a:pt x="510" y="724"/>
                    </a:lnTo>
                    <a:lnTo>
                      <a:pt x="506" y="726"/>
                    </a:lnTo>
                    <a:lnTo>
                      <a:pt x="503" y="726"/>
                    </a:lnTo>
                    <a:lnTo>
                      <a:pt x="499" y="729"/>
                    </a:lnTo>
                    <a:lnTo>
                      <a:pt x="495" y="729"/>
                    </a:lnTo>
                    <a:lnTo>
                      <a:pt x="492" y="730"/>
                    </a:lnTo>
                    <a:lnTo>
                      <a:pt x="488" y="730"/>
                    </a:lnTo>
                    <a:lnTo>
                      <a:pt x="484" y="731"/>
                    </a:lnTo>
                    <a:lnTo>
                      <a:pt x="478" y="732"/>
                    </a:lnTo>
                    <a:lnTo>
                      <a:pt x="472" y="734"/>
                    </a:lnTo>
                    <a:lnTo>
                      <a:pt x="467" y="734"/>
                    </a:lnTo>
                    <a:lnTo>
                      <a:pt x="464" y="734"/>
                    </a:lnTo>
                    <a:lnTo>
                      <a:pt x="461" y="734"/>
                    </a:lnTo>
                    <a:lnTo>
                      <a:pt x="461" y="735"/>
                    </a:lnTo>
                    <a:lnTo>
                      <a:pt x="2" y="95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3" name="Freeform 151"/>
              <p:cNvSpPr>
                <a:spLocks/>
              </p:cNvSpPr>
              <p:nvPr/>
            </p:nvSpPr>
            <p:spPr bwMode="auto">
              <a:xfrm>
                <a:off x="1919" y="1767"/>
                <a:ext cx="131" cy="193"/>
              </a:xfrm>
              <a:custGeom>
                <a:avLst/>
                <a:gdLst>
                  <a:gd name="T0" fmla="*/ 0 w 526"/>
                  <a:gd name="T1" fmla="*/ 0 h 768"/>
                  <a:gd name="T2" fmla="*/ 0 w 526"/>
                  <a:gd name="T3" fmla="*/ 0 h 768"/>
                  <a:gd name="T4" fmla="*/ 0 w 526"/>
                  <a:gd name="T5" fmla="*/ 0 h 768"/>
                  <a:gd name="T6" fmla="*/ 0 w 526"/>
                  <a:gd name="T7" fmla="*/ 0 h 768"/>
                  <a:gd name="T8" fmla="*/ 0 w 526"/>
                  <a:gd name="T9" fmla="*/ 0 h 768"/>
                  <a:gd name="T10" fmla="*/ 0 w 526"/>
                  <a:gd name="T11" fmla="*/ 0 h 768"/>
                  <a:gd name="T12" fmla="*/ 0 w 526"/>
                  <a:gd name="T13" fmla="*/ 0 h 768"/>
                  <a:gd name="T14" fmla="*/ 0 w 526"/>
                  <a:gd name="T15" fmla="*/ 0 h 768"/>
                  <a:gd name="T16" fmla="*/ 0 w 526"/>
                  <a:gd name="T17" fmla="*/ 0 h 768"/>
                  <a:gd name="T18" fmla="*/ 0 w 526"/>
                  <a:gd name="T19" fmla="*/ 0 h 768"/>
                  <a:gd name="T20" fmla="*/ 0 w 526"/>
                  <a:gd name="T21" fmla="*/ 0 h 768"/>
                  <a:gd name="T22" fmla="*/ 0 w 526"/>
                  <a:gd name="T23" fmla="*/ 0 h 768"/>
                  <a:gd name="T24" fmla="*/ 0 w 526"/>
                  <a:gd name="T25" fmla="*/ 0 h 768"/>
                  <a:gd name="T26" fmla="*/ 0 w 526"/>
                  <a:gd name="T27" fmla="*/ 0 h 768"/>
                  <a:gd name="T28" fmla="*/ 0 w 526"/>
                  <a:gd name="T29" fmla="*/ 0 h 768"/>
                  <a:gd name="T30" fmla="*/ 0 w 526"/>
                  <a:gd name="T31" fmla="*/ 0 h 768"/>
                  <a:gd name="T32" fmla="*/ 0 w 526"/>
                  <a:gd name="T33" fmla="*/ 0 h 768"/>
                  <a:gd name="T34" fmla="*/ 0 w 526"/>
                  <a:gd name="T35" fmla="*/ 0 h 768"/>
                  <a:gd name="T36" fmla="*/ 0 w 526"/>
                  <a:gd name="T37" fmla="*/ 0 h 768"/>
                  <a:gd name="T38" fmla="*/ 0 w 526"/>
                  <a:gd name="T39" fmla="*/ 0 h 768"/>
                  <a:gd name="T40" fmla="*/ 0 w 526"/>
                  <a:gd name="T41" fmla="*/ 0 h 768"/>
                  <a:gd name="T42" fmla="*/ 0 w 526"/>
                  <a:gd name="T43" fmla="*/ 0 h 768"/>
                  <a:gd name="T44" fmla="*/ 0 w 526"/>
                  <a:gd name="T45" fmla="*/ 0 h 768"/>
                  <a:gd name="T46" fmla="*/ 0 w 526"/>
                  <a:gd name="T47" fmla="*/ 0 h 768"/>
                  <a:gd name="T48" fmla="*/ 0 w 526"/>
                  <a:gd name="T49" fmla="*/ 0 h 768"/>
                  <a:gd name="T50" fmla="*/ 0 w 526"/>
                  <a:gd name="T51" fmla="*/ 0 h 768"/>
                  <a:gd name="T52" fmla="*/ 0 w 526"/>
                  <a:gd name="T53" fmla="*/ 0 h 768"/>
                  <a:gd name="T54" fmla="*/ 0 w 526"/>
                  <a:gd name="T55" fmla="*/ 0 h 768"/>
                  <a:gd name="T56" fmla="*/ 0 w 526"/>
                  <a:gd name="T57" fmla="*/ 0 h 768"/>
                  <a:gd name="T58" fmla="*/ 0 w 526"/>
                  <a:gd name="T59" fmla="*/ 0 h 768"/>
                  <a:gd name="T60" fmla="*/ 0 w 526"/>
                  <a:gd name="T61" fmla="*/ 0 h 768"/>
                  <a:gd name="T62" fmla="*/ 0 w 526"/>
                  <a:gd name="T63" fmla="*/ 0 h 768"/>
                  <a:gd name="T64" fmla="*/ 0 w 526"/>
                  <a:gd name="T65" fmla="*/ 0 h 768"/>
                  <a:gd name="T66" fmla="*/ 0 w 526"/>
                  <a:gd name="T67" fmla="*/ 0 h 768"/>
                  <a:gd name="T68" fmla="*/ 0 w 526"/>
                  <a:gd name="T69" fmla="*/ 0 h 768"/>
                  <a:gd name="T70" fmla="*/ 0 w 526"/>
                  <a:gd name="T71" fmla="*/ 0 h 768"/>
                  <a:gd name="T72" fmla="*/ 0 w 526"/>
                  <a:gd name="T73" fmla="*/ 0 h 768"/>
                  <a:gd name="T74" fmla="*/ 0 w 526"/>
                  <a:gd name="T75" fmla="*/ 0 h 768"/>
                  <a:gd name="T76" fmla="*/ 0 w 526"/>
                  <a:gd name="T77" fmla="*/ 0 h 768"/>
                  <a:gd name="T78" fmla="*/ 0 w 526"/>
                  <a:gd name="T79" fmla="*/ 0 h 768"/>
                  <a:gd name="T80" fmla="*/ 0 w 526"/>
                  <a:gd name="T81" fmla="*/ 0 h 768"/>
                  <a:gd name="T82" fmla="*/ 0 w 526"/>
                  <a:gd name="T83" fmla="*/ 0 h 768"/>
                  <a:gd name="T84" fmla="*/ 0 w 526"/>
                  <a:gd name="T85" fmla="*/ 0 h 768"/>
                  <a:gd name="T86" fmla="*/ 0 w 526"/>
                  <a:gd name="T87" fmla="*/ 0 h 768"/>
                  <a:gd name="T88" fmla="*/ 0 w 526"/>
                  <a:gd name="T89" fmla="*/ 0 h 768"/>
                  <a:gd name="T90" fmla="*/ 0 w 526"/>
                  <a:gd name="T91" fmla="*/ 0 h 768"/>
                  <a:gd name="T92" fmla="*/ 0 w 526"/>
                  <a:gd name="T93" fmla="*/ 0 h 768"/>
                  <a:gd name="T94" fmla="*/ 0 w 526"/>
                  <a:gd name="T95" fmla="*/ 0 h 768"/>
                  <a:gd name="T96" fmla="*/ 0 w 526"/>
                  <a:gd name="T97" fmla="*/ 0 h 768"/>
                  <a:gd name="T98" fmla="*/ 0 w 526"/>
                  <a:gd name="T99" fmla="*/ 0 h 768"/>
                  <a:gd name="T100" fmla="*/ 0 w 526"/>
                  <a:gd name="T101" fmla="*/ 0 h 768"/>
                  <a:gd name="T102" fmla="*/ 0 w 526"/>
                  <a:gd name="T103" fmla="*/ 0 h 768"/>
                  <a:gd name="T104" fmla="*/ 0 w 526"/>
                  <a:gd name="T105" fmla="*/ 0 h 768"/>
                  <a:gd name="T106" fmla="*/ 0 w 526"/>
                  <a:gd name="T107" fmla="*/ 0 h 768"/>
                  <a:gd name="T108" fmla="*/ 0 w 526"/>
                  <a:gd name="T109" fmla="*/ 0 h 768"/>
                  <a:gd name="T110" fmla="*/ 0 w 526"/>
                  <a:gd name="T111" fmla="*/ 0 h 768"/>
                  <a:gd name="T112" fmla="*/ 0 w 526"/>
                  <a:gd name="T113" fmla="*/ 0 h 768"/>
                  <a:gd name="T114" fmla="*/ 0 w 526"/>
                  <a:gd name="T115" fmla="*/ 0 h 768"/>
                  <a:gd name="T116" fmla="*/ 0 w 526"/>
                  <a:gd name="T117" fmla="*/ 0 h 768"/>
                  <a:gd name="T118" fmla="*/ 0 w 526"/>
                  <a:gd name="T119" fmla="*/ 0 h 768"/>
                  <a:gd name="T120" fmla="*/ 0 w 526"/>
                  <a:gd name="T121" fmla="*/ 0 h 768"/>
                  <a:gd name="T122" fmla="*/ 0 w 526"/>
                  <a:gd name="T123" fmla="*/ 0 h 7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6" h="768">
                    <a:moveTo>
                      <a:pt x="484" y="756"/>
                    </a:moveTo>
                    <a:lnTo>
                      <a:pt x="486" y="753"/>
                    </a:lnTo>
                    <a:lnTo>
                      <a:pt x="488" y="748"/>
                    </a:lnTo>
                    <a:lnTo>
                      <a:pt x="490" y="745"/>
                    </a:lnTo>
                    <a:lnTo>
                      <a:pt x="493" y="741"/>
                    </a:lnTo>
                    <a:lnTo>
                      <a:pt x="496" y="737"/>
                    </a:lnTo>
                    <a:lnTo>
                      <a:pt x="500" y="733"/>
                    </a:lnTo>
                    <a:lnTo>
                      <a:pt x="503" y="728"/>
                    </a:lnTo>
                    <a:lnTo>
                      <a:pt x="505" y="722"/>
                    </a:lnTo>
                    <a:lnTo>
                      <a:pt x="507" y="717"/>
                    </a:lnTo>
                    <a:lnTo>
                      <a:pt x="510" y="712"/>
                    </a:lnTo>
                    <a:lnTo>
                      <a:pt x="512" y="706"/>
                    </a:lnTo>
                    <a:lnTo>
                      <a:pt x="515" y="701"/>
                    </a:lnTo>
                    <a:lnTo>
                      <a:pt x="516" y="696"/>
                    </a:lnTo>
                    <a:lnTo>
                      <a:pt x="517" y="694"/>
                    </a:lnTo>
                    <a:lnTo>
                      <a:pt x="517" y="690"/>
                    </a:lnTo>
                    <a:lnTo>
                      <a:pt x="517" y="686"/>
                    </a:lnTo>
                    <a:lnTo>
                      <a:pt x="518" y="680"/>
                    </a:lnTo>
                    <a:lnTo>
                      <a:pt x="518" y="674"/>
                    </a:lnTo>
                    <a:lnTo>
                      <a:pt x="518" y="671"/>
                    </a:lnTo>
                    <a:lnTo>
                      <a:pt x="518" y="667"/>
                    </a:lnTo>
                    <a:lnTo>
                      <a:pt x="518" y="663"/>
                    </a:lnTo>
                    <a:lnTo>
                      <a:pt x="520" y="660"/>
                    </a:lnTo>
                    <a:lnTo>
                      <a:pt x="520" y="655"/>
                    </a:lnTo>
                    <a:lnTo>
                      <a:pt x="520" y="651"/>
                    </a:lnTo>
                    <a:lnTo>
                      <a:pt x="520" y="646"/>
                    </a:lnTo>
                    <a:lnTo>
                      <a:pt x="521" y="641"/>
                    </a:lnTo>
                    <a:lnTo>
                      <a:pt x="521" y="637"/>
                    </a:lnTo>
                    <a:lnTo>
                      <a:pt x="521" y="630"/>
                    </a:lnTo>
                    <a:lnTo>
                      <a:pt x="521" y="626"/>
                    </a:lnTo>
                    <a:lnTo>
                      <a:pt x="521" y="621"/>
                    </a:lnTo>
                    <a:lnTo>
                      <a:pt x="521" y="615"/>
                    </a:lnTo>
                    <a:lnTo>
                      <a:pt x="522" y="610"/>
                    </a:lnTo>
                    <a:lnTo>
                      <a:pt x="522" y="604"/>
                    </a:lnTo>
                    <a:lnTo>
                      <a:pt x="522" y="598"/>
                    </a:lnTo>
                    <a:lnTo>
                      <a:pt x="522" y="592"/>
                    </a:lnTo>
                    <a:lnTo>
                      <a:pt x="522" y="586"/>
                    </a:lnTo>
                    <a:lnTo>
                      <a:pt x="522" y="579"/>
                    </a:lnTo>
                    <a:lnTo>
                      <a:pt x="523" y="575"/>
                    </a:lnTo>
                    <a:lnTo>
                      <a:pt x="523" y="568"/>
                    </a:lnTo>
                    <a:lnTo>
                      <a:pt x="523" y="562"/>
                    </a:lnTo>
                    <a:lnTo>
                      <a:pt x="523" y="556"/>
                    </a:lnTo>
                    <a:lnTo>
                      <a:pt x="524" y="550"/>
                    </a:lnTo>
                    <a:lnTo>
                      <a:pt x="524" y="544"/>
                    </a:lnTo>
                    <a:lnTo>
                      <a:pt x="524" y="538"/>
                    </a:lnTo>
                    <a:lnTo>
                      <a:pt x="524" y="532"/>
                    </a:lnTo>
                    <a:lnTo>
                      <a:pt x="524" y="526"/>
                    </a:lnTo>
                    <a:lnTo>
                      <a:pt x="524" y="520"/>
                    </a:lnTo>
                    <a:lnTo>
                      <a:pt x="524" y="514"/>
                    </a:lnTo>
                    <a:lnTo>
                      <a:pt x="524" y="508"/>
                    </a:lnTo>
                    <a:lnTo>
                      <a:pt x="524" y="502"/>
                    </a:lnTo>
                    <a:lnTo>
                      <a:pt x="524" y="496"/>
                    </a:lnTo>
                    <a:lnTo>
                      <a:pt x="524" y="491"/>
                    </a:lnTo>
                    <a:lnTo>
                      <a:pt x="524" y="486"/>
                    </a:lnTo>
                    <a:lnTo>
                      <a:pt x="524" y="480"/>
                    </a:lnTo>
                    <a:lnTo>
                      <a:pt x="524" y="475"/>
                    </a:lnTo>
                    <a:lnTo>
                      <a:pt x="524" y="469"/>
                    </a:lnTo>
                    <a:lnTo>
                      <a:pt x="524" y="464"/>
                    </a:lnTo>
                    <a:lnTo>
                      <a:pt x="526" y="460"/>
                    </a:lnTo>
                    <a:lnTo>
                      <a:pt x="526" y="454"/>
                    </a:lnTo>
                    <a:lnTo>
                      <a:pt x="526" y="451"/>
                    </a:lnTo>
                    <a:lnTo>
                      <a:pt x="526" y="447"/>
                    </a:lnTo>
                    <a:lnTo>
                      <a:pt x="526" y="443"/>
                    </a:lnTo>
                    <a:lnTo>
                      <a:pt x="526" y="438"/>
                    </a:lnTo>
                    <a:lnTo>
                      <a:pt x="526" y="435"/>
                    </a:lnTo>
                    <a:lnTo>
                      <a:pt x="526" y="431"/>
                    </a:lnTo>
                    <a:lnTo>
                      <a:pt x="526" y="429"/>
                    </a:lnTo>
                    <a:lnTo>
                      <a:pt x="524" y="423"/>
                    </a:lnTo>
                    <a:lnTo>
                      <a:pt x="524" y="419"/>
                    </a:lnTo>
                    <a:lnTo>
                      <a:pt x="523" y="415"/>
                    </a:lnTo>
                    <a:lnTo>
                      <a:pt x="523" y="414"/>
                    </a:lnTo>
                    <a:lnTo>
                      <a:pt x="520" y="409"/>
                    </a:lnTo>
                    <a:lnTo>
                      <a:pt x="516" y="407"/>
                    </a:lnTo>
                    <a:lnTo>
                      <a:pt x="511" y="404"/>
                    </a:lnTo>
                    <a:lnTo>
                      <a:pt x="507" y="402"/>
                    </a:lnTo>
                    <a:lnTo>
                      <a:pt x="503" y="398"/>
                    </a:lnTo>
                    <a:lnTo>
                      <a:pt x="499" y="394"/>
                    </a:lnTo>
                    <a:lnTo>
                      <a:pt x="498" y="389"/>
                    </a:lnTo>
                    <a:lnTo>
                      <a:pt x="496" y="385"/>
                    </a:lnTo>
                    <a:lnTo>
                      <a:pt x="496" y="379"/>
                    </a:lnTo>
                    <a:lnTo>
                      <a:pt x="496" y="373"/>
                    </a:lnTo>
                    <a:lnTo>
                      <a:pt x="496" y="369"/>
                    </a:lnTo>
                    <a:lnTo>
                      <a:pt x="496" y="363"/>
                    </a:lnTo>
                    <a:lnTo>
                      <a:pt x="496" y="360"/>
                    </a:lnTo>
                    <a:lnTo>
                      <a:pt x="496" y="356"/>
                    </a:lnTo>
                    <a:lnTo>
                      <a:pt x="496" y="352"/>
                    </a:lnTo>
                    <a:lnTo>
                      <a:pt x="496" y="349"/>
                    </a:lnTo>
                    <a:lnTo>
                      <a:pt x="496" y="344"/>
                    </a:lnTo>
                    <a:lnTo>
                      <a:pt x="496" y="339"/>
                    </a:lnTo>
                    <a:lnTo>
                      <a:pt x="496" y="334"/>
                    </a:lnTo>
                    <a:lnTo>
                      <a:pt x="496" y="329"/>
                    </a:lnTo>
                    <a:lnTo>
                      <a:pt x="496" y="324"/>
                    </a:lnTo>
                    <a:lnTo>
                      <a:pt x="498" y="318"/>
                    </a:lnTo>
                    <a:lnTo>
                      <a:pt x="498" y="313"/>
                    </a:lnTo>
                    <a:lnTo>
                      <a:pt x="499" y="307"/>
                    </a:lnTo>
                    <a:lnTo>
                      <a:pt x="499" y="301"/>
                    </a:lnTo>
                    <a:lnTo>
                      <a:pt x="499" y="295"/>
                    </a:lnTo>
                    <a:lnTo>
                      <a:pt x="499" y="289"/>
                    </a:lnTo>
                    <a:lnTo>
                      <a:pt x="499" y="283"/>
                    </a:lnTo>
                    <a:lnTo>
                      <a:pt x="499" y="276"/>
                    </a:lnTo>
                    <a:lnTo>
                      <a:pt x="500" y="270"/>
                    </a:lnTo>
                    <a:lnTo>
                      <a:pt x="500" y="262"/>
                    </a:lnTo>
                    <a:lnTo>
                      <a:pt x="500" y="256"/>
                    </a:lnTo>
                    <a:lnTo>
                      <a:pt x="500" y="249"/>
                    </a:lnTo>
                    <a:lnTo>
                      <a:pt x="501" y="242"/>
                    </a:lnTo>
                    <a:lnTo>
                      <a:pt x="501" y="234"/>
                    </a:lnTo>
                    <a:lnTo>
                      <a:pt x="501" y="228"/>
                    </a:lnTo>
                    <a:lnTo>
                      <a:pt x="501" y="221"/>
                    </a:lnTo>
                    <a:lnTo>
                      <a:pt x="503" y="214"/>
                    </a:lnTo>
                    <a:lnTo>
                      <a:pt x="503" y="206"/>
                    </a:lnTo>
                    <a:lnTo>
                      <a:pt x="504" y="200"/>
                    </a:lnTo>
                    <a:lnTo>
                      <a:pt x="504" y="193"/>
                    </a:lnTo>
                    <a:lnTo>
                      <a:pt x="504" y="186"/>
                    </a:lnTo>
                    <a:lnTo>
                      <a:pt x="504" y="178"/>
                    </a:lnTo>
                    <a:lnTo>
                      <a:pt x="504" y="171"/>
                    </a:lnTo>
                    <a:lnTo>
                      <a:pt x="504" y="164"/>
                    </a:lnTo>
                    <a:lnTo>
                      <a:pt x="504" y="157"/>
                    </a:lnTo>
                    <a:lnTo>
                      <a:pt x="504" y="151"/>
                    </a:lnTo>
                    <a:lnTo>
                      <a:pt x="505" y="143"/>
                    </a:lnTo>
                    <a:lnTo>
                      <a:pt x="505" y="136"/>
                    </a:lnTo>
                    <a:lnTo>
                      <a:pt x="505" y="130"/>
                    </a:lnTo>
                    <a:lnTo>
                      <a:pt x="505" y="123"/>
                    </a:lnTo>
                    <a:lnTo>
                      <a:pt x="505" y="118"/>
                    </a:lnTo>
                    <a:lnTo>
                      <a:pt x="505" y="110"/>
                    </a:lnTo>
                    <a:lnTo>
                      <a:pt x="505" y="104"/>
                    </a:lnTo>
                    <a:lnTo>
                      <a:pt x="505" y="99"/>
                    </a:lnTo>
                    <a:lnTo>
                      <a:pt x="505" y="93"/>
                    </a:lnTo>
                    <a:lnTo>
                      <a:pt x="505" y="87"/>
                    </a:lnTo>
                    <a:lnTo>
                      <a:pt x="505" y="82"/>
                    </a:lnTo>
                    <a:lnTo>
                      <a:pt x="505" y="78"/>
                    </a:lnTo>
                    <a:lnTo>
                      <a:pt x="505" y="73"/>
                    </a:lnTo>
                    <a:lnTo>
                      <a:pt x="504" y="68"/>
                    </a:lnTo>
                    <a:lnTo>
                      <a:pt x="504" y="64"/>
                    </a:lnTo>
                    <a:lnTo>
                      <a:pt x="504" y="61"/>
                    </a:lnTo>
                    <a:lnTo>
                      <a:pt x="504" y="57"/>
                    </a:lnTo>
                    <a:lnTo>
                      <a:pt x="504" y="52"/>
                    </a:lnTo>
                    <a:lnTo>
                      <a:pt x="503" y="50"/>
                    </a:lnTo>
                    <a:lnTo>
                      <a:pt x="503" y="46"/>
                    </a:lnTo>
                    <a:lnTo>
                      <a:pt x="503" y="44"/>
                    </a:lnTo>
                    <a:lnTo>
                      <a:pt x="501" y="40"/>
                    </a:lnTo>
                    <a:lnTo>
                      <a:pt x="501" y="38"/>
                    </a:lnTo>
                    <a:lnTo>
                      <a:pt x="498" y="35"/>
                    </a:lnTo>
                    <a:lnTo>
                      <a:pt x="494" y="33"/>
                    </a:lnTo>
                    <a:lnTo>
                      <a:pt x="490" y="31"/>
                    </a:lnTo>
                    <a:lnTo>
                      <a:pt x="487" y="30"/>
                    </a:lnTo>
                    <a:lnTo>
                      <a:pt x="483" y="29"/>
                    </a:lnTo>
                    <a:lnTo>
                      <a:pt x="478" y="29"/>
                    </a:lnTo>
                    <a:lnTo>
                      <a:pt x="473" y="28"/>
                    </a:lnTo>
                    <a:lnTo>
                      <a:pt x="469" y="27"/>
                    </a:lnTo>
                    <a:lnTo>
                      <a:pt x="462" y="25"/>
                    </a:lnTo>
                    <a:lnTo>
                      <a:pt x="458" y="25"/>
                    </a:lnTo>
                    <a:lnTo>
                      <a:pt x="450" y="24"/>
                    </a:lnTo>
                    <a:lnTo>
                      <a:pt x="444" y="23"/>
                    </a:lnTo>
                    <a:lnTo>
                      <a:pt x="437" y="22"/>
                    </a:lnTo>
                    <a:lnTo>
                      <a:pt x="431" y="22"/>
                    </a:lnTo>
                    <a:lnTo>
                      <a:pt x="422" y="21"/>
                    </a:lnTo>
                    <a:lnTo>
                      <a:pt x="414" y="19"/>
                    </a:lnTo>
                    <a:lnTo>
                      <a:pt x="407" y="18"/>
                    </a:lnTo>
                    <a:lnTo>
                      <a:pt x="398" y="18"/>
                    </a:lnTo>
                    <a:lnTo>
                      <a:pt x="390" y="17"/>
                    </a:lnTo>
                    <a:lnTo>
                      <a:pt x="381" y="16"/>
                    </a:lnTo>
                    <a:lnTo>
                      <a:pt x="373" y="14"/>
                    </a:lnTo>
                    <a:lnTo>
                      <a:pt x="364" y="14"/>
                    </a:lnTo>
                    <a:lnTo>
                      <a:pt x="355" y="13"/>
                    </a:lnTo>
                    <a:lnTo>
                      <a:pt x="346" y="12"/>
                    </a:lnTo>
                    <a:lnTo>
                      <a:pt x="336" y="12"/>
                    </a:lnTo>
                    <a:lnTo>
                      <a:pt x="327" y="11"/>
                    </a:lnTo>
                    <a:lnTo>
                      <a:pt x="317" y="11"/>
                    </a:lnTo>
                    <a:lnTo>
                      <a:pt x="308" y="10"/>
                    </a:lnTo>
                    <a:lnTo>
                      <a:pt x="297" y="10"/>
                    </a:lnTo>
                    <a:lnTo>
                      <a:pt x="289" y="10"/>
                    </a:lnTo>
                    <a:lnTo>
                      <a:pt x="279" y="8"/>
                    </a:lnTo>
                    <a:lnTo>
                      <a:pt x="270" y="7"/>
                    </a:lnTo>
                    <a:lnTo>
                      <a:pt x="259" y="7"/>
                    </a:lnTo>
                    <a:lnTo>
                      <a:pt x="249" y="6"/>
                    </a:lnTo>
                    <a:lnTo>
                      <a:pt x="240" y="6"/>
                    </a:lnTo>
                    <a:lnTo>
                      <a:pt x="231" y="5"/>
                    </a:lnTo>
                    <a:lnTo>
                      <a:pt x="221" y="5"/>
                    </a:lnTo>
                    <a:lnTo>
                      <a:pt x="211" y="5"/>
                    </a:lnTo>
                    <a:lnTo>
                      <a:pt x="203" y="4"/>
                    </a:lnTo>
                    <a:lnTo>
                      <a:pt x="193" y="4"/>
                    </a:lnTo>
                    <a:lnTo>
                      <a:pt x="185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9" y="2"/>
                    </a:lnTo>
                    <a:lnTo>
                      <a:pt x="151" y="2"/>
                    </a:lnTo>
                    <a:lnTo>
                      <a:pt x="143" y="2"/>
                    </a:lnTo>
                    <a:lnTo>
                      <a:pt x="135" y="1"/>
                    </a:lnTo>
                    <a:lnTo>
                      <a:pt x="129" y="1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8" y="1"/>
                    </a:lnTo>
                    <a:lnTo>
                      <a:pt x="65" y="2"/>
                    </a:lnTo>
                    <a:lnTo>
                      <a:pt x="58" y="2"/>
                    </a:lnTo>
                    <a:lnTo>
                      <a:pt x="52" y="4"/>
                    </a:lnTo>
                    <a:lnTo>
                      <a:pt x="46" y="5"/>
                    </a:lnTo>
                    <a:lnTo>
                      <a:pt x="40" y="7"/>
                    </a:lnTo>
                    <a:lnTo>
                      <a:pt x="33" y="8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17" y="17"/>
                    </a:lnTo>
                    <a:lnTo>
                      <a:pt x="12" y="19"/>
                    </a:lnTo>
                    <a:lnTo>
                      <a:pt x="7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3" y="33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11" y="35"/>
                    </a:lnTo>
                    <a:lnTo>
                      <a:pt x="15" y="34"/>
                    </a:lnTo>
                    <a:lnTo>
                      <a:pt x="18" y="34"/>
                    </a:lnTo>
                    <a:lnTo>
                      <a:pt x="22" y="33"/>
                    </a:lnTo>
                    <a:lnTo>
                      <a:pt x="26" y="31"/>
                    </a:lnTo>
                    <a:lnTo>
                      <a:pt x="31" y="30"/>
                    </a:lnTo>
                    <a:lnTo>
                      <a:pt x="34" y="29"/>
                    </a:lnTo>
                    <a:lnTo>
                      <a:pt x="38" y="28"/>
                    </a:lnTo>
                    <a:lnTo>
                      <a:pt x="41" y="27"/>
                    </a:lnTo>
                    <a:lnTo>
                      <a:pt x="45" y="24"/>
                    </a:lnTo>
                    <a:lnTo>
                      <a:pt x="49" y="23"/>
                    </a:lnTo>
                    <a:lnTo>
                      <a:pt x="52" y="22"/>
                    </a:lnTo>
                    <a:lnTo>
                      <a:pt x="56" y="21"/>
                    </a:lnTo>
                    <a:lnTo>
                      <a:pt x="57" y="19"/>
                    </a:lnTo>
                    <a:lnTo>
                      <a:pt x="61" y="19"/>
                    </a:lnTo>
                    <a:lnTo>
                      <a:pt x="62" y="19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73" y="19"/>
                    </a:lnTo>
                    <a:lnTo>
                      <a:pt x="77" y="19"/>
                    </a:lnTo>
                    <a:lnTo>
                      <a:pt x="81" y="19"/>
                    </a:lnTo>
                    <a:lnTo>
                      <a:pt x="85" y="19"/>
                    </a:lnTo>
                    <a:lnTo>
                      <a:pt x="91" y="19"/>
                    </a:lnTo>
                    <a:lnTo>
                      <a:pt x="96" y="19"/>
                    </a:lnTo>
                    <a:lnTo>
                      <a:pt x="102" y="21"/>
                    </a:lnTo>
                    <a:lnTo>
                      <a:pt x="107" y="21"/>
                    </a:lnTo>
                    <a:lnTo>
                      <a:pt x="114" y="21"/>
                    </a:lnTo>
                    <a:lnTo>
                      <a:pt x="122" y="22"/>
                    </a:lnTo>
                    <a:lnTo>
                      <a:pt x="129" y="23"/>
                    </a:lnTo>
                    <a:lnTo>
                      <a:pt x="135" y="23"/>
                    </a:lnTo>
                    <a:lnTo>
                      <a:pt x="142" y="23"/>
                    </a:lnTo>
                    <a:lnTo>
                      <a:pt x="149" y="24"/>
                    </a:lnTo>
                    <a:lnTo>
                      <a:pt x="158" y="24"/>
                    </a:lnTo>
                    <a:lnTo>
                      <a:pt x="165" y="25"/>
                    </a:lnTo>
                    <a:lnTo>
                      <a:pt x="174" y="25"/>
                    </a:lnTo>
                    <a:lnTo>
                      <a:pt x="183" y="27"/>
                    </a:lnTo>
                    <a:lnTo>
                      <a:pt x="192" y="28"/>
                    </a:lnTo>
                    <a:lnTo>
                      <a:pt x="200" y="28"/>
                    </a:lnTo>
                    <a:lnTo>
                      <a:pt x="209" y="29"/>
                    </a:lnTo>
                    <a:lnTo>
                      <a:pt x="219" y="30"/>
                    </a:lnTo>
                    <a:lnTo>
                      <a:pt x="227" y="31"/>
                    </a:lnTo>
                    <a:lnTo>
                      <a:pt x="237" y="31"/>
                    </a:lnTo>
                    <a:lnTo>
                      <a:pt x="245" y="33"/>
                    </a:lnTo>
                    <a:lnTo>
                      <a:pt x="255" y="34"/>
                    </a:lnTo>
                    <a:lnTo>
                      <a:pt x="265" y="35"/>
                    </a:lnTo>
                    <a:lnTo>
                      <a:pt x="274" y="35"/>
                    </a:lnTo>
                    <a:lnTo>
                      <a:pt x="283" y="36"/>
                    </a:lnTo>
                    <a:lnTo>
                      <a:pt x="291" y="38"/>
                    </a:lnTo>
                    <a:lnTo>
                      <a:pt x="301" y="39"/>
                    </a:lnTo>
                    <a:lnTo>
                      <a:pt x="310" y="39"/>
                    </a:lnTo>
                    <a:lnTo>
                      <a:pt x="318" y="40"/>
                    </a:lnTo>
                    <a:lnTo>
                      <a:pt x="328" y="40"/>
                    </a:lnTo>
                    <a:lnTo>
                      <a:pt x="336" y="42"/>
                    </a:lnTo>
                    <a:lnTo>
                      <a:pt x="345" y="44"/>
                    </a:lnTo>
                    <a:lnTo>
                      <a:pt x="353" y="44"/>
                    </a:lnTo>
                    <a:lnTo>
                      <a:pt x="362" y="45"/>
                    </a:lnTo>
                    <a:lnTo>
                      <a:pt x="370" y="46"/>
                    </a:lnTo>
                    <a:lnTo>
                      <a:pt x="378" y="46"/>
                    </a:lnTo>
                    <a:lnTo>
                      <a:pt x="386" y="48"/>
                    </a:lnTo>
                    <a:lnTo>
                      <a:pt x="392" y="48"/>
                    </a:lnTo>
                    <a:lnTo>
                      <a:pt x="401" y="51"/>
                    </a:lnTo>
                    <a:lnTo>
                      <a:pt x="407" y="51"/>
                    </a:lnTo>
                    <a:lnTo>
                      <a:pt x="414" y="52"/>
                    </a:lnTo>
                    <a:lnTo>
                      <a:pt x="420" y="53"/>
                    </a:lnTo>
                    <a:lnTo>
                      <a:pt x="426" y="55"/>
                    </a:lnTo>
                    <a:lnTo>
                      <a:pt x="432" y="55"/>
                    </a:lnTo>
                    <a:lnTo>
                      <a:pt x="437" y="56"/>
                    </a:lnTo>
                    <a:lnTo>
                      <a:pt x="442" y="57"/>
                    </a:lnTo>
                    <a:lnTo>
                      <a:pt x="447" y="58"/>
                    </a:lnTo>
                    <a:lnTo>
                      <a:pt x="450" y="58"/>
                    </a:lnTo>
                    <a:lnTo>
                      <a:pt x="454" y="59"/>
                    </a:lnTo>
                    <a:lnTo>
                      <a:pt x="456" y="61"/>
                    </a:lnTo>
                    <a:lnTo>
                      <a:pt x="460" y="62"/>
                    </a:lnTo>
                    <a:lnTo>
                      <a:pt x="464" y="63"/>
                    </a:lnTo>
                    <a:lnTo>
                      <a:pt x="466" y="65"/>
                    </a:lnTo>
                    <a:lnTo>
                      <a:pt x="467" y="70"/>
                    </a:lnTo>
                    <a:lnTo>
                      <a:pt x="464" y="78"/>
                    </a:lnTo>
                    <a:lnTo>
                      <a:pt x="460" y="81"/>
                    </a:lnTo>
                    <a:lnTo>
                      <a:pt x="456" y="84"/>
                    </a:lnTo>
                    <a:lnTo>
                      <a:pt x="453" y="87"/>
                    </a:lnTo>
                    <a:lnTo>
                      <a:pt x="449" y="91"/>
                    </a:lnTo>
                    <a:lnTo>
                      <a:pt x="446" y="95"/>
                    </a:lnTo>
                    <a:lnTo>
                      <a:pt x="442" y="98"/>
                    </a:lnTo>
                    <a:lnTo>
                      <a:pt x="439" y="101"/>
                    </a:lnTo>
                    <a:lnTo>
                      <a:pt x="438" y="104"/>
                    </a:lnTo>
                    <a:lnTo>
                      <a:pt x="437" y="107"/>
                    </a:lnTo>
                    <a:lnTo>
                      <a:pt x="437" y="109"/>
                    </a:lnTo>
                    <a:lnTo>
                      <a:pt x="439" y="112"/>
                    </a:lnTo>
                    <a:lnTo>
                      <a:pt x="443" y="113"/>
                    </a:lnTo>
                    <a:lnTo>
                      <a:pt x="447" y="113"/>
                    </a:lnTo>
                    <a:lnTo>
                      <a:pt x="452" y="113"/>
                    </a:lnTo>
                    <a:lnTo>
                      <a:pt x="455" y="112"/>
                    </a:lnTo>
                    <a:lnTo>
                      <a:pt x="459" y="110"/>
                    </a:lnTo>
                    <a:lnTo>
                      <a:pt x="461" y="107"/>
                    </a:lnTo>
                    <a:lnTo>
                      <a:pt x="465" y="104"/>
                    </a:lnTo>
                    <a:lnTo>
                      <a:pt x="469" y="101"/>
                    </a:lnTo>
                    <a:lnTo>
                      <a:pt x="471" y="98"/>
                    </a:lnTo>
                    <a:lnTo>
                      <a:pt x="476" y="92"/>
                    </a:lnTo>
                    <a:lnTo>
                      <a:pt x="479" y="89"/>
                    </a:lnTo>
                    <a:lnTo>
                      <a:pt x="482" y="89"/>
                    </a:lnTo>
                    <a:lnTo>
                      <a:pt x="483" y="89"/>
                    </a:lnTo>
                    <a:lnTo>
                      <a:pt x="486" y="91"/>
                    </a:lnTo>
                    <a:lnTo>
                      <a:pt x="487" y="95"/>
                    </a:lnTo>
                    <a:lnTo>
                      <a:pt x="487" y="97"/>
                    </a:lnTo>
                    <a:lnTo>
                      <a:pt x="487" y="101"/>
                    </a:lnTo>
                    <a:lnTo>
                      <a:pt x="487" y="106"/>
                    </a:lnTo>
                    <a:lnTo>
                      <a:pt x="488" y="113"/>
                    </a:lnTo>
                    <a:lnTo>
                      <a:pt x="488" y="115"/>
                    </a:lnTo>
                    <a:lnTo>
                      <a:pt x="488" y="119"/>
                    </a:lnTo>
                    <a:lnTo>
                      <a:pt x="488" y="123"/>
                    </a:lnTo>
                    <a:lnTo>
                      <a:pt x="488" y="127"/>
                    </a:lnTo>
                    <a:lnTo>
                      <a:pt x="488" y="131"/>
                    </a:lnTo>
                    <a:lnTo>
                      <a:pt x="488" y="136"/>
                    </a:lnTo>
                    <a:lnTo>
                      <a:pt x="488" y="141"/>
                    </a:lnTo>
                    <a:lnTo>
                      <a:pt x="488" y="147"/>
                    </a:lnTo>
                    <a:lnTo>
                      <a:pt x="487" y="152"/>
                    </a:lnTo>
                    <a:lnTo>
                      <a:pt x="487" y="157"/>
                    </a:lnTo>
                    <a:lnTo>
                      <a:pt x="487" y="161"/>
                    </a:lnTo>
                    <a:lnTo>
                      <a:pt x="487" y="166"/>
                    </a:lnTo>
                    <a:lnTo>
                      <a:pt x="486" y="172"/>
                    </a:lnTo>
                    <a:lnTo>
                      <a:pt x="486" y="177"/>
                    </a:lnTo>
                    <a:lnTo>
                      <a:pt x="486" y="183"/>
                    </a:lnTo>
                    <a:lnTo>
                      <a:pt x="486" y="191"/>
                    </a:lnTo>
                    <a:lnTo>
                      <a:pt x="484" y="195"/>
                    </a:lnTo>
                    <a:lnTo>
                      <a:pt x="484" y="202"/>
                    </a:lnTo>
                    <a:lnTo>
                      <a:pt x="484" y="208"/>
                    </a:lnTo>
                    <a:lnTo>
                      <a:pt x="484" y="214"/>
                    </a:lnTo>
                    <a:lnTo>
                      <a:pt x="483" y="220"/>
                    </a:lnTo>
                    <a:lnTo>
                      <a:pt x="483" y="227"/>
                    </a:lnTo>
                    <a:lnTo>
                      <a:pt x="483" y="233"/>
                    </a:lnTo>
                    <a:lnTo>
                      <a:pt x="483" y="239"/>
                    </a:lnTo>
                    <a:lnTo>
                      <a:pt x="483" y="245"/>
                    </a:lnTo>
                    <a:lnTo>
                      <a:pt x="482" y="251"/>
                    </a:lnTo>
                    <a:lnTo>
                      <a:pt x="482" y="256"/>
                    </a:lnTo>
                    <a:lnTo>
                      <a:pt x="482" y="264"/>
                    </a:lnTo>
                    <a:lnTo>
                      <a:pt x="481" y="270"/>
                    </a:lnTo>
                    <a:lnTo>
                      <a:pt x="481" y="276"/>
                    </a:lnTo>
                    <a:lnTo>
                      <a:pt x="481" y="282"/>
                    </a:lnTo>
                    <a:lnTo>
                      <a:pt x="481" y="288"/>
                    </a:lnTo>
                    <a:lnTo>
                      <a:pt x="479" y="293"/>
                    </a:lnTo>
                    <a:lnTo>
                      <a:pt x="479" y="299"/>
                    </a:lnTo>
                    <a:lnTo>
                      <a:pt x="478" y="305"/>
                    </a:lnTo>
                    <a:lnTo>
                      <a:pt x="478" y="311"/>
                    </a:lnTo>
                    <a:lnTo>
                      <a:pt x="478" y="316"/>
                    </a:lnTo>
                    <a:lnTo>
                      <a:pt x="477" y="322"/>
                    </a:lnTo>
                    <a:lnTo>
                      <a:pt x="477" y="327"/>
                    </a:lnTo>
                    <a:lnTo>
                      <a:pt x="477" y="332"/>
                    </a:lnTo>
                    <a:lnTo>
                      <a:pt x="477" y="336"/>
                    </a:lnTo>
                    <a:lnTo>
                      <a:pt x="476" y="341"/>
                    </a:lnTo>
                    <a:lnTo>
                      <a:pt x="476" y="345"/>
                    </a:lnTo>
                    <a:lnTo>
                      <a:pt x="476" y="350"/>
                    </a:lnTo>
                    <a:lnTo>
                      <a:pt x="475" y="353"/>
                    </a:lnTo>
                    <a:lnTo>
                      <a:pt x="475" y="358"/>
                    </a:lnTo>
                    <a:lnTo>
                      <a:pt x="475" y="362"/>
                    </a:lnTo>
                    <a:lnTo>
                      <a:pt x="475" y="366"/>
                    </a:lnTo>
                    <a:lnTo>
                      <a:pt x="475" y="372"/>
                    </a:lnTo>
                    <a:lnTo>
                      <a:pt x="473" y="377"/>
                    </a:lnTo>
                    <a:lnTo>
                      <a:pt x="473" y="380"/>
                    </a:lnTo>
                    <a:lnTo>
                      <a:pt x="473" y="384"/>
                    </a:lnTo>
                    <a:lnTo>
                      <a:pt x="472" y="387"/>
                    </a:lnTo>
                    <a:lnTo>
                      <a:pt x="471" y="392"/>
                    </a:lnTo>
                    <a:lnTo>
                      <a:pt x="469" y="398"/>
                    </a:lnTo>
                    <a:lnTo>
                      <a:pt x="466" y="403"/>
                    </a:lnTo>
                    <a:lnTo>
                      <a:pt x="464" y="408"/>
                    </a:lnTo>
                    <a:lnTo>
                      <a:pt x="460" y="414"/>
                    </a:lnTo>
                    <a:lnTo>
                      <a:pt x="458" y="419"/>
                    </a:lnTo>
                    <a:lnTo>
                      <a:pt x="455" y="425"/>
                    </a:lnTo>
                    <a:lnTo>
                      <a:pt x="453" y="429"/>
                    </a:lnTo>
                    <a:lnTo>
                      <a:pt x="450" y="434"/>
                    </a:lnTo>
                    <a:lnTo>
                      <a:pt x="449" y="438"/>
                    </a:lnTo>
                    <a:lnTo>
                      <a:pt x="449" y="442"/>
                    </a:lnTo>
                    <a:lnTo>
                      <a:pt x="449" y="446"/>
                    </a:lnTo>
                    <a:lnTo>
                      <a:pt x="450" y="448"/>
                    </a:lnTo>
                    <a:lnTo>
                      <a:pt x="453" y="449"/>
                    </a:lnTo>
                    <a:lnTo>
                      <a:pt x="458" y="452"/>
                    </a:lnTo>
                    <a:lnTo>
                      <a:pt x="461" y="452"/>
                    </a:lnTo>
                    <a:lnTo>
                      <a:pt x="465" y="451"/>
                    </a:lnTo>
                    <a:lnTo>
                      <a:pt x="469" y="448"/>
                    </a:lnTo>
                    <a:lnTo>
                      <a:pt x="472" y="448"/>
                    </a:lnTo>
                    <a:lnTo>
                      <a:pt x="476" y="445"/>
                    </a:lnTo>
                    <a:lnTo>
                      <a:pt x="479" y="443"/>
                    </a:lnTo>
                    <a:lnTo>
                      <a:pt x="482" y="440"/>
                    </a:lnTo>
                    <a:lnTo>
                      <a:pt x="486" y="438"/>
                    </a:lnTo>
                    <a:lnTo>
                      <a:pt x="490" y="434"/>
                    </a:lnTo>
                    <a:lnTo>
                      <a:pt x="496" y="430"/>
                    </a:lnTo>
                    <a:lnTo>
                      <a:pt x="500" y="430"/>
                    </a:lnTo>
                    <a:lnTo>
                      <a:pt x="504" y="434"/>
                    </a:lnTo>
                    <a:lnTo>
                      <a:pt x="504" y="435"/>
                    </a:lnTo>
                    <a:lnTo>
                      <a:pt x="505" y="437"/>
                    </a:lnTo>
                    <a:lnTo>
                      <a:pt x="505" y="441"/>
                    </a:lnTo>
                    <a:lnTo>
                      <a:pt x="505" y="446"/>
                    </a:lnTo>
                    <a:lnTo>
                      <a:pt x="505" y="449"/>
                    </a:lnTo>
                    <a:lnTo>
                      <a:pt x="505" y="455"/>
                    </a:lnTo>
                    <a:lnTo>
                      <a:pt x="505" y="459"/>
                    </a:lnTo>
                    <a:lnTo>
                      <a:pt x="505" y="463"/>
                    </a:lnTo>
                    <a:lnTo>
                      <a:pt x="505" y="466"/>
                    </a:lnTo>
                    <a:lnTo>
                      <a:pt x="506" y="470"/>
                    </a:lnTo>
                    <a:lnTo>
                      <a:pt x="505" y="474"/>
                    </a:lnTo>
                    <a:lnTo>
                      <a:pt x="505" y="477"/>
                    </a:lnTo>
                    <a:lnTo>
                      <a:pt x="505" y="481"/>
                    </a:lnTo>
                    <a:lnTo>
                      <a:pt x="505" y="485"/>
                    </a:lnTo>
                    <a:lnTo>
                      <a:pt x="505" y="488"/>
                    </a:lnTo>
                    <a:lnTo>
                      <a:pt x="505" y="492"/>
                    </a:lnTo>
                    <a:lnTo>
                      <a:pt x="505" y="497"/>
                    </a:lnTo>
                    <a:lnTo>
                      <a:pt x="505" y="502"/>
                    </a:lnTo>
                    <a:lnTo>
                      <a:pt x="505" y="505"/>
                    </a:lnTo>
                    <a:lnTo>
                      <a:pt x="505" y="510"/>
                    </a:lnTo>
                    <a:lnTo>
                      <a:pt x="505" y="515"/>
                    </a:lnTo>
                    <a:lnTo>
                      <a:pt x="505" y="520"/>
                    </a:lnTo>
                    <a:lnTo>
                      <a:pt x="505" y="524"/>
                    </a:lnTo>
                    <a:lnTo>
                      <a:pt x="505" y="530"/>
                    </a:lnTo>
                    <a:lnTo>
                      <a:pt x="505" y="533"/>
                    </a:lnTo>
                    <a:lnTo>
                      <a:pt x="505" y="538"/>
                    </a:lnTo>
                    <a:lnTo>
                      <a:pt x="505" y="543"/>
                    </a:lnTo>
                    <a:lnTo>
                      <a:pt x="505" y="548"/>
                    </a:lnTo>
                    <a:lnTo>
                      <a:pt x="505" y="551"/>
                    </a:lnTo>
                    <a:lnTo>
                      <a:pt x="505" y="556"/>
                    </a:lnTo>
                    <a:lnTo>
                      <a:pt x="505" y="561"/>
                    </a:lnTo>
                    <a:lnTo>
                      <a:pt x="505" y="566"/>
                    </a:lnTo>
                    <a:lnTo>
                      <a:pt x="505" y="571"/>
                    </a:lnTo>
                    <a:lnTo>
                      <a:pt x="505" y="575"/>
                    </a:lnTo>
                    <a:lnTo>
                      <a:pt x="504" y="579"/>
                    </a:lnTo>
                    <a:lnTo>
                      <a:pt x="504" y="583"/>
                    </a:lnTo>
                    <a:lnTo>
                      <a:pt x="504" y="588"/>
                    </a:lnTo>
                    <a:lnTo>
                      <a:pt x="504" y="593"/>
                    </a:lnTo>
                    <a:lnTo>
                      <a:pt x="504" y="596"/>
                    </a:lnTo>
                    <a:lnTo>
                      <a:pt x="504" y="600"/>
                    </a:lnTo>
                    <a:lnTo>
                      <a:pt x="504" y="605"/>
                    </a:lnTo>
                    <a:lnTo>
                      <a:pt x="504" y="609"/>
                    </a:lnTo>
                    <a:lnTo>
                      <a:pt x="503" y="611"/>
                    </a:lnTo>
                    <a:lnTo>
                      <a:pt x="503" y="615"/>
                    </a:lnTo>
                    <a:lnTo>
                      <a:pt x="503" y="618"/>
                    </a:lnTo>
                    <a:lnTo>
                      <a:pt x="503" y="622"/>
                    </a:lnTo>
                    <a:lnTo>
                      <a:pt x="501" y="626"/>
                    </a:lnTo>
                    <a:lnTo>
                      <a:pt x="501" y="629"/>
                    </a:lnTo>
                    <a:lnTo>
                      <a:pt x="501" y="632"/>
                    </a:lnTo>
                    <a:lnTo>
                      <a:pt x="501" y="635"/>
                    </a:lnTo>
                    <a:lnTo>
                      <a:pt x="501" y="640"/>
                    </a:lnTo>
                    <a:lnTo>
                      <a:pt x="501" y="644"/>
                    </a:lnTo>
                    <a:lnTo>
                      <a:pt x="501" y="647"/>
                    </a:lnTo>
                    <a:lnTo>
                      <a:pt x="501" y="651"/>
                    </a:lnTo>
                    <a:lnTo>
                      <a:pt x="499" y="655"/>
                    </a:lnTo>
                    <a:lnTo>
                      <a:pt x="498" y="660"/>
                    </a:lnTo>
                    <a:lnTo>
                      <a:pt x="496" y="662"/>
                    </a:lnTo>
                    <a:lnTo>
                      <a:pt x="495" y="666"/>
                    </a:lnTo>
                    <a:lnTo>
                      <a:pt x="494" y="669"/>
                    </a:lnTo>
                    <a:lnTo>
                      <a:pt x="494" y="673"/>
                    </a:lnTo>
                    <a:lnTo>
                      <a:pt x="492" y="675"/>
                    </a:lnTo>
                    <a:lnTo>
                      <a:pt x="490" y="679"/>
                    </a:lnTo>
                    <a:lnTo>
                      <a:pt x="489" y="683"/>
                    </a:lnTo>
                    <a:lnTo>
                      <a:pt x="488" y="686"/>
                    </a:lnTo>
                    <a:lnTo>
                      <a:pt x="487" y="690"/>
                    </a:lnTo>
                    <a:lnTo>
                      <a:pt x="486" y="694"/>
                    </a:lnTo>
                    <a:lnTo>
                      <a:pt x="484" y="697"/>
                    </a:lnTo>
                    <a:lnTo>
                      <a:pt x="483" y="701"/>
                    </a:lnTo>
                    <a:lnTo>
                      <a:pt x="482" y="705"/>
                    </a:lnTo>
                    <a:lnTo>
                      <a:pt x="479" y="708"/>
                    </a:lnTo>
                    <a:lnTo>
                      <a:pt x="478" y="712"/>
                    </a:lnTo>
                    <a:lnTo>
                      <a:pt x="477" y="716"/>
                    </a:lnTo>
                    <a:lnTo>
                      <a:pt x="476" y="719"/>
                    </a:lnTo>
                    <a:lnTo>
                      <a:pt x="475" y="723"/>
                    </a:lnTo>
                    <a:lnTo>
                      <a:pt x="473" y="726"/>
                    </a:lnTo>
                    <a:lnTo>
                      <a:pt x="472" y="730"/>
                    </a:lnTo>
                    <a:lnTo>
                      <a:pt x="471" y="736"/>
                    </a:lnTo>
                    <a:lnTo>
                      <a:pt x="469" y="742"/>
                    </a:lnTo>
                    <a:lnTo>
                      <a:pt x="467" y="747"/>
                    </a:lnTo>
                    <a:lnTo>
                      <a:pt x="466" y="753"/>
                    </a:lnTo>
                    <a:lnTo>
                      <a:pt x="465" y="756"/>
                    </a:lnTo>
                    <a:lnTo>
                      <a:pt x="465" y="759"/>
                    </a:lnTo>
                    <a:lnTo>
                      <a:pt x="465" y="763"/>
                    </a:lnTo>
                    <a:lnTo>
                      <a:pt x="466" y="765"/>
                    </a:lnTo>
                    <a:lnTo>
                      <a:pt x="467" y="768"/>
                    </a:lnTo>
                    <a:lnTo>
                      <a:pt x="470" y="768"/>
                    </a:lnTo>
                    <a:lnTo>
                      <a:pt x="472" y="767"/>
                    </a:lnTo>
                    <a:lnTo>
                      <a:pt x="476" y="764"/>
                    </a:lnTo>
                    <a:lnTo>
                      <a:pt x="479" y="760"/>
                    </a:lnTo>
                    <a:lnTo>
                      <a:pt x="484" y="756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4" name="Freeform 152"/>
              <p:cNvSpPr>
                <a:spLocks/>
              </p:cNvSpPr>
              <p:nvPr/>
            </p:nvSpPr>
            <p:spPr bwMode="auto">
              <a:xfrm>
                <a:off x="1909" y="1779"/>
                <a:ext cx="134" cy="191"/>
              </a:xfrm>
              <a:custGeom>
                <a:avLst/>
                <a:gdLst>
                  <a:gd name="T0" fmla="*/ 0 w 537"/>
                  <a:gd name="T1" fmla="*/ 0 h 764"/>
                  <a:gd name="T2" fmla="*/ 0 w 537"/>
                  <a:gd name="T3" fmla="*/ 0 h 764"/>
                  <a:gd name="T4" fmla="*/ 0 w 537"/>
                  <a:gd name="T5" fmla="*/ 0 h 764"/>
                  <a:gd name="T6" fmla="*/ 0 w 537"/>
                  <a:gd name="T7" fmla="*/ 0 h 764"/>
                  <a:gd name="T8" fmla="*/ 0 w 537"/>
                  <a:gd name="T9" fmla="*/ 0 h 764"/>
                  <a:gd name="T10" fmla="*/ 0 w 537"/>
                  <a:gd name="T11" fmla="*/ 0 h 764"/>
                  <a:gd name="T12" fmla="*/ 0 w 537"/>
                  <a:gd name="T13" fmla="*/ 0 h 764"/>
                  <a:gd name="T14" fmla="*/ 0 w 537"/>
                  <a:gd name="T15" fmla="*/ 0 h 764"/>
                  <a:gd name="T16" fmla="*/ 0 w 537"/>
                  <a:gd name="T17" fmla="*/ 0 h 764"/>
                  <a:gd name="T18" fmla="*/ 0 w 537"/>
                  <a:gd name="T19" fmla="*/ 0 h 764"/>
                  <a:gd name="T20" fmla="*/ 0 w 537"/>
                  <a:gd name="T21" fmla="*/ 0 h 764"/>
                  <a:gd name="T22" fmla="*/ 0 w 537"/>
                  <a:gd name="T23" fmla="*/ 0 h 764"/>
                  <a:gd name="T24" fmla="*/ 0 w 537"/>
                  <a:gd name="T25" fmla="*/ 0 h 764"/>
                  <a:gd name="T26" fmla="*/ 0 w 537"/>
                  <a:gd name="T27" fmla="*/ 0 h 764"/>
                  <a:gd name="T28" fmla="*/ 0 w 537"/>
                  <a:gd name="T29" fmla="*/ 0 h 764"/>
                  <a:gd name="T30" fmla="*/ 0 w 537"/>
                  <a:gd name="T31" fmla="*/ 0 h 764"/>
                  <a:gd name="T32" fmla="*/ 0 w 537"/>
                  <a:gd name="T33" fmla="*/ 0 h 764"/>
                  <a:gd name="T34" fmla="*/ 0 w 537"/>
                  <a:gd name="T35" fmla="*/ 0 h 764"/>
                  <a:gd name="T36" fmla="*/ 0 w 537"/>
                  <a:gd name="T37" fmla="*/ 0 h 764"/>
                  <a:gd name="T38" fmla="*/ 0 w 537"/>
                  <a:gd name="T39" fmla="*/ 0 h 764"/>
                  <a:gd name="T40" fmla="*/ 0 w 537"/>
                  <a:gd name="T41" fmla="*/ 0 h 764"/>
                  <a:gd name="T42" fmla="*/ 0 w 537"/>
                  <a:gd name="T43" fmla="*/ 0 h 764"/>
                  <a:gd name="T44" fmla="*/ 0 w 537"/>
                  <a:gd name="T45" fmla="*/ 0 h 764"/>
                  <a:gd name="T46" fmla="*/ 0 w 537"/>
                  <a:gd name="T47" fmla="*/ 0 h 764"/>
                  <a:gd name="T48" fmla="*/ 0 w 537"/>
                  <a:gd name="T49" fmla="*/ 0 h 764"/>
                  <a:gd name="T50" fmla="*/ 0 w 537"/>
                  <a:gd name="T51" fmla="*/ 0 h 764"/>
                  <a:gd name="T52" fmla="*/ 0 w 537"/>
                  <a:gd name="T53" fmla="*/ 0 h 764"/>
                  <a:gd name="T54" fmla="*/ 0 w 537"/>
                  <a:gd name="T55" fmla="*/ 0 h 764"/>
                  <a:gd name="T56" fmla="*/ 0 w 537"/>
                  <a:gd name="T57" fmla="*/ 0 h 764"/>
                  <a:gd name="T58" fmla="*/ 0 w 537"/>
                  <a:gd name="T59" fmla="*/ 0 h 764"/>
                  <a:gd name="T60" fmla="*/ 0 w 537"/>
                  <a:gd name="T61" fmla="*/ 0 h 764"/>
                  <a:gd name="T62" fmla="*/ 0 w 537"/>
                  <a:gd name="T63" fmla="*/ 0 h 764"/>
                  <a:gd name="T64" fmla="*/ 0 w 537"/>
                  <a:gd name="T65" fmla="*/ 0 h 764"/>
                  <a:gd name="T66" fmla="*/ 0 w 537"/>
                  <a:gd name="T67" fmla="*/ 0 h 764"/>
                  <a:gd name="T68" fmla="*/ 0 w 537"/>
                  <a:gd name="T69" fmla="*/ 0 h 764"/>
                  <a:gd name="T70" fmla="*/ 0 w 537"/>
                  <a:gd name="T71" fmla="*/ 0 h 764"/>
                  <a:gd name="T72" fmla="*/ 0 w 537"/>
                  <a:gd name="T73" fmla="*/ 0 h 764"/>
                  <a:gd name="T74" fmla="*/ 0 w 537"/>
                  <a:gd name="T75" fmla="*/ 0 h 764"/>
                  <a:gd name="T76" fmla="*/ 0 w 537"/>
                  <a:gd name="T77" fmla="*/ 0 h 764"/>
                  <a:gd name="T78" fmla="*/ 0 w 537"/>
                  <a:gd name="T79" fmla="*/ 0 h 764"/>
                  <a:gd name="T80" fmla="*/ 0 w 537"/>
                  <a:gd name="T81" fmla="*/ 0 h 764"/>
                  <a:gd name="T82" fmla="*/ 0 w 537"/>
                  <a:gd name="T83" fmla="*/ 0 h 764"/>
                  <a:gd name="T84" fmla="*/ 0 w 537"/>
                  <a:gd name="T85" fmla="*/ 0 h 764"/>
                  <a:gd name="T86" fmla="*/ 0 w 537"/>
                  <a:gd name="T87" fmla="*/ 0 h 764"/>
                  <a:gd name="T88" fmla="*/ 0 w 537"/>
                  <a:gd name="T89" fmla="*/ 0 h 764"/>
                  <a:gd name="T90" fmla="*/ 0 w 537"/>
                  <a:gd name="T91" fmla="*/ 0 h 764"/>
                  <a:gd name="T92" fmla="*/ 0 w 537"/>
                  <a:gd name="T93" fmla="*/ 0 h 764"/>
                  <a:gd name="T94" fmla="*/ 0 w 537"/>
                  <a:gd name="T95" fmla="*/ 0 h 764"/>
                  <a:gd name="T96" fmla="*/ 0 w 537"/>
                  <a:gd name="T97" fmla="*/ 0 h 764"/>
                  <a:gd name="T98" fmla="*/ 0 w 537"/>
                  <a:gd name="T99" fmla="*/ 0 h 764"/>
                  <a:gd name="T100" fmla="*/ 0 w 537"/>
                  <a:gd name="T101" fmla="*/ 0 h 764"/>
                  <a:gd name="T102" fmla="*/ 0 w 537"/>
                  <a:gd name="T103" fmla="*/ 0 h 764"/>
                  <a:gd name="T104" fmla="*/ 0 w 537"/>
                  <a:gd name="T105" fmla="*/ 0 h 764"/>
                  <a:gd name="T106" fmla="*/ 0 w 537"/>
                  <a:gd name="T107" fmla="*/ 0 h 764"/>
                  <a:gd name="T108" fmla="*/ 0 w 537"/>
                  <a:gd name="T109" fmla="*/ 0 h 764"/>
                  <a:gd name="T110" fmla="*/ 0 w 537"/>
                  <a:gd name="T111" fmla="*/ 0 h 764"/>
                  <a:gd name="T112" fmla="*/ 0 w 537"/>
                  <a:gd name="T113" fmla="*/ 0 h 764"/>
                  <a:gd name="T114" fmla="*/ 0 w 537"/>
                  <a:gd name="T115" fmla="*/ 0 h 764"/>
                  <a:gd name="T116" fmla="*/ 0 w 537"/>
                  <a:gd name="T117" fmla="*/ 0 h 764"/>
                  <a:gd name="T118" fmla="*/ 0 w 537"/>
                  <a:gd name="T119" fmla="*/ 0 h 764"/>
                  <a:gd name="T120" fmla="*/ 0 w 537"/>
                  <a:gd name="T121" fmla="*/ 0 h 764"/>
                  <a:gd name="T122" fmla="*/ 0 w 537"/>
                  <a:gd name="T123" fmla="*/ 0 h 764"/>
                  <a:gd name="T124" fmla="*/ 0 w 537"/>
                  <a:gd name="T125" fmla="*/ 0 h 7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37" h="764">
                    <a:moveTo>
                      <a:pt x="86" y="732"/>
                    </a:moveTo>
                    <a:lnTo>
                      <a:pt x="85" y="732"/>
                    </a:lnTo>
                    <a:lnTo>
                      <a:pt x="83" y="732"/>
                    </a:lnTo>
                    <a:lnTo>
                      <a:pt x="80" y="732"/>
                    </a:lnTo>
                    <a:lnTo>
                      <a:pt x="75" y="732"/>
                    </a:lnTo>
                    <a:lnTo>
                      <a:pt x="70" y="732"/>
                    </a:lnTo>
                    <a:lnTo>
                      <a:pt x="64" y="732"/>
                    </a:lnTo>
                    <a:lnTo>
                      <a:pt x="59" y="732"/>
                    </a:lnTo>
                    <a:lnTo>
                      <a:pt x="53" y="732"/>
                    </a:lnTo>
                    <a:lnTo>
                      <a:pt x="49" y="730"/>
                    </a:lnTo>
                    <a:lnTo>
                      <a:pt x="46" y="730"/>
                    </a:lnTo>
                    <a:lnTo>
                      <a:pt x="42" y="729"/>
                    </a:lnTo>
                    <a:lnTo>
                      <a:pt x="38" y="729"/>
                    </a:lnTo>
                    <a:lnTo>
                      <a:pt x="32" y="727"/>
                    </a:lnTo>
                    <a:lnTo>
                      <a:pt x="28" y="726"/>
                    </a:lnTo>
                    <a:lnTo>
                      <a:pt x="23" y="722"/>
                    </a:lnTo>
                    <a:lnTo>
                      <a:pt x="18" y="718"/>
                    </a:lnTo>
                    <a:lnTo>
                      <a:pt x="14" y="713"/>
                    </a:lnTo>
                    <a:lnTo>
                      <a:pt x="13" y="709"/>
                    </a:lnTo>
                    <a:lnTo>
                      <a:pt x="12" y="706"/>
                    </a:lnTo>
                    <a:lnTo>
                      <a:pt x="11" y="705"/>
                    </a:lnTo>
                    <a:lnTo>
                      <a:pt x="11" y="701"/>
                    </a:lnTo>
                    <a:lnTo>
                      <a:pt x="11" y="699"/>
                    </a:lnTo>
                    <a:lnTo>
                      <a:pt x="9" y="695"/>
                    </a:lnTo>
                    <a:lnTo>
                      <a:pt x="9" y="692"/>
                    </a:lnTo>
                    <a:lnTo>
                      <a:pt x="8" y="687"/>
                    </a:lnTo>
                    <a:lnTo>
                      <a:pt x="8" y="683"/>
                    </a:lnTo>
                    <a:lnTo>
                      <a:pt x="8" y="678"/>
                    </a:lnTo>
                    <a:lnTo>
                      <a:pt x="7" y="672"/>
                    </a:lnTo>
                    <a:lnTo>
                      <a:pt x="7" y="667"/>
                    </a:lnTo>
                    <a:lnTo>
                      <a:pt x="7" y="661"/>
                    </a:lnTo>
                    <a:lnTo>
                      <a:pt x="6" y="655"/>
                    </a:lnTo>
                    <a:lnTo>
                      <a:pt x="6" y="649"/>
                    </a:lnTo>
                    <a:lnTo>
                      <a:pt x="6" y="643"/>
                    </a:lnTo>
                    <a:lnTo>
                      <a:pt x="6" y="636"/>
                    </a:lnTo>
                    <a:lnTo>
                      <a:pt x="5" y="628"/>
                    </a:lnTo>
                    <a:lnTo>
                      <a:pt x="5" y="621"/>
                    </a:lnTo>
                    <a:lnTo>
                      <a:pt x="3" y="613"/>
                    </a:lnTo>
                    <a:lnTo>
                      <a:pt x="3" y="605"/>
                    </a:lnTo>
                    <a:lnTo>
                      <a:pt x="3" y="597"/>
                    </a:lnTo>
                    <a:lnTo>
                      <a:pt x="3" y="590"/>
                    </a:lnTo>
                    <a:lnTo>
                      <a:pt x="3" y="581"/>
                    </a:lnTo>
                    <a:lnTo>
                      <a:pt x="3" y="573"/>
                    </a:lnTo>
                    <a:lnTo>
                      <a:pt x="2" y="564"/>
                    </a:lnTo>
                    <a:lnTo>
                      <a:pt x="2" y="556"/>
                    </a:lnTo>
                    <a:lnTo>
                      <a:pt x="2" y="547"/>
                    </a:lnTo>
                    <a:lnTo>
                      <a:pt x="2" y="539"/>
                    </a:lnTo>
                    <a:lnTo>
                      <a:pt x="2" y="529"/>
                    </a:lnTo>
                    <a:lnTo>
                      <a:pt x="2" y="520"/>
                    </a:lnTo>
                    <a:lnTo>
                      <a:pt x="2" y="512"/>
                    </a:lnTo>
                    <a:lnTo>
                      <a:pt x="2" y="503"/>
                    </a:lnTo>
                    <a:lnTo>
                      <a:pt x="1" y="494"/>
                    </a:lnTo>
                    <a:lnTo>
                      <a:pt x="1" y="485"/>
                    </a:lnTo>
                    <a:lnTo>
                      <a:pt x="1" y="475"/>
                    </a:lnTo>
                    <a:lnTo>
                      <a:pt x="1" y="467"/>
                    </a:lnTo>
                    <a:lnTo>
                      <a:pt x="0" y="457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0" y="432"/>
                    </a:lnTo>
                    <a:lnTo>
                      <a:pt x="0" y="423"/>
                    </a:lnTo>
                    <a:lnTo>
                      <a:pt x="0" y="415"/>
                    </a:lnTo>
                    <a:lnTo>
                      <a:pt x="0" y="406"/>
                    </a:lnTo>
                    <a:lnTo>
                      <a:pt x="0" y="399"/>
                    </a:lnTo>
                    <a:lnTo>
                      <a:pt x="0" y="390"/>
                    </a:lnTo>
                    <a:lnTo>
                      <a:pt x="0" y="383"/>
                    </a:lnTo>
                    <a:lnTo>
                      <a:pt x="0" y="376"/>
                    </a:lnTo>
                    <a:lnTo>
                      <a:pt x="0" y="368"/>
                    </a:lnTo>
                    <a:lnTo>
                      <a:pt x="0" y="361"/>
                    </a:lnTo>
                    <a:lnTo>
                      <a:pt x="0" y="354"/>
                    </a:lnTo>
                    <a:lnTo>
                      <a:pt x="0" y="347"/>
                    </a:lnTo>
                    <a:lnTo>
                      <a:pt x="0" y="340"/>
                    </a:lnTo>
                    <a:lnTo>
                      <a:pt x="0" y="334"/>
                    </a:lnTo>
                    <a:lnTo>
                      <a:pt x="0" y="328"/>
                    </a:lnTo>
                    <a:lnTo>
                      <a:pt x="0" y="323"/>
                    </a:lnTo>
                    <a:lnTo>
                      <a:pt x="0" y="319"/>
                    </a:lnTo>
                    <a:lnTo>
                      <a:pt x="0" y="314"/>
                    </a:lnTo>
                    <a:lnTo>
                      <a:pt x="0" y="309"/>
                    </a:lnTo>
                    <a:lnTo>
                      <a:pt x="0" y="305"/>
                    </a:lnTo>
                    <a:lnTo>
                      <a:pt x="1" y="302"/>
                    </a:lnTo>
                    <a:lnTo>
                      <a:pt x="1" y="295"/>
                    </a:lnTo>
                    <a:lnTo>
                      <a:pt x="2" y="292"/>
                    </a:lnTo>
                    <a:lnTo>
                      <a:pt x="2" y="287"/>
                    </a:lnTo>
                    <a:lnTo>
                      <a:pt x="2" y="282"/>
                    </a:lnTo>
                    <a:lnTo>
                      <a:pt x="2" y="280"/>
                    </a:lnTo>
                    <a:lnTo>
                      <a:pt x="2" y="277"/>
                    </a:lnTo>
                    <a:lnTo>
                      <a:pt x="2" y="274"/>
                    </a:lnTo>
                    <a:lnTo>
                      <a:pt x="3" y="270"/>
                    </a:lnTo>
                    <a:lnTo>
                      <a:pt x="3" y="266"/>
                    </a:lnTo>
                    <a:lnTo>
                      <a:pt x="3" y="263"/>
                    </a:lnTo>
                    <a:lnTo>
                      <a:pt x="3" y="259"/>
                    </a:lnTo>
                    <a:lnTo>
                      <a:pt x="3" y="255"/>
                    </a:lnTo>
                    <a:lnTo>
                      <a:pt x="3" y="251"/>
                    </a:lnTo>
                    <a:lnTo>
                      <a:pt x="5" y="247"/>
                    </a:lnTo>
                    <a:lnTo>
                      <a:pt x="5" y="242"/>
                    </a:lnTo>
                    <a:lnTo>
                      <a:pt x="5" y="238"/>
                    </a:lnTo>
                    <a:lnTo>
                      <a:pt x="5" y="234"/>
                    </a:lnTo>
                    <a:lnTo>
                      <a:pt x="5" y="229"/>
                    </a:lnTo>
                    <a:lnTo>
                      <a:pt x="6" y="224"/>
                    </a:lnTo>
                    <a:lnTo>
                      <a:pt x="6" y="219"/>
                    </a:lnTo>
                    <a:lnTo>
                      <a:pt x="6" y="213"/>
                    </a:lnTo>
                    <a:lnTo>
                      <a:pt x="6" y="208"/>
                    </a:lnTo>
                    <a:lnTo>
                      <a:pt x="7" y="203"/>
                    </a:lnTo>
                    <a:lnTo>
                      <a:pt x="7" y="198"/>
                    </a:lnTo>
                    <a:lnTo>
                      <a:pt x="7" y="193"/>
                    </a:lnTo>
                    <a:lnTo>
                      <a:pt x="8" y="189"/>
                    </a:lnTo>
                    <a:lnTo>
                      <a:pt x="8" y="183"/>
                    </a:lnTo>
                    <a:lnTo>
                      <a:pt x="9" y="178"/>
                    </a:lnTo>
                    <a:lnTo>
                      <a:pt x="9" y="172"/>
                    </a:lnTo>
                    <a:lnTo>
                      <a:pt x="9" y="167"/>
                    </a:lnTo>
                    <a:lnTo>
                      <a:pt x="11" y="161"/>
                    </a:lnTo>
                    <a:lnTo>
                      <a:pt x="11" y="156"/>
                    </a:lnTo>
                    <a:lnTo>
                      <a:pt x="11" y="151"/>
                    </a:lnTo>
                    <a:lnTo>
                      <a:pt x="11" y="146"/>
                    </a:lnTo>
                    <a:lnTo>
                      <a:pt x="12" y="140"/>
                    </a:lnTo>
                    <a:lnTo>
                      <a:pt x="12" y="135"/>
                    </a:lnTo>
                    <a:lnTo>
                      <a:pt x="12" y="129"/>
                    </a:lnTo>
                    <a:lnTo>
                      <a:pt x="13" y="124"/>
                    </a:lnTo>
                    <a:lnTo>
                      <a:pt x="13" y="119"/>
                    </a:lnTo>
                    <a:lnTo>
                      <a:pt x="14" y="114"/>
                    </a:lnTo>
                    <a:lnTo>
                      <a:pt x="14" y="108"/>
                    </a:lnTo>
                    <a:lnTo>
                      <a:pt x="14" y="104"/>
                    </a:lnTo>
                    <a:lnTo>
                      <a:pt x="15" y="99"/>
                    </a:lnTo>
                    <a:lnTo>
                      <a:pt x="15" y="95"/>
                    </a:lnTo>
                    <a:lnTo>
                      <a:pt x="15" y="89"/>
                    </a:lnTo>
                    <a:lnTo>
                      <a:pt x="17" y="85"/>
                    </a:lnTo>
                    <a:lnTo>
                      <a:pt x="17" y="80"/>
                    </a:lnTo>
                    <a:lnTo>
                      <a:pt x="18" y="77"/>
                    </a:lnTo>
                    <a:lnTo>
                      <a:pt x="18" y="73"/>
                    </a:lnTo>
                    <a:lnTo>
                      <a:pt x="18" y="68"/>
                    </a:lnTo>
                    <a:lnTo>
                      <a:pt x="19" y="65"/>
                    </a:lnTo>
                    <a:lnTo>
                      <a:pt x="19" y="61"/>
                    </a:lnTo>
                    <a:lnTo>
                      <a:pt x="19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2" y="49"/>
                    </a:lnTo>
                    <a:lnTo>
                      <a:pt x="23" y="43"/>
                    </a:lnTo>
                    <a:lnTo>
                      <a:pt x="24" y="38"/>
                    </a:lnTo>
                    <a:lnTo>
                      <a:pt x="24" y="35"/>
                    </a:lnTo>
                    <a:lnTo>
                      <a:pt x="26" y="33"/>
                    </a:lnTo>
                    <a:lnTo>
                      <a:pt x="28" y="28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8" y="21"/>
                    </a:lnTo>
                    <a:lnTo>
                      <a:pt x="42" y="20"/>
                    </a:lnTo>
                    <a:lnTo>
                      <a:pt x="47" y="17"/>
                    </a:lnTo>
                    <a:lnTo>
                      <a:pt x="51" y="16"/>
                    </a:lnTo>
                    <a:lnTo>
                      <a:pt x="55" y="14"/>
                    </a:lnTo>
                    <a:lnTo>
                      <a:pt x="60" y="12"/>
                    </a:lnTo>
                    <a:lnTo>
                      <a:pt x="66" y="11"/>
                    </a:lnTo>
                    <a:lnTo>
                      <a:pt x="71" y="10"/>
                    </a:lnTo>
                    <a:lnTo>
                      <a:pt x="76" y="9"/>
                    </a:lnTo>
                    <a:lnTo>
                      <a:pt x="82" y="8"/>
                    </a:lnTo>
                    <a:lnTo>
                      <a:pt x="88" y="8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5" y="3"/>
                    </a:lnTo>
                    <a:lnTo>
                      <a:pt x="121" y="1"/>
                    </a:lnTo>
                    <a:lnTo>
                      <a:pt x="126" y="1"/>
                    </a:lnTo>
                    <a:lnTo>
                      <a:pt x="132" y="1"/>
                    </a:lnTo>
                    <a:lnTo>
                      <a:pt x="137" y="1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50" y="1"/>
                    </a:lnTo>
                    <a:lnTo>
                      <a:pt x="154" y="1"/>
                    </a:lnTo>
                    <a:lnTo>
                      <a:pt x="159" y="1"/>
                    </a:lnTo>
                    <a:lnTo>
                      <a:pt x="162" y="1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4" y="3"/>
                    </a:lnTo>
                    <a:lnTo>
                      <a:pt x="177" y="3"/>
                    </a:lnTo>
                    <a:lnTo>
                      <a:pt x="180" y="3"/>
                    </a:lnTo>
                    <a:lnTo>
                      <a:pt x="183" y="3"/>
                    </a:lnTo>
                    <a:lnTo>
                      <a:pt x="188" y="3"/>
                    </a:lnTo>
                    <a:lnTo>
                      <a:pt x="191" y="3"/>
                    </a:lnTo>
                    <a:lnTo>
                      <a:pt x="196" y="3"/>
                    </a:lnTo>
                    <a:lnTo>
                      <a:pt x="201" y="3"/>
                    </a:lnTo>
                    <a:lnTo>
                      <a:pt x="207" y="3"/>
                    </a:lnTo>
                    <a:lnTo>
                      <a:pt x="212" y="3"/>
                    </a:lnTo>
                    <a:lnTo>
                      <a:pt x="218" y="3"/>
                    </a:lnTo>
                    <a:lnTo>
                      <a:pt x="224" y="3"/>
                    </a:lnTo>
                    <a:lnTo>
                      <a:pt x="230" y="3"/>
                    </a:lnTo>
                    <a:lnTo>
                      <a:pt x="236" y="3"/>
                    </a:lnTo>
                    <a:lnTo>
                      <a:pt x="242" y="3"/>
                    </a:lnTo>
                    <a:lnTo>
                      <a:pt x="250" y="3"/>
                    </a:lnTo>
                    <a:lnTo>
                      <a:pt x="257" y="3"/>
                    </a:lnTo>
                    <a:lnTo>
                      <a:pt x="263" y="3"/>
                    </a:lnTo>
                    <a:lnTo>
                      <a:pt x="270" y="3"/>
                    </a:lnTo>
                    <a:lnTo>
                      <a:pt x="278" y="3"/>
                    </a:lnTo>
                    <a:lnTo>
                      <a:pt x="285" y="3"/>
                    </a:lnTo>
                    <a:lnTo>
                      <a:pt x="292" y="3"/>
                    </a:lnTo>
                    <a:lnTo>
                      <a:pt x="299" y="3"/>
                    </a:lnTo>
                    <a:lnTo>
                      <a:pt x="307" y="3"/>
                    </a:lnTo>
                    <a:lnTo>
                      <a:pt x="315" y="4"/>
                    </a:lnTo>
                    <a:lnTo>
                      <a:pt x="322" y="4"/>
                    </a:lnTo>
                    <a:lnTo>
                      <a:pt x="330" y="4"/>
                    </a:lnTo>
                    <a:lnTo>
                      <a:pt x="337" y="5"/>
                    </a:lnTo>
                    <a:lnTo>
                      <a:pt x="345" y="6"/>
                    </a:lnTo>
                    <a:lnTo>
                      <a:pt x="353" y="6"/>
                    </a:lnTo>
                    <a:lnTo>
                      <a:pt x="361" y="6"/>
                    </a:lnTo>
                    <a:lnTo>
                      <a:pt x="367" y="8"/>
                    </a:lnTo>
                    <a:lnTo>
                      <a:pt x="376" y="8"/>
                    </a:lnTo>
                    <a:lnTo>
                      <a:pt x="383" y="8"/>
                    </a:lnTo>
                    <a:lnTo>
                      <a:pt x="390" y="9"/>
                    </a:lnTo>
                    <a:lnTo>
                      <a:pt x="398" y="10"/>
                    </a:lnTo>
                    <a:lnTo>
                      <a:pt x="405" y="11"/>
                    </a:lnTo>
                    <a:lnTo>
                      <a:pt x="411" y="11"/>
                    </a:lnTo>
                    <a:lnTo>
                      <a:pt x="418" y="12"/>
                    </a:lnTo>
                    <a:lnTo>
                      <a:pt x="426" y="14"/>
                    </a:lnTo>
                    <a:lnTo>
                      <a:pt x="433" y="15"/>
                    </a:lnTo>
                    <a:lnTo>
                      <a:pt x="439" y="16"/>
                    </a:lnTo>
                    <a:lnTo>
                      <a:pt x="445" y="17"/>
                    </a:lnTo>
                    <a:lnTo>
                      <a:pt x="451" y="20"/>
                    </a:lnTo>
                    <a:lnTo>
                      <a:pt x="457" y="21"/>
                    </a:lnTo>
                    <a:lnTo>
                      <a:pt x="463" y="22"/>
                    </a:lnTo>
                    <a:lnTo>
                      <a:pt x="468" y="25"/>
                    </a:lnTo>
                    <a:lnTo>
                      <a:pt x="473" y="26"/>
                    </a:lnTo>
                    <a:lnTo>
                      <a:pt x="479" y="28"/>
                    </a:lnTo>
                    <a:lnTo>
                      <a:pt x="483" y="29"/>
                    </a:lnTo>
                    <a:lnTo>
                      <a:pt x="487" y="32"/>
                    </a:lnTo>
                    <a:lnTo>
                      <a:pt x="491" y="34"/>
                    </a:lnTo>
                    <a:lnTo>
                      <a:pt x="496" y="35"/>
                    </a:lnTo>
                    <a:lnTo>
                      <a:pt x="498" y="38"/>
                    </a:lnTo>
                    <a:lnTo>
                      <a:pt x="502" y="40"/>
                    </a:lnTo>
                    <a:lnTo>
                      <a:pt x="504" y="43"/>
                    </a:lnTo>
                    <a:lnTo>
                      <a:pt x="508" y="46"/>
                    </a:lnTo>
                    <a:lnTo>
                      <a:pt x="509" y="49"/>
                    </a:lnTo>
                    <a:lnTo>
                      <a:pt x="512" y="51"/>
                    </a:lnTo>
                    <a:lnTo>
                      <a:pt x="513" y="55"/>
                    </a:lnTo>
                    <a:lnTo>
                      <a:pt x="514" y="59"/>
                    </a:lnTo>
                    <a:lnTo>
                      <a:pt x="514" y="62"/>
                    </a:lnTo>
                    <a:lnTo>
                      <a:pt x="515" y="66"/>
                    </a:lnTo>
                    <a:lnTo>
                      <a:pt x="515" y="70"/>
                    </a:lnTo>
                    <a:lnTo>
                      <a:pt x="517" y="73"/>
                    </a:lnTo>
                    <a:lnTo>
                      <a:pt x="517" y="76"/>
                    </a:lnTo>
                    <a:lnTo>
                      <a:pt x="517" y="80"/>
                    </a:lnTo>
                    <a:lnTo>
                      <a:pt x="517" y="85"/>
                    </a:lnTo>
                    <a:lnTo>
                      <a:pt x="518" y="90"/>
                    </a:lnTo>
                    <a:lnTo>
                      <a:pt x="518" y="95"/>
                    </a:lnTo>
                    <a:lnTo>
                      <a:pt x="518" y="100"/>
                    </a:lnTo>
                    <a:lnTo>
                      <a:pt x="519" y="105"/>
                    </a:lnTo>
                    <a:lnTo>
                      <a:pt x="519" y="111"/>
                    </a:lnTo>
                    <a:lnTo>
                      <a:pt x="519" y="116"/>
                    </a:lnTo>
                    <a:lnTo>
                      <a:pt x="519" y="121"/>
                    </a:lnTo>
                    <a:lnTo>
                      <a:pt x="519" y="127"/>
                    </a:lnTo>
                    <a:lnTo>
                      <a:pt x="520" y="133"/>
                    </a:lnTo>
                    <a:lnTo>
                      <a:pt x="520" y="139"/>
                    </a:lnTo>
                    <a:lnTo>
                      <a:pt x="520" y="145"/>
                    </a:lnTo>
                    <a:lnTo>
                      <a:pt x="520" y="151"/>
                    </a:lnTo>
                    <a:lnTo>
                      <a:pt x="520" y="157"/>
                    </a:lnTo>
                    <a:lnTo>
                      <a:pt x="520" y="163"/>
                    </a:lnTo>
                    <a:lnTo>
                      <a:pt x="520" y="169"/>
                    </a:lnTo>
                    <a:lnTo>
                      <a:pt x="520" y="175"/>
                    </a:lnTo>
                    <a:lnTo>
                      <a:pt x="520" y="183"/>
                    </a:lnTo>
                    <a:lnTo>
                      <a:pt x="520" y="189"/>
                    </a:lnTo>
                    <a:lnTo>
                      <a:pt x="520" y="195"/>
                    </a:lnTo>
                    <a:lnTo>
                      <a:pt x="520" y="202"/>
                    </a:lnTo>
                    <a:lnTo>
                      <a:pt x="520" y="208"/>
                    </a:lnTo>
                    <a:lnTo>
                      <a:pt x="520" y="214"/>
                    </a:lnTo>
                    <a:lnTo>
                      <a:pt x="520" y="221"/>
                    </a:lnTo>
                    <a:lnTo>
                      <a:pt x="520" y="227"/>
                    </a:lnTo>
                    <a:lnTo>
                      <a:pt x="520" y="235"/>
                    </a:lnTo>
                    <a:lnTo>
                      <a:pt x="519" y="240"/>
                    </a:lnTo>
                    <a:lnTo>
                      <a:pt x="519" y="246"/>
                    </a:lnTo>
                    <a:lnTo>
                      <a:pt x="519" y="252"/>
                    </a:lnTo>
                    <a:lnTo>
                      <a:pt x="519" y="259"/>
                    </a:lnTo>
                    <a:lnTo>
                      <a:pt x="519" y="265"/>
                    </a:lnTo>
                    <a:lnTo>
                      <a:pt x="518" y="271"/>
                    </a:lnTo>
                    <a:lnTo>
                      <a:pt x="518" y="277"/>
                    </a:lnTo>
                    <a:lnTo>
                      <a:pt x="518" y="283"/>
                    </a:lnTo>
                    <a:lnTo>
                      <a:pt x="517" y="289"/>
                    </a:lnTo>
                    <a:lnTo>
                      <a:pt x="517" y="295"/>
                    </a:lnTo>
                    <a:lnTo>
                      <a:pt x="517" y="300"/>
                    </a:lnTo>
                    <a:lnTo>
                      <a:pt x="517" y="306"/>
                    </a:lnTo>
                    <a:lnTo>
                      <a:pt x="517" y="313"/>
                    </a:lnTo>
                    <a:lnTo>
                      <a:pt x="515" y="317"/>
                    </a:lnTo>
                    <a:lnTo>
                      <a:pt x="515" y="322"/>
                    </a:lnTo>
                    <a:lnTo>
                      <a:pt x="515" y="328"/>
                    </a:lnTo>
                    <a:lnTo>
                      <a:pt x="515" y="332"/>
                    </a:lnTo>
                    <a:lnTo>
                      <a:pt x="514" y="337"/>
                    </a:lnTo>
                    <a:lnTo>
                      <a:pt x="514" y="342"/>
                    </a:lnTo>
                    <a:lnTo>
                      <a:pt x="514" y="347"/>
                    </a:lnTo>
                    <a:lnTo>
                      <a:pt x="513" y="350"/>
                    </a:lnTo>
                    <a:lnTo>
                      <a:pt x="513" y="354"/>
                    </a:lnTo>
                    <a:lnTo>
                      <a:pt x="512" y="357"/>
                    </a:lnTo>
                    <a:lnTo>
                      <a:pt x="512" y="361"/>
                    </a:lnTo>
                    <a:lnTo>
                      <a:pt x="512" y="365"/>
                    </a:lnTo>
                    <a:lnTo>
                      <a:pt x="510" y="367"/>
                    </a:lnTo>
                    <a:lnTo>
                      <a:pt x="510" y="371"/>
                    </a:lnTo>
                    <a:lnTo>
                      <a:pt x="510" y="373"/>
                    </a:lnTo>
                    <a:lnTo>
                      <a:pt x="509" y="378"/>
                    </a:lnTo>
                    <a:lnTo>
                      <a:pt x="508" y="382"/>
                    </a:lnTo>
                    <a:lnTo>
                      <a:pt x="506" y="388"/>
                    </a:lnTo>
                    <a:lnTo>
                      <a:pt x="506" y="394"/>
                    </a:lnTo>
                    <a:lnTo>
                      <a:pt x="506" y="396"/>
                    </a:lnTo>
                    <a:lnTo>
                      <a:pt x="506" y="400"/>
                    </a:lnTo>
                    <a:lnTo>
                      <a:pt x="506" y="404"/>
                    </a:lnTo>
                    <a:lnTo>
                      <a:pt x="507" y="407"/>
                    </a:lnTo>
                    <a:lnTo>
                      <a:pt x="507" y="410"/>
                    </a:lnTo>
                    <a:lnTo>
                      <a:pt x="508" y="413"/>
                    </a:lnTo>
                    <a:lnTo>
                      <a:pt x="509" y="417"/>
                    </a:lnTo>
                    <a:lnTo>
                      <a:pt x="510" y="421"/>
                    </a:lnTo>
                    <a:lnTo>
                      <a:pt x="512" y="424"/>
                    </a:lnTo>
                    <a:lnTo>
                      <a:pt x="513" y="429"/>
                    </a:lnTo>
                    <a:lnTo>
                      <a:pt x="514" y="433"/>
                    </a:lnTo>
                    <a:lnTo>
                      <a:pt x="517" y="438"/>
                    </a:lnTo>
                    <a:lnTo>
                      <a:pt x="517" y="441"/>
                    </a:lnTo>
                    <a:lnTo>
                      <a:pt x="519" y="445"/>
                    </a:lnTo>
                    <a:lnTo>
                      <a:pt x="519" y="449"/>
                    </a:lnTo>
                    <a:lnTo>
                      <a:pt x="521" y="452"/>
                    </a:lnTo>
                    <a:lnTo>
                      <a:pt x="523" y="457"/>
                    </a:lnTo>
                    <a:lnTo>
                      <a:pt x="524" y="461"/>
                    </a:lnTo>
                    <a:lnTo>
                      <a:pt x="525" y="466"/>
                    </a:lnTo>
                    <a:lnTo>
                      <a:pt x="526" y="470"/>
                    </a:lnTo>
                    <a:lnTo>
                      <a:pt x="527" y="474"/>
                    </a:lnTo>
                    <a:lnTo>
                      <a:pt x="529" y="479"/>
                    </a:lnTo>
                    <a:lnTo>
                      <a:pt x="529" y="483"/>
                    </a:lnTo>
                    <a:lnTo>
                      <a:pt x="530" y="487"/>
                    </a:lnTo>
                    <a:lnTo>
                      <a:pt x="531" y="491"/>
                    </a:lnTo>
                    <a:lnTo>
                      <a:pt x="531" y="496"/>
                    </a:lnTo>
                    <a:lnTo>
                      <a:pt x="531" y="501"/>
                    </a:lnTo>
                    <a:lnTo>
                      <a:pt x="532" y="506"/>
                    </a:lnTo>
                    <a:lnTo>
                      <a:pt x="532" y="511"/>
                    </a:lnTo>
                    <a:lnTo>
                      <a:pt x="532" y="517"/>
                    </a:lnTo>
                    <a:lnTo>
                      <a:pt x="532" y="519"/>
                    </a:lnTo>
                    <a:lnTo>
                      <a:pt x="532" y="523"/>
                    </a:lnTo>
                    <a:lnTo>
                      <a:pt x="532" y="526"/>
                    </a:lnTo>
                    <a:lnTo>
                      <a:pt x="532" y="530"/>
                    </a:lnTo>
                    <a:lnTo>
                      <a:pt x="532" y="534"/>
                    </a:lnTo>
                    <a:lnTo>
                      <a:pt x="532" y="537"/>
                    </a:lnTo>
                    <a:lnTo>
                      <a:pt x="532" y="541"/>
                    </a:lnTo>
                    <a:lnTo>
                      <a:pt x="534" y="546"/>
                    </a:lnTo>
                    <a:lnTo>
                      <a:pt x="534" y="551"/>
                    </a:lnTo>
                    <a:lnTo>
                      <a:pt x="534" y="556"/>
                    </a:lnTo>
                    <a:lnTo>
                      <a:pt x="534" y="559"/>
                    </a:lnTo>
                    <a:lnTo>
                      <a:pt x="535" y="564"/>
                    </a:lnTo>
                    <a:lnTo>
                      <a:pt x="535" y="569"/>
                    </a:lnTo>
                    <a:lnTo>
                      <a:pt x="535" y="574"/>
                    </a:lnTo>
                    <a:lnTo>
                      <a:pt x="535" y="579"/>
                    </a:lnTo>
                    <a:lnTo>
                      <a:pt x="535" y="583"/>
                    </a:lnTo>
                    <a:lnTo>
                      <a:pt x="535" y="588"/>
                    </a:lnTo>
                    <a:lnTo>
                      <a:pt x="535" y="593"/>
                    </a:lnTo>
                    <a:lnTo>
                      <a:pt x="535" y="599"/>
                    </a:lnTo>
                    <a:lnTo>
                      <a:pt x="536" y="604"/>
                    </a:lnTo>
                    <a:lnTo>
                      <a:pt x="536" y="609"/>
                    </a:lnTo>
                    <a:lnTo>
                      <a:pt x="536" y="614"/>
                    </a:lnTo>
                    <a:lnTo>
                      <a:pt x="536" y="620"/>
                    </a:lnTo>
                    <a:lnTo>
                      <a:pt x="536" y="625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6" y="642"/>
                    </a:lnTo>
                    <a:lnTo>
                      <a:pt x="537" y="647"/>
                    </a:lnTo>
                    <a:lnTo>
                      <a:pt x="536" y="652"/>
                    </a:lnTo>
                    <a:lnTo>
                      <a:pt x="536" y="656"/>
                    </a:lnTo>
                    <a:lnTo>
                      <a:pt x="536" y="661"/>
                    </a:lnTo>
                    <a:lnTo>
                      <a:pt x="536" y="666"/>
                    </a:lnTo>
                    <a:lnTo>
                      <a:pt x="535" y="671"/>
                    </a:lnTo>
                    <a:lnTo>
                      <a:pt x="535" y="677"/>
                    </a:lnTo>
                    <a:lnTo>
                      <a:pt x="535" y="682"/>
                    </a:lnTo>
                    <a:lnTo>
                      <a:pt x="535" y="687"/>
                    </a:lnTo>
                    <a:lnTo>
                      <a:pt x="534" y="690"/>
                    </a:lnTo>
                    <a:lnTo>
                      <a:pt x="534" y="695"/>
                    </a:lnTo>
                    <a:lnTo>
                      <a:pt x="532" y="700"/>
                    </a:lnTo>
                    <a:lnTo>
                      <a:pt x="532" y="705"/>
                    </a:lnTo>
                    <a:lnTo>
                      <a:pt x="531" y="709"/>
                    </a:lnTo>
                    <a:lnTo>
                      <a:pt x="531" y="713"/>
                    </a:lnTo>
                    <a:lnTo>
                      <a:pt x="530" y="717"/>
                    </a:lnTo>
                    <a:lnTo>
                      <a:pt x="530" y="722"/>
                    </a:lnTo>
                    <a:lnTo>
                      <a:pt x="529" y="726"/>
                    </a:lnTo>
                    <a:lnTo>
                      <a:pt x="527" y="729"/>
                    </a:lnTo>
                    <a:lnTo>
                      <a:pt x="526" y="732"/>
                    </a:lnTo>
                    <a:lnTo>
                      <a:pt x="525" y="735"/>
                    </a:lnTo>
                    <a:lnTo>
                      <a:pt x="523" y="741"/>
                    </a:lnTo>
                    <a:lnTo>
                      <a:pt x="520" y="747"/>
                    </a:lnTo>
                    <a:lnTo>
                      <a:pt x="517" y="752"/>
                    </a:lnTo>
                    <a:lnTo>
                      <a:pt x="513" y="756"/>
                    </a:lnTo>
                    <a:lnTo>
                      <a:pt x="509" y="760"/>
                    </a:lnTo>
                    <a:lnTo>
                      <a:pt x="506" y="762"/>
                    </a:lnTo>
                    <a:lnTo>
                      <a:pt x="502" y="762"/>
                    </a:lnTo>
                    <a:lnTo>
                      <a:pt x="498" y="762"/>
                    </a:lnTo>
                    <a:lnTo>
                      <a:pt x="495" y="763"/>
                    </a:lnTo>
                    <a:lnTo>
                      <a:pt x="491" y="763"/>
                    </a:lnTo>
                    <a:lnTo>
                      <a:pt x="486" y="763"/>
                    </a:lnTo>
                    <a:lnTo>
                      <a:pt x="481" y="763"/>
                    </a:lnTo>
                    <a:lnTo>
                      <a:pt x="477" y="763"/>
                    </a:lnTo>
                    <a:lnTo>
                      <a:pt x="472" y="764"/>
                    </a:lnTo>
                    <a:lnTo>
                      <a:pt x="466" y="764"/>
                    </a:lnTo>
                    <a:lnTo>
                      <a:pt x="460" y="764"/>
                    </a:lnTo>
                    <a:lnTo>
                      <a:pt x="452" y="764"/>
                    </a:lnTo>
                    <a:lnTo>
                      <a:pt x="446" y="764"/>
                    </a:lnTo>
                    <a:lnTo>
                      <a:pt x="440" y="763"/>
                    </a:lnTo>
                    <a:lnTo>
                      <a:pt x="433" y="763"/>
                    </a:lnTo>
                    <a:lnTo>
                      <a:pt x="424" y="763"/>
                    </a:lnTo>
                    <a:lnTo>
                      <a:pt x="417" y="763"/>
                    </a:lnTo>
                    <a:lnTo>
                      <a:pt x="409" y="762"/>
                    </a:lnTo>
                    <a:lnTo>
                      <a:pt x="401" y="762"/>
                    </a:lnTo>
                    <a:lnTo>
                      <a:pt x="393" y="761"/>
                    </a:lnTo>
                    <a:lnTo>
                      <a:pt x="384" y="761"/>
                    </a:lnTo>
                    <a:lnTo>
                      <a:pt x="375" y="760"/>
                    </a:lnTo>
                    <a:lnTo>
                      <a:pt x="366" y="760"/>
                    </a:lnTo>
                    <a:lnTo>
                      <a:pt x="358" y="758"/>
                    </a:lnTo>
                    <a:lnTo>
                      <a:pt x="349" y="758"/>
                    </a:lnTo>
                    <a:lnTo>
                      <a:pt x="339" y="757"/>
                    </a:lnTo>
                    <a:lnTo>
                      <a:pt x="331" y="756"/>
                    </a:lnTo>
                    <a:lnTo>
                      <a:pt x="321" y="756"/>
                    </a:lnTo>
                    <a:lnTo>
                      <a:pt x="313" y="755"/>
                    </a:lnTo>
                    <a:lnTo>
                      <a:pt x="303" y="754"/>
                    </a:lnTo>
                    <a:lnTo>
                      <a:pt x="293" y="754"/>
                    </a:lnTo>
                    <a:lnTo>
                      <a:pt x="285" y="752"/>
                    </a:lnTo>
                    <a:lnTo>
                      <a:pt x="276" y="752"/>
                    </a:lnTo>
                    <a:lnTo>
                      <a:pt x="267" y="751"/>
                    </a:lnTo>
                    <a:lnTo>
                      <a:pt x="257" y="750"/>
                    </a:lnTo>
                    <a:lnTo>
                      <a:pt x="248" y="749"/>
                    </a:lnTo>
                    <a:lnTo>
                      <a:pt x="239" y="747"/>
                    </a:lnTo>
                    <a:lnTo>
                      <a:pt x="230" y="746"/>
                    </a:lnTo>
                    <a:lnTo>
                      <a:pt x="220" y="746"/>
                    </a:lnTo>
                    <a:lnTo>
                      <a:pt x="213" y="745"/>
                    </a:lnTo>
                    <a:lnTo>
                      <a:pt x="205" y="744"/>
                    </a:lnTo>
                    <a:lnTo>
                      <a:pt x="195" y="743"/>
                    </a:lnTo>
                    <a:lnTo>
                      <a:pt x="188" y="743"/>
                    </a:lnTo>
                    <a:lnTo>
                      <a:pt x="179" y="741"/>
                    </a:lnTo>
                    <a:lnTo>
                      <a:pt x="172" y="740"/>
                    </a:lnTo>
                    <a:lnTo>
                      <a:pt x="165" y="739"/>
                    </a:lnTo>
                    <a:lnTo>
                      <a:pt x="157" y="739"/>
                    </a:lnTo>
                    <a:lnTo>
                      <a:pt x="150" y="738"/>
                    </a:lnTo>
                    <a:lnTo>
                      <a:pt x="144" y="738"/>
                    </a:lnTo>
                    <a:lnTo>
                      <a:pt x="137" y="737"/>
                    </a:lnTo>
                    <a:lnTo>
                      <a:pt x="131" y="737"/>
                    </a:lnTo>
                    <a:lnTo>
                      <a:pt x="125" y="735"/>
                    </a:lnTo>
                    <a:lnTo>
                      <a:pt x="120" y="734"/>
                    </a:lnTo>
                    <a:lnTo>
                      <a:pt x="114" y="734"/>
                    </a:lnTo>
                    <a:lnTo>
                      <a:pt x="109" y="733"/>
                    </a:lnTo>
                    <a:lnTo>
                      <a:pt x="105" y="733"/>
                    </a:lnTo>
                    <a:lnTo>
                      <a:pt x="102" y="733"/>
                    </a:lnTo>
                    <a:lnTo>
                      <a:pt x="98" y="732"/>
                    </a:lnTo>
                    <a:lnTo>
                      <a:pt x="94" y="732"/>
                    </a:lnTo>
                    <a:lnTo>
                      <a:pt x="92" y="732"/>
                    </a:lnTo>
                    <a:lnTo>
                      <a:pt x="89" y="732"/>
                    </a:lnTo>
                    <a:lnTo>
                      <a:pt x="87" y="732"/>
                    </a:lnTo>
                    <a:lnTo>
                      <a:pt x="86" y="732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5" name="Freeform 153"/>
              <p:cNvSpPr>
                <a:spLocks/>
              </p:cNvSpPr>
              <p:nvPr/>
            </p:nvSpPr>
            <p:spPr bwMode="auto">
              <a:xfrm>
                <a:off x="1919" y="1793"/>
                <a:ext cx="104" cy="72"/>
              </a:xfrm>
              <a:custGeom>
                <a:avLst/>
                <a:gdLst>
                  <a:gd name="T0" fmla="*/ 0 w 415"/>
                  <a:gd name="T1" fmla="*/ 0 h 286"/>
                  <a:gd name="T2" fmla="*/ 0 w 415"/>
                  <a:gd name="T3" fmla="*/ 0 h 286"/>
                  <a:gd name="T4" fmla="*/ 0 w 415"/>
                  <a:gd name="T5" fmla="*/ 0 h 286"/>
                  <a:gd name="T6" fmla="*/ 0 w 415"/>
                  <a:gd name="T7" fmla="*/ 0 h 286"/>
                  <a:gd name="T8" fmla="*/ 0 w 415"/>
                  <a:gd name="T9" fmla="*/ 0 h 286"/>
                  <a:gd name="T10" fmla="*/ 0 w 415"/>
                  <a:gd name="T11" fmla="*/ 0 h 286"/>
                  <a:gd name="T12" fmla="*/ 0 w 415"/>
                  <a:gd name="T13" fmla="*/ 0 h 286"/>
                  <a:gd name="T14" fmla="*/ 0 w 415"/>
                  <a:gd name="T15" fmla="*/ 0 h 286"/>
                  <a:gd name="T16" fmla="*/ 0 w 415"/>
                  <a:gd name="T17" fmla="*/ 0 h 286"/>
                  <a:gd name="T18" fmla="*/ 0 w 415"/>
                  <a:gd name="T19" fmla="*/ 0 h 286"/>
                  <a:gd name="T20" fmla="*/ 0 w 415"/>
                  <a:gd name="T21" fmla="*/ 0 h 286"/>
                  <a:gd name="T22" fmla="*/ 0 w 415"/>
                  <a:gd name="T23" fmla="*/ 0 h 286"/>
                  <a:gd name="T24" fmla="*/ 0 w 415"/>
                  <a:gd name="T25" fmla="*/ 0 h 286"/>
                  <a:gd name="T26" fmla="*/ 0 w 415"/>
                  <a:gd name="T27" fmla="*/ 0 h 286"/>
                  <a:gd name="T28" fmla="*/ 0 w 415"/>
                  <a:gd name="T29" fmla="*/ 0 h 286"/>
                  <a:gd name="T30" fmla="*/ 0 w 415"/>
                  <a:gd name="T31" fmla="*/ 0 h 286"/>
                  <a:gd name="T32" fmla="*/ 0 w 415"/>
                  <a:gd name="T33" fmla="*/ 0 h 286"/>
                  <a:gd name="T34" fmla="*/ 0 w 415"/>
                  <a:gd name="T35" fmla="*/ 0 h 286"/>
                  <a:gd name="T36" fmla="*/ 0 w 415"/>
                  <a:gd name="T37" fmla="*/ 0 h 286"/>
                  <a:gd name="T38" fmla="*/ 0 w 415"/>
                  <a:gd name="T39" fmla="*/ 0 h 286"/>
                  <a:gd name="T40" fmla="*/ 0 w 415"/>
                  <a:gd name="T41" fmla="*/ 0 h 286"/>
                  <a:gd name="T42" fmla="*/ 0 w 415"/>
                  <a:gd name="T43" fmla="*/ 0 h 286"/>
                  <a:gd name="T44" fmla="*/ 0 w 415"/>
                  <a:gd name="T45" fmla="*/ 0 h 286"/>
                  <a:gd name="T46" fmla="*/ 0 w 415"/>
                  <a:gd name="T47" fmla="*/ 0 h 286"/>
                  <a:gd name="T48" fmla="*/ 0 w 415"/>
                  <a:gd name="T49" fmla="*/ 0 h 286"/>
                  <a:gd name="T50" fmla="*/ 0 w 415"/>
                  <a:gd name="T51" fmla="*/ 0 h 286"/>
                  <a:gd name="T52" fmla="*/ 0 w 415"/>
                  <a:gd name="T53" fmla="*/ 0 h 286"/>
                  <a:gd name="T54" fmla="*/ 0 w 415"/>
                  <a:gd name="T55" fmla="*/ 0 h 286"/>
                  <a:gd name="T56" fmla="*/ 0 w 415"/>
                  <a:gd name="T57" fmla="*/ 0 h 286"/>
                  <a:gd name="T58" fmla="*/ 0 w 415"/>
                  <a:gd name="T59" fmla="*/ 0 h 286"/>
                  <a:gd name="T60" fmla="*/ 0 w 415"/>
                  <a:gd name="T61" fmla="*/ 0 h 286"/>
                  <a:gd name="T62" fmla="*/ 0 w 415"/>
                  <a:gd name="T63" fmla="*/ 0 h 286"/>
                  <a:gd name="T64" fmla="*/ 0 w 415"/>
                  <a:gd name="T65" fmla="*/ 0 h 286"/>
                  <a:gd name="T66" fmla="*/ 0 w 415"/>
                  <a:gd name="T67" fmla="*/ 0 h 286"/>
                  <a:gd name="T68" fmla="*/ 0 w 415"/>
                  <a:gd name="T69" fmla="*/ 0 h 286"/>
                  <a:gd name="T70" fmla="*/ 0 w 415"/>
                  <a:gd name="T71" fmla="*/ 0 h 286"/>
                  <a:gd name="T72" fmla="*/ 0 w 415"/>
                  <a:gd name="T73" fmla="*/ 0 h 286"/>
                  <a:gd name="T74" fmla="*/ 0 w 415"/>
                  <a:gd name="T75" fmla="*/ 0 h 286"/>
                  <a:gd name="T76" fmla="*/ 0 w 415"/>
                  <a:gd name="T77" fmla="*/ 0 h 286"/>
                  <a:gd name="T78" fmla="*/ 0 w 415"/>
                  <a:gd name="T79" fmla="*/ 0 h 286"/>
                  <a:gd name="T80" fmla="*/ 0 w 415"/>
                  <a:gd name="T81" fmla="*/ 0 h 286"/>
                  <a:gd name="T82" fmla="*/ 0 w 415"/>
                  <a:gd name="T83" fmla="*/ 0 h 286"/>
                  <a:gd name="T84" fmla="*/ 0 w 415"/>
                  <a:gd name="T85" fmla="*/ 0 h 286"/>
                  <a:gd name="T86" fmla="*/ 0 w 415"/>
                  <a:gd name="T87" fmla="*/ 0 h 286"/>
                  <a:gd name="T88" fmla="*/ 0 w 415"/>
                  <a:gd name="T89" fmla="*/ 0 h 286"/>
                  <a:gd name="T90" fmla="*/ 0 w 415"/>
                  <a:gd name="T91" fmla="*/ 0 h 286"/>
                  <a:gd name="T92" fmla="*/ 0 w 415"/>
                  <a:gd name="T93" fmla="*/ 0 h 286"/>
                  <a:gd name="T94" fmla="*/ 0 w 415"/>
                  <a:gd name="T95" fmla="*/ 0 h 286"/>
                  <a:gd name="T96" fmla="*/ 0 w 415"/>
                  <a:gd name="T97" fmla="*/ 0 h 286"/>
                  <a:gd name="T98" fmla="*/ 0 w 415"/>
                  <a:gd name="T99" fmla="*/ 0 h 286"/>
                  <a:gd name="T100" fmla="*/ 0 w 415"/>
                  <a:gd name="T101" fmla="*/ 0 h 286"/>
                  <a:gd name="T102" fmla="*/ 0 w 415"/>
                  <a:gd name="T103" fmla="*/ 0 h 286"/>
                  <a:gd name="T104" fmla="*/ 0 w 415"/>
                  <a:gd name="T105" fmla="*/ 0 h 286"/>
                  <a:gd name="T106" fmla="*/ 0 w 415"/>
                  <a:gd name="T107" fmla="*/ 0 h 286"/>
                  <a:gd name="T108" fmla="*/ 0 w 415"/>
                  <a:gd name="T109" fmla="*/ 0 h 286"/>
                  <a:gd name="T110" fmla="*/ 0 w 415"/>
                  <a:gd name="T111" fmla="*/ 0 h 286"/>
                  <a:gd name="T112" fmla="*/ 0 w 415"/>
                  <a:gd name="T113" fmla="*/ 0 h 286"/>
                  <a:gd name="T114" fmla="*/ 0 w 415"/>
                  <a:gd name="T115" fmla="*/ 0 h 286"/>
                  <a:gd name="T116" fmla="*/ 0 w 415"/>
                  <a:gd name="T117" fmla="*/ 0 h 286"/>
                  <a:gd name="T118" fmla="*/ 0 w 415"/>
                  <a:gd name="T119" fmla="*/ 0 h 2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15" h="286">
                    <a:moveTo>
                      <a:pt x="10" y="266"/>
                    </a:moveTo>
                    <a:lnTo>
                      <a:pt x="11" y="265"/>
                    </a:lnTo>
                    <a:lnTo>
                      <a:pt x="16" y="263"/>
                    </a:lnTo>
                    <a:lnTo>
                      <a:pt x="19" y="260"/>
                    </a:lnTo>
                    <a:lnTo>
                      <a:pt x="24" y="258"/>
                    </a:lnTo>
                    <a:lnTo>
                      <a:pt x="29" y="254"/>
                    </a:lnTo>
                    <a:lnTo>
                      <a:pt x="35" y="252"/>
                    </a:lnTo>
                    <a:lnTo>
                      <a:pt x="38" y="250"/>
                    </a:lnTo>
                    <a:lnTo>
                      <a:pt x="41" y="248"/>
                    </a:lnTo>
                    <a:lnTo>
                      <a:pt x="45" y="247"/>
                    </a:lnTo>
                    <a:lnTo>
                      <a:pt x="49" y="244"/>
                    </a:lnTo>
                    <a:lnTo>
                      <a:pt x="51" y="242"/>
                    </a:lnTo>
                    <a:lnTo>
                      <a:pt x="55" y="241"/>
                    </a:lnTo>
                    <a:lnTo>
                      <a:pt x="58" y="238"/>
                    </a:lnTo>
                    <a:lnTo>
                      <a:pt x="63" y="237"/>
                    </a:lnTo>
                    <a:lnTo>
                      <a:pt x="67" y="235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78" y="227"/>
                    </a:lnTo>
                    <a:lnTo>
                      <a:pt x="81" y="226"/>
                    </a:lnTo>
                    <a:lnTo>
                      <a:pt x="86" y="224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16"/>
                    </a:lnTo>
                    <a:lnTo>
                      <a:pt x="102" y="214"/>
                    </a:lnTo>
                    <a:lnTo>
                      <a:pt x="106" y="212"/>
                    </a:lnTo>
                    <a:lnTo>
                      <a:pt x="109" y="209"/>
                    </a:lnTo>
                    <a:lnTo>
                      <a:pt x="113" y="207"/>
                    </a:lnTo>
                    <a:lnTo>
                      <a:pt x="118" y="204"/>
                    </a:lnTo>
                    <a:lnTo>
                      <a:pt x="121" y="202"/>
                    </a:lnTo>
                    <a:lnTo>
                      <a:pt x="126" y="199"/>
                    </a:lnTo>
                    <a:lnTo>
                      <a:pt x="130" y="197"/>
                    </a:lnTo>
                    <a:lnTo>
                      <a:pt x="134" y="195"/>
                    </a:lnTo>
                    <a:lnTo>
                      <a:pt x="137" y="192"/>
                    </a:lnTo>
                    <a:lnTo>
                      <a:pt x="141" y="190"/>
                    </a:lnTo>
                    <a:lnTo>
                      <a:pt x="143" y="187"/>
                    </a:lnTo>
                    <a:lnTo>
                      <a:pt x="147" y="186"/>
                    </a:lnTo>
                    <a:lnTo>
                      <a:pt x="151" y="184"/>
                    </a:lnTo>
                    <a:lnTo>
                      <a:pt x="154" y="182"/>
                    </a:lnTo>
                    <a:lnTo>
                      <a:pt x="159" y="178"/>
                    </a:lnTo>
                    <a:lnTo>
                      <a:pt x="165" y="173"/>
                    </a:lnTo>
                    <a:lnTo>
                      <a:pt x="170" y="169"/>
                    </a:lnTo>
                    <a:lnTo>
                      <a:pt x="175" y="165"/>
                    </a:lnTo>
                    <a:lnTo>
                      <a:pt x="177" y="162"/>
                    </a:lnTo>
                    <a:lnTo>
                      <a:pt x="181" y="158"/>
                    </a:lnTo>
                    <a:lnTo>
                      <a:pt x="182" y="154"/>
                    </a:lnTo>
                    <a:lnTo>
                      <a:pt x="183" y="153"/>
                    </a:lnTo>
                    <a:lnTo>
                      <a:pt x="183" y="150"/>
                    </a:lnTo>
                    <a:lnTo>
                      <a:pt x="182" y="146"/>
                    </a:lnTo>
                    <a:lnTo>
                      <a:pt x="181" y="142"/>
                    </a:lnTo>
                    <a:lnTo>
                      <a:pt x="180" y="140"/>
                    </a:lnTo>
                    <a:lnTo>
                      <a:pt x="175" y="135"/>
                    </a:lnTo>
                    <a:lnTo>
                      <a:pt x="171" y="130"/>
                    </a:lnTo>
                    <a:lnTo>
                      <a:pt x="168" y="125"/>
                    </a:lnTo>
                    <a:lnTo>
                      <a:pt x="163" y="120"/>
                    </a:lnTo>
                    <a:lnTo>
                      <a:pt x="157" y="114"/>
                    </a:lnTo>
                    <a:lnTo>
                      <a:pt x="151" y="109"/>
                    </a:lnTo>
                    <a:lnTo>
                      <a:pt x="144" y="103"/>
                    </a:lnTo>
                    <a:lnTo>
                      <a:pt x="138" y="99"/>
                    </a:lnTo>
                    <a:lnTo>
                      <a:pt x="135" y="95"/>
                    </a:lnTo>
                    <a:lnTo>
                      <a:pt x="131" y="92"/>
                    </a:lnTo>
                    <a:lnTo>
                      <a:pt x="127" y="89"/>
                    </a:lnTo>
                    <a:lnTo>
                      <a:pt x="124" y="86"/>
                    </a:lnTo>
                    <a:lnTo>
                      <a:pt x="120" y="84"/>
                    </a:lnTo>
                    <a:lnTo>
                      <a:pt x="117" y="80"/>
                    </a:lnTo>
                    <a:lnTo>
                      <a:pt x="113" y="78"/>
                    </a:lnTo>
                    <a:lnTo>
                      <a:pt x="110" y="75"/>
                    </a:lnTo>
                    <a:lnTo>
                      <a:pt x="107" y="72"/>
                    </a:lnTo>
                    <a:lnTo>
                      <a:pt x="103" y="68"/>
                    </a:lnTo>
                    <a:lnTo>
                      <a:pt x="100" y="66"/>
                    </a:lnTo>
                    <a:lnTo>
                      <a:pt x="96" y="63"/>
                    </a:lnTo>
                    <a:lnTo>
                      <a:pt x="92" y="60"/>
                    </a:lnTo>
                    <a:lnTo>
                      <a:pt x="89" y="57"/>
                    </a:lnTo>
                    <a:lnTo>
                      <a:pt x="85" y="54"/>
                    </a:lnTo>
                    <a:lnTo>
                      <a:pt x="83" y="51"/>
                    </a:lnTo>
                    <a:lnTo>
                      <a:pt x="79" y="49"/>
                    </a:lnTo>
                    <a:lnTo>
                      <a:pt x="75" y="46"/>
                    </a:lnTo>
                    <a:lnTo>
                      <a:pt x="72" y="43"/>
                    </a:lnTo>
                    <a:lnTo>
                      <a:pt x="69" y="40"/>
                    </a:lnTo>
                    <a:lnTo>
                      <a:pt x="63" y="35"/>
                    </a:lnTo>
                    <a:lnTo>
                      <a:pt x="58" y="31"/>
                    </a:lnTo>
                    <a:lnTo>
                      <a:pt x="53" y="24"/>
                    </a:lnTo>
                    <a:lnTo>
                      <a:pt x="49" y="21"/>
                    </a:lnTo>
                    <a:lnTo>
                      <a:pt x="45" y="17"/>
                    </a:lnTo>
                    <a:lnTo>
                      <a:pt x="43" y="14"/>
                    </a:lnTo>
                    <a:lnTo>
                      <a:pt x="40" y="10"/>
                    </a:lnTo>
                    <a:lnTo>
                      <a:pt x="39" y="7"/>
                    </a:lnTo>
                    <a:lnTo>
                      <a:pt x="38" y="5"/>
                    </a:lnTo>
                    <a:lnTo>
                      <a:pt x="39" y="3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9" y="3"/>
                    </a:lnTo>
                    <a:lnTo>
                      <a:pt x="52" y="4"/>
                    </a:lnTo>
                    <a:lnTo>
                      <a:pt x="56" y="7"/>
                    </a:lnTo>
                    <a:lnTo>
                      <a:pt x="61" y="10"/>
                    </a:lnTo>
                    <a:lnTo>
                      <a:pt x="67" y="15"/>
                    </a:lnTo>
                    <a:lnTo>
                      <a:pt x="72" y="18"/>
                    </a:lnTo>
                    <a:lnTo>
                      <a:pt x="78" y="23"/>
                    </a:lnTo>
                    <a:lnTo>
                      <a:pt x="80" y="24"/>
                    </a:lnTo>
                    <a:lnTo>
                      <a:pt x="84" y="28"/>
                    </a:lnTo>
                    <a:lnTo>
                      <a:pt x="87" y="31"/>
                    </a:lnTo>
                    <a:lnTo>
                      <a:pt x="91" y="33"/>
                    </a:lnTo>
                    <a:lnTo>
                      <a:pt x="93" y="35"/>
                    </a:lnTo>
                    <a:lnTo>
                      <a:pt x="97" y="39"/>
                    </a:lnTo>
                    <a:lnTo>
                      <a:pt x="101" y="41"/>
                    </a:lnTo>
                    <a:lnTo>
                      <a:pt x="104" y="45"/>
                    </a:lnTo>
                    <a:lnTo>
                      <a:pt x="108" y="49"/>
                    </a:lnTo>
                    <a:lnTo>
                      <a:pt x="112" y="51"/>
                    </a:lnTo>
                    <a:lnTo>
                      <a:pt x="115" y="55"/>
                    </a:lnTo>
                    <a:lnTo>
                      <a:pt x="119" y="58"/>
                    </a:lnTo>
                    <a:lnTo>
                      <a:pt x="123" y="61"/>
                    </a:lnTo>
                    <a:lnTo>
                      <a:pt x="126" y="63"/>
                    </a:lnTo>
                    <a:lnTo>
                      <a:pt x="130" y="67"/>
                    </a:lnTo>
                    <a:lnTo>
                      <a:pt x="134" y="69"/>
                    </a:lnTo>
                    <a:lnTo>
                      <a:pt x="137" y="73"/>
                    </a:lnTo>
                    <a:lnTo>
                      <a:pt x="141" y="75"/>
                    </a:lnTo>
                    <a:lnTo>
                      <a:pt x="144" y="79"/>
                    </a:lnTo>
                    <a:lnTo>
                      <a:pt x="148" y="83"/>
                    </a:lnTo>
                    <a:lnTo>
                      <a:pt x="151" y="85"/>
                    </a:lnTo>
                    <a:lnTo>
                      <a:pt x="154" y="89"/>
                    </a:lnTo>
                    <a:lnTo>
                      <a:pt x="158" y="91"/>
                    </a:lnTo>
                    <a:lnTo>
                      <a:pt x="161" y="95"/>
                    </a:lnTo>
                    <a:lnTo>
                      <a:pt x="165" y="97"/>
                    </a:lnTo>
                    <a:lnTo>
                      <a:pt x="169" y="100"/>
                    </a:lnTo>
                    <a:lnTo>
                      <a:pt x="172" y="102"/>
                    </a:lnTo>
                    <a:lnTo>
                      <a:pt x="176" y="105"/>
                    </a:lnTo>
                    <a:lnTo>
                      <a:pt x="182" y="109"/>
                    </a:lnTo>
                    <a:lnTo>
                      <a:pt x="188" y="113"/>
                    </a:lnTo>
                    <a:lnTo>
                      <a:pt x="193" y="117"/>
                    </a:lnTo>
                    <a:lnTo>
                      <a:pt x="199" y="120"/>
                    </a:lnTo>
                    <a:lnTo>
                      <a:pt x="204" y="123"/>
                    </a:lnTo>
                    <a:lnTo>
                      <a:pt x="209" y="125"/>
                    </a:lnTo>
                    <a:lnTo>
                      <a:pt x="212" y="127"/>
                    </a:lnTo>
                    <a:lnTo>
                      <a:pt x="217" y="128"/>
                    </a:lnTo>
                    <a:lnTo>
                      <a:pt x="220" y="127"/>
                    </a:lnTo>
                    <a:lnTo>
                      <a:pt x="223" y="125"/>
                    </a:lnTo>
                    <a:lnTo>
                      <a:pt x="228" y="124"/>
                    </a:lnTo>
                    <a:lnTo>
                      <a:pt x="234" y="122"/>
                    </a:lnTo>
                    <a:lnTo>
                      <a:pt x="239" y="119"/>
                    </a:lnTo>
                    <a:lnTo>
                      <a:pt x="246" y="116"/>
                    </a:lnTo>
                    <a:lnTo>
                      <a:pt x="250" y="114"/>
                    </a:lnTo>
                    <a:lnTo>
                      <a:pt x="254" y="112"/>
                    </a:lnTo>
                    <a:lnTo>
                      <a:pt x="257" y="111"/>
                    </a:lnTo>
                    <a:lnTo>
                      <a:pt x="260" y="108"/>
                    </a:lnTo>
                    <a:lnTo>
                      <a:pt x="263" y="106"/>
                    </a:lnTo>
                    <a:lnTo>
                      <a:pt x="267" y="103"/>
                    </a:lnTo>
                    <a:lnTo>
                      <a:pt x="271" y="102"/>
                    </a:lnTo>
                    <a:lnTo>
                      <a:pt x="274" y="100"/>
                    </a:lnTo>
                    <a:lnTo>
                      <a:pt x="278" y="97"/>
                    </a:lnTo>
                    <a:lnTo>
                      <a:pt x="283" y="95"/>
                    </a:lnTo>
                    <a:lnTo>
                      <a:pt x="286" y="92"/>
                    </a:lnTo>
                    <a:lnTo>
                      <a:pt x="291" y="90"/>
                    </a:lnTo>
                    <a:lnTo>
                      <a:pt x="294" y="88"/>
                    </a:lnTo>
                    <a:lnTo>
                      <a:pt x="299" y="85"/>
                    </a:lnTo>
                    <a:lnTo>
                      <a:pt x="302" y="83"/>
                    </a:lnTo>
                    <a:lnTo>
                      <a:pt x="307" y="80"/>
                    </a:lnTo>
                    <a:lnTo>
                      <a:pt x="311" y="77"/>
                    </a:lnTo>
                    <a:lnTo>
                      <a:pt x="314" y="75"/>
                    </a:lnTo>
                    <a:lnTo>
                      <a:pt x="319" y="72"/>
                    </a:lnTo>
                    <a:lnTo>
                      <a:pt x="324" y="71"/>
                    </a:lnTo>
                    <a:lnTo>
                      <a:pt x="328" y="67"/>
                    </a:lnTo>
                    <a:lnTo>
                      <a:pt x="331" y="65"/>
                    </a:lnTo>
                    <a:lnTo>
                      <a:pt x="335" y="63"/>
                    </a:lnTo>
                    <a:lnTo>
                      <a:pt x="339" y="60"/>
                    </a:lnTo>
                    <a:lnTo>
                      <a:pt x="342" y="58"/>
                    </a:lnTo>
                    <a:lnTo>
                      <a:pt x="347" y="56"/>
                    </a:lnTo>
                    <a:lnTo>
                      <a:pt x="351" y="54"/>
                    </a:lnTo>
                    <a:lnTo>
                      <a:pt x="354" y="51"/>
                    </a:lnTo>
                    <a:lnTo>
                      <a:pt x="358" y="49"/>
                    </a:lnTo>
                    <a:lnTo>
                      <a:pt x="362" y="48"/>
                    </a:lnTo>
                    <a:lnTo>
                      <a:pt x="365" y="45"/>
                    </a:lnTo>
                    <a:lnTo>
                      <a:pt x="369" y="44"/>
                    </a:lnTo>
                    <a:lnTo>
                      <a:pt x="371" y="41"/>
                    </a:lnTo>
                    <a:lnTo>
                      <a:pt x="375" y="40"/>
                    </a:lnTo>
                    <a:lnTo>
                      <a:pt x="379" y="39"/>
                    </a:lnTo>
                    <a:lnTo>
                      <a:pt x="382" y="38"/>
                    </a:lnTo>
                    <a:lnTo>
                      <a:pt x="388" y="35"/>
                    </a:lnTo>
                    <a:lnTo>
                      <a:pt x="394" y="33"/>
                    </a:lnTo>
                    <a:lnTo>
                      <a:pt x="399" y="32"/>
                    </a:lnTo>
                    <a:lnTo>
                      <a:pt x="404" y="32"/>
                    </a:lnTo>
                    <a:lnTo>
                      <a:pt x="407" y="32"/>
                    </a:lnTo>
                    <a:lnTo>
                      <a:pt x="410" y="32"/>
                    </a:lnTo>
                    <a:lnTo>
                      <a:pt x="413" y="34"/>
                    </a:lnTo>
                    <a:lnTo>
                      <a:pt x="415" y="37"/>
                    </a:lnTo>
                    <a:lnTo>
                      <a:pt x="415" y="39"/>
                    </a:lnTo>
                    <a:lnTo>
                      <a:pt x="414" y="43"/>
                    </a:lnTo>
                    <a:lnTo>
                      <a:pt x="413" y="46"/>
                    </a:lnTo>
                    <a:lnTo>
                      <a:pt x="410" y="50"/>
                    </a:lnTo>
                    <a:lnTo>
                      <a:pt x="407" y="54"/>
                    </a:lnTo>
                    <a:lnTo>
                      <a:pt x="402" y="57"/>
                    </a:lnTo>
                    <a:lnTo>
                      <a:pt x="396" y="61"/>
                    </a:lnTo>
                    <a:lnTo>
                      <a:pt x="391" y="66"/>
                    </a:lnTo>
                    <a:lnTo>
                      <a:pt x="387" y="67"/>
                    </a:lnTo>
                    <a:lnTo>
                      <a:pt x="383" y="69"/>
                    </a:lnTo>
                    <a:lnTo>
                      <a:pt x="380" y="71"/>
                    </a:lnTo>
                    <a:lnTo>
                      <a:pt x="376" y="73"/>
                    </a:lnTo>
                    <a:lnTo>
                      <a:pt x="371" y="75"/>
                    </a:lnTo>
                    <a:lnTo>
                      <a:pt x="368" y="78"/>
                    </a:lnTo>
                    <a:lnTo>
                      <a:pt x="364" y="80"/>
                    </a:lnTo>
                    <a:lnTo>
                      <a:pt x="360" y="83"/>
                    </a:lnTo>
                    <a:lnTo>
                      <a:pt x="356" y="84"/>
                    </a:lnTo>
                    <a:lnTo>
                      <a:pt x="352" y="86"/>
                    </a:lnTo>
                    <a:lnTo>
                      <a:pt x="347" y="89"/>
                    </a:lnTo>
                    <a:lnTo>
                      <a:pt x="343" y="92"/>
                    </a:lnTo>
                    <a:lnTo>
                      <a:pt x="339" y="94"/>
                    </a:lnTo>
                    <a:lnTo>
                      <a:pt x="335" y="96"/>
                    </a:lnTo>
                    <a:lnTo>
                      <a:pt x="330" y="99"/>
                    </a:lnTo>
                    <a:lnTo>
                      <a:pt x="326" y="102"/>
                    </a:lnTo>
                    <a:lnTo>
                      <a:pt x="322" y="103"/>
                    </a:lnTo>
                    <a:lnTo>
                      <a:pt x="318" y="106"/>
                    </a:lnTo>
                    <a:lnTo>
                      <a:pt x="313" y="107"/>
                    </a:lnTo>
                    <a:lnTo>
                      <a:pt x="308" y="109"/>
                    </a:lnTo>
                    <a:lnTo>
                      <a:pt x="303" y="112"/>
                    </a:lnTo>
                    <a:lnTo>
                      <a:pt x="300" y="114"/>
                    </a:lnTo>
                    <a:lnTo>
                      <a:pt x="295" y="117"/>
                    </a:lnTo>
                    <a:lnTo>
                      <a:pt x="291" y="119"/>
                    </a:lnTo>
                    <a:lnTo>
                      <a:pt x="286" y="120"/>
                    </a:lnTo>
                    <a:lnTo>
                      <a:pt x="283" y="123"/>
                    </a:lnTo>
                    <a:lnTo>
                      <a:pt x="279" y="125"/>
                    </a:lnTo>
                    <a:lnTo>
                      <a:pt x="275" y="128"/>
                    </a:lnTo>
                    <a:lnTo>
                      <a:pt x="271" y="129"/>
                    </a:lnTo>
                    <a:lnTo>
                      <a:pt x="267" y="131"/>
                    </a:lnTo>
                    <a:lnTo>
                      <a:pt x="265" y="134"/>
                    </a:lnTo>
                    <a:lnTo>
                      <a:pt x="261" y="136"/>
                    </a:lnTo>
                    <a:lnTo>
                      <a:pt x="255" y="140"/>
                    </a:lnTo>
                    <a:lnTo>
                      <a:pt x="250" y="142"/>
                    </a:lnTo>
                    <a:lnTo>
                      <a:pt x="245" y="146"/>
                    </a:lnTo>
                    <a:lnTo>
                      <a:pt x="242" y="150"/>
                    </a:lnTo>
                    <a:lnTo>
                      <a:pt x="238" y="156"/>
                    </a:lnTo>
                    <a:lnTo>
                      <a:pt x="238" y="161"/>
                    </a:lnTo>
                    <a:lnTo>
                      <a:pt x="239" y="163"/>
                    </a:lnTo>
                    <a:lnTo>
                      <a:pt x="242" y="165"/>
                    </a:lnTo>
                    <a:lnTo>
                      <a:pt x="245" y="168"/>
                    </a:lnTo>
                    <a:lnTo>
                      <a:pt x="249" y="171"/>
                    </a:lnTo>
                    <a:lnTo>
                      <a:pt x="252" y="175"/>
                    </a:lnTo>
                    <a:lnTo>
                      <a:pt x="257" y="179"/>
                    </a:lnTo>
                    <a:lnTo>
                      <a:pt x="263" y="182"/>
                    </a:lnTo>
                    <a:lnTo>
                      <a:pt x="269" y="187"/>
                    </a:lnTo>
                    <a:lnTo>
                      <a:pt x="275" y="191"/>
                    </a:lnTo>
                    <a:lnTo>
                      <a:pt x="282" y="196"/>
                    </a:lnTo>
                    <a:lnTo>
                      <a:pt x="285" y="198"/>
                    </a:lnTo>
                    <a:lnTo>
                      <a:pt x="289" y="201"/>
                    </a:lnTo>
                    <a:lnTo>
                      <a:pt x="292" y="203"/>
                    </a:lnTo>
                    <a:lnTo>
                      <a:pt x="296" y="205"/>
                    </a:lnTo>
                    <a:lnTo>
                      <a:pt x="300" y="208"/>
                    </a:lnTo>
                    <a:lnTo>
                      <a:pt x="303" y="210"/>
                    </a:lnTo>
                    <a:lnTo>
                      <a:pt x="307" y="213"/>
                    </a:lnTo>
                    <a:lnTo>
                      <a:pt x="311" y="216"/>
                    </a:lnTo>
                    <a:lnTo>
                      <a:pt x="314" y="219"/>
                    </a:lnTo>
                    <a:lnTo>
                      <a:pt x="318" y="221"/>
                    </a:lnTo>
                    <a:lnTo>
                      <a:pt x="322" y="224"/>
                    </a:lnTo>
                    <a:lnTo>
                      <a:pt x="325" y="226"/>
                    </a:lnTo>
                    <a:lnTo>
                      <a:pt x="329" y="229"/>
                    </a:lnTo>
                    <a:lnTo>
                      <a:pt x="331" y="231"/>
                    </a:lnTo>
                    <a:lnTo>
                      <a:pt x="335" y="233"/>
                    </a:lnTo>
                    <a:lnTo>
                      <a:pt x="339" y="236"/>
                    </a:lnTo>
                    <a:lnTo>
                      <a:pt x="342" y="238"/>
                    </a:lnTo>
                    <a:lnTo>
                      <a:pt x="346" y="241"/>
                    </a:lnTo>
                    <a:lnTo>
                      <a:pt x="348" y="243"/>
                    </a:lnTo>
                    <a:lnTo>
                      <a:pt x="352" y="246"/>
                    </a:lnTo>
                    <a:lnTo>
                      <a:pt x="358" y="250"/>
                    </a:lnTo>
                    <a:lnTo>
                      <a:pt x="364" y="255"/>
                    </a:lnTo>
                    <a:lnTo>
                      <a:pt x="368" y="259"/>
                    </a:lnTo>
                    <a:lnTo>
                      <a:pt x="374" y="264"/>
                    </a:lnTo>
                    <a:lnTo>
                      <a:pt x="377" y="266"/>
                    </a:lnTo>
                    <a:lnTo>
                      <a:pt x="381" y="270"/>
                    </a:lnTo>
                    <a:lnTo>
                      <a:pt x="383" y="274"/>
                    </a:lnTo>
                    <a:lnTo>
                      <a:pt x="386" y="277"/>
                    </a:lnTo>
                    <a:lnTo>
                      <a:pt x="387" y="282"/>
                    </a:lnTo>
                    <a:lnTo>
                      <a:pt x="385" y="286"/>
                    </a:lnTo>
                    <a:lnTo>
                      <a:pt x="382" y="286"/>
                    </a:lnTo>
                    <a:lnTo>
                      <a:pt x="379" y="286"/>
                    </a:lnTo>
                    <a:lnTo>
                      <a:pt x="375" y="284"/>
                    </a:lnTo>
                    <a:lnTo>
                      <a:pt x="370" y="283"/>
                    </a:lnTo>
                    <a:lnTo>
                      <a:pt x="365" y="281"/>
                    </a:lnTo>
                    <a:lnTo>
                      <a:pt x="360" y="278"/>
                    </a:lnTo>
                    <a:lnTo>
                      <a:pt x="356" y="276"/>
                    </a:lnTo>
                    <a:lnTo>
                      <a:pt x="350" y="274"/>
                    </a:lnTo>
                    <a:lnTo>
                      <a:pt x="343" y="269"/>
                    </a:lnTo>
                    <a:lnTo>
                      <a:pt x="337" y="265"/>
                    </a:lnTo>
                    <a:lnTo>
                      <a:pt x="334" y="263"/>
                    </a:lnTo>
                    <a:lnTo>
                      <a:pt x="330" y="261"/>
                    </a:lnTo>
                    <a:lnTo>
                      <a:pt x="326" y="259"/>
                    </a:lnTo>
                    <a:lnTo>
                      <a:pt x="324" y="257"/>
                    </a:lnTo>
                    <a:lnTo>
                      <a:pt x="320" y="254"/>
                    </a:lnTo>
                    <a:lnTo>
                      <a:pt x="317" y="252"/>
                    </a:lnTo>
                    <a:lnTo>
                      <a:pt x="313" y="249"/>
                    </a:lnTo>
                    <a:lnTo>
                      <a:pt x="309" y="247"/>
                    </a:lnTo>
                    <a:lnTo>
                      <a:pt x="306" y="244"/>
                    </a:lnTo>
                    <a:lnTo>
                      <a:pt x="302" y="242"/>
                    </a:lnTo>
                    <a:lnTo>
                      <a:pt x="299" y="239"/>
                    </a:lnTo>
                    <a:lnTo>
                      <a:pt x="295" y="237"/>
                    </a:lnTo>
                    <a:lnTo>
                      <a:pt x="292" y="235"/>
                    </a:lnTo>
                    <a:lnTo>
                      <a:pt x="289" y="232"/>
                    </a:lnTo>
                    <a:lnTo>
                      <a:pt x="285" y="229"/>
                    </a:lnTo>
                    <a:lnTo>
                      <a:pt x="282" y="226"/>
                    </a:lnTo>
                    <a:lnTo>
                      <a:pt x="278" y="224"/>
                    </a:lnTo>
                    <a:lnTo>
                      <a:pt x="274" y="222"/>
                    </a:lnTo>
                    <a:lnTo>
                      <a:pt x="271" y="219"/>
                    </a:lnTo>
                    <a:lnTo>
                      <a:pt x="267" y="218"/>
                    </a:lnTo>
                    <a:lnTo>
                      <a:pt x="263" y="215"/>
                    </a:lnTo>
                    <a:lnTo>
                      <a:pt x="260" y="213"/>
                    </a:lnTo>
                    <a:lnTo>
                      <a:pt x="256" y="210"/>
                    </a:lnTo>
                    <a:lnTo>
                      <a:pt x="254" y="208"/>
                    </a:lnTo>
                    <a:lnTo>
                      <a:pt x="246" y="204"/>
                    </a:lnTo>
                    <a:lnTo>
                      <a:pt x="242" y="201"/>
                    </a:lnTo>
                    <a:lnTo>
                      <a:pt x="235" y="197"/>
                    </a:lnTo>
                    <a:lnTo>
                      <a:pt x="229" y="195"/>
                    </a:lnTo>
                    <a:lnTo>
                      <a:pt x="225" y="191"/>
                    </a:lnTo>
                    <a:lnTo>
                      <a:pt x="221" y="190"/>
                    </a:lnTo>
                    <a:lnTo>
                      <a:pt x="216" y="187"/>
                    </a:lnTo>
                    <a:lnTo>
                      <a:pt x="212" y="187"/>
                    </a:lnTo>
                    <a:lnTo>
                      <a:pt x="210" y="186"/>
                    </a:lnTo>
                    <a:lnTo>
                      <a:pt x="208" y="187"/>
                    </a:lnTo>
                    <a:lnTo>
                      <a:pt x="205" y="187"/>
                    </a:lnTo>
                    <a:lnTo>
                      <a:pt x="201" y="188"/>
                    </a:lnTo>
                    <a:lnTo>
                      <a:pt x="198" y="191"/>
                    </a:lnTo>
                    <a:lnTo>
                      <a:pt x="194" y="192"/>
                    </a:lnTo>
                    <a:lnTo>
                      <a:pt x="189" y="195"/>
                    </a:lnTo>
                    <a:lnTo>
                      <a:pt x="186" y="197"/>
                    </a:lnTo>
                    <a:lnTo>
                      <a:pt x="181" y="199"/>
                    </a:lnTo>
                    <a:lnTo>
                      <a:pt x="176" y="203"/>
                    </a:lnTo>
                    <a:lnTo>
                      <a:pt x="170" y="205"/>
                    </a:lnTo>
                    <a:lnTo>
                      <a:pt x="165" y="209"/>
                    </a:lnTo>
                    <a:lnTo>
                      <a:pt x="159" y="212"/>
                    </a:lnTo>
                    <a:lnTo>
                      <a:pt x="153" y="215"/>
                    </a:lnTo>
                    <a:lnTo>
                      <a:pt x="146" y="219"/>
                    </a:lnTo>
                    <a:lnTo>
                      <a:pt x="141" y="222"/>
                    </a:lnTo>
                    <a:lnTo>
                      <a:pt x="135" y="226"/>
                    </a:lnTo>
                    <a:lnTo>
                      <a:pt x="129" y="230"/>
                    </a:lnTo>
                    <a:lnTo>
                      <a:pt x="121" y="233"/>
                    </a:lnTo>
                    <a:lnTo>
                      <a:pt x="115" y="237"/>
                    </a:lnTo>
                    <a:lnTo>
                      <a:pt x="109" y="241"/>
                    </a:lnTo>
                    <a:lnTo>
                      <a:pt x="104" y="244"/>
                    </a:lnTo>
                    <a:lnTo>
                      <a:pt x="98" y="248"/>
                    </a:lnTo>
                    <a:lnTo>
                      <a:pt x="92" y="252"/>
                    </a:lnTo>
                    <a:lnTo>
                      <a:pt x="86" y="254"/>
                    </a:lnTo>
                    <a:lnTo>
                      <a:pt x="81" y="258"/>
                    </a:lnTo>
                    <a:lnTo>
                      <a:pt x="77" y="260"/>
                    </a:lnTo>
                    <a:lnTo>
                      <a:pt x="72" y="263"/>
                    </a:lnTo>
                    <a:lnTo>
                      <a:pt x="68" y="265"/>
                    </a:lnTo>
                    <a:lnTo>
                      <a:pt x="64" y="267"/>
                    </a:lnTo>
                    <a:lnTo>
                      <a:pt x="61" y="269"/>
                    </a:lnTo>
                    <a:lnTo>
                      <a:pt x="57" y="271"/>
                    </a:lnTo>
                    <a:lnTo>
                      <a:pt x="55" y="272"/>
                    </a:lnTo>
                    <a:lnTo>
                      <a:pt x="53" y="274"/>
                    </a:lnTo>
                    <a:lnTo>
                      <a:pt x="49" y="274"/>
                    </a:lnTo>
                    <a:lnTo>
                      <a:pt x="44" y="275"/>
                    </a:lnTo>
                    <a:lnTo>
                      <a:pt x="38" y="276"/>
                    </a:lnTo>
                    <a:lnTo>
                      <a:pt x="33" y="277"/>
                    </a:lnTo>
                    <a:lnTo>
                      <a:pt x="28" y="277"/>
                    </a:lnTo>
                    <a:lnTo>
                      <a:pt x="22" y="277"/>
                    </a:lnTo>
                    <a:lnTo>
                      <a:pt x="17" y="277"/>
                    </a:lnTo>
                    <a:lnTo>
                      <a:pt x="12" y="278"/>
                    </a:lnTo>
                    <a:lnTo>
                      <a:pt x="7" y="277"/>
                    </a:lnTo>
                    <a:lnTo>
                      <a:pt x="5" y="276"/>
                    </a:lnTo>
                    <a:lnTo>
                      <a:pt x="1" y="275"/>
                    </a:lnTo>
                    <a:lnTo>
                      <a:pt x="0" y="274"/>
                    </a:lnTo>
                    <a:lnTo>
                      <a:pt x="0" y="272"/>
                    </a:lnTo>
                    <a:lnTo>
                      <a:pt x="1" y="270"/>
                    </a:lnTo>
                    <a:lnTo>
                      <a:pt x="4" y="267"/>
                    </a:ln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6" name="Freeform 154"/>
              <p:cNvSpPr>
                <a:spLocks/>
              </p:cNvSpPr>
              <p:nvPr/>
            </p:nvSpPr>
            <p:spPr bwMode="auto">
              <a:xfrm>
                <a:off x="1905" y="1877"/>
                <a:ext cx="121" cy="82"/>
              </a:xfrm>
              <a:custGeom>
                <a:avLst/>
                <a:gdLst>
                  <a:gd name="T0" fmla="*/ 0 w 484"/>
                  <a:gd name="T1" fmla="*/ 0 h 324"/>
                  <a:gd name="T2" fmla="*/ 0 w 484"/>
                  <a:gd name="T3" fmla="*/ 0 h 324"/>
                  <a:gd name="T4" fmla="*/ 0 w 484"/>
                  <a:gd name="T5" fmla="*/ 0 h 324"/>
                  <a:gd name="T6" fmla="*/ 0 w 484"/>
                  <a:gd name="T7" fmla="*/ 0 h 324"/>
                  <a:gd name="T8" fmla="*/ 0 w 484"/>
                  <a:gd name="T9" fmla="*/ 0 h 324"/>
                  <a:gd name="T10" fmla="*/ 0 w 484"/>
                  <a:gd name="T11" fmla="*/ 0 h 324"/>
                  <a:gd name="T12" fmla="*/ 0 w 484"/>
                  <a:gd name="T13" fmla="*/ 0 h 324"/>
                  <a:gd name="T14" fmla="*/ 0 w 484"/>
                  <a:gd name="T15" fmla="*/ 0 h 324"/>
                  <a:gd name="T16" fmla="*/ 0 w 484"/>
                  <a:gd name="T17" fmla="*/ 0 h 324"/>
                  <a:gd name="T18" fmla="*/ 0 w 484"/>
                  <a:gd name="T19" fmla="*/ 0 h 324"/>
                  <a:gd name="T20" fmla="*/ 0 w 484"/>
                  <a:gd name="T21" fmla="*/ 0 h 324"/>
                  <a:gd name="T22" fmla="*/ 0 w 484"/>
                  <a:gd name="T23" fmla="*/ 0 h 324"/>
                  <a:gd name="T24" fmla="*/ 0 w 484"/>
                  <a:gd name="T25" fmla="*/ 0 h 324"/>
                  <a:gd name="T26" fmla="*/ 0 w 484"/>
                  <a:gd name="T27" fmla="*/ 0 h 324"/>
                  <a:gd name="T28" fmla="*/ 0 w 484"/>
                  <a:gd name="T29" fmla="*/ 0 h 324"/>
                  <a:gd name="T30" fmla="*/ 0 w 484"/>
                  <a:gd name="T31" fmla="*/ 0 h 324"/>
                  <a:gd name="T32" fmla="*/ 0 w 484"/>
                  <a:gd name="T33" fmla="*/ 0 h 324"/>
                  <a:gd name="T34" fmla="*/ 0 w 484"/>
                  <a:gd name="T35" fmla="*/ 0 h 324"/>
                  <a:gd name="T36" fmla="*/ 0 w 484"/>
                  <a:gd name="T37" fmla="*/ 0 h 324"/>
                  <a:gd name="T38" fmla="*/ 0 w 484"/>
                  <a:gd name="T39" fmla="*/ 0 h 324"/>
                  <a:gd name="T40" fmla="*/ 0 w 484"/>
                  <a:gd name="T41" fmla="*/ 0 h 324"/>
                  <a:gd name="T42" fmla="*/ 0 w 484"/>
                  <a:gd name="T43" fmla="*/ 0 h 324"/>
                  <a:gd name="T44" fmla="*/ 0 w 484"/>
                  <a:gd name="T45" fmla="*/ 0 h 324"/>
                  <a:gd name="T46" fmla="*/ 0 w 484"/>
                  <a:gd name="T47" fmla="*/ 0 h 324"/>
                  <a:gd name="T48" fmla="*/ 0 w 484"/>
                  <a:gd name="T49" fmla="*/ 0 h 324"/>
                  <a:gd name="T50" fmla="*/ 0 w 484"/>
                  <a:gd name="T51" fmla="*/ 0 h 324"/>
                  <a:gd name="T52" fmla="*/ 0 w 484"/>
                  <a:gd name="T53" fmla="*/ 0 h 324"/>
                  <a:gd name="T54" fmla="*/ 0 w 484"/>
                  <a:gd name="T55" fmla="*/ 0 h 324"/>
                  <a:gd name="T56" fmla="*/ 0 w 484"/>
                  <a:gd name="T57" fmla="*/ 0 h 324"/>
                  <a:gd name="T58" fmla="*/ 0 w 484"/>
                  <a:gd name="T59" fmla="*/ 0 h 324"/>
                  <a:gd name="T60" fmla="*/ 0 w 484"/>
                  <a:gd name="T61" fmla="*/ 0 h 324"/>
                  <a:gd name="T62" fmla="*/ 0 w 484"/>
                  <a:gd name="T63" fmla="*/ 0 h 324"/>
                  <a:gd name="T64" fmla="*/ 0 w 484"/>
                  <a:gd name="T65" fmla="*/ 0 h 324"/>
                  <a:gd name="T66" fmla="*/ 0 w 484"/>
                  <a:gd name="T67" fmla="*/ 0 h 324"/>
                  <a:gd name="T68" fmla="*/ 0 w 484"/>
                  <a:gd name="T69" fmla="*/ 0 h 324"/>
                  <a:gd name="T70" fmla="*/ 0 w 484"/>
                  <a:gd name="T71" fmla="*/ 0 h 324"/>
                  <a:gd name="T72" fmla="*/ 0 w 484"/>
                  <a:gd name="T73" fmla="*/ 0 h 324"/>
                  <a:gd name="T74" fmla="*/ 0 w 484"/>
                  <a:gd name="T75" fmla="*/ 0 h 324"/>
                  <a:gd name="T76" fmla="*/ 0 w 484"/>
                  <a:gd name="T77" fmla="*/ 0 h 324"/>
                  <a:gd name="T78" fmla="*/ 0 w 484"/>
                  <a:gd name="T79" fmla="*/ 0 h 324"/>
                  <a:gd name="T80" fmla="*/ 0 w 484"/>
                  <a:gd name="T81" fmla="*/ 0 h 324"/>
                  <a:gd name="T82" fmla="*/ 0 w 484"/>
                  <a:gd name="T83" fmla="*/ 0 h 324"/>
                  <a:gd name="T84" fmla="*/ 0 w 484"/>
                  <a:gd name="T85" fmla="*/ 0 h 324"/>
                  <a:gd name="T86" fmla="*/ 0 w 484"/>
                  <a:gd name="T87" fmla="*/ 0 h 324"/>
                  <a:gd name="T88" fmla="*/ 0 w 484"/>
                  <a:gd name="T89" fmla="*/ 0 h 324"/>
                  <a:gd name="T90" fmla="*/ 0 w 484"/>
                  <a:gd name="T91" fmla="*/ 0 h 324"/>
                  <a:gd name="T92" fmla="*/ 0 w 484"/>
                  <a:gd name="T93" fmla="*/ 0 h 324"/>
                  <a:gd name="T94" fmla="*/ 0 w 484"/>
                  <a:gd name="T95" fmla="*/ 0 h 324"/>
                  <a:gd name="T96" fmla="*/ 0 w 484"/>
                  <a:gd name="T97" fmla="*/ 0 h 324"/>
                  <a:gd name="T98" fmla="*/ 0 w 484"/>
                  <a:gd name="T99" fmla="*/ 0 h 324"/>
                  <a:gd name="T100" fmla="*/ 0 w 484"/>
                  <a:gd name="T101" fmla="*/ 0 h 324"/>
                  <a:gd name="T102" fmla="*/ 0 w 484"/>
                  <a:gd name="T103" fmla="*/ 0 h 324"/>
                  <a:gd name="T104" fmla="*/ 0 w 484"/>
                  <a:gd name="T105" fmla="*/ 0 h 324"/>
                  <a:gd name="T106" fmla="*/ 0 w 484"/>
                  <a:gd name="T107" fmla="*/ 0 h 324"/>
                  <a:gd name="T108" fmla="*/ 0 w 484"/>
                  <a:gd name="T109" fmla="*/ 0 h 324"/>
                  <a:gd name="T110" fmla="*/ 0 w 484"/>
                  <a:gd name="T111" fmla="*/ 0 h 324"/>
                  <a:gd name="T112" fmla="*/ 0 w 484"/>
                  <a:gd name="T113" fmla="*/ 0 h 324"/>
                  <a:gd name="T114" fmla="*/ 0 w 484"/>
                  <a:gd name="T115" fmla="*/ 0 h 324"/>
                  <a:gd name="T116" fmla="*/ 0 w 484"/>
                  <a:gd name="T117" fmla="*/ 0 h 324"/>
                  <a:gd name="T118" fmla="*/ 0 w 484"/>
                  <a:gd name="T119" fmla="*/ 0 h 324"/>
                  <a:gd name="T120" fmla="*/ 0 w 484"/>
                  <a:gd name="T121" fmla="*/ 0 h 324"/>
                  <a:gd name="T122" fmla="*/ 0 w 484"/>
                  <a:gd name="T123" fmla="*/ 0 h 324"/>
                  <a:gd name="T124" fmla="*/ 0 w 484"/>
                  <a:gd name="T125" fmla="*/ 0 h 3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4" h="324">
                    <a:moveTo>
                      <a:pt x="0" y="12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0" y="115"/>
                    </a:lnTo>
                    <a:lnTo>
                      <a:pt x="0" y="121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50"/>
                    </a:lnTo>
                    <a:lnTo>
                      <a:pt x="0" y="158"/>
                    </a:lnTo>
                    <a:lnTo>
                      <a:pt x="0" y="165"/>
                    </a:lnTo>
                    <a:lnTo>
                      <a:pt x="0" y="171"/>
                    </a:lnTo>
                    <a:lnTo>
                      <a:pt x="0" y="178"/>
                    </a:lnTo>
                    <a:lnTo>
                      <a:pt x="0" y="186"/>
                    </a:lnTo>
                    <a:lnTo>
                      <a:pt x="0" y="193"/>
                    </a:lnTo>
                    <a:lnTo>
                      <a:pt x="0" y="199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4"/>
                    </a:lnTo>
                    <a:lnTo>
                      <a:pt x="0" y="240"/>
                    </a:lnTo>
                    <a:lnTo>
                      <a:pt x="1" y="248"/>
                    </a:lnTo>
                    <a:lnTo>
                      <a:pt x="1" y="254"/>
                    </a:lnTo>
                    <a:lnTo>
                      <a:pt x="1" y="259"/>
                    </a:lnTo>
                    <a:lnTo>
                      <a:pt x="3" y="265"/>
                    </a:lnTo>
                    <a:lnTo>
                      <a:pt x="3" y="271"/>
                    </a:lnTo>
                    <a:lnTo>
                      <a:pt x="3" y="276"/>
                    </a:lnTo>
                    <a:lnTo>
                      <a:pt x="4" y="282"/>
                    </a:lnTo>
                    <a:lnTo>
                      <a:pt x="4" y="286"/>
                    </a:lnTo>
                    <a:lnTo>
                      <a:pt x="5" y="291"/>
                    </a:lnTo>
                    <a:lnTo>
                      <a:pt x="5" y="295"/>
                    </a:lnTo>
                    <a:lnTo>
                      <a:pt x="5" y="300"/>
                    </a:lnTo>
                    <a:lnTo>
                      <a:pt x="6" y="303"/>
                    </a:lnTo>
                    <a:lnTo>
                      <a:pt x="7" y="307"/>
                    </a:lnTo>
                    <a:lnTo>
                      <a:pt x="9" y="313"/>
                    </a:lnTo>
                    <a:lnTo>
                      <a:pt x="10" y="318"/>
                    </a:lnTo>
                    <a:lnTo>
                      <a:pt x="12" y="322"/>
                    </a:lnTo>
                    <a:lnTo>
                      <a:pt x="14" y="324"/>
                    </a:lnTo>
                    <a:lnTo>
                      <a:pt x="16" y="323"/>
                    </a:lnTo>
                    <a:lnTo>
                      <a:pt x="20" y="323"/>
                    </a:lnTo>
                    <a:lnTo>
                      <a:pt x="23" y="322"/>
                    </a:lnTo>
                    <a:lnTo>
                      <a:pt x="29" y="320"/>
                    </a:lnTo>
                    <a:lnTo>
                      <a:pt x="32" y="318"/>
                    </a:lnTo>
                    <a:lnTo>
                      <a:pt x="35" y="317"/>
                    </a:lnTo>
                    <a:lnTo>
                      <a:pt x="39" y="316"/>
                    </a:lnTo>
                    <a:lnTo>
                      <a:pt x="43" y="314"/>
                    </a:lnTo>
                    <a:lnTo>
                      <a:pt x="46" y="313"/>
                    </a:lnTo>
                    <a:lnTo>
                      <a:pt x="50" y="311"/>
                    </a:lnTo>
                    <a:lnTo>
                      <a:pt x="55" y="310"/>
                    </a:lnTo>
                    <a:lnTo>
                      <a:pt x="60" y="307"/>
                    </a:lnTo>
                    <a:lnTo>
                      <a:pt x="63" y="305"/>
                    </a:lnTo>
                    <a:lnTo>
                      <a:pt x="68" y="302"/>
                    </a:lnTo>
                    <a:lnTo>
                      <a:pt x="72" y="300"/>
                    </a:lnTo>
                    <a:lnTo>
                      <a:pt x="77" y="299"/>
                    </a:lnTo>
                    <a:lnTo>
                      <a:pt x="81" y="295"/>
                    </a:lnTo>
                    <a:lnTo>
                      <a:pt x="88" y="294"/>
                    </a:lnTo>
                    <a:lnTo>
                      <a:pt x="92" y="291"/>
                    </a:lnTo>
                    <a:lnTo>
                      <a:pt x="98" y="289"/>
                    </a:lnTo>
                    <a:lnTo>
                      <a:pt x="103" y="285"/>
                    </a:lnTo>
                    <a:lnTo>
                      <a:pt x="109" y="283"/>
                    </a:lnTo>
                    <a:lnTo>
                      <a:pt x="114" y="279"/>
                    </a:lnTo>
                    <a:lnTo>
                      <a:pt x="119" y="277"/>
                    </a:lnTo>
                    <a:lnTo>
                      <a:pt x="125" y="274"/>
                    </a:lnTo>
                    <a:lnTo>
                      <a:pt x="131" y="272"/>
                    </a:lnTo>
                    <a:lnTo>
                      <a:pt x="136" y="268"/>
                    </a:lnTo>
                    <a:lnTo>
                      <a:pt x="142" y="266"/>
                    </a:lnTo>
                    <a:lnTo>
                      <a:pt x="148" y="262"/>
                    </a:lnTo>
                    <a:lnTo>
                      <a:pt x="153" y="260"/>
                    </a:lnTo>
                    <a:lnTo>
                      <a:pt x="158" y="256"/>
                    </a:lnTo>
                    <a:lnTo>
                      <a:pt x="164" y="255"/>
                    </a:lnTo>
                    <a:lnTo>
                      <a:pt x="169" y="251"/>
                    </a:lnTo>
                    <a:lnTo>
                      <a:pt x="175" y="249"/>
                    </a:lnTo>
                    <a:lnTo>
                      <a:pt x="180" y="246"/>
                    </a:lnTo>
                    <a:lnTo>
                      <a:pt x="186" y="244"/>
                    </a:lnTo>
                    <a:lnTo>
                      <a:pt x="191" y="240"/>
                    </a:lnTo>
                    <a:lnTo>
                      <a:pt x="196" y="238"/>
                    </a:lnTo>
                    <a:lnTo>
                      <a:pt x="200" y="235"/>
                    </a:lnTo>
                    <a:lnTo>
                      <a:pt x="206" y="233"/>
                    </a:lnTo>
                    <a:lnTo>
                      <a:pt x="211" y="231"/>
                    </a:lnTo>
                    <a:lnTo>
                      <a:pt x="216" y="228"/>
                    </a:lnTo>
                    <a:lnTo>
                      <a:pt x="221" y="226"/>
                    </a:lnTo>
                    <a:lnTo>
                      <a:pt x="226" y="224"/>
                    </a:lnTo>
                    <a:lnTo>
                      <a:pt x="229" y="222"/>
                    </a:lnTo>
                    <a:lnTo>
                      <a:pt x="234" y="220"/>
                    </a:lnTo>
                    <a:lnTo>
                      <a:pt x="238" y="218"/>
                    </a:lnTo>
                    <a:lnTo>
                      <a:pt x="242" y="216"/>
                    </a:lnTo>
                    <a:lnTo>
                      <a:pt x="245" y="215"/>
                    </a:lnTo>
                    <a:lnTo>
                      <a:pt x="249" y="214"/>
                    </a:lnTo>
                    <a:lnTo>
                      <a:pt x="253" y="211"/>
                    </a:lnTo>
                    <a:lnTo>
                      <a:pt x="257" y="211"/>
                    </a:lnTo>
                    <a:lnTo>
                      <a:pt x="262" y="209"/>
                    </a:lnTo>
                    <a:lnTo>
                      <a:pt x="267" y="207"/>
                    </a:lnTo>
                    <a:lnTo>
                      <a:pt x="272" y="207"/>
                    </a:lnTo>
                    <a:lnTo>
                      <a:pt x="276" y="207"/>
                    </a:lnTo>
                    <a:lnTo>
                      <a:pt x="277" y="207"/>
                    </a:lnTo>
                    <a:lnTo>
                      <a:pt x="280" y="209"/>
                    </a:lnTo>
                    <a:lnTo>
                      <a:pt x="284" y="211"/>
                    </a:lnTo>
                    <a:lnTo>
                      <a:pt x="290" y="214"/>
                    </a:lnTo>
                    <a:lnTo>
                      <a:pt x="294" y="216"/>
                    </a:lnTo>
                    <a:lnTo>
                      <a:pt x="299" y="220"/>
                    </a:lnTo>
                    <a:lnTo>
                      <a:pt x="305" y="223"/>
                    </a:lnTo>
                    <a:lnTo>
                      <a:pt x="311" y="228"/>
                    </a:lnTo>
                    <a:lnTo>
                      <a:pt x="317" y="233"/>
                    </a:lnTo>
                    <a:lnTo>
                      <a:pt x="323" y="238"/>
                    </a:lnTo>
                    <a:lnTo>
                      <a:pt x="327" y="240"/>
                    </a:lnTo>
                    <a:lnTo>
                      <a:pt x="330" y="244"/>
                    </a:lnTo>
                    <a:lnTo>
                      <a:pt x="334" y="246"/>
                    </a:lnTo>
                    <a:lnTo>
                      <a:pt x="337" y="249"/>
                    </a:lnTo>
                    <a:lnTo>
                      <a:pt x="340" y="251"/>
                    </a:lnTo>
                    <a:lnTo>
                      <a:pt x="344" y="255"/>
                    </a:lnTo>
                    <a:lnTo>
                      <a:pt x="347" y="257"/>
                    </a:lnTo>
                    <a:lnTo>
                      <a:pt x="351" y="260"/>
                    </a:lnTo>
                    <a:lnTo>
                      <a:pt x="354" y="262"/>
                    </a:lnTo>
                    <a:lnTo>
                      <a:pt x="358" y="266"/>
                    </a:lnTo>
                    <a:lnTo>
                      <a:pt x="362" y="268"/>
                    </a:lnTo>
                    <a:lnTo>
                      <a:pt x="365" y="272"/>
                    </a:lnTo>
                    <a:lnTo>
                      <a:pt x="369" y="274"/>
                    </a:lnTo>
                    <a:lnTo>
                      <a:pt x="373" y="278"/>
                    </a:lnTo>
                    <a:lnTo>
                      <a:pt x="375" y="280"/>
                    </a:lnTo>
                    <a:lnTo>
                      <a:pt x="379" y="283"/>
                    </a:lnTo>
                    <a:lnTo>
                      <a:pt x="382" y="285"/>
                    </a:lnTo>
                    <a:lnTo>
                      <a:pt x="386" y="289"/>
                    </a:lnTo>
                    <a:lnTo>
                      <a:pt x="390" y="291"/>
                    </a:lnTo>
                    <a:lnTo>
                      <a:pt x="393" y="294"/>
                    </a:lnTo>
                    <a:lnTo>
                      <a:pt x="399" y="299"/>
                    </a:lnTo>
                    <a:lnTo>
                      <a:pt x="405" y="303"/>
                    </a:lnTo>
                    <a:lnTo>
                      <a:pt x="412" y="307"/>
                    </a:lnTo>
                    <a:lnTo>
                      <a:pt x="418" y="312"/>
                    </a:lnTo>
                    <a:lnTo>
                      <a:pt x="422" y="314"/>
                    </a:lnTo>
                    <a:lnTo>
                      <a:pt x="427" y="318"/>
                    </a:lnTo>
                    <a:lnTo>
                      <a:pt x="432" y="320"/>
                    </a:lnTo>
                    <a:lnTo>
                      <a:pt x="436" y="323"/>
                    </a:lnTo>
                    <a:lnTo>
                      <a:pt x="439" y="324"/>
                    </a:lnTo>
                    <a:lnTo>
                      <a:pt x="443" y="324"/>
                    </a:lnTo>
                    <a:lnTo>
                      <a:pt x="444" y="324"/>
                    </a:lnTo>
                    <a:lnTo>
                      <a:pt x="447" y="324"/>
                    </a:lnTo>
                    <a:lnTo>
                      <a:pt x="447" y="319"/>
                    </a:lnTo>
                    <a:lnTo>
                      <a:pt x="444" y="313"/>
                    </a:lnTo>
                    <a:lnTo>
                      <a:pt x="441" y="310"/>
                    </a:lnTo>
                    <a:lnTo>
                      <a:pt x="437" y="306"/>
                    </a:lnTo>
                    <a:lnTo>
                      <a:pt x="433" y="302"/>
                    </a:lnTo>
                    <a:lnTo>
                      <a:pt x="430" y="297"/>
                    </a:lnTo>
                    <a:lnTo>
                      <a:pt x="424" y="293"/>
                    </a:lnTo>
                    <a:lnTo>
                      <a:pt x="418" y="288"/>
                    </a:lnTo>
                    <a:lnTo>
                      <a:pt x="413" y="283"/>
                    </a:lnTo>
                    <a:lnTo>
                      <a:pt x="407" y="277"/>
                    </a:lnTo>
                    <a:lnTo>
                      <a:pt x="403" y="274"/>
                    </a:lnTo>
                    <a:lnTo>
                      <a:pt x="399" y="271"/>
                    </a:lnTo>
                    <a:lnTo>
                      <a:pt x="396" y="268"/>
                    </a:lnTo>
                    <a:lnTo>
                      <a:pt x="393" y="266"/>
                    </a:lnTo>
                    <a:lnTo>
                      <a:pt x="390" y="262"/>
                    </a:lnTo>
                    <a:lnTo>
                      <a:pt x="386" y="260"/>
                    </a:lnTo>
                    <a:lnTo>
                      <a:pt x="382" y="257"/>
                    </a:lnTo>
                    <a:lnTo>
                      <a:pt x="380" y="255"/>
                    </a:lnTo>
                    <a:lnTo>
                      <a:pt x="376" y="251"/>
                    </a:lnTo>
                    <a:lnTo>
                      <a:pt x="373" y="249"/>
                    </a:lnTo>
                    <a:lnTo>
                      <a:pt x="369" y="245"/>
                    </a:lnTo>
                    <a:lnTo>
                      <a:pt x="367" y="243"/>
                    </a:lnTo>
                    <a:lnTo>
                      <a:pt x="359" y="237"/>
                    </a:lnTo>
                    <a:lnTo>
                      <a:pt x="353" y="232"/>
                    </a:lnTo>
                    <a:lnTo>
                      <a:pt x="347" y="226"/>
                    </a:lnTo>
                    <a:lnTo>
                      <a:pt x="341" y="220"/>
                    </a:lnTo>
                    <a:lnTo>
                      <a:pt x="336" y="215"/>
                    </a:lnTo>
                    <a:lnTo>
                      <a:pt x="333" y="210"/>
                    </a:lnTo>
                    <a:lnTo>
                      <a:pt x="328" y="205"/>
                    </a:lnTo>
                    <a:lnTo>
                      <a:pt x="324" y="200"/>
                    </a:lnTo>
                    <a:lnTo>
                      <a:pt x="320" y="195"/>
                    </a:lnTo>
                    <a:lnTo>
                      <a:pt x="319" y="192"/>
                    </a:lnTo>
                    <a:lnTo>
                      <a:pt x="317" y="188"/>
                    </a:lnTo>
                    <a:lnTo>
                      <a:pt x="317" y="186"/>
                    </a:lnTo>
                    <a:lnTo>
                      <a:pt x="317" y="182"/>
                    </a:lnTo>
                    <a:lnTo>
                      <a:pt x="319" y="181"/>
                    </a:lnTo>
                    <a:lnTo>
                      <a:pt x="320" y="177"/>
                    </a:lnTo>
                    <a:lnTo>
                      <a:pt x="324" y="175"/>
                    </a:lnTo>
                    <a:lnTo>
                      <a:pt x="327" y="172"/>
                    </a:lnTo>
                    <a:lnTo>
                      <a:pt x="331" y="170"/>
                    </a:lnTo>
                    <a:lnTo>
                      <a:pt x="335" y="166"/>
                    </a:lnTo>
                    <a:lnTo>
                      <a:pt x="340" y="163"/>
                    </a:lnTo>
                    <a:lnTo>
                      <a:pt x="346" y="158"/>
                    </a:lnTo>
                    <a:lnTo>
                      <a:pt x="352" y="154"/>
                    </a:lnTo>
                    <a:lnTo>
                      <a:pt x="358" y="149"/>
                    </a:lnTo>
                    <a:lnTo>
                      <a:pt x="364" y="146"/>
                    </a:lnTo>
                    <a:lnTo>
                      <a:pt x="368" y="143"/>
                    </a:lnTo>
                    <a:lnTo>
                      <a:pt x="371" y="141"/>
                    </a:lnTo>
                    <a:lnTo>
                      <a:pt x="375" y="138"/>
                    </a:lnTo>
                    <a:lnTo>
                      <a:pt x="379" y="137"/>
                    </a:lnTo>
                    <a:lnTo>
                      <a:pt x="381" y="135"/>
                    </a:lnTo>
                    <a:lnTo>
                      <a:pt x="385" y="132"/>
                    </a:lnTo>
                    <a:lnTo>
                      <a:pt x="388" y="130"/>
                    </a:lnTo>
                    <a:lnTo>
                      <a:pt x="392" y="127"/>
                    </a:lnTo>
                    <a:lnTo>
                      <a:pt x="396" y="125"/>
                    </a:lnTo>
                    <a:lnTo>
                      <a:pt x="399" y="122"/>
                    </a:lnTo>
                    <a:lnTo>
                      <a:pt x="403" y="120"/>
                    </a:lnTo>
                    <a:lnTo>
                      <a:pt x="408" y="119"/>
                    </a:lnTo>
                    <a:lnTo>
                      <a:pt x="410" y="115"/>
                    </a:lnTo>
                    <a:lnTo>
                      <a:pt x="414" y="113"/>
                    </a:lnTo>
                    <a:lnTo>
                      <a:pt x="418" y="110"/>
                    </a:lnTo>
                    <a:lnTo>
                      <a:pt x="421" y="109"/>
                    </a:lnTo>
                    <a:lnTo>
                      <a:pt x="424" y="105"/>
                    </a:lnTo>
                    <a:lnTo>
                      <a:pt x="427" y="103"/>
                    </a:lnTo>
                    <a:lnTo>
                      <a:pt x="431" y="101"/>
                    </a:lnTo>
                    <a:lnTo>
                      <a:pt x="435" y="99"/>
                    </a:lnTo>
                    <a:lnTo>
                      <a:pt x="441" y="94"/>
                    </a:lnTo>
                    <a:lnTo>
                      <a:pt x="448" y="91"/>
                    </a:lnTo>
                    <a:lnTo>
                      <a:pt x="453" y="86"/>
                    </a:lnTo>
                    <a:lnTo>
                      <a:pt x="459" y="82"/>
                    </a:lnTo>
                    <a:lnTo>
                      <a:pt x="464" y="79"/>
                    </a:lnTo>
                    <a:lnTo>
                      <a:pt x="469" y="74"/>
                    </a:lnTo>
                    <a:lnTo>
                      <a:pt x="472" y="70"/>
                    </a:lnTo>
                    <a:lnTo>
                      <a:pt x="476" y="68"/>
                    </a:lnTo>
                    <a:lnTo>
                      <a:pt x="479" y="64"/>
                    </a:lnTo>
                    <a:lnTo>
                      <a:pt x="482" y="62"/>
                    </a:lnTo>
                    <a:lnTo>
                      <a:pt x="483" y="59"/>
                    </a:lnTo>
                    <a:lnTo>
                      <a:pt x="484" y="57"/>
                    </a:lnTo>
                    <a:lnTo>
                      <a:pt x="484" y="54"/>
                    </a:lnTo>
                    <a:lnTo>
                      <a:pt x="483" y="53"/>
                    </a:lnTo>
                    <a:lnTo>
                      <a:pt x="481" y="53"/>
                    </a:lnTo>
                    <a:lnTo>
                      <a:pt x="477" y="54"/>
                    </a:lnTo>
                    <a:lnTo>
                      <a:pt x="473" y="54"/>
                    </a:lnTo>
                    <a:lnTo>
                      <a:pt x="469" y="57"/>
                    </a:lnTo>
                    <a:lnTo>
                      <a:pt x="462" y="59"/>
                    </a:lnTo>
                    <a:lnTo>
                      <a:pt x="458" y="63"/>
                    </a:lnTo>
                    <a:lnTo>
                      <a:pt x="454" y="64"/>
                    </a:lnTo>
                    <a:lnTo>
                      <a:pt x="450" y="65"/>
                    </a:lnTo>
                    <a:lnTo>
                      <a:pt x="447" y="67"/>
                    </a:lnTo>
                    <a:lnTo>
                      <a:pt x="444" y="69"/>
                    </a:lnTo>
                    <a:lnTo>
                      <a:pt x="439" y="71"/>
                    </a:lnTo>
                    <a:lnTo>
                      <a:pt x="436" y="73"/>
                    </a:lnTo>
                    <a:lnTo>
                      <a:pt x="432" y="75"/>
                    </a:lnTo>
                    <a:lnTo>
                      <a:pt x="428" y="77"/>
                    </a:lnTo>
                    <a:lnTo>
                      <a:pt x="424" y="80"/>
                    </a:lnTo>
                    <a:lnTo>
                      <a:pt x="420" y="82"/>
                    </a:lnTo>
                    <a:lnTo>
                      <a:pt x="415" y="85"/>
                    </a:lnTo>
                    <a:lnTo>
                      <a:pt x="412" y="87"/>
                    </a:lnTo>
                    <a:lnTo>
                      <a:pt x="407" y="90"/>
                    </a:lnTo>
                    <a:lnTo>
                      <a:pt x="403" y="92"/>
                    </a:lnTo>
                    <a:lnTo>
                      <a:pt x="398" y="94"/>
                    </a:lnTo>
                    <a:lnTo>
                      <a:pt x="395" y="97"/>
                    </a:lnTo>
                    <a:lnTo>
                      <a:pt x="390" y="99"/>
                    </a:lnTo>
                    <a:lnTo>
                      <a:pt x="386" y="102"/>
                    </a:lnTo>
                    <a:lnTo>
                      <a:pt x="381" y="104"/>
                    </a:lnTo>
                    <a:lnTo>
                      <a:pt x="376" y="107"/>
                    </a:lnTo>
                    <a:lnTo>
                      <a:pt x="373" y="109"/>
                    </a:lnTo>
                    <a:lnTo>
                      <a:pt x="368" y="111"/>
                    </a:lnTo>
                    <a:lnTo>
                      <a:pt x="363" y="114"/>
                    </a:lnTo>
                    <a:lnTo>
                      <a:pt x="359" y="118"/>
                    </a:lnTo>
                    <a:lnTo>
                      <a:pt x="354" y="119"/>
                    </a:lnTo>
                    <a:lnTo>
                      <a:pt x="351" y="122"/>
                    </a:lnTo>
                    <a:lnTo>
                      <a:pt x="346" y="124"/>
                    </a:lnTo>
                    <a:lnTo>
                      <a:pt x="342" y="127"/>
                    </a:lnTo>
                    <a:lnTo>
                      <a:pt x="339" y="128"/>
                    </a:lnTo>
                    <a:lnTo>
                      <a:pt x="335" y="131"/>
                    </a:lnTo>
                    <a:lnTo>
                      <a:pt x="331" y="133"/>
                    </a:lnTo>
                    <a:lnTo>
                      <a:pt x="328" y="136"/>
                    </a:lnTo>
                    <a:lnTo>
                      <a:pt x="323" y="137"/>
                    </a:lnTo>
                    <a:lnTo>
                      <a:pt x="319" y="139"/>
                    </a:lnTo>
                    <a:lnTo>
                      <a:pt x="316" y="141"/>
                    </a:lnTo>
                    <a:lnTo>
                      <a:pt x="313" y="143"/>
                    </a:lnTo>
                    <a:lnTo>
                      <a:pt x="310" y="144"/>
                    </a:lnTo>
                    <a:lnTo>
                      <a:pt x="306" y="146"/>
                    </a:lnTo>
                    <a:lnTo>
                      <a:pt x="304" y="148"/>
                    </a:lnTo>
                    <a:lnTo>
                      <a:pt x="301" y="149"/>
                    </a:lnTo>
                    <a:lnTo>
                      <a:pt x="296" y="152"/>
                    </a:lnTo>
                    <a:lnTo>
                      <a:pt x="293" y="153"/>
                    </a:lnTo>
                    <a:lnTo>
                      <a:pt x="289" y="154"/>
                    </a:lnTo>
                    <a:lnTo>
                      <a:pt x="287" y="155"/>
                    </a:lnTo>
                    <a:lnTo>
                      <a:pt x="283" y="154"/>
                    </a:lnTo>
                    <a:lnTo>
                      <a:pt x="279" y="153"/>
                    </a:lnTo>
                    <a:lnTo>
                      <a:pt x="274" y="150"/>
                    </a:lnTo>
                    <a:lnTo>
                      <a:pt x="270" y="148"/>
                    </a:lnTo>
                    <a:lnTo>
                      <a:pt x="267" y="146"/>
                    </a:lnTo>
                    <a:lnTo>
                      <a:pt x="263" y="143"/>
                    </a:lnTo>
                    <a:lnTo>
                      <a:pt x="261" y="141"/>
                    </a:lnTo>
                    <a:lnTo>
                      <a:pt x="257" y="139"/>
                    </a:lnTo>
                    <a:lnTo>
                      <a:pt x="254" y="136"/>
                    </a:lnTo>
                    <a:lnTo>
                      <a:pt x="250" y="135"/>
                    </a:lnTo>
                    <a:lnTo>
                      <a:pt x="246" y="131"/>
                    </a:lnTo>
                    <a:lnTo>
                      <a:pt x="244" y="130"/>
                    </a:lnTo>
                    <a:lnTo>
                      <a:pt x="239" y="126"/>
                    </a:lnTo>
                    <a:lnTo>
                      <a:pt x="236" y="122"/>
                    </a:lnTo>
                    <a:lnTo>
                      <a:pt x="231" y="120"/>
                    </a:lnTo>
                    <a:lnTo>
                      <a:pt x="227" y="116"/>
                    </a:lnTo>
                    <a:lnTo>
                      <a:pt x="222" y="113"/>
                    </a:lnTo>
                    <a:lnTo>
                      <a:pt x="219" y="110"/>
                    </a:lnTo>
                    <a:lnTo>
                      <a:pt x="215" y="107"/>
                    </a:lnTo>
                    <a:lnTo>
                      <a:pt x="210" y="103"/>
                    </a:lnTo>
                    <a:lnTo>
                      <a:pt x="205" y="99"/>
                    </a:lnTo>
                    <a:lnTo>
                      <a:pt x="200" y="96"/>
                    </a:lnTo>
                    <a:lnTo>
                      <a:pt x="196" y="92"/>
                    </a:lnTo>
                    <a:lnTo>
                      <a:pt x="192" y="90"/>
                    </a:lnTo>
                    <a:lnTo>
                      <a:pt x="187" y="86"/>
                    </a:lnTo>
                    <a:lnTo>
                      <a:pt x="183" y="82"/>
                    </a:lnTo>
                    <a:lnTo>
                      <a:pt x="179" y="79"/>
                    </a:lnTo>
                    <a:lnTo>
                      <a:pt x="174" y="75"/>
                    </a:lnTo>
                    <a:lnTo>
                      <a:pt x="169" y="70"/>
                    </a:lnTo>
                    <a:lnTo>
                      <a:pt x="164" y="67"/>
                    </a:lnTo>
                    <a:lnTo>
                      <a:pt x="159" y="63"/>
                    </a:lnTo>
                    <a:lnTo>
                      <a:pt x="154" y="59"/>
                    </a:lnTo>
                    <a:lnTo>
                      <a:pt x="149" y="56"/>
                    </a:lnTo>
                    <a:lnTo>
                      <a:pt x="146" y="52"/>
                    </a:lnTo>
                    <a:lnTo>
                      <a:pt x="141" y="48"/>
                    </a:lnTo>
                    <a:lnTo>
                      <a:pt x="137" y="46"/>
                    </a:lnTo>
                    <a:lnTo>
                      <a:pt x="132" y="42"/>
                    </a:lnTo>
                    <a:lnTo>
                      <a:pt x="128" y="39"/>
                    </a:lnTo>
                    <a:lnTo>
                      <a:pt x="124" y="35"/>
                    </a:lnTo>
                    <a:lnTo>
                      <a:pt x="120" y="33"/>
                    </a:lnTo>
                    <a:lnTo>
                      <a:pt x="115" y="29"/>
                    </a:lnTo>
                    <a:lnTo>
                      <a:pt x="113" y="26"/>
                    </a:lnTo>
                    <a:lnTo>
                      <a:pt x="109" y="23"/>
                    </a:lnTo>
                    <a:lnTo>
                      <a:pt x="106" y="20"/>
                    </a:lnTo>
                    <a:lnTo>
                      <a:pt x="102" y="18"/>
                    </a:lnTo>
                    <a:lnTo>
                      <a:pt x="98" y="15"/>
                    </a:lnTo>
                    <a:lnTo>
                      <a:pt x="95" y="13"/>
                    </a:lnTo>
                    <a:lnTo>
                      <a:pt x="91" y="12"/>
                    </a:lnTo>
                    <a:lnTo>
                      <a:pt x="85" y="7"/>
                    </a:lnTo>
                    <a:lnTo>
                      <a:pt x="80" y="5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7" y="1"/>
                    </a:lnTo>
                    <a:lnTo>
                      <a:pt x="67" y="2"/>
                    </a:lnTo>
                    <a:lnTo>
                      <a:pt x="67" y="5"/>
                    </a:lnTo>
                    <a:lnTo>
                      <a:pt x="69" y="8"/>
                    </a:lnTo>
                    <a:lnTo>
                      <a:pt x="72" y="12"/>
                    </a:lnTo>
                    <a:lnTo>
                      <a:pt x="75" y="15"/>
                    </a:lnTo>
                    <a:lnTo>
                      <a:pt x="78" y="20"/>
                    </a:lnTo>
                    <a:lnTo>
                      <a:pt x="84" y="26"/>
                    </a:lnTo>
                    <a:lnTo>
                      <a:pt x="89" y="31"/>
                    </a:lnTo>
                    <a:lnTo>
                      <a:pt x="95" y="37"/>
                    </a:lnTo>
                    <a:lnTo>
                      <a:pt x="97" y="41"/>
                    </a:lnTo>
                    <a:lnTo>
                      <a:pt x="101" y="43"/>
                    </a:lnTo>
                    <a:lnTo>
                      <a:pt x="105" y="47"/>
                    </a:lnTo>
                    <a:lnTo>
                      <a:pt x="108" y="51"/>
                    </a:lnTo>
                    <a:lnTo>
                      <a:pt x="111" y="53"/>
                    </a:lnTo>
                    <a:lnTo>
                      <a:pt x="114" y="57"/>
                    </a:lnTo>
                    <a:lnTo>
                      <a:pt x="118" y="60"/>
                    </a:lnTo>
                    <a:lnTo>
                      <a:pt x="122" y="64"/>
                    </a:lnTo>
                    <a:lnTo>
                      <a:pt x="125" y="68"/>
                    </a:lnTo>
                    <a:lnTo>
                      <a:pt x="129" y="71"/>
                    </a:lnTo>
                    <a:lnTo>
                      <a:pt x="132" y="75"/>
                    </a:lnTo>
                    <a:lnTo>
                      <a:pt x="137" y="79"/>
                    </a:lnTo>
                    <a:lnTo>
                      <a:pt x="141" y="82"/>
                    </a:lnTo>
                    <a:lnTo>
                      <a:pt x="145" y="86"/>
                    </a:lnTo>
                    <a:lnTo>
                      <a:pt x="148" y="90"/>
                    </a:lnTo>
                    <a:lnTo>
                      <a:pt x="152" y="92"/>
                    </a:lnTo>
                    <a:lnTo>
                      <a:pt x="155" y="96"/>
                    </a:lnTo>
                    <a:lnTo>
                      <a:pt x="159" y="99"/>
                    </a:lnTo>
                    <a:lnTo>
                      <a:pt x="163" y="103"/>
                    </a:lnTo>
                    <a:lnTo>
                      <a:pt x="166" y="107"/>
                    </a:lnTo>
                    <a:lnTo>
                      <a:pt x="170" y="110"/>
                    </a:lnTo>
                    <a:lnTo>
                      <a:pt x="174" y="114"/>
                    </a:lnTo>
                    <a:lnTo>
                      <a:pt x="177" y="116"/>
                    </a:lnTo>
                    <a:lnTo>
                      <a:pt x="181" y="120"/>
                    </a:lnTo>
                    <a:lnTo>
                      <a:pt x="185" y="124"/>
                    </a:lnTo>
                    <a:lnTo>
                      <a:pt x="188" y="126"/>
                    </a:lnTo>
                    <a:lnTo>
                      <a:pt x="192" y="130"/>
                    </a:lnTo>
                    <a:lnTo>
                      <a:pt x="196" y="132"/>
                    </a:lnTo>
                    <a:lnTo>
                      <a:pt x="200" y="138"/>
                    </a:lnTo>
                    <a:lnTo>
                      <a:pt x="206" y="143"/>
                    </a:lnTo>
                    <a:lnTo>
                      <a:pt x="211" y="148"/>
                    </a:lnTo>
                    <a:lnTo>
                      <a:pt x="217" y="153"/>
                    </a:lnTo>
                    <a:lnTo>
                      <a:pt x="221" y="156"/>
                    </a:lnTo>
                    <a:lnTo>
                      <a:pt x="225" y="160"/>
                    </a:lnTo>
                    <a:lnTo>
                      <a:pt x="226" y="164"/>
                    </a:lnTo>
                    <a:lnTo>
                      <a:pt x="228" y="166"/>
                    </a:lnTo>
                    <a:lnTo>
                      <a:pt x="228" y="167"/>
                    </a:lnTo>
                    <a:lnTo>
                      <a:pt x="228" y="170"/>
                    </a:lnTo>
                    <a:lnTo>
                      <a:pt x="226" y="173"/>
                    </a:lnTo>
                    <a:lnTo>
                      <a:pt x="225" y="176"/>
                    </a:lnTo>
                    <a:lnTo>
                      <a:pt x="221" y="180"/>
                    </a:lnTo>
                    <a:lnTo>
                      <a:pt x="216" y="183"/>
                    </a:lnTo>
                    <a:lnTo>
                      <a:pt x="211" y="188"/>
                    </a:lnTo>
                    <a:lnTo>
                      <a:pt x="206" y="193"/>
                    </a:lnTo>
                    <a:lnTo>
                      <a:pt x="203" y="195"/>
                    </a:lnTo>
                    <a:lnTo>
                      <a:pt x="199" y="198"/>
                    </a:lnTo>
                    <a:lnTo>
                      <a:pt x="196" y="200"/>
                    </a:lnTo>
                    <a:lnTo>
                      <a:pt x="192" y="203"/>
                    </a:lnTo>
                    <a:lnTo>
                      <a:pt x="188" y="205"/>
                    </a:lnTo>
                    <a:lnTo>
                      <a:pt x="185" y="207"/>
                    </a:lnTo>
                    <a:lnTo>
                      <a:pt x="181" y="210"/>
                    </a:lnTo>
                    <a:lnTo>
                      <a:pt x="177" y="214"/>
                    </a:lnTo>
                    <a:lnTo>
                      <a:pt x="172" y="215"/>
                    </a:lnTo>
                    <a:lnTo>
                      <a:pt x="169" y="217"/>
                    </a:lnTo>
                    <a:lnTo>
                      <a:pt x="164" y="220"/>
                    </a:lnTo>
                    <a:lnTo>
                      <a:pt x="160" y="223"/>
                    </a:lnTo>
                    <a:lnTo>
                      <a:pt x="155" y="226"/>
                    </a:lnTo>
                    <a:lnTo>
                      <a:pt x="151" y="228"/>
                    </a:lnTo>
                    <a:lnTo>
                      <a:pt x="147" y="231"/>
                    </a:lnTo>
                    <a:lnTo>
                      <a:pt x="143" y="234"/>
                    </a:lnTo>
                    <a:lnTo>
                      <a:pt x="138" y="235"/>
                    </a:lnTo>
                    <a:lnTo>
                      <a:pt x="134" y="238"/>
                    </a:lnTo>
                    <a:lnTo>
                      <a:pt x="129" y="240"/>
                    </a:lnTo>
                    <a:lnTo>
                      <a:pt x="124" y="243"/>
                    </a:lnTo>
                    <a:lnTo>
                      <a:pt x="119" y="245"/>
                    </a:lnTo>
                    <a:lnTo>
                      <a:pt x="115" y="248"/>
                    </a:lnTo>
                    <a:lnTo>
                      <a:pt x="111" y="250"/>
                    </a:lnTo>
                    <a:lnTo>
                      <a:pt x="107" y="252"/>
                    </a:lnTo>
                    <a:lnTo>
                      <a:pt x="102" y="254"/>
                    </a:lnTo>
                    <a:lnTo>
                      <a:pt x="97" y="255"/>
                    </a:lnTo>
                    <a:lnTo>
                      <a:pt x="94" y="257"/>
                    </a:lnTo>
                    <a:lnTo>
                      <a:pt x="89" y="260"/>
                    </a:lnTo>
                    <a:lnTo>
                      <a:pt x="85" y="261"/>
                    </a:lnTo>
                    <a:lnTo>
                      <a:pt x="80" y="263"/>
                    </a:lnTo>
                    <a:lnTo>
                      <a:pt x="77" y="265"/>
                    </a:lnTo>
                    <a:lnTo>
                      <a:pt x="73" y="267"/>
                    </a:lnTo>
                    <a:lnTo>
                      <a:pt x="69" y="267"/>
                    </a:lnTo>
                    <a:lnTo>
                      <a:pt x="66" y="268"/>
                    </a:lnTo>
                    <a:lnTo>
                      <a:pt x="62" y="269"/>
                    </a:lnTo>
                    <a:lnTo>
                      <a:pt x="60" y="271"/>
                    </a:lnTo>
                    <a:lnTo>
                      <a:pt x="54" y="272"/>
                    </a:lnTo>
                    <a:lnTo>
                      <a:pt x="47" y="273"/>
                    </a:lnTo>
                    <a:lnTo>
                      <a:pt x="43" y="273"/>
                    </a:lnTo>
                    <a:lnTo>
                      <a:pt x="40" y="273"/>
                    </a:lnTo>
                    <a:lnTo>
                      <a:pt x="37" y="272"/>
                    </a:lnTo>
                    <a:lnTo>
                      <a:pt x="35" y="271"/>
                    </a:lnTo>
                    <a:lnTo>
                      <a:pt x="33" y="267"/>
                    </a:lnTo>
                    <a:lnTo>
                      <a:pt x="32" y="265"/>
                    </a:lnTo>
                    <a:lnTo>
                      <a:pt x="31" y="260"/>
                    </a:lnTo>
                    <a:lnTo>
                      <a:pt x="29" y="255"/>
                    </a:lnTo>
                    <a:lnTo>
                      <a:pt x="28" y="252"/>
                    </a:lnTo>
                    <a:lnTo>
                      <a:pt x="28" y="249"/>
                    </a:lnTo>
                    <a:lnTo>
                      <a:pt x="27" y="245"/>
                    </a:lnTo>
                    <a:lnTo>
                      <a:pt x="27" y="243"/>
                    </a:lnTo>
                    <a:lnTo>
                      <a:pt x="27" y="239"/>
                    </a:lnTo>
                    <a:lnTo>
                      <a:pt x="26" y="235"/>
                    </a:lnTo>
                    <a:lnTo>
                      <a:pt x="26" y="232"/>
                    </a:lnTo>
                    <a:lnTo>
                      <a:pt x="26" y="228"/>
                    </a:lnTo>
                    <a:lnTo>
                      <a:pt x="26" y="223"/>
                    </a:lnTo>
                    <a:lnTo>
                      <a:pt x="24" y="218"/>
                    </a:lnTo>
                    <a:lnTo>
                      <a:pt x="24" y="215"/>
                    </a:lnTo>
                    <a:lnTo>
                      <a:pt x="24" y="211"/>
                    </a:lnTo>
                    <a:lnTo>
                      <a:pt x="23" y="206"/>
                    </a:lnTo>
                    <a:lnTo>
                      <a:pt x="23" y="201"/>
                    </a:lnTo>
                    <a:lnTo>
                      <a:pt x="23" y="197"/>
                    </a:lnTo>
                    <a:lnTo>
                      <a:pt x="23" y="193"/>
                    </a:lnTo>
                    <a:lnTo>
                      <a:pt x="23" y="188"/>
                    </a:lnTo>
                    <a:lnTo>
                      <a:pt x="23" y="183"/>
                    </a:lnTo>
                    <a:lnTo>
                      <a:pt x="23" y="178"/>
                    </a:lnTo>
                    <a:lnTo>
                      <a:pt x="23" y="173"/>
                    </a:lnTo>
                    <a:lnTo>
                      <a:pt x="23" y="169"/>
                    </a:lnTo>
                    <a:lnTo>
                      <a:pt x="23" y="164"/>
                    </a:lnTo>
                    <a:lnTo>
                      <a:pt x="23" y="159"/>
                    </a:lnTo>
                    <a:lnTo>
                      <a:pt x="23" y="154"/>
                    </a:lnTo>
                    <a:lnTo>
                      <a:pt x="22" y="149"/>
                    </a:lnTo>
                    <a:lnTo>
                      <a:pt x="22" y="144"/>
                    </a:lnTo>
                    <a:lnTo>
                      <a:pt x="22" y="139"/>
                    </a:lnTo>
                    <a:lnTo>
                      <a:pt x="22" y="135"/>
                    </a:lnTo>
                    <a:lnTo>
                      <a:pt x="22" y="130"/>
                    </a:lnTo>
                    <a:lnTo>
                      <a:pt x="22" y="125"/>
                    </a:lnTo>
                    <a:lnTo>
                      <a:pt x="22" y="120"/>
                    </a:lnTo>
                    <a:lnTo>
                      <a:pt x="22" y="115"/>
                    </a:lnTo>
                    <a:lnTo>
                      <a:pt x="22" y="110"/>
                    </a:lnTo>
                    <a:lnTo>
                      <a:pt x="22" y="105"/>
                    </a:lnTo>
                    <a:lnTo>
                      <a:pt x="22" y="101"/>
                    </a:lnTo>
                    <a:lnTo>
                      <a:pt x="22" y="97"/>
                    </a:lnTo>
                    <a:lnTo>
                      <a:pt x="22" y="92"/>
                    </a:lnTo>
                    <a:lnTo>
                      <a:pt x="22" y="88"/>
                    </a:lnTo>
                    <a:lnTo>
                      <a:pt x="22" y="84"/>
                    </a:lnTo>
                    <a:lnTo>
                      <a:pt x="22" y="80"/>
                    </a:lnTo>
                    <a:lnTo>
                      <a:pt x="22" y="76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2" y="65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2" y="47"/>
                    </a:lnTo>
                    <a:lnTo>
                      <a:pt x="22" y="43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1" y="33"/>
                    </a:lnTo>
                    <a:lnTo>
                      <a:pt x="20" y="28"/>
                    </a:lnTo>
                    <a:lnTo>
                      <a:pt x="18" y="23"/>
                    </a:lnTo>
                    <a:lnTo>
                      <a:pt x="17" y="19"/>
                    </a:lnTo>
                    <a:lnTo>
                      <a:pt x="15" y="14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7" name="Freeform 155"/>
              <p:cNvSpPr>
                <a:spLocks/>
              </p:cNvSpPr>
              <p:nvPr/>
            </p:nvSpPr>
            <p:spPr bwMode="auto">
              <a:xfrm>
                <a:off x="1906" y="1783"/>
                <a:ext cx="137" cy="187"/>
              </a:xfrm>
              <a:custGeom>
                <a:avLst/>
                <a:gdLst>
                  <a:gd name="T0" fmla="*/ 0 w 530"/>
                  <a:gd name="T1" fmla="*/ 0 h 746"/>
                  <a:gd name="T2" fmla="*/ 0 w 530"/>
                  <a:gd name="T3" fmla="*/ 0 h 746"/>
                  <a:gd name="T4" fmla="*/ 0 w 530"/>
                  <a:gd name="T5" fmla="*/ 0 h 746"/>
                  <a:gd name="T6" fmla="*/ 0 w 530"/>
                  <a:gd name="T7" fmla="*/ 0 h 746"/>
                  <a:gd name="T8" fmla="*/ 0 w 530"/>
                  <a:gd name="T9" fmla="*/ 0 h 746"/>
                  <a:gd name="T10" fmla="*/ 0 w 530"/>
                  <a:gd name="T11" fmla="*/ 0 h 746"/>
                  <a:gd name="T12" fmla="*/ 0 w 530"/>
                  <a:gd name="T13" fmla="*/ 0 h 746"/>
                  <a:gd name="T14" fmla="*/ 0 w 530"/>
                  <a:gd name="T15" fmla="*/ 0 h 746"/>
                  <a:gd name="T16" fmla="*/ 0 w 530"/>
                  <a:gd name="T17" fmla="*/ 0 h 746"/>
                  <a:gd name="T18" fmla="*/ 0 w 530"/>
                  <a:gd name="T19" fmla="*/ 0 h 746"/>
                  <a:gd name="T20" fmla="*/ 0 w 530"/>
                  <a:gd name="T21" fmla="*/ 0 h 746"/>
                  <a:gd name="T22" fmla="*/ 0 w 530"/>
                  <a:gd name="T23" fmla="*/ 0 h 746"/>
                  <a:gd name="T24" fmla="*/ 0 w 530"/>
                  <a:gd name="T25" fmla="*/ 0 h 746"/>
                  <a:gd name="T26" fmla="*/ 0 w 530"/>
                  <a:gd name="T27" fmla="*/ 0 h 746"/>
                  <a:gd name="T28" fmla="*/ 0 w 530"/>
                  <a:gd name="T29" fmla="*/ 0 h 746"/>
                  <a:gd name="T30" fmla="*/ 0 w 530"/>
                  <a:gd name="T31" fmla="*/ 0 h 746"/>
                  <a:gd name="T32" fmla="*/ 0 w 530"/>
                  <a:gd name="T33" fmla="*/ 0 h 746"/>
                  <a:gd name="T34" fmla="*/ 0 w 530"/>
                  <a:gd name="T35" fmla="*/ 0 h 746"/>
                  <a:gd name="T36" fmla="*/ 0 w 530"/>
                  <a:gd name="T37" fmla="*/ 0 h 746"/>
                  <a:gd name="T38" fmla="*/ 0 w 530"/>
                  <a:gd name="T39" fmla="*/ 0 h 746"/>
                  <a:gd name="T40" fmla="*/ 0 w 530"/>
                  <a:gd name="T41" fmla="*/ 0 h 746"/>
                  <a:gd name="T42" fmla="*/ 0 w 530"/>
                  <a:gd name="T43" fmla="*/ 0 h 746"/>
                  <a:gd name="T44" fmla="*/ 0 w 530"/>
                  <a:gd name="T45" fmla="*/ 0 h 746"/>
                  <a:gd name="T46" fmla="*/ 0 w 530"/>
                  <a:gd name="T47" fmla="*/ 0 h 746"/>
                  <a:gd name="T48" fmla="*/ 0 w 530"/>
                  <a:gd name="T49" fmla="*/ 0 h 746"/>
                  <a:gd name="T50" fmla="*/ 0 w 530"/>
                  <a:gd name="T51" fmla="*/ 0 h 746"/>
                  <a:gd name="T52" fmla="*/ 0 w 530"/>
                  <a:gd name="T53" fmla="*/ 0 h 746"/>
                  <a:gd name="T54" fmla="*/ 0 w 530"/>
                  <a:gd name="T55" fmla="*/ 0 h 746"/>
                  <a:gd name="T56" fmla="*/ 0 w 530"/>
                  <a:gd name="T57" fmla="*/ 0 h 746"/>
                  <a:gd name="T58" fmla="*/ 0 w 530"/>
                  <a:gd name="T59" fmla="*/ 0 h 746"/>
                  <a:gd name="T60" fmla="*/ 0 w 530"/>
                  <a:gd name="T61" fmla="*/ 0 h 746"/>
                  <a:gd name="T62" fmla="*/ 0 w 530"/>
                  <a:gd name="T63" fmla="*/ 0 h 746"/>
                  <a:gd name="T64" fmla="*/ 0 w 530"/>
                  <a:gd name="T65" fmla="*/ 0 h 746"/>
                  <a:gd name="T66" fmla="*/ 0 w 530"/>
                  <a:gd name="T67" fmla="*/ 0 h 746"/>
                  <a:gd name="T68" fmla="*/ 0 w 530"/>
                  <a:gd name="T69" fmla="*/ 0 h 746"/>
                  <a:gd name="T70" fmla="*/ 0 w 530"/>
                  <a:gd name="T71" fmla="*/ 0 h 746"/>
                  <a:gd name="T72" fmla="*/ 0 w 530"/>
                  <a:gd name="T73" fmla="*/ 0 h 746"/>
                  <a:gd name="T74" fmla="*/ 0 w 530"/>
                  <a:gd name="T75" fmla="*/ 0 h 746"/>
                  <a:gd name="T76" fmla="*/ 0 w 530"/>
                  <a:gd name="T77" fmla="*/ 0 h 746"/>
                  <a:gd name="T78" fmla="*/ 0 w 530"/>
                  <a:gd name="T79" fmla="*/ 0 h 746"/>
                  <a:gd name="T80" fmla="*/ 0 w 530"/>
                  <a:gd name="T81" fmla="*/ 0 h 746"/>
                  <a:gd name="T82" fmla="*/ 0 w 530"/>
                  <a:gd name="T83" fmla="*/ 0 h 746"/>
                  <a:gd name="T84" fmla="*/ 0 w 530"/>
                  <a:gd name="T85" fmla="*/ 0 h 746"/>
                  <a:gd name="T86" fmla="*/ 0 w 530"/>
                  <a:gd name="T87" fmla="*/ 0 h 746"/>
                  <a:gd name="T88" fmla="*/ 0 w 530"/>
                  <a:gd name="T89" fmla="*/ 0 h 746"/>
                  <a:gd name="T90" fmla="*/ 0 w 530"/>
                  <a:gd name="T91" fmla="*/ 0 h 746"/>
                  <a:gd name="T92" fmla="*/ 0 w 530"/>
                  <a:gd name="T93" fmla="*/ 0 h 746"/>
                  <a:gd name="T94" fmla="*/ 0 w 530"/>
                  <a:gd name="T95" fmla="*/ 0 h 746"/>
                  <a:gd name="T96" fmla="*/ 0 w 530"/>
                  <a:gd name="T97" fmla="*/ 0 h 746"/>
                  <a:gd name="T98" fmla="*/ 0 w 530"/>
                  <a:gd name="T99" fmla="*/ 0 h 746"/>
                  <a:gd name="T100" fmla="*/ 0 w 530"/>
                  <a:gd name="T101" fmla="*/ 0 h 746"/>
                  <a:gd name="T102" fmla="*/ 0 w 530"/>
                  <a:gd name="T103" fmla="*/ 0 h 746"/>
                  <a:gd name="T104" fmla="*/ 0 w 530"/>
                  <a:gd name="T105" fmla="*/ 0 h 746"/>
                  <a:gd name="T106" fmla="*/ 0 w 530"/>
                  <a:gd name="T107" fmla="*/ 0 h 746"/>
                  <a:gd name="T108" fmla="*/ 0 w 530"/>
                  <a:gd name="T109" fmla="*/ 0 h 746"/>
                  <a:gd name="T110" fmla="*/ 0 w 530"/>
                  <a:gd name="T111" fmla="*/ 0 h 746"/>
                  <a:gd name="T112" fmla="*/ 0 w 530"/>
                  <a:gd name="T113" fmla="*/ 0 h 746"/>
                  <a:gd name="T114" fmla="*/ 0 w 530"/>
                  <a:gd name="T115" fmla="*/ 0 h 746"/>
                  <a:gd name="T116" fmla="*/ 0 w 530"/>
                  <a:gd name="T117" fmla="*/ 0 h 746"/>
                  <a:gd name="T118" fmla="*/ 0 w 530"/>
                  <a:gd name="T119" fmla="*/ 0 h 7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30" h="746">
                    <a:moveTo>
                      <a:pt x="1" y="333"/>
                    </a:moveTo>
                    <a:lnTo>
                      <a:pt x="0" y="332"/>
                    </a:lnTo>
                    <a:lnTo>
                      <a:pt x="0" y="329"/>
                    </a:lnTo>
                    <a:lnTo>
                      <a:pt x="0" y="326"/>
                    </a:lnTo>
                    <a:lnTo>
                      <a:pt x="0" y="321"/>
                    </a:lnTo>
                    <a:lnTo>
                      <a:pt x="0" y="317"/>
                    </a:lnTo>
                    <a:lnTo>
                      <a:pt x="0" y="314"/>
                    </a:lnTo>
                    <a:lnTo>
                      <a:pt x="0" y="310"/>
                    </a:lnTo>
                    <a:lnTo>
                      <a:pt x="0" y="306"/>
                    </a:lnTo>
                    <a:lnTo>
                      <a:pt x="0" y="303"/>
                    </a:lnTo>
                    <a:lnTo>
                      <a:pt x="0" y="299"/>
                    </a:lnTo>
                    <a:lnTo>
                      <a:pt x="0" y="294"/>
                    </a:lnTo>
                    <a:lnTo>
                      <a:pt x="0" y="289"/>
                    </a:lnTo>
                    <a:lnTo>
                      <a:pt x="0" y="284"/>
                    </a:lnTo>
                    <a:lnTo>
                      <a:pt x="0" y="278"/>
                    </a:lnTo>
                    <a:lnTo>
                      <a:pt x="0" y="273"/>
                    </a:lnTo>
                    <a:lnTo>
                      <a:pt x="0" y="267"/>
                    </a:lnTo>
                    <a:lnTo>
                      <a:pt x="0" y="262"/>
                    </a:lnTo>
                    <a:lnTo>
                      <a:pt x="0" y="256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0" y="231"/>
                    </a:lnTo>
                    <a:lnTo>
                      <a:pt x="0" y="225"/>
                    </a:lnTo>
                    <a:lnTo>
                      <a:pt x="0" y="219"/>
                    </a:lnTo>
                    <a:lnTo>
                      <a:pt x="0" y="211"/>
                    </a:lnTo>
                    <a:lnTo>
                      <a:pt x="0" y="205"/>
                    </a:lnTo>
                    <a:lnTo>
                      <a:pt x="0" y="198"/>
                    </a:lnTo>
                    <a:lnTo>
                      <a:pt x="1" y="192"/>
                    </a:lnTo>
                    <a:lnTo>
                      <a:pt x="1" y="186"/>
                    </a:lnTo>
                    <a:lnTo>
                      <a:pt x="1" y="179"/>
                    </a:lnTo>
                    <a:lnTo>
                      <a:pt x="1" y="171"/>
                    </a:lnTo>
                    <a:lnTo>
                      <a:pt x="1" y="164"/>
                    </a:lnTo>
                    <a:lnTo>
                      <a:pt x="1" y="157"/>
                    </a:lnTo>
                    <a:lnTo>
                      <a:pt x="1" y="151"/>
                    </a:lnTo>
                    <a:lnTo>
                      <a:pt x="1" y="143"/>
                    </a:lnTo>
                    <a:lnTo>
                      <a:pt x="2" y="139"/>
                    </a:lnTo>
                    <a:lnTo>
                      <a:pt x="2" y="131"/>
                    </a:lnTo>
                    <a:lnTo>
                      <a:pt x="2" y="124"/>
                    </a:lnTo>
                    <a:lnTo>
                      <a:pt x="3" y="118"/>
                    </a:lnTo>
                    <a:lnTo>
                      <a:pt x="3" y="112"/>
                    </a:lnTo>
                    <a:lnTo>
                      <a:pt x="3" y="105"/>
                    </a:lnTo>
                    <a:lnTo>
                      <a:pt x="5" y="100"/>
                    </a:lnTo>
                    <a:lnTo>
                      <a:pt x="5" y="94"/>
                    </a:lnTo>
                    <a:lnTo>
                      <a:pt x="6" y="88"/>
                    </a:lnTo>
                    <a:lnTo>
                      <a:pt x="6" y="81"/>
                    </a:lnTo>
                    <a:lnTo>
                      <a:pt x="6" y="75"/>
                    </a:lnTo>
                    <a:lnTo>
                      <a:pt x="7" y="71"/>
                    </a:lnTo>
                    <a:lnTo>
                      <a:pt x="7" y="66"/>
                    </a:lnTo>
                    <a:lnTo>
                      <a:pt x="7" y="60"/>
                    </a:lnTo>
                    <a:lnTo>
                      <a:pt x="8" y="56"/>
                    </a:lnTo>
                    <a:lnTo>
                      <a:pt x="10" y="51"/>
                    </a:lnTo>
                    <a:lnTo>
                      <a:pt x="11" y="47"/>
                    </a:lnTo>
                    <a:lnTo>
                      <a:pt x="11" y="44"/>
                    </a:lnTo>
                    <a:lnTo>
                      <a:pt x="12" y="40"/>
                    </a:lnTo>
                    <a:lnTo>
                      <a:pt x="12" y="36"/>
                    </a:lnTo>
                    <a:lnTo>
                      <a:pt x="13" y="33"/>
                    </a:lnTo>
                    <a:lnTo>
                      <a:pt x="16" y="28"/>
                    </a:lnTo>
                    <a:lnTo>
                      <a:pt x="18" y="24"/>
                    </a:lnTo>
                    <a:lnTo>
                      <a:pt x="20" y="21"/>
                    </a:lnTo>
                    <a:lnTo>
                      <a:pt x="25" y="17"/>
                    </a:lnTo>
                    <a:lnTo>
                      <a:pt x="29" y="16"/>
                    </a:lnTo>
                    <a:lnTo>
                      <a:pt x="33" y="15"/>
                    </a:lnTo>
                    <a:lnTo>
                      <a:pt x="37" y="13"/>
                    </a:lnTo>
                    <a:lnTo>
                      <a:pt x="42" y="12"/>
                    </a:lnTo>
                    <a:lnTo>
                      <a:pt x="48" y="10"/>
                    </a:lnTo>
                    <a:lnTo>
                      <a:pt x="54" y="10"/>
                    </a:lnTo>
                    <a:lnTo>
                      <a:pt x="60" y="7"/>
                    </a:lnTo>
                    <a:lnTo>
                      <a:pt x="68" y="7"/>
                    </a:lnTo>
                    <a:lnTo>
                      <a:pt x="74" y="6"/>
                    </a:lnTo>
                    <a:lnTo>
                      <a:pt x="82" y="5"/>
                    </a:lnTo>
                    <a:lnTo>
                      <a:pt x="90" y="4"/>
                    </a:lnTo>
                    <a:lnTo>
                      <a:pt x="99" y="4"/>
                    </a:lnTo>
                    <a:lnTo>
                      <a:pt x="108" y="2"/>
                    </a:lnTo>
                    <a:lnTo>
                      <a:pt x="116" y="2"/>
                    </a:lnTo>
                    <a:lnTo>
                      <a:pt x="125" y="1"/>
                    </a:lnTo>
                    <a:lnTo>
                      <a:pt x="134" y="1"/>
                    </a:lnTo>
                    <a:lnTo>
                      <a:pt x="144" y="1"/>
                    </a:lnTo>
                    <a:lnTo>
                      <a:pt x="154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5" y="0"/>
                    </a:lnTo>
                    <a:lnTo>
                      <a:pt x="195" y="0"/>
                    </a:lnTo>
                    <a:lnTo>
                      <a:pt x="206" y="0"/>
                    </a:lnTo>
                    <a:lnTo>
                      <a:pt x="217" y="0"/>
                    </a:lnTo>
                    <a:lnTo>
                      <a:pt x="228" y="0"/>
                    </a:lnTo>
                    <a:lnTo>
                      <a:pt x="239" y="0"/>
                    </a:lnTo>
                    <a:lnTo>
                      <a:pt x="251" y="0"/>
                    </a:lnTo>
                    <a:lnTo>
                      <a:pt x="262" y="1"/>
                    </a:lnTo>
                    <a:lnTo>
                      <a:pt x="273" y="1"/>
                    </a:lnTo>
                    <a:lnTo>
                      <a:pt x="284" y="1"/>
                    </a:lnTo>
                    <a:lnTo>
                      <a:pt x="295" y="1"/>
                    </a:lnTo>
                    <a:lnTo>
                      <a:pt x="306" y="2"/>
                    </a:lnTo>
                    <a:lnTo>
                      <a:pt x="316" y="2"/>
                    </a:lnTo>
                    <a:lnTo>
                      <a:pt x="327" y="4"/>
                    </a:lnTo>
                    <a:lnTo>
                      <a:pt x="337" y="4"/>
                    </a:lnTo>
                    <a:lnTo>
                      <a:pt x="348" y="5"/>
                    </a:lnTo>
                    <a:lnTo>
                      <a:pt x="359" y="6"/>
                    </a:lnTo>
                    <a:lnTo>
                      <a:pt x="369" y="7"/>
                    </a:lnTo>
                    <a:lnTo>
                      <a:pt x="378" y="7"/>
                    </a:lnTo>
                    <a:lnTo>
                      <a:pt x="388" y="9"/>
                    </a:lnTo>
                    <a:lnTo>
                      <a:pt x="398" y="10"/>
                    </a:lnTo>
                    <a:lnTo>
                      <a:pt x="408" y="11"/>
                    </a:lnTo>
                    <a:lnTo>
                      <a:pt x="416" y="12"/>
                    </a:lnTo>
                    <a:lnTo>
                      <a:pt x="426" y="13"/>
                    </a:lnTo>
                    <a:lnTo>
                      <a:pt x="433" y="15"/>
                    </a:lnTo>
                    <a:lnTo>
                      <a:pt x="441" y="16"/>
                    </a:lnTo>
                    <a:lnTo>
                      <a:pt x="449" y="17"/>
                    </a:lnTo>
                    <a:lnTo>
                      <a:pt x="456" y="19"/>
                    </a:lnTo>
                    <a:lnTo>
                      <a:pt x="463" y="21"/>
                    </a:lnTo>
                    <a:lnTo>
                      <a:pt x="471" y="22"/>
                    </a:lnTo>
                    <a:lnTo>
                      <a:pt x="477" y="24"/>
                    </a:lnTo>
                    <a:lnTo>
                      <a:pt x="483" y="26"/>
                    </a:lnTo>
                    <a:lnTo>
                      <a:pt x="488" y="28"/>
                    </a:lnTo>
                    <a:lnTo>
                      <a:pt x="492" y="29"/>
                    </a:lnTo>
                    <a:lnTo>
                      <a:pt x="496" y="32"/>
                    </a:lnTo>
                    <a:lnTo>
                      <a:pt x="501" y="33"/>
                    </a:lnTo>
                    <a:lnTo>
                      <a:pt x="503" y="35"/>
                    </a:lnTo>
                    <a:lnTo>
                      <a:pt x="506" y="38"/>
                    </a:lnTo>
                    <a:lnTo>
                      <a:pt x="508" y="40"/>
                    </a:lnTo>
                    <a:lnTo>
                      <a:pt x="511" y="43"/>
                    </a:lnTo>
                    <a:lnTo>
                      <a:pt x="512" y="47"/>
                    </a:lnTo>
                    <a:lnTo>
                      <a:pt x="513" y="54"/>
                    </a:lnTo>
                    <a:lnTo>
                      <a:pt x="513" y="57"/>
                    </a:lnTo>
                    <a:lnTo>
                      <a:pt x="514" y="61"/>
                    </a:lnTo>
                    <a:lnTo>
                      <a:pt x="514" y="64"/>
                    </a:lnTo>
                    <a:lnTo>
                      <a:pt x="515" y="69"/>
                    </a:lnTo>
                    <a:lnTo>
                      <a:pt x="515" y="73"/>
                    </a:lnTo>
                    <a:lnTo>
                      <a:pt x="515" y="78"/>
                    </a:lnTo>
                    <a:lnTo>
                      <a:pt x="515" y="83"/>
                    </a:lnTo>
                    <a:lnTo>
                      <a:pt x="517" y="89"/>
                    </a:lnTo>
                    <a:lnTo>
                      <a:pt x="517" y="94"/>
                    </a:lnTo>
                    <a:lnTo>
                      <a:pt x="517" y="100"/>
                    </a:lnTo>
                    <a:lnTo>
                      <a:pt x="517" y="105"/>
                    </a:lnTo>
                    <a:lnTo>
                      <a:pt x="517" y="111"/>
                    </a:lnTo>
                    <a:lnTo>
                      <a:pt x="517" y="117"/>
                    </a:lnTo>
                    <a:lnTo>
                      <a:pt x="517" y="123"/>
                    </a:lnTo>
                    <a:lnTo>
                      <a:pt x="517" y="129"/>
                    </a:lnTo>
                    <a:lnTo>
                      <a:pt x="517" y="135"/>
                    </a:lnTo>
                    <a:lnTo>
                      <a:pt x="515" y="141"/>
                    </a:lnTo>
                    <a:lnTo>
                      <a:pt x="515" y="148"/>
                    </a:lnTo>
                    <a:lnTo>
                      <a:pt x="515" y="154"/>
                    </a:lnTo>
                    <a:lnTo>
                      <a:pt x="515" y="162"/>
                    </a:lnTo>
                    <a:lnTo>
                      <a:pt x="514" y="168"/>
                    </a:lnTo>
                    <a:lnTo>
                      <a:pt x="514" y="175"/>
                    </a:lnTo>
                    <a:lnTo>
                      <a:pt x="513" y="181"/>
                    </a:lnTo>
                    <a:lnTo>
                      <a:pt x="513" y="188"/>
                    </a:lnTo>
                    <a:lnTo>
                      <a:pt x="513" y="194"/>
                    </a:lnTo>
                    <a:lnTo>
                      <a:pt x="512" y="202"/>
                    </a:lnTo>
                    <a:lnTo>
                      <a:pt x="512" y="209"/>
                    </a:lnTo>
                    <a:lnTo>
                      <a:pt x="512" y="216"/>
                    </a:lnTo>
                    <a:lnTo>
                      <a:pt x="511" y="222"/>
                    </a:lnTo>
                    <a:lnTo>
                      <a:pt x="509" y="228"/>
                    </a:lnTo>
                    <a:lnTo>
                      <a:pt x="509" y="235"/>
                    </a:lnTo>
                    <a:lnTo>
                      <a:pt x="508" y="242"/>
                    </a:lnTo>
                    <a:lnTo>
                      <a:pt x="508" y="248"/>
                    </a:lnTo>
                    <a:lnTo>
                      <a:pt x="507" y="255"/>
                    </a:lnTo>
                    <a:lnTo>
                      <a:pt x="507" y="261"/>
                    </a:lnTo>
                    <a:lnTo>
                      <a:pt x="507" y="267"/>
                    </a:lnTo>
                    <a:lnTo>
                      <a:pt x="506" y="273"/>
                    </a:lnTo>
                    <a:lnTo>
                      <a:pt x="505" y="279"/>
                    </a:lnTo>
                    <a:lnTo>
                      <a:pt x="505" y="286"/>
                    </a:lnTo>
                    <a:lnTo>
                      <a:pt x="505" y="292"/>
                    </a:lnTo>
                    <a:lnTo>
                      <a:pt x="503" y="297"/>
                    </a:lnTo>
                    <a:lnTo>
                      <a:pt x="503" y="303"/>
                    </a:lnTo>
                    <a:lnTo>
                      <a:pt x="502" y="307"/>
                    </a:lnTo>
                    <a:lnTo>
                      <a:pt x="502" y="314"/>
                    </a:lnTo>
                    <a:lnTo>
                      <a:pt x="502" y="317"/>
                    </a:lnTo>
                    <a:lnTo>
                      <a:pt x="501" y="322"/>
                    </a:lnTo>
                    <a:lnTo>
                      <a:pt x="501" y="327"/>
                    </a:lnTo>
                    <a:lnTo>
                      <a:pt x="501" y="332"/>
                    </a:lnTo>
                    <a:lnTo>
                      <a:pt x="501" y="335"/>
                    </a:lnTo>
                    <a:lnTo>
                      <a:pt x="501" y="339"/>
                    </a:lnTo>
                    <a:lnTo>
                      <a:pt x="501" y="343"/>
                    </a:lnTo>
                    <a:lnTo>
                      <a:pt x="501" y="346"/>
                    </a:lnTo>
                    <a:lnTo>
                      <a:pt x="501" y="351"/>
                    </a:lnTo>
                    <a:lnTo>
                      <a:pt x="501" y="357"/>
                    </a:lnTo>
                    <a:lnTo>
                      <a:pt x="501" y="360"/>
                    </a:lnTo>
                    <a:lnTo>
                      <a:pt x="502" y="363"/>
                    </a:lnTo>
                    <a:lnTo>
                      <a:pt x="506" y="368"/>
                    </a:lnTo>
                    <a:lnTo>
                      <a:pt x="512" y="374"/>
                    </a:lnTo>
                    <a:lnTo>
                      <a:pt x="513" y="378"/>
                    </a:lnTo>
                    <a:lnTo>
                      <a:pt x="517" y="383"/>
                    </a:lnTo>
                    <a:lnTo>
                      <a:pt x="518" y="386"/>
                    </a:lnTo>
                    <a:lnTo>
                      <a:pt x="522" y="391"/>
                    </a:lnTo>
                    <a:lnTo>
                      <a:pt x="523" y="396"/>
                    </a:lnTo>
                    <a:lnTo>
                      <a:pt x="524" y="402"/>
                    </a:lnTo>
                    <a:lnTo>
                      <a:pt x="525" y="405"/>
                    </a:lnTo>
                    <a:lnTo>
                      <a:pt x="526" y="407"/>
                    </a:lnTo>
                    <a:lnTo>
                      <a:pt x="526" y="411"/>
                    </a:lnTo>
                    <a:lnTo>
                      <a:pt x="528" y="414"/>
                    </a:lnTo>
                    <a:lnTo>
                      <a:pt x="528" y="418"/>
                    </a:lnTo>
                    <a:lnTo>
                      <a:pt x="529" y="420"/>
                    </a:lnTo>
                    <a:lnTo>
                      <a:pt x="529" y="424"/>
                    </a:lnTo>
                    <a:lnTo>
                      <a:pt x="529" y="429"/>
                    </a:lnTo>
                    <a:lnTo>
                      <a:pt x="529" y="431"/>
                    </a:lnTo>
                    <a:lnTo>
                      <a:pt x="529" y="435"/>
                    </a:lnTo>
                    <a:lnTo>
                      <a:pt x="529" y="440"/>
                    </a:lnTo>
                    <a:lnTo>
                      <a:pt x="530" y="445"/>
                    </a:lnTo>
                    <a:lnTo>
                      <a:pt x="529" y="448"/>
                    </a:lnTo>
                    <a:lnTo>
                      <a:pt x="529" y="454"/>
                    </a:lnTo>
                    <a:lnTo>
                      <a:pt x="528" y="457"/>
                    </a:lnTo>
                    <a:lnTo>
                      <a:pt x="528" y="461"/>
                    </a:lnTo>
                    <a:lnTo>
                      <a:pt x="528" y="464"/>
                    </a:lnTo>
                    <a:lnTo>
                      <a:pt x="528" y="469"/>
                    </a:lnTo>
                    <a:lnTo>
                      <a:pt x="528" y="471"/>
                    </a:lnTo>
                    <a:lnTo>
                      <a:pt x="528" y="476"/>
                    </a:lnTo>
                    <a:lnTo>
                      <a:pt x="528" y="480"/>
                    </a:lnTo>
                    <a:lnTo>
                      <a:pt x="528" y="485"/>
                    </a:lnTo>
                    <a:lnTo>
                      <a:pt x="528" y="490"/>
                    </a:lnTo>
                    <a:lnTo>
                      <a:pt x="528" y="495"/>
                    </a:lnTo>
                    <a:lnTo>
                      <a:pt x="528" y="499"/>
                    </a:lnTo>
                    <a:lnTo>
                      <a:pt x="528" y="505"/>
                    </a:lnTo>
                    <a:lnTo>
                      <a:pt x="526" y="509"/>
                    </a:lnTo>
                    <a:lnTo>
                      <a:pt x="526" y="514"/>
                    </a:lnTo>
                    <a:lnTo>
                      <a:pt x="526" y="520"/>
                    </a:lnTo>
                    <a:lnTo>
                      <a:pt x="526" y="526"/>
                    </a:lnTo>
                    <a:lnTo>
                      <a:pt x="526" y="531"/>
                    </a:lnTo>
                    <a:lnTo>
                      <a:pt x="526" y="537"/>
                    </a:lnTo>
                    <a:lnTo>
                      <a:pt x="526" y="543"/>
                    </a:lnTo>
                    <a:lnTo>
                      <a:pt x="526" y="548"/>
                    </a:lnTo>
                    <a:lnTo>
                      <a:pt x="525" y="554"/>
                    </a:lnTo>
                    <a:lnTo>
                      <a:pt x="525" y="559"/>
                    </a:lnTo>
                    <a:lnTo>
                      <a:pt x="525" y="565"/>
                    </a:lnTo>
                    <a:lnTo>
                      <a:pt x="525" y="571"/>
                    </a:lnTo>
                    <a:lnTo>
                      <a:pt x="525" y="577"/>
                    </a:lnTo>
                    <a:lnTo>
                      <a:pt x="525" y="583"/>
                    </a:lnTo>
                    <a:lnTo>
                      <a:pt x="525" y="589"/>
                    </a:lnTo>
                    <a:lnTo>
                      <a:pt x="525" y="595"/>
                    </a:lnTo>
                    <a:lnTo>
                      <a:pt x="524" y="601"/>
                    </a:lnTo>
                    <a:lnTo>
                      <a:pt x="524" y="608"/>
                    </a:lnTo>
                    <a:lnTo>
                      <a:pt x="524" y="612"/>
                    </a:lnTo>
                    <a:lnTo>
                      <a:pt x="524" y="618"/>
                    </a:lnTo>
                    <a:lnTo>
                      <a:pt x="523" y="625"/>
                    </a:lnTo>
                    <a:lnTo>
                      <a:pt x="522" y="631"/>
                    </a:lnTo>
                    <a:lnTo>
                      <a:pt x="522" y="636"/>
                    </a:lnTo>
                    <a:lnTo>
                      <a:pt x="522" y="642"/>
                    </a:lnTo>
                    <a:lnTo>
                      <a:pt x="522" y="646"/>
                    </a:lnTo>
                    <a:lnTo>
                      <a:pt x="520" y="651"/>
                    </a:lnTo>
                    <a:lnTo>
                      <a:pt x="520" y="657"/>
                    </a:lnTo>
                    <a:lnTo>
                      <a:pt x="519" y="662"/>
                    </a:lnTo>
                    <a:lnTo>
                      <a:pt x="519" y="667"/>
                    </a:lnTo>
                    <a:lnTo>
                      <a:pt x="518" y="672"/>
                    </a:lnTo>
                    <a:lnTo>
                      <a:pt x="518" y="677"/>
                    </a:lnTo>
                    <a:lnTo>
                      <a:pt x="518" y="682"/>
                    </a:lnTo>
                    <a:lnTo>
                      <a:pt x="517" y="687"/>
                    </a:lnTo>
                    <a:lnTo>
                      <a:pt x="515" y="690"/>
                    </a:lnTo>
                    <a:lnTo>
                      <a:pt x="514" y="695"/>
                    </a:lnTo>
                    <a:lnTo>
                      <a:pt x="514" y="699"/>
                    </a:lnTo>
                    <a:lnTo>
                      <a:pt x="513" y="702"/>
                    </a:lnTo>
                    <a:lnTo>
                      <a:pt x="512" y="706"/>
                    </a:lnTo>
                    <a:lnTo>
                      <a:pt x="512" y="710"/>
                    </a:lnTo>
                    <a:lnTo>
                      <a:pt x="511" y="713"/>
                    </a:lnTo>
                    <a:lnTo>
                      <a:pt x="508" y="718"/>
                    </a:lnTo>
                    <a:lnTo>
                      <a:pt x="507" y="723"/>
                    </a:lnTo>
                    <a:lnTo>
                      <a:pt x="505" y="727"/>
                    </a:lnTo>
                    <a:lnTo>
                      <a:pt x="502" y="730"/>
                    </a:lnTo>
                    <a:lnTo>
                      <a:pt x="500" y="731"/>
                    </a:lnTo>
                    <a:lnTo>
                      <a:pt x="499" y="731"/>
                    </a:lnTo>
                    <a:lnTo>
                      <a:pt x="495" y="733"/>
                    </a:lnTo>
                    <a:lnTo>
                      <a:pt x="492" y="734"/>
                    </a:lnTo>
                    <a:lnTo>
                      <a:pt x="488" y="734"/>
                    </a:lnTo>
                    <a:lnTo>
                      <a:pt x="485" y="735"/>
                    </a:lnTo>
                    <a:lnTo>
                      <a:pt x="480" y="736"/>
                    </a:lnTo>
                    <a:lnTo>
                      <a:pt x="475" y="738"/>
                    </a:lnTo>
                    <a:lnTo>
                      <a:pt x="469" y="738"/>
                    </a:lnTo>
                    <a:lnTo>
                      <a:pt x="463" y="739"/>
                    </a:lnTo>
                    <a:lnTo>
                      <a:pt x="457" y="739"/>
                    </a:lnTo>
                    <a:lnTo>
                      <a:pt x="450" y="740"/>
                    </a:lnTo>
                    <a:lnTo>
                      <a:pt x="444" y="740"/>
                    </a:lnTo>
                    <a:lnTo>
                      <a:pt x="437" y="741"/>
                    </a:lnTo>
                    <a:lnTo>
                      <a:pt x="428" y="741"/>
                    </a:lnTo>
                    <a:lnTo>
                      <a:pt x="421" y="742"/>
                    </a:lnTo>
                    <a:lnTo>
                      <a:pt x="412" y="742"/>
                    </a:lnTo>
                    <a:lnTo>
                      <a:pt x="404" y="744"/>
                    </a:lnTo>
                    <a:lnTo>
                      <a:pt x="395" y="744"/>
                    </a:lnTo>
                    <a:lnTo>
                      <a:pt x="387" y="744"/>
                    </a:lnTo>
                    <a:lnTo>
                      <a:pt x="377" y="744"/>
                    </a:lnTo>
                    <a:lnTo>
                      <a:pt x="369" y="745"/>
                    </a:lnTo>
                    <a:lnTo>
                      <a:pt x="359" y="745"/>
                    </a:lnTo>
                    <a:lnTo>
                      <a:pt x="349" y="745"/>
                    </a:lnTo>
                    <a:lnTo>
                      <a:pt x="340" y="745"/>
                    </a:lnTo>
                    <a:lnTo>
                      <a:pt x="330" y="745"/>
                    </a:lnTo>
                    <a:lnTo>
                      <a:pt x="320" y="745"/>
                    </a:lnTo>
                    <a:lnTo>
                      <a:pt x="310" y="745"/>
                    </a:lnTo>
                    <a:lnTo>
                      <a:pt x="300" y="745"/>
                    </a:lnTo>
                    <a:lnTo>
                      <a:pt x="290" y="745"/>
                    </a:lnTo>
                    <a:lnTo>
                      <a:pt x="280" y="745"/>
                    </a:lnTo>
                    <a:lnTo>
                      <a:pt x="270" y="746"/>
                    </a:lnTo>
                    <a:lnTo>
                      <a:pt x="259" y="745"/>
                    </a:lnTo>
                    <a:lnTo>
                      <a:pt x="250" y="745"/>
                    </a:lnTo>
                    <a:lnTo>
                      <a:pt x="240" y="744"/>
                    </a:lnTo>
                    <a:lnTo>
                      <a:pt x="230" y="744"/>
                    </a:lnTo>
                    <a:lnTo>
                      <a:pt x="221" y="744"/>
                    </a:lnTo>
                    <a:lnTo>
                      <a:pt x="211" y="742"/>
                    </a:lnTo>
                    <a:lnTo>
                      <a:pt x="201" y="742"/>
                    </a:lnTo>
                    <a:lnTo>
                      <a:pt x="192" y="742"/>
                    </a:lnTo>
                    <a:lnTo>
                      <a:pt x="182" y="741"/>
                    </a:lnTo>
                    <a:lnTo>
                      <a:pt x="173" y="741"/>
                    </a:lnTo>
                    <a:lnTo>
                      <a:pt x="165" y="740"/>
                    </a:lnTo>
                    <a:lnTo>
                      <a:pt x="156" y="740"/>
                    </a:lnTo>
                    <a:lnTo>
                      <a:pt x="147" y="739"/>
                    </a:lnTo>
                    <a:lnTo>
                      <a:pt x="139" y="738"/>
                    </a:lnTo>
                    <a:lnTo>
                      <a:pt x="132" y="738"/>
                    </a:lnTo>
                    <a:lnTo>
                      <a:pt x="125" y="736"/>
                    </a:lnTo>
                    <a:lnTo>
                      <a:pt x="116" y="735"/>
                    </a:lnTo>
                    <a:lnTo>
                      <a:pt x="110" y="734"/>
                    </a:lnTo>
                    <a:lnTo>
                      <a:pt x="103" y="733"/>
                    </a:lnTo>
                    <a:lnTo>
                      <a:pt x="98" y="733"/>
                    </a:lnTo>
                    <a:lnTo>
                      <a:pt x="92" y="730"/>
                    </a:lnTo>
                    <a:lnTo>
                      <a:pt x="86" y="730"/>
                    </a:lnTo>
                    <a:lnTo>
                      <a:pt x="81" y="728"/>
                    </a:lnTo>
                    <a:lnTo>
                      <a:pt x="77" y="728"/>
                    </a:lnTo>
                    <a:lnTo>
                      <a:pt x="73" y="725"/>
                    </a:lnTo>
                    <a:lnTo>
                      <a:pt x="70" y="724"/>
                    </a:lnTo>
                    <a:lnTo>
                      <a:pt x="67" y="723"/>
                    </a:lnTo>
                    <a:lnTo>
                      <a:pt x="65" y="722"/>
                    </a:lnTo>
                    <a:lnTo>
                      <a:pt x="62" y="718"/>
                    </a:lnTo>
                    <a:lnTo>
                      <a:pt x="62" y="716"/>
                    </a:lnTo>
                    <a:lnTo>
                      <a:pt x="62" y="712"/>
                    </a:lnTo>
                    <a:lnTo>
                      <a:pt x="65" y="710"/>
                    </a:lnTo>
                    <a:lnTo>
                      <a:pt x="68" y="708"/>
                    </a:lnTo>
                    <a:lnTo>
                      <a:pt x="71" y="707"/>
                    </a:lnTo>
                    <a:lnTo>
                      <a:pt x="74" y="706"/>
                    </a:lnTo>
                    <a:lnTo>
                      <a:pt x="79" y="706"/>
                    </a:lnTo>
                    <a:lnTo>
                      <a:pt x="82" y="705"/>
                    </a:lnTo>
                    <a:lnTo>
                      <a:pt x="88" y="705"/>
                    </a:lnTo>
                    <a:lnTo>
                      <a:pt x="93" y="705"/>
                    </a:lnTo>
                    <a:lnTo>
                      <a:pt x="99" y="705"/>
                    </a:lnTo>
                    <a:lnTo>
                      <a:pt x="105" y="704"/>
                    </a:lnTo>
                    <a:lnTo>
                      <a:pt x="111" y="704"/>
                    </a:lnTo>
                    <a:lnTo>
                      <a:pt x="119" y="704"/>
                    </a:lnTo>
                    <a:lnTo>
                      <a:pt x="126" y="705"/>
                    </a:lnTo>
                    <a:lnTo>
                      <a:pt x="133" y="705"/>
                    </a:lnTo>
                    <a:lnTo>
                      <a:pt x="141" y="705"/>
                    </a:lnTo>
                    <a:lnTo>
                      <a:pt x="148" y="705"/>
                    </a:lnTo>
                    <a:lnTo>
                      <a:pt x="156" y="706"/>
                    </a:lnTo>
                    <a:lnTo>
                      <a:pt x="164" y="706"/>
                    </a:lnTo>
                    <a:lnTo>
                      <a:pt x="173" y="706"/>
                    </a:lnTo>
                    <a:lnTo>
                      <a:pt x="182" y="707"/>
                    </a:lnTo>
                    <a:lnTo>
                      <a:pt x="190" y="708"/>
                    </a:lnTo>
                    <a:lnTo>
                      <a:pt x="200" y="708"/>
                    </a:lnTo>
                    <a:lnTo>
                      <a:pt x="209" y="710"/>
                    </a:lnTo>
                    <a:lnTo>
                      <a:pt x="218" y="711"/>
                    </a:lnTo>
                    <a:lnTo>
                      <a:pt x="228" y="711"/>
                    </a:lnTo>
                    <a:lnTo>
                      <a:pt x="238" y="712"/>
                    </a:lnTo>
                    <a:lnTo>
                      <a:pt x="247" y="713"/>
                    </a:lnTo>
                    <a:lnTo>
                      <a:pt x="257" y="714"/>
                    </a:lnTo>
                    <a:lnTo>
                      <a:pt x="267" y="714"/>
                    </a:lnTo>
                    <a:lnTo>
                      <a:pt x="275" y="714"/>
                    </a:lnTo>
                    <a:lnTo>
                      <a:pt x="286" y="716"/>
                    </a:lnTo>
                    <a:lnTo>
                      <a:pt x="295" y="717"/>
                    </a:lnTo>
                    <a:lnTo>
                      <a:pt x="304" y="718"/>
                    </a:lnTo>
                    <a:lnTo>
                      <a:pt x="314" y="718"/>
                    </a:lnTo>
                    <a:lnTo>
                      <a:pt x="324" y="719"/>
                    </a:lnTo>
                    <a:lnTo>
                      <a:pt x="333" y="719"/>
                    </a:lnTo>
                    <a:lnTo>
                      <a:pt x="342" y="721"/>
                    </a:lnTo>
                    <a:lnTo>
                      <a:pt x="350" y="721"/>
                    </a:lnTo>
                    <a:lnTo>
                      <a:pt x="360" y="722"/>
                    </a:lnTo>
                    <a:lnTo>
                      <a:pt x="369" y="722"/>
                    </a:lnTo>
                    <a:lnTo>
                      <a:pt x="377" y="723"/>
                    </a:lnTo>
                    <a:lnTo>
                      <a:pt x="386" y="723"/>
                    </a:lnTo>
                    <a:lnTo>
                      <a:pt x="394" y="723"/>
                    </a:lnTo>
                    <a:lnTo>
                      <a:pt x="403" y="724"/>
                    </a:lnTo>
                    <a:lnTo>
                      <a:pt x="411" y="724"/>
                    </a:lnTo>
                    <a:lnTo>
                      <a:pt x="417" y="724"/>
                    </a:lnTo>
                    <a:lnTo>
                      <a:pt x="424" y="724"/>
                    </a:lnTo>
                    <a:lnTo>
                      <a:pt x="431" y="724"/>
                    </a:lnTo>
                    <a:lnTo>
                      <a:pt x="438" y="724"/>
                    </a:lnTo>
                    <a:lnTo>
                      <a:pt x="444" y="723"/>
                    </a:lnTo>
                    <a:lnTo>
                      <a:pt x="449" y="723"/>
                    </a:lnTo>
                    <a:lnTo>
                      <a:pt x="455" y="722"/>
                    </a:lnTo>
                    <a:lnTo>
                      <a:pt x="460" y="722"/>
                    </a:lnTo>
                    <a:lnTo>
                      <a:pt x="465" y="721"/>
                    </a:lnTo>
                    <a:lnTo>
                      <a:pt x="468" y="719"/>
                    </a:lnTo>
                    <a:lnTo>
                      <a:pt x="472" y="718"/>
                    </a:lnTo>
                    <a:lnTo>
                      <a:pt x="475" y="718"/>
                    </a:lnTo>
                    <a:lnTo>
                      <a:pt x="480" y="716"/>
                    </a:lnTo>
                    <a:lnTo>
                      <a:pt x="484" y="713"/>
                    </a:lnTo>
                    <a:lnTo>
                      <a:pt x="485" y="707"/>
                    </a:lnTo>
                    <a:lnTo>
                      <a:pt x="485" y="702"/>
                    </a:lnTo>
                    <a:lnTo>
                      <a:pt x="486" y="699"/>
                    </a:lnTo>
                    <a:lnTo>
                      <a:pt x="486" y="695"/>
                    </a:lnTo>
                    <a:lnTo>
                      <a:pt x="488" y="691"/>
                    </a:lnTo>
                    <a:lnTo>
                      <a:pt x="489" y="688"/>
                    </a:lnTo>
                    <a:lnTo>
                      <a:pt x="489" y="683"/>
                    </a:lnTo>
                    <a:lnTo>
                      <a:pt x="490" y="678"/>
                    </a:lnTo>
                    <a:lnTo>
                      <a:pt x="490" y="674"/>
                    </a:lnTo>
                    <a:lnTo>
                      <a:pt x="491" y="670"/>
                    </a:lnTo>
                    <a:lnTo>
                      <a:pt x="491" y="665"/>
                    </a:lnTo>
                    <a:lnTo>
                      <a:pt x="492" y="659"/>
                    </a:lnTo>
                    <a:lnTo>
                      <a:pt x="494" y="654"/>
                    </a:lnTo>
                    <a:lnTo>
                      <a:pt x="495" y="649"/>
                    </a:lnTo>
                    <a:lnTo>
                      <a:pt x="495" y="643"/>
                    </a:lnTo>
                    <a:lnTo>
                      <a:pt x="495" y="637"/>
                    </a:lnTo>
                    <a:lnTo>
                      <a:pt x="496" y="631"/>
                    </a:lnTo>
                    <a:lnTo>
                      <a:pt x="496" y="625"/>
                    </a:lnTo>
                    <a:lnTo>
                      <a:pt x="496" y="618"/>
                    </a:lnTo>
                    <a:lnTo>
                      <a:pt x="497" y="612"/>
                    </a:lnTo>
                    <a:lnTo>
                      <a:pt x="497" y="605"/>
                    </a:lnTo>
                    <a:lnTo>
                      <a:pt x="499" y="599"/>
                    </a:lnTo>
                    <a:lnTo>
                      <a:pt x="499" y="593"/>
                    </a:lnTo>
                    <a:lnTo>
                      <a:pt x="500" y="587"/>
                    </a:lnTo>
                    <a:lnTo>
                      <a:pt x="500" y="580"/>
                    </a:lnTo>
                    <a:lnTo>
                      <a:pt x="501" y="574"/>
                    </a:lnTo>
                    <a:lnTo>
                      <a:pt x="501" y="566"/>
                    </a:lnTo>
                    <a:lnTo>
                      <a:pt x="501" y="560"/>
                    </a:lnTo>
                    <a:lnTo>
                      <a:pt x="502" y="553"/>
                    </a:lnTo>
                    <a:lnTo>
                      <a:pt x="502" y="548"/>
                    </a:lnTo>
                    <a:lnTo>
                      <a:pt x="502" y="541"/>
                    </a:lnTo>
                    <a:lnTo>
                      <a:pt x="502" y="533"/>
                    </a:lnTo>
                    <a:lnTo>
                      <a:pt x="502" y="527"/>
                    </a:lnTo>
                    <a:lnTo>
                      <a:pt x="502" y="520"/>
                    </a:lnTo>
                    <a:lnTo>
                      <a:pt x="502" y="514"/>
                    </a:lnTo>
                    <a:lnTo>
                      <a:pt x="502" y="508"/>
                    </a:lnTo>
                    <a:lnTo>
                      <a:pt x="502" y="502"/>
                    </a:lnTo>
                    <a:lnTo>
                      <a:pt x="503" y="496"/>
                    </a:lnTo>
                    <a:lnTo>
                      <a:pt x="502" y="488"/>
                    </a:lnTo>
                    <a:lnTo>
                      <a:pt x="502" y="482"/>
                    </a:lnTo>
                    <a:lnTo>
                      <a:pt x="502" y="476"/>
                    </a:lnTo>
                    <a:lnTo>
                      <a:pt x="502" y="471"/>
                    </a:lnTo>
                    <a:lnTo>
                      <a:pt x="502" y="467"/>
                    </a:lnTo>
                    <a:lnTo>
                      <a:pt x="502" y="461"/>
                    </a:lnTo>
                    <a:lnTo>
                      <a:pt x="501" y="456"/>
                    </a:lnTo>
                    <a:lnTo>
                      <a:pt x="501" y="451"/>
                    </a:lnTo>
                    <a:lnTo>
                      <a:pt x="501" y="445"/>
                    </a:lnTo>
                    <a:lnTo>
                      <a:pt x="500" y="440"/>
                    </a:lnTo>
                    <a:lnTo>
                      <a:pt x="500" y="435"/>
                    </a:lnTo>
                    <a:lnTo>
                      <a:pt x="499" y="431"/>
                    </a:lnTo>
                    <a:lnTo>
                      <a:pt x="499" y="428"/>
                    </a:lnTo>
                    <a:lnTo>
                      <a:pt x="497" y="423"/>
                    </a:lnTo>
                    <a:lnTo>
                      <a:pt x="497" y="419"/>
                    </a:lnTo>
                    <a:lnTo>
                      <a:pt x="497" y="417"/>
                    </a:lnTo>
                    <a:lnTo>
                      <a:pt x="495" y="411"/>
                    </a:lnTo>
                    <a:lnTo>
                      <a:pt x="492" y="406"/>
                    </a:lnTo>
                    <a:lnTo>
                      <a:pt x="491" y="401"/>
                    </a:lnTo>
                    <a:lnTo>
                      <a:pt x="489" y="400"/>
                    </a:lnTo>
                    <a:lnTo>
                      <a:pt x="486" y="399"/>
                    </a:lnTo>
                    <a:lnTo>
                      <a:pt x="485" y="397"/>
                    </a:lnTo>
                    <a:lnTo>
                      <a:pt x="483" y="396"/>
                    </a:lnTo>
                    <a:lnTo>
                      <a:pt x="479" y="396"/>
                    </a:lnTo>
                    <a:lnTo>
                      <a:pt x="475" y="395"/>
                    </a:lnTo>
                    <a:lnTo>
                      <a:pt x="472" y="394"/>
                    </a:lnTo>
                    <a:lnTo>
                      <a:pt x="467" y="392"/>
                    </a:lnTo>
                    <a:lnTo>
                      <a:pt x="462" y="392"/>
                    </a:lnTo>
                    <a:lnTo>
                      <a:pt x="457" y="391"/>
                    </a:lnTo>
                    <a:lnTo>
                      <a:pt x="451" y="391"/>
                    </a:lnTo>
                    <a:lnTo>
                      <a:pt x="445" y="390"/>
                    </a:lnTo>
                    <a:lnTo>
                      <a:pt x="439" y="390"/>
                    </a:lnTo>
                    <a:lnTo>
                      <a:pt x="432" y="390"/>
                    </a:lnTo>
                    <a:lnTo>
                      <a:pt x="426" y="389"/>
                    </a:lnTo>
                    <a:lnTo>
                      <a:pt x="418" y="389"/>
                    </a:lnTo>
                    <a:lnTo>
                      <a:pt x="411" y="389"/>
                    </a:lnTo>
                    <a:lnTo>
                      <a:pt x="403" y="389"/>
                    </a:lnTo>
                    <a:lnTo>
                      <a:pt x="395" y="388"/>
                    </a:lnTo>
                    <a:lnTo>
                      <a:pt x="387" y="386"/>
                    </a:lnTo>
                    <a:lnTo>
                      <a:pt x="378" y="386"/>
                    </a:lnTo>
                    <a:lnTo>
                      <a:pt x="370" y="386"/>
                    </a:lnTo>
                    <a:lnTo>
                      <a:pt x="360" y="385"/>
                    </a:lnTo>
                    <a:lnTo>
                      <a:pt x="352" y="385"/>
                    </a:lnTo>
                    <a:lnTo>
                      <a:pt x="343" y="385"/>
                    </a:lnTo>
                    <a:lnTo>
                      <a:pt x="333" y="385"/>
                    </a:lnTo>
                    <a:lnTo>
                      <a:pt x="324" y="384"/>
                    </a:lnTo>
                    <a:lnTo>
                      <a:pt x="314" y="384"/>
                    </a:lnTo>
                    <a:lnTo>
                      <a:pt x="306" y="384"/>
                    </a:lnTo>
                    <a:lnTo>
                      <a:pt x="295" y="384"/>
                    </a:lnTo>
                    <a:lnTo>
                      <a:pt x="286" y="383"/>
                    </a:lnTo>
                    <a:lnTo>
                      <a:pt x="276" y="383"/>
                    </a:lnTo>
                    <a:lnTo>
                      <a:pt x="267" y="383"/>
                    </a:lnTo>
                    <a:lnTo>
                      <a:pt x="257" y="383"/>
                    </a:lnTo>
                    <a:lnTo>
                      <a:pt x="247" y="382"/>
                    </a:lnTo>
                    <a:lnTo>
                      <a:pt x="238" y="382"/>
                    </a:lnTo>
                    <a:lnTo>
                      <a:pt x="228" y="382"/>
                    </a:lnTo>
                    <a:lnTo>
                      <a:pt x="218" y="380"/>
                    </a:lnTo>
                    <a:lnTo>
                      <a:pt x="210" y="380"/>
                    </a:lnTo>
                    <a:lnTo>
                      <a:pt x="201" y="379"/>
                    </a:lnTo>
                    <a:lnTo>
                      <a:pt x="192" y="379"/>
                    </a:lnTo>
                    <a:lnTo>
                      <a:pt x="183" y="379"/>
                    </a:lnTo>
                    <a:lnTo>
                      <a:pt x="175" y="378"/>
                    </a:lnTo>
                    <a:lnTo>
                      <a:pt x="166" y="378"/>
                    </a:lnTo>
                    <a:lnTo>
                      <a:pt x="158" y="378"/>
                    </a:lnTo>
                    <a:lnTo>
                      <a:pt x="149" y="377"/>
                    </a:lnTo>
                    <a:lnTo>
                      <a:pt x="142" y="377"/>
                    </a:lnTo>
                    <a:lnTo>
                      <a:pt x="134" y="377"/>
                    </a:lnTo>
                    <a:lnTo>
                      <a:pt x="127" y="377"/>
                    </a:lnTo>
                    <a:lnTo>
                      <a:pt x="120" y="375"/>
                    </a:lnTo>
                    <a:lnTo>
                      <a:pt x="113" y="375"/>
                    </a:lnTo>
                    <a:lnTo>
                      <a:pt x="107" y="374"/>
                    </a:lnTo>
                    <a:lnTo>
                      <a:pt x="102" y="374"/>
                    </a:lnTo>
                    <a:lnTo>
                      <a:pt x="96" y="373"/>
                    </a:lnTo>
                    <a:lnTo>
                      <a:pt x="91" y="373"/>
                    </a:lnTo>
                    <a:lnTo>
                      <a:pt x="85" y="372"/>
                    </a:lnTo>
                    <a:lnTo>
                      <a:pt x="81" y="372"/>
                    </a:lnTo>
                    <a:lnTo>
                      <a:pt x="77" y="371"/>
                    </a:lnTo>
                    <a:lnTo>
                      <a:pt x="74" y="369"/>
                    </a:lnTo>
                    <a:lnTo>
                      <a:pt x="70" y="369"/>
                    </a:lnTo>
                    <a:lnTo>
                      <a:pt x="69" y="368"/>
                    </a:lnTo>
                    <a:lnTo>
                      <a:pt x="65" y="367"/>
                    </a:lnTo>
                    <a:lnTo>
                      <a:pt x="64" y="366"/>
                    </a:lnTo>
                    <a:lnTo>
                      <a:pt x="64" y="365"/>
                    </a:lnTo>
                    <a:lnTo>
                      <a:pt x="68" y="362"/>
                    </a:lnTo>
                    <a:lnTo>
                      <a:pt x="69" y="362"/>
                    </a:lnTo>
                    <a:lnTo>
                      <a:pt x="73" y="361"/>
                    </a:lnTo>
                    <a:lnTo>
                      <a:pt x="75" y="361"/>
                    </a:lnTo>
                    <a:lnTo>
                      <a:pt x="80" y="361"/>
                    </a:lnTo>
                    <a:lnTo>
                      <a:pt x="84" y="360"/>
                    </a:lnTo>
                    <a:lnTo>
                      <a:pt x="88" y="360"/>
                    </a:lnTo>
                    <a:lnTo>
                      <a:pt x="93" y="358"/>
                    </a:lnTo>
                    <a:lnTo>
                      <a:pt x="99" y="358"/>
                    </a:lnTo>
                    <a:lnTo>
                      <a:pt x="104" y="358"/>
                    </a:lnTo>
                    <a:lnTo>
                      <a:pt x="110" y="358"/>
                    </a:lnTo>
                    <a:lnTo>
                      <a:pt x="116" y="358"/>
                    </a:lnTo>
                    <a:lnTo>
                      <a:pt x="124" y="358"/>
                    </a:lnTo>
                    <a:lnTo>
                      <a:pt x="131" y="358"/>
                    </a:lnTo>
                    <a:lnTo>
                      <a:pt x="138" y="358"/>
                    </a:lnTo>
                    <a:lnTo>
                      <a:pt x="145" y="357"/>
                    </a:lnTo>
                    <a:lnTo>
                      <a:pt x="154" y="357"/>
                    </a:lnTo>
                    <a:lnTo>
                      <a:pt x="161" y="357"/>
                    </a:lnTo>
                    <a:lnTo>
                      <a:pt x="170" y="357"/>
                    </a:lnTo>
                    <a:lnTo>
                      <a:pt x="178" y="357"/>
                    </a:lnTo>
                    <a:lnTo>
                      <a:pt x="187" y="357"/>
                    </a:lnTo>
                    <a:lnTo>
                      <a:pt x="196" y="357"/>
                    </a:lnTo>
                    <a:lnTo>
                      <a:pt x="205" y="357"/>
                    </a:lnTo>
                    <a:lnTo>
                      <a:pt x="215" y="357"/>
                    </a:lnTo>
                    <a:lnTo>
                      <a:pt x="223" y="358"/>
                    </a:lnTo>
                    <a:lnTo>
                      <a:pt x="233" y="358"/>
                    </a:lnTo>
                    <a:lnTo>
                      <a:pt x="242" y="358"/>
                    </a:lnTo>
                    <a:lnTo>
                      <a:pt x="252" y="358"/>
                    </a:lnTo>
                    <a:lnTo>
                      <a:pt x="262" y="358"/>
                    </a:lnTo>
                    <a:lnTo>
                      <a:pt x="270" y="358"/>
                    </a:lnTo>
                    <a:lnTo>
                      <a:pt x="280" y="358"/>
                    </a:lnTo>
                    <a:lnTo>
                      <a:pt x="289" y="358"/>
                    </a:lnTo>
                    <a:lnTo>
                      <a:pt x="298" y="358"/>
                    </a:lnTo>
                    <a:lnTo>
                      <a:pt x="307" y="358"/>
                    </a:lnTo>
                    <a:lnTo>
                      <a:pt x="316" y="358"/>
                    </a:lnTo>
                    <a:lnTo>
                      <a:pt x="326" y="358"/>
                    </a:lnTo>
                    <a:lnTo>
                      <a:pt x="335" y="358"/>
                    </a:lnTo>
                    <a:lnTo>
                      <a:pt x="343" y="358"/>
                    </a:lnTo>
                    <a:lnTo>
                      <a:pt x="353" y="358"/>
                    </a:lnTo>
                    <a:lnTo>
                      <a:pt x="361" y="358"/>
                    </a:lnTo>
                    <a:lnTo>
                      <a:pt x="370" y="358"/>
                    </a:lnTo>
                    <a:lnTo>
                      <a:pt x="377" y="358"/>
                    </a:lnTo>
                    <a:lnTo>
                      <a:pt x="386" y="358"/>
                    </a:lnTo>
                    <a:lnTo>
                      <a:pt x="393" y="358"/>
                    </a:lnTo>
                    <a:lnTo>
                      <a:pt x="401" y="358"/>
                    </a:lnTo>
                    <a:lnTo>
                      <a:pt x="408" y="358"/>
                    </a:lnTo>
                    <a:lnTo>
                      <a:pt x="415" y="357"/>
                    </a:lnTo>
                    <a:lnTo>
                      <a:pt x="421" y="357"/>
                    </a:lnTo>
                    <a:lnTo>
                      <a:pt x="427" y="357"/>
                    </a:lnTo>
                    <a:lnTo>
                      <a:pt x="433" y="356"/>
                    </a:lnTo>
                    <a:lnTo>
                      <a:pt x="439" y="356"/>
                    </a:lnTo>
                    <a:lnTo>
                      <a:pt x="444" y="356"/>
                    </a:lnTo>
                    <a:lnTo>
                      <a:pt x="449" y="356"/>
                    </a:lnTo>
                    <a:lnTo>
                      <a:pt x="452" y="355"/>
                    </a:lnTo>
                    <a:lnTo>
                      <a:pt x="456" y="355"/>
                    </a:lnTo>
                    <a:lnTo>
                      <a:pt x="460" y="354"/>
                    </a:lnTo>
                    <a:lnTo>
                      <a:pt x="462" y="354"/>
                    </a:lnTo>
                    <a:lnTo>
                      <a:pt x="467" y="352"/>
                    </a:lnTo>
                    <a:lnTo>
                      <a:pt x="469" y="351"/>
                    </a:lnTo>
                    <a:lnTo>
                      <a:pt x="471" y="349"/>
                    </a:lnTo>
                    <a:lnTo>
                      <a:pt x="472" y="345"/>
                    </a:lnTo>
                    <a:lnTo>
                      <a:pt x="472" y="340"/>
                    </a:lnTo>
                    <a:lnTo>
                      <a:pt x="474" y="334"/>
                    </a:lnTo>
                    <a:lnTo>
                      <a:pt x="474" y="331"/>
                    </a:lnTo>
                    <a:lnTo>
                      <a:pt x="475" y="327"/>
                    </a:lnTo>
                    <a:lnTo>
                      <a:pt x="475" y="323"/>
                    </a:lnTo>
                    <a:lnTo>
                      <a:pt x="477" y="320"/>
                    </a:lnTo>
                    <a:lnTo>
                      <a:pt x="478" y="315"/>
                    </a:lnTo>
                    <a:lnTo>
                      <a:pt x="479" y="310"/>
                    </a:lnTo>
                    <a:lnTo>
                      <a:pt x="479" y="306"/>
                    </a:lnTo>
                    <a:lnTo>
                      <a:pt x="480" y="301"/>
                    </a:lnTo>
                    <a:lnTo>
                      <a:pt x="480" y="297"/>
                    </a:lnTo>
                    <a:lnTo>
                      <a:pt x="482" y="290"/>
                    </a:lnTo>
                    <a:lnTo>
                      <a:pt x="483" y="286"/>
                    </a:lnTo>
                    <a:lnTo>
                      <a:pt x="484" y="281"/>
                    </a:lnTo>
                    <a:lnTo>
                      <a:pt x="484" y="275"/>
                    </a:lnTo>
                    <a:lnTo>
                      <a:pt x="485" y="269"/>
                    </a:lnTo>
                    <a:lnTo>
                      <a:pt x="485" y="262"/>
                    </a:lnTo>
                    <a:lnTo>
                      <a:pt x="486" y="258"/>
                    </a:lnTo>
                    <a:lnTo>
                      <a:pt x="486" y="252"/>
                    </a:lnTo>
                    <a:lnTo>
                      <a:pt x="488" y="245"/>
                    </a:lnTo>
                    <a:lnTo>
                      <a:pt x="488" y="239"/>
                    </a:lnTo>
                    <a:lnTo>
                      <a:pt x="489" y="233"/>
                    </a:lnTo>
                    <a:lnTo>
                      <a:pt x="489" y="227"/>
                    </a:lnTo>
                    <a:lnTo>
                      <a:pt x="490" y="221"/>
                    </a:lnTo>
                    <a:lnTo>
                      <a:pt x="490" y="215"/>
                    </a:lnTo>
                    <a:lnTo>
                      <a:pt x="491" y="209"/>
                    </a:lnTo>
                    <a:lnTo>
                      <a:pt x="491" y="203"/>
                    </a:lnTo>
                    <a:lnTo>
                      <a:pt x="492" y="196"/>
                    </a:lnTo>
                    <a:lnTo>
                      <a:pt x="492" y="190"/>
                    </a:lnTo>
                    <a:lnTo>
                      <a:pt x="492" y="184"/>
                    </a:lnTo>
                    <a:lnTo>
                      <a:pt x="492" y="177"/>
                    </a:lnTo>
                    <a:lnTo>
                      <a:pt x="494" y="171"/>
                    </a:lnTo>
                    <a:lnTo>
                      <a:pt x="494" y="164"/>
                    </a:lnTo>
                    <a:lnTo>
                      <a:pt x="494" y="159"/>
                    </a:lnTo>
                    <a:lnTo>
                      <a:pt x="494" y="153"/>
                    </a:lnTo>
                    <a:lnTo>
                      <a:pt x="494" y="147"/>
                    </a:lnTo>
                    <a:lnTo>
                      <a:pt x="494" y="141"/>
                    </a:lnTo>
                    <a:lnTo>
                      <a:pt x="495" y="136"/>
                    </a:lnTo>
                    <a:lnTo>
                      <a:pt x="495" y="130"/>
                    </a:lnTo>
                    <a:lnTo>
                      <a:pt x="495" y="125"/>
                    </a:lnTo>
                    <a:lnTo>
                      <a:pt x="495" y="119"/>
                    </a:lnTo>
                    <a:lnTo>
                      <a:pt x="495" y="114"/>
                    </a:lnTo>
                    <a:lnTo>
                      <a:pt x="494" y="109"/>
                    </a:lnTo>
                    <a:lnTo>
                      <a:pt x="494" y="105"/>
                    </a:lnTo>
                    <a:lnTo>
                      <a:pt x="492" y="100"/>
                    </a:lnTo>
                    <a:lnTo>
                      <a:pt x="492" y="96"/>
                    </a:lnTo>
                    <a:lnTo>
                      <a:pt x="492" y="91"/>
                    </a:lnTo>
                    <a:lnTo>
                      <a:pt x="491" y="88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0" y="77"/>
                    </a:lnTo>
                    <a:lnTo>
                      <a:pt x="489" y="74"/>
                    </a:lnTo>
                    <a:lnTo>
                      <a:pt x="488" y="71"/>
                    </a:lnTo>
                    <a:lnTo>
                      <a:pt x="488" y="68"/>
                    </a:lnTo>
                    <a:lnTo>
                      <a:pt x="485" y="64"/>
                    </a:lnTo>
                    <a:lnTo>
                      <a:pt x="484" y="62"/>
                    </a:lnTo>
                    <a:lnTo>
                      <a:pt x="479" y="60"/>
                    </a:lnTo>
                    <a:lnTo>
                      <a:pt x="474" y="57"/>
                    </a:lnTo>
                    <a:lnTo>
                      <a:pt x="472" y="55"/>
                    </a:lnTo>
                    <a:lnTo>
                      <a:pt x="468" y="54"/>
                    </a:lnTo>
                    <a:lnTo>
                      <a:pt x="465" y="52"/>
                    </a:lnTo>
                    <a:lnTo>
                      <a:pt x="462" y="52"/>
                    </a:lnTo>
                    <a:lnTo>
                      <a:pt x="457" y="50"/>
                    </a:lnTo>
                    <a:lnTo>
                      <a:pt x="454" y="50"/>
                    </a:lnTo>
                    <a:lnTo>
                      <a:pt x="449" y="49"/>
                    </a:lnTo>
                    <a:lnTo>
                      <a:pt x="445" y="47"/>
                    </a:lnTo>
                    <a:lnTo>
                      <a:pt x="440" y="46"/>
                    </a:lnTo>
                    <a:lnTo>
                      <a:pt x="435" y="46"/>
                    </a:lnTo>
                    <a:lnTo>
                      <a:pt x="431" y="45"/>
                    </a:lnTo>
                    <a:lnTo>
                      <a:pt x="426" y="44"/>
                    </a:lnTo>
                    <a:lnTo>
                      <a:pt x="420" y="43"/>
                    </a:lnTo>
                    <a:lnTo>
                      <a:pt x="414" y="43"/>
                    </a:lnTo>
                    <a:lnTo>
                      <a:pt x="409" y="41"/>
                    </a:lnTo>
                    <a:lnTo>
                      <a:pt x="403" y="40"/>
                    </a:lnTo>
                    <a:lnTo>
                      <a:pt x="397" y="39"/>
                    </a:lnTo>
                    <a:lnTo>
                      <a:pt x="391" y="39"/>
                    </a:lnTo>
                    <a:lnTo>
                      <a:pt x="384" y="38"/>
                    </a:lnTo>
                    <a:lnTo>
                      <a:pt x="378" y="38"/>
                    </a:lnTo>
                    <a:lnTo>
                      <a:pt x="371" y="36"/>
                    </a:lnTo>
                    <a:lnTo>
                      <a:pt x="365" y="36"/>
                    </a:lnTo>
                    <a:lnTo>
                      <a:pt x="358" y="35"/>
                    </a:lnTo>
                    <a:lnTo>
                      <a:pt x="352" y="35"/>
                    </a:lnTo>
                    <a:lnTo>
                      <a:pt x="344" y="35"/>
                    </a:lnTo>
                    <a:lnTo>
                      <a:pt x="337" y="34"/>
                    </a:lnTo>
                    <a:lnTo>
                      <a:pt x="331" y="34"/>
                    </a:lnTo>
                    <a:lnTo>
                      <a:pt x="325" y="34"/>
                    </a:lnTo>
                    <a:lnTo>
                      <a:pt x="318" y="33"/>
                    </a:lnTo>
                    <a:lnTo>
                      <a:pt x="310" y="32"/>
                    </a:lnTo>
                    <a:lnTo>
                      <a:pt x="303" y="32"/>
                    </a:lnTo>
                    <a:lnTo>
                      <a:pt x="296" y="32"/>
                    </a:lnTo>
                    <a:lnTo>
                      <a:pt x="290" y="30"/>
                    </a:lnTo>
                    <a:lnTo>
                      <a:pt x="283" y="30"/>
                    </a:lnTo>
                    <a:lnTo>
                      <a:pt x="275" y="30"/>
                    </a:lnTo>
                    <a:lnTo>
                      <a:pt x="268" y="30"/>
                    </a:lnTo>
                    <a:lnTo>
                      <a:pt x="262" y="29"/>
                    </a:lnTo>
                    <a:lnTo>
                      <a:pt x="255" y="29"/>
                    </a:lnTo>
                    <a:lnTo>
                      <a:pt x="249" y="29"/>
                    </a:lnTo>
                    <a:lnTo>
                      <a:pt x="241" y="29"/>
                    </a:lnTo>
                    <a:lnTo>
                      <a:pt x="234" y="29"/>
                    </a:lnTo>
                    <a:lnTo>
                      <a:pt x="228" y="29"/>
                    </a:lnTo>
                    <a:lnTo>
                      <a:pt x="222" y="29"/>
                    </a:lnTo>
                    <a:lnTo>
                      <a:pt x="217" y="29"/>
                    </a:lnTo>
                    <a:lnTo>
                      <a:pt x="210" y="29"/>
                    </a:lnTo>
                    <a:lnTo>
                      <a:pt x="204" y="29"/>
                    </a:lnTo>
                    <a:lnTo>
                      <a:pt x="199" y="29"/>
                    </a:lnTo>
                    <a:lnTo>
                      <a:pt x="193" y="29"/>
                    </a:lnTo>
                    <a:lnTo>
                      <a:pt x="187" y="29"/>
                    </a:lnTo>
                    <a:lnTo>
                      <a:pt x="182" y="29"/>
                    </a:lnTo>
                    <a:lnTo>
                      <a:pt x="177" y="29"/>
                    </a:lnTo>
                    <a:lnTo>
                      <a:pt x="172" y="29"/>
                    </a:lnTo>
                    <a:lnTo>
                      <a:pt x="167" y="29"/>
                    </a:lnTo>
                    <a:lnTo>
                      <a:pt x="162" y="29"/>
                    </a:lnTo>
                    <a:lnTo>
                      <a:pt x="158" y="29"/>
                    </a:lnTo>
                    <a:lnTo>
                      <a:pt x="154" y="30"/>
                    </a:lnTo>
                    <a:lnTo>
                      <a:pt x="150" y="30"/>
                    </a:lnTo>
                    <a:lnTo>
                      <a:pt x="147" y="30"/>
                    </a:lnTo>
                    <a:lnTo>
                      <a:pt x="143" y="32"/>
                    </a:lnTo>
                    <a:lnTo>
                      <a:pt x="141" y="32"/>
                    </a:lnTo>
                    <a:lnTo>
                      <a:pt x="134" y="32"/>
                    </a:lnTo>
                    <a:lnTo>
                      <a:pt x="128" y="33"/>
                    </a:lnTo>
                    <a:lnTo>
                      <a:pt x="124" y="33"/>
                    </a:lnTo>
                    <a:lnTo>
                      <a:pt x="118" y="34"/>
                    </a:lnTo>
                    <a:lnTo>
                      <a:pt x="113" y="34"/>
                    </a:lnTo>
                    <a:lnTo>
                      <a:pt x="109" y="34"/>
                    </a:lnTo>
                    <a:lnTo>
                      <a:pt x="104" y="34"/>
                    </a:lnTo>
                    <a:lnTo>
                      <a:pt x="99" y="34"/>
                    </a:lnTo>
                    <a:lnTo>
                      <a:pt x="94" y="34"/>
                    </a:lnTo>
                    <a:lnTo>
                      <a:pt x="91" y="34"/>
                    </a:lnTo>
                    <a:lnTo>
                      <a:pt x="87" y="34"/>
                    </a:lnTo>
                    <a:lnTo>
                      <a:pt x="84" y="35"/>
                    </a:lnTo>
                    <a:lnTo>
                      <a:pt x="80" y="35"/>
                    </a:lnTo>
                    <a:lnTo>
                      <a:pt x="76" y="35"/>
                    </a:lnTo>
                    <a:lnTo>
                      <a:pt x="74" y="35"/>
                    </a:lnTo>
                    <a:lnTo>
                      <a:pt x="71" y="35"/>
                    </a:lnTo>
                    <a:lnTo>
                      <a:pt x="65" y="35"/>
                    </a:lnTo>
                    <a:lnTo>
                      <a:pt x="60" y="38"/>
                    </a:lnTo>
                    <a:lnTo>
                      <a:pt x="56" y="39"/>
                    </a:lnTo>
                    <a:lnTo>
                      <a:pt x="52" y="41"/>
                    </a:lnTo>
                    <a:lnTo>
                      <a:pt x="48" y="44"/>
                    </a:lnTo>
                    <a:lnTo>
                      <a:pt x="45" y="47"/>
                    </a:lnTo>
                    <a:lnTo>
                      <a:pt x="42" y="52"/>
                    </a:lnTo>
                    <a:lnTo>
                      <a:pt x="40" y="58"/>
                    </a:lnTo>
                    <a:lnTo>
                      <a:pt x="39" y="61"/>
                    </a:lnTo>
                    <a:lnTo>
                      <a:pt x="37" y="64"/>
                    </a:lnTo>
                    <a:lnTo>
                      <a:pt x="36" y="69"/>
                    </a:lnTo>
                    <a:lnTo>
                      <a:pt x="35" y="74"/>
                    </a:lnTo>
                    <a:lnTo>
                      <a:pt x="34" y="77"/>
                    </a:lnTo>
                    <a:lnTo>
                      <a:pt x="34" y="80"/>
                    </a:lnTo>
                    <a:lnTo>
                      <a:pt x="33" y="84"/>
                    </a:lnTo>
                    <a:lnTo>
                      <a:pt x="33" y="88"/>
                    </a:lnTo>
                    <a:lnTo>
                      <a:pt x="33" y="91"/>
                    </a:lnTo>
                    <a:lnTo>
                      <a:pt x="33" y="95"/>
                    </a:lnTo>
                    <a:lnTo>
                      <a:pt x="31" y="98"/>
                    </a:lnTo>
                    <a:lnTo>
                      <a:pt x="31" y="103"/>
                    </a:lnTo>
                    <a:lnTo>
                      <a:pt x="31" y="106"/>
                    </a:lnTo>
                    <a:lnTo>
                      <a:pt x="30" y="111"/>
                    </a:lnTo>
                    <a:lnTo>
                      <a:pt x="30" y="114"/>
                    </a:lnTo>
                    <a:lnTo>
                      <a:pt x="30" y="119"/>
                    </a:lnTo>
                    <a:lnTo>
                      <a:pt x="29" y="123"/>
                    </a:lnTo>
                    <a:lnTo>
                      <a:pt x="29" y="128"/>
                    </a:lnTo>
                    <a:lnTo>
                      <a:pt x="29" y="132"/>
                    </a:lnTo>
                    <a:lnTo>
                      <a:pt x="29" y="137"/>
                    </a:lnTo>
                    <a:lnTo>
                      <a:pt x="28" y="142"/>
                    </a:lnTo>
                    <a:lnTo>
                      <a:pt x="28" y="146"/>
                    </a:lnTo>
                    <a:lnTo>
                      <a:pt x="28" y="151"/>
                    </a:lnTo>
                    <a:lnTo>
                      <a:pt x="28" y="156"/>
                    </a:lnTo>
                    <a:lnTo>
                      <a:pt x="27" y="160"/>
                    </a:lnTo>
                    <a:lnTo>
                      <a:pt x="27" y="165"/>
                    </a:lnTo>
                    <a:lnTo>
                      <a:pt x="27" y="170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7" y="185"/>
                    </a:lnTo>
                    <a:lnTo>
                      <a:pt x="25" y="190"/>
                    </a:lnTo>
                    <a:lnTo>
                      <a:pt x="25" y="194"/>
                    </a:lnTo>
                    <a:lnTo>
                      <a:pt x="25" y="198"/>
                    </a:lnTo>
                    <a:lnTo>
                      <a:pt x="25" y="203"/>
                    </a:lnTo>
                    <a:lnTo>
                      <a:pt x="25" y="208"/>
                    </a:lnTo>
                    <a:lnTo>
                      <a:pt x="25" y="213"/>
                    </a:lnTo>
                    <a:lnTo>
                      <a:pt x="24" y="218"/>
                    </a:lnTo>
                    <a:lnTo>
                      <a:pt x="24" y="221"/>
                    </a:lnTo>
                    <a:lnTo>
                      <a:pt x="24" y="226"/>
                    </a:lnTo>
                    <a:lnTo>
                      <a:pt x="24" y="230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4" y="242"/>
                    </a:lnTo>
                    <a:lnTo>
                      <a:pt x="24" y="247"/>
                    </a:lnTo>
                    <a:lnTo>
                      <a:pt x="24" y="249"/>
                    </a:lnTo>
                    <a:lnTo>
                      <a:pt x="24" y="253"/>
                    </a:lnTo>
                    <a:lnTo>
                      <a:pt x="24" y="256"/>
                    </a:lnTo>
                    <a:lnTo>
                      <a:pt x="24" y="260"/>
                    </a:lnTo>
                    <a:lnTo>
                      <a:pt x="24" y="262"/>
                    </a:lnTo>
                    <a:lnTo>
                      <a:pt x="24" y="266"/>
                    </a:lnTo>
                    <a:lnTo>
                      <a:pt x="24" y="270"/>
                    </a:lnTo>
                    <a:lnTo>
                      <a:pt x="24" y="272"/>
                    </a:lnTo>
                    <a:lnTo>
                      <a:pt x="24" y="277"/>
                    </a:lnTo>
                    <a:lnTo>
                      <a:pt x="24" y="282"/>
                    </a:lnTo>
                    <a:lnTo>
                      <a:pt x="24" y="286"/>
                    </a:lnTo>
                    <a:lnTo>
                      <a:pt x="24" y="288"/>
                    </a:lnTo>
                    <a:lnTo>
                      <a:pt x="23" y="293"/>
                    </a:lnTo>
                    <a:lnTo>
                      <a:pt x="23" y="298"/>
                    </a:lnTo>
                    <a:lnTo>
                      <a:pt x="22" y="301"/>
                    </a:lnTo>
                    <a:lnTo>
                      <a:pt x="20" y="304"/>
                    </a:lnTo>
                    <a:lnTo>
                      <a:pt x="20" y="307"/>
                    </a:lnTo>
                    <a:lnTo>
                      <a:pt x="19" y="311"/>
                    </a:lnTo>
                    <a:lnTo>
                      <a:pt x="18" y="314"/>
                    </a:lnTo>
                    <a:lnTo>
                      <a:pt x="18" y="317"/>
                    </a:lnTo>
                    <a:lnTo>
                      <a:pt x="17" y="321"/>
                    </a:lnTo>
                    <a:lnTo>
                      <a:pt x="16" y="324"/>
                    </a:lnTo>
                    <a:lnTo>
                      <a:pt x="14" y="327"/>
                    </a:lnTo>
                    <a:lnTo>
                      <a:pt x="14" y="331"/>
                    </a:lnTo>
                    <a:lnTo>
                      <a:pt x="13" y="334"/>
                    </a:lnTo>
                    <a:lnTo>
                      <a:pt x="12" y="337"/>
                    </a:lnTo>
                    <a:lnTo>
                      <a:pt x="10" y="341"/>
                    </a:lnTo>
                    <a:lnTo>
                      <a:pt x="7" y="345"/>
                    </a:lnTo>
                    <a:lnTo>
                      <a:pt x="6" y="349"/>
                    </a:lnTo>
                    <a:lnTo>
                      <a:pt x="3" y="349"/>
                    </a:lnTo>
                    <a:lnTo>
                      <a:pt x="2" y="349"/>
                    </a:lnTo>
                    <a:lnTo>
                      <a:pt x="1" y="345"/>
                    </a:lnTo>
                    <a:lnTo>
                      <a:pt x="1" y="343"/>
                    </a:lnTo>
                    <a:lnTo>
                      <a:pt x="1" y="340"/>
                    </a:lnTo>
                    <a:lnTo>
                      <a:pt x="1" y="337"/>
                    </a:lnTo>
                    <a:lnTo>
                      <a:pt x="1" y="333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8" name="Freeform 156"/>
              <p:cNvSpPr>
                <a:spLocks/>
              </p:cNvSpPr>
              <p:nvPr/>
            </p:nvSpPr>
            <p:spPr bwMode="auto">
              <a:xfrm>
                <a:off x="1881" y="1711"/>
                <a:ext cx="173" cy="279"/>
              </a:xfrm>
              <a:custGeom>
                <a:avLst/>
                <a:gdLst>
                  <a:gd name="T0" fmla="*/ 0 w 690"/>
                  <a:gd name="T1" fmla="*/ 0 h 1118"/>
                  <a:gd name="T2" fmla="*/ 0 w 690"/>
                  <a:gd name="T3" fmla="*/ 0 h 1118"/>
                  <a:gd name="T4" fmla="*/ 0 w 690"/>
                  <a:gd name="T5" fmla="*/ 0 h 1118"/>
                  <a:gd name="T6" fmla="*/ 0 w 690"/>
                  <a:gd name="T7" fmla="*/ 0 h 1118"/>
                  <a:gd name="T8" fmla="*/ 0 w 690"/>
                  <a:gd name="T9" fmla="*/ 0 h 1118"/>
                  <a:gd name="T10" fmla="*/ 0 w 690"/>
                  <a:gd name="T11" fmla="*/ 0 h 1118"/>
                  <a:gd name="T12" fmla="*/ 0 w 690"/>
                  <a:gd name="T13" fmla="*/ 0 h 1118"/>
                  <a:gd name="T14" fmla="*/ 0 w 690"/>
                  <a:gd name="T15" fmla="*/ 0 h 1118"/>
                  <a:gd name="T16" fmla="*/ 0 w 690"/>
                  <a:gd name="T17" fmla="*/ 0 h 1118"/>
                  <a:gd name="T18" fmla="*/ 0 w 690"/>
                  <a:gd name="T19" fmla="*/ 0 h 1118"/>
                  <a:gd name="T20" fmla="*/ 0 w 690"/>
                  <a:gd name="T21" fmla="*/ 0 h 1118"/>
                  <a:gd name="T22" fmla="*/ 0 w 690"/>
                  <a:gd name="T23" fmla="*/ 0 h 1118"/>
                  <a:gd name="T24" fmla="*/ 0 w 690"/>
                  <a:gd name="T25" fmla="*/ 0 h 1118"/>
                  <a:gd name="T26" fmla="*/ 0 w 690"/>
                  <a:gd name="T27" fmla="*/ 0 h 1118"/>
                  <a:gd name="T28" fmla="*/ 0 w 690"/>
                  <a:gd name="T29" fmla="*/ 0 h 1118"/>
                  <a:gd name="T30" fmla="*/ 0 w 690"/>
                  <a:gd name="T31" fmla="*/ 0 h 1118"/>
                  <a:gd name="T32" fmla="*/ 0 w 690"/>
                  <a:gd name="T33" fmla="*/ 0 h 1118"/>
                  <a:gd name="T34" fmla="*/ 0 w 690"/>
                  <a:gd name="T35" fmla="*/ 0 h 1118"/>
                  <a:gd name="T36" fmla="*/ 0 w 690"/>
                  <a:gd name="T37" fmla="*/ 0 h 1118"/>
                  <a:gd name="T38" fmla="*/ 0 w 690"/>
                  <a:gd name="T39" fmla="*/ 0 h 1118"/>
                  <a:gd name="T40" fmla="*/ 0 w 690"/>
                  <a:gd name="T41" fmla="*/ 0 h 1118"/>
                  <a:gd name="T42" fmla="*/ 0 w 690"/>
                  <a:gd name="T43" fmla="*/ 0 h 1118"/>
                  <a:gd name="T44" fmla="*/ 0 w 690"/>
                  <a:gd name="T45" fmla="*/ 0 h 1118"/>
                  <a:gd name="T46" fmla="*/ 0 w 690"/>
                  <a:gd name="T47" fmla="*/ 0 h 1118"/>
                  <a:gd name="T48" fmla="*/ 0 w 690"/>
                  <a:gd name="T49" fmla="*/ 0 h 1118"/>
                  <a:gd name="T50" fmla="*/ 0 w 690"/>
                  <a:gd name="T51" fmla="*/ 0 h 1118"/>
                  <a:gd name="T52" fmla="*/ 0 w 690"/>
                  <a:gd name="T53" fmla="*/ 0 h 1118"/>
                  <a:gd name="T54" fmla="*/ 0 w 690"/>
                  <a:gd name="T55" fmla="*/ 0 h 1118"/>
                  <a:gd name="T56" fmla="*/ 0 w 690"/>
                  <a:gd name="T57" fmla="*/ 0 h 1118"/>
                  <a:gd name="T58" fmla="*/ 0 w 690"/>
                  <a:gd name="T59" fmla="*/ 0 h 1118"/>
                  <a:gd name="T60" fmla="*/ 0 w 690"/>
                  <a:gd name="T61" fmla="*/ 0 h 1118"/>
                  <a:gd name="T62" fmla="*/ 0 w 690"/>
                  <a:gd name="T63" fmla="*/ 0 h 1118"/>
                  <a:gd name="T64" fmla="*/ 0 w 690"/>
                  <a:gd name="T65" fmla="*/ 0 h 1118"/>
                  <a:gd name="T66" fmla="*/ 0 w 690"/>
                  <a:gd name="T67" fmla="*/ 0 h 1118"/>
                  <a:gd name="T68" fmla="*/ 0 w 690"/>
                  <a:gd name="T69" fmla="*/ 0 h 1118"/>
                  <a:gd name="T70" fmla="*/ 0 w 690"/>
                  <a:gd name="T71" fmla="*/ 0 h 1118"/>
                  <a:gd name="T72" fmla="*/ 0 w 690"/>
                  <a:gd name="T73" fmla="*/ 0 h 1118"/>
                  <a:gd name="T74" fmla="*/ 0 w 690"/>
                  <a:gd name="T75" fmla="*/ 0 h 1118"/>
                  <a:gd name="T76" fmla="*/ 0 w 690"/>
                  <a:gd name="T77" fmla="*/ 0 h 1118"/>
                  <a:gd name="T78" fmla="*/ 0 w 690"/>
                  <a:gd name="T79" fmla="*/ 0 h 1118"/>
                  <a:gd name="T80" fmla="*/ 0 w 690"/>
                  <a:gd name="T81" fmla="*/ 0 h 1118"/>
                  <a:gd name="T82" fmla="*/ 0 w 690"/>
                  <a:gd name="T83" fmla="*/ 0 h 1118"/>
                  <a:gd name="T84" fmla="*/ 0 w 690"/>
                  <a:gd name="T85" fmla="*/ 0 h 1118"/>
                  <a:gd name="T86" fmla="*/ 0 w 690"/>
                  <a:gd name="T87" fmla="*/ 0 h 1118"/>
                  <a:gd name="T88" fmla="*/ 0 w 690"/>
                  <a:gd name="T89" fmla="*/ 0 h 1118"/>
                  <a:gd name="T90" fmla="*/ 0 w 690"/>
                  <a:gd name="T91" fmla="*/ 0 h 1118"/>
                  <a:gd name="T92" fmla="*/ 0 w 690"/>
                  <a:gd name="T93" fmla="*/ 0 h 1118"/>
                  <a:gd name="T94" fmla="*/ 0 w 690"/>
                  <a:gd name="T95" fmla="*/ 0 h 1118"/>
                  <a:gd name="T96" fmla="*/ 0 w 690"/>
                  <a:gd name="T97" fmla="*/ 0 h 1118"/>
                  <a:gd name="T98" fmla="*/ 0 w 690"/>
                  <a:gd name="T99" fmla="*/ 0 h 1118"/>
                  <a:gd name="T100" fmla="*/ 0 w 690"/>
                  <a:gd name="T101" fmla="*/ 0 h 1118"/>
                  <a:gd name="T102" fmla="*/ 0 w 690"/>
                  <a:gd name="T103" fmla="*/ 0 h 1118"/>
                  <a:gd name="T104" fmla="*/ 0 w 690"/>
                  <a:gd name="T105" fmla="*/ 0 h 1118"/>
                  <a:gd name="T106" fmla="*/ 0 w 690"/>
                  <a:gd name="T107" fmla="*/ 0 h 1118"/>
                  <a:gd name="T108" fmla="*/ 0 w 690"/>
                  <a:gd name="T109" fmla="*/ 0 h 1118"/>
                  <a:gd name="T110" fmla="*/ 0 w 690"/>
                  <a:gd name="T111" fmla="*/ 0 h 1118"/>
                  <a:gd name="T112" fmla="*/ 0 w 690"/>
                  <a:gd name="T113" fmla="*/ 0 h 1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90" h="1118">
                    <a:moveTo>
                      <a:pt x="679" y="1118"/>
                    </a:moveTo>
                    <a:lnTo>
                      <a:pt x="678" y="1118"/>
                    </a:lnTo>
                    <a:lnTo>
                      <a:pt x="677" y="1118"/>
                    </a:lnTo>
                    <a:lnTo>
                      <a:pt x="674" y="1118"/>
                    </a:lnTo>
                    <a:lnTo>
                      <a:pt x="672" y="1118"/>
                    </a:lnTo>
                    <a:lnTo>
                      <a:pt x="667" y="1118"/>
                    </a:lnTo>
                    <a:lnTo>
                      <a:pt x="663" y="1118"/>
                    </a:lnTo>
                    <a:lnTo>
                      <a:pt x="657" y="1118"/>
                    </a:lnTo>
                    <a:lnTo>
                      <a:pt x="652" y="1118"/>
                    </a:lnTo>
                    <a:lnTo>
                      <a:pt x="644" y="1118"/>
                    </a:lnTo>
                    <a:lnTo>
                      <a:pt x="637" y="1118"/>
                    </a:lnTo>
                    <a:lnTo>
                      <a:pt x="629" y="1118"/>
                    </a:lnTo>
                    <a:lnTo>
                      <a:pt x="621" y="1118"/>
                    </a:lnTo>
                    <a:lnTo>
                      <a:pt x="611" y="1118"/>
                    </a:lnTo>
                    <a:lnTo>
                      <a:pt x="601" y="1118"/>
                    </a:lnTo>
                    <a:lnTo>
                      <a:pt x="592" y="1118"/>
                    </a:lnTo>
                    <a:lnTo>
                      <a:pt x="581" y="1118"/>
                    </a:lnTo>
                    <a:lnTo>
                      <a:pt x="569" y="1118"/>
                    </a:lnTo>
                    <a:lnTo>
                      <a:pt x="558" y="1118"/>
                    </a:lnTo>
                    <a:lnTo>
                      <a:pt x="546" y="1118"/>
                    </a:lnTo>
                    <a:lnTo>
                      <a:pt x="532" y="1118"/>
                    </a:lnTo>
                    <a:lnTo>
                      <a:pt x="519" y="1118"/>
                    </a:lnTo>
                    <a:lnTo>
                      <a:pt x="506" y="1118"/>
                    </a:lnTo>
                    <a:lnTo>
                      <a:pt x="492" y="1118"/>
                    </a:lnTo>
                    <a:lnTo>
                      <a:pt x="479" y="1118"/>
                    </a:lnTo>
                    <a:lnTo>
                      <a:pt x="464" y="1117"/>
                    </a:lnTo>
                    <a:lnTo>
                      <a:pt x="450" y="1117"/>
                    </a:lnTo>
                    <a:lnTo>
                      <a:pt x="436" y="1117"/>
                    </a:lnTo>
                    <a:lnTo>
                      <a:pt x="422" y="1117"/>
                    </a:lnTo>
                    <a:lnTo>
                      <a:pt x="407" y="1115"/>
                    </a:lnTo>
                    <a:lnTo>
                      <a:pt x="392" y="1115"/>
                    </a:lnTo>
                    <a:lnTo>
                      <a:pt x="377" y="1115"/>
                    </a:lnTo>
                    <a:lnTo>
                      <a:pt x="362" y="1115"/>
                    </a:lnTo>
                    <a:lnTo>
                      <a:pt x="347" y="1114"/>
                    </a:lnTo>
                    <a:lnTo>
                      <a:pt x="332" y="1114"/>
                    </a:lnTo>
                    <a:lnTo>
                      <a:pt x="316" y="1113"/>
                    </a:lnTo>
                    <a:lnTo>
                      <a:pt x="302" y="1113"/>
                    </a:lnTo>
                    <a:lnTo>
                      <a:pt x="287" y="1112"/>
                    </a:lnTo>
                    <a:lnTo>
                      <a:pt x="271" y="1112"/>
                    </a:lnTo>
                    <a:lnTo>
                      <a:pt x="258" y="1111"/>
                    </a:lnTo>
                    <a:lnTo>
                      <a:pt x="243" y="1111"/>
                    </a:lnTo>
                    <a:lnTo>
                      <a:pt x="229" y="1109"/>
                    </a:lnTo>
                    <a:lnTo>
                      <a:pt x="214" y="1108"/>
                    </a:lnTo>
                    <a:lnTo>
                      <a:pt x="201" y="1107"/>
                    </a:lnTo>
                    <a:lnTo>
                      <a:pt x="188" y="1106"/>
                    </a:lnTo>
                    <a:lnTo>
                      <a:pt x="174" y="1104"/>
                    </a:lnTo>
                    <a:lnTo>
                      <a:pt x="162" y="1104"/>
                    </a:lnTo>
                    <a:lnTo>
                      <a:pt x="149" y="1103"/>
                    </a:lnTo>
                    <a:lnTo>
                      <a:pt x="138" y="1102"/>
                    </a:lnTo>
                    <a:lnTo>
                      <a:pt x="126" y="1101"/>
                    </a:lnTo>
                    <a:lnTo>
                      <a:pt x="115" y="1100"/>
                    </a:lnTo>
                    <a:lnTo>
                      <a:pt x="104" y="1097"/>
                    </a:lnTo>
                    <a:lnTo>
                      <a:pt x="94" y="1096"/>
                    </a:lnTo>
                    <a:lnTo>
                      <a:pt x="83" y="1095"/>
                    </a:lnTo>
                    <a:lnTo>
                      <a:pt x="75" y="1094"/>
                    </a:lnTo>
                    <a:lnTo>
                      <a:pt x="66" y="1091"/>
                    </a:lnTo>
                    <a:lnTo>
                      <a:pt x="59" y="1091"/>
                    </a:lnTo>
                    <a:lnTo>
                      <a:pt x="52" y="1089"/>
                    </a:lnTo>
                    <a:lnTo>
                      <a:pt x="45" y="1086"/>
                    </a:lnTo>
                    <a:lnTo>
                      <a:pt x="40" y="1085"/>
                    </a:lnTo>
                    <a:lnTo>
                      <a:pt x="35" y="1083"/>
                    </a:lnTo>
                    <a:lnTo>
                      <a:pt x="30" y="1080"/>
                    </a:lnTo>
                    <a:lnTo>
                      <a:pt x="28" y="1079"/>
                    </a:lnTo>
                    <a:lnTo>
                      <a:pt x="24" y="1077"/>
                    </a:lnTo>
                    <a:lnTo>
                      <a:pt x="23" y="1074"/>
                    </a:lnTo>
                    <a:lnTo>
                      <a:pt x="21" y="1070"/>
                    </a:lnTo>
                    <a:lnTo>
                      <a:pt x="19" y="1066"/>
                    </a:lnTo>
                    <a:lnTo>
                      <a:pt x="18" y="1060"/>
                    </a:lnTo>
                    <a:lnTo>
                      <a:pt x="17" y="1053"/>
                    </a:lnTo>
                    <a:lnTo>
                      <a:pt x="15" y="1045"/>
                    </a:lnTo>
                    <a:lnTo>
                      <a:pt x="14" y="1035"/>
                    </a:lnTo>
                    <a:lnTo>
                      <a:pt x="13" y="1024"/>
                    </a:lnTo>
                    <a:lnTo>
                      <a:pt x="13" y="1013"/>
                    </a:lnTo>
                    <a:lnTo>
                      <a:pt x="12" y="1000"/>
                    </a:lnTo>
                    <a:lnTo>
                      <a:pt x="11" y="987"/>
                    </a:lnTo>
                    <a:lnTo>
                      <a:pt x="9" y="972"/>
                    </a:lnTo>
                    <a:lnTo>
                      <a:pt x="9" y="956"/>
                    </a:lnTo>
                    <a:lnTo>
                      <a:pt x="8" y="939"/>
                    </a:lnTo>
                    <a:lnTo>
                      <a:pt x="8" y="923"/>
                    </a:lnTo>
                    <a:lnTo>
                      <a:pt x="7" y="904"/>
                    </a:lnTo>
                    <a:lnTo>
                      <a:pt x="7" y="886"/>
                    </a:lnTo>
                    <a:lnTo>
                      <a:pt x="6" y="866"/>
                    </a:lnTo>
                    <a:lnTo>
                      <a:pt x="4" y="846"/>
                    </a:lnTo>
                    <a:lnTo>
                      <a:pt x="4" y="825"/>
                    </a:lnTo>
                    <a:lnTo>
                      <a:pt x="3" y="804"/>
                    </a:lnTo>
                    <a:lnTo>
                      <a:pt x="3" y="782"/>
                    </a:lnTo>
                    <a:lnTo>
                      <a:pt x="2" y="761"/>
                    </a:lnTo>
                    <a:lnTo>
                      <a:pt x="2" y="738"/>
                    </a:lnTo>
                    <a:lnTo>
                      <a:pt x="2" y="716"/>
                    </a:lnTo>
                    <a:lnTo>
                      <a:pt x="2" y="691"/>
                    </a:lnTo>
                    <a:lnTo>
                      <a:pt x="1" y="668"/>
                    </a:lnTo>
                    <a:lnTo>
                      <a:pt x="1" y="644"/>
                    </a:lnTo>
                    <a:lnTo>
                      <a:pt x="1" y="621"/>
                    </a:lnTo>
                    <a:lnTo>
                      <a:pt x="1" y="597"/>
                    </a:lnTo>
                    <a:lnTo>
                      <a:pt x="1" y="572"/>
                    </a:lnTo>
                    <a:lnTo>
                      <a:pt x="1" y="548"/>
                    </a:lnTo>
                    <a:lnTo>
                      <a:pt x="1" y="524"/>
                    </a:lnTo>
                    <a:lnTo>
                      <a:pt x="0" y="499"/>
                    </a:lnTo>
                    <a:lnTo>
                      <a:pt x="0" y="476"/>
                    </a:lnTo>
                    <a:lnTo>
                      <a:pt x="0" y="451"/>
                    </a:lnTo>
                    <a:lnTo>
                      <a:pt x="0" y="428"/>
                    </a:lnTo>
                    <a:lnTo>
                      <a:pt x="0" y="403"/>
                    </a:lnTo>
                    <a:lnTo>
                      <a:pt x="0" y="380"/>
                    </a:lnTo>
                    <a:lnTo>
                      <a:pt x="0" y="357"/>
                    </a:lnTo>
                    <a:lnTo>
                      <a:pt x="0" y="335"/>
                    </a:lnTo>
                    <a:lnTo>
                      <a:pt x="0" y="312"/>
                    </a:lnTo>
                    <a:lnTo>
                      <a:pt x="0" y="290"/>
                    </a:lnTo>
                    <a:lnTo>
                      <a:pt x="0" y="270"/>
                    </a:lnTo>
                    <a:lnTo>
                      <a:pt x="0" y="249"/>
                    </a:lnTo>
                    <a:lnTo>
                      <a:pt x="0" y="228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1" y="173"/>
                    </a:lnTo>
                    <a:lnTo>
                      <a:pt x="1" y="154"/>
                    </a:lnTo>
                    <a:lnTo>
                      <a:pt x="1" y="137"/>
                    </a:lnTo>
                    <a:lnTo>
                      <a:pt x="1" y="122"/>
                    </a:lnTo>
                    <a:lnTo>
                      <a:pt x="1" y="107"/>
                    </a:lnTo>
                    <a:lnTo>
                      <a:pt x="1" y="92"/>
                    </a:lnTo>
                    <a:lnTo>
                      <a:pt x="1" y="80"/>
                    </a:lnTo>
                    <a:lnTo>
                      <a:pt x="1" y="68"/>
                    </a:lnTo>
                    <a:lnTo>
                      <a:pt x="1" y="57"/>
                    </a:lnTo>
                    <a:lnTo>
                      <a:pt x="1" y="47"/>
                    </a:lnTo>
                    <a:lnTo>
                      <a:pt x="1" y="39"/>
                    </a:lnTo>
                    <a:lnTo>
                      <a:pt x="1" y="32"/>
                    </a:lnTo>
                    <a:lnTo>
                      <a:pt x="1" y="26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9" y="10"/>
                    </a:lnTo>
                    <a:lnTo>
                      <a:pt x="13" y="9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9" y="4"/>
                    </a:lnTo>
                    <a:lnTo>
                      <a:pt x="32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4" y="4"/>
                    </a:lnTo>
                    <a:lnTo>
                      <a:pt x="57" y="6"/>
                    </a:lnTo>
                    <a:lnTo>
                      <a:pt x="59" y="10"/>
                    </a:lnTo>
                    <a:lnTo>
                      <a:pt x="59" y="13"/>
                    </a:lnTo>
                    <a:lnTo>
                      <a:pt x="60" y="16"/>
                    </a:lnTo>
                    <a:lnTo>
                      <a:pt x="58" y="18"/>
                    </a:lnTo>
                    <a:lnTo>
                      <a:pt x="57" y="21"/>
                    </a:lnTo>
                    <a:lnTo>
                      <a:pt x="54" y="22"/>
                    </a:lnTo>
                    <a:lnTo>
                      <a:pt x="52" y="23"/>
                    </a:lnTo>
                    <a:lnTo>
                      <a:pt x="48" y="24"/>
                    </a:lnTo>
                    <a:lnTo>
                      <a:pt x="45" y="26"/>
                    </a:lnTo>
                    <a:lnTo>
                      <a:pt x="41" y="27"/>
                    </a:lnTo>
                    <a:lnTo>
                      <a:pt x="37" y="28"/>
                    </a:lnTo>
                    <a:lnTo>
                      <a:pt x="34" y="29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8" y="38"/>
                    </a:lnTo>
                    <a:lnTo>
                      <a:pt x="26" y="41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6" y="51"/>
                    </a:lnTo>
                    <a:lnTo>
                      <a:pt x="26" y="53"/>
                    </a:lnTo>
                    <a:lnTo>
                      <a:pt x="26" y="57"/>
                    </a:lnTo>
                    <a:lnTo>
                      <a:pt x="26" y="61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6" y="77"/>
                    </a:lnTo>
                    <a:lnTo>
                      <a:pt x="26" y="81"/>
                    </a:lnTo>
                    <a:lnTo>
                      <a:pt x="26" y="89"/>
                    </a:lnTo>
                    <a:lnTo>
                      <a:pt x="26" y="95"/>
                    </a:lnTo>
                    <a:lnTo>
                      <a:pt x="26" y="102"/>
                    </a:lnTo>
                    <a:lnTo>
                      <a:pt x="26" y="109"/>
                    </a:lnTo>
                    <a:lnTo>
                      <a:pt x="26" y="118"/>
                    </a:lnTo>
                    <a:lnTo>
                      <a:pt x="26" y="126"/>
                    </a:lnTo>
                    <a:lnTo>
                      <a:pt x="26" y="136"/>
                    </a:lnTo>
                    <a:lnTo>
                      <a:pt x="26" y="145"/>
                    </a:lnTo>
                    <a:lnTo>
                      <a:pt x="26" y="153"/>
                    </a:lnTo>
                    <a:lnTo>
                      <a:pt x="26" y="163"/>
                    </a:lnTo>
                    <a:lnTo>
                      <a:pt x="26" y="173"/>
                    </a:lnTo>
                    <a:lnTo>
                      <a:pt x="26" y="183"/>
                    </a:lnTo>
                    <a:lnTo>
                      <a:pt x="26" y="193"/>
                    </a:lnTo>
                    <a:lnTo>
                      <a:pt x="26" y="204"/>
                    </a:lnTo>
                    <a:lnTo>
                      <a:pt x="26" y="215"/>
                    </a:lnTo>
                    <a:lnTo>
                      <a:pt x="26" y="226"/>
                    </a:lnTo>
                    <a:lnTo>
                      <a:pt x="26" y="237"/>
                    </a:lnTo>
                    <a:lnTo>
                      <a:pt x="26" y="248"/>
                    </a:lnTo>
                    <a:lnTo>
                      <a:pt x="26" y="260"/>
                    </a:lnTo>
                    <a:lnTo>
                      <a:pt x="26" y="271"/>
                    </a:lnTo>
                    <a:lnTo>
                      <a:pt x="26" y="283"/>
                    </a:lnTo>
                    <a:lnTo>
                      <a:pt x="26" y="295"/>
                    </a:lnTo>
                    <a:lnTo>
                      <a:pt x="26" y="307"/>
                    </a:lnTo>
                    <a:lnTo>
                      <a:pt x="26" y="318"/>
                    </a:lnTo>
                    <a:lnTo>
                      <a:pt x="26" y="330"/>
                    </a:lnTo>
                    <a:lnTo>
                      <a:pt x="26" y="343"/>
                    </a:lnTo>
                    <a:lnTo>
                      <a:pt x="26" y="354"/>
                    </a:lnTo>
                    <a:lnTo>
                      <a:pt x="26" y="366"/>
                    </a:lnTo>
                    <a:lnTo>
                      <a:pt x="26" y="378"/>
                    </a:lnTo>
                    <a:lnTo>
                      <a:pt x="26" y="390"/>
                    </a:lnTo>
                    <a:lnTo>
                      <a:pt x="26" y="401"/>
                    </a:lnTo>
                    <a:lnTo>
                      <a:pt x="26" y="413"/>
                    </a:lnTo>
                    <a:lnTo>
                      <a:pt x="26" y="424"/>
                    </a:lnTo>
                    <a:lnTo>
                      <a:pt x="26" y="436"/>
                    </a:lnTo>
                    <a:lnTo>
                      <a:pt x="26" y="447"/>
                    </a:lnTo>
                    <a:lnTo>
                      <a:pt x="26" y="458"/>
                    </a:lnTo>
                    <a:lnTo>
                      <a:pt x="26" y="469"/>
                    </a:lnTo>
                    <a:lnTo>
                      <a:pt x="26" y="480"/>
                    </a:lnTo>
                    <a:lnTo>
                      <a:pt x="26" y="491"/>
                    </a:lnTo>
                    <a:lnTo>
                      <a:pt x="26" y="501"/>
                    </a:lnTo>
                    <a:lnTo>
                      <a:pt x="26" y="510"/>
                    </a:lnTo>
                    <a:lnTo>
                      <a:pt x="26" y="520"/>
                    </a:lnTo>
                    <a:lnTo>
                      <a:pt x="26" y="530"/>
                    </a:lnTo>
                    <a:lnTo>
                      <a:pt x="26" y="538"/>
                    </a:lnTo>
                    <a:lnTo>
                      <a:pt x="26" y="548"/>
                    </a:lnTo>
                    <a:lnTo>
                      <a:pt x="26" y="556"/>
                    </a:lnTo>
                    <a:lnTo>
                      <a:pt x="28" y="565"/>
                    </a:lnTo>
                    <a:lnTo>
                      <a:pt x="28" y="572"/>
                    </a:lnTo>
                    <a:lnTo>
                      <a:pt x="28" y="580"/>
                    </a:lnTo>
                    <a:lnTo>
                      <a:pt x="28" y="586"/>
                    </a:lnTo>
                    <a:lnTo>
                      <a:pt x="28" y="593"/>
                    </a:lnTo>
                    <a:lnTo>
                      <a:pt x="28" y="599"/>
                    </a:lnTo>
                    <a:lnTo>
                      <a:pt x="29" y="605"/>
                    </a:lnTo>
                    <a:lnTo>
                      <a:pt x="29" y="610"/>
                    </a:lnTo>
                    <a:lnTo>
                      <a:pt x="29" y="615"/>
                    </a:lnTo>
                    <a:lnTo>
                      <a:pt x="29" y="618"/>
                    </a:lnTo>
                    <a:lnTo>
                      <a:pt x="29" y="625"/>
                    </a:lnTo>
                    <a:lnTo>
                      <a:pt x="29" y="629"/>
                    </a:lnTo>
                    <a:lnTo>
                      <a:pt x="29" y="635"/>
                    </a:lnTo>
                    <a:lnTo>
                      <a:pt x="29" y="640"/>
                    </a:lnTo>
                    <a:lnTo>
                      <a:pt x="29" y="646"/>
                    </a:lnTo>
                    <a:lnTo>
                      <a:pt x="29" y="652"/>
                    </a:lnTo>
                    <a:lnTo>
                      <a:pt x="29" y="660"/>
                    </a:lnTo>
                    <a:lnTo>
                      <a:pt x="29" y="666"/>
                    </a:lnTo>
                    <a:lnTo>
                      <a:pt x="29" y="673"/>
                    </a:lnTo>
                    <a:lnTo>
                      <a:pt x="29" y="680"/>
                    </a:lnTo>
                    <a:lnTo>
                      <a:pt x="29" y="688"/>
                    </a:lnTo>
                    <a:lnTo>
                      <a:pt x="29" y="695"/>
                    </a:lnTo>
                    <a:lnTo>
                      <a:pt x="29" y="704"/>
                    </a:lnTo>
                    <a:lnTo>
                      <a:pt x="29" y="711"/>
                    </a:lnTo>
                    <a:lnTo>
                      <a:pt x="29" y="719"/>
                    </a:lnTo>
                    <a:lnTo>
                      <a:pt x="28" y="728"/>
                    </a:lnTo>
                    <a:lnTo>
                      <a:pt x="28" y="736"/>
                    </a:lnTo>
                    <a:lnTo>
                      <a:pt x="28" y="745"/>
                    </a:lnTo>
                    <a:lnTo>
                      <a:pt x="28" y="753"/>
                    </a:lnTo>
                    <a:lnTo>
                      <a:pt x="28" y="762"/>
                    </a:lnTo>
                    <a:lnTo>
                      <a:pt x="28" y="770"/>
                    </a:lnTo>
                    <a:lnTo>
                      <a:pt x="28" y="780"/>
                    </a:lnTo>
                    <a:lnTo>
                      <a:pt x="28" y="789"/>
                    </a:lnTo>
                    <a:lnTo>
                      <a:pt x="28" y="798"/>
                    </a:lnTo>
                    <a:lnTo>
                      <a:pt x="28" y="807"/>
                    </a:lnTo>
                    <a:lnTo>
                      <a:pt x="28" y="815"/>
                    </a:lnTo>
                    <a:lnTo>
                      <a:pt x="28" y="825"/>
                    </a:lnTo>
                    <a:lnTo>
                      <a:pt x="28" y="834"/>
                    </a:lnTo>
                    <a:lnTo>
                      <a:pt x="28" y="842"/>
                    </a:lnTo>
                    <a:lnTo>
                      <a:pt x="28" y="852"/>
                    </a:lnTo>
                    <a:lnTo>
                      <a:pt x="29" y="861"/>
                    </a:lnTo>
                    <a:lnTo>
                      <a:pt x="29" y="870"/>
                    </a:lnTo>
                    <a:lnTo>
                      <a:pt x="29" y="878"/>
                    </a:lnTo>
                    <a:lnTo>
                      <a:pt x="29" y="887"/>
                    </a:lnTo>
                    <a:lnTo>
                      <a:pt x="29" y="895"/>
                    </a:lnTo>
                    <a:lnTo>
                      <a:pt x="29" y="904"/>
                    </a:lnTo>
                    <a:lnTo>
                      <a:pt x="29" y="912"/>
                    </a:lnTo>
                    <a:lnTo>
                      <a:pt x="29" y="921"/>
                    </a:lnTo>
                    <a:lnTo>
                      <a:pt x="30" y="928"/>
                    </a:lnTo>
                    <a:lnTo>
                      <a:pt x="30" y="937"/>
                    </a:lnTo>
                    <a:lnTo>
                      <a:pt x="31" y="944"/>
                    </a:lnTo>
                    <a:lnTo>
                      <a:pt x="31" y="953"/>
                    </a:lnTo>
                    <a:lnTo>
                      <a:pt x="31" y="960"/>
                    </a:lnTo>
                    <a:lnTo>
                      <a:pt x="31" y="966"/>
                    </a:lnTo>
                    <a:lnTo>
                      <a:pt x="32" y="973"/>
                    </a:lnTo>
                    <a:lnTo>
                      <a:pt x="34" y="981"/>
                    </a:lnTo>
                    <a:lnTo>
                      <a:pt x="35" y="988"/>
                    </a:lnTo>
                    <a:lnTo>
                      <a:pt x="35" y="994"/>
                    </a:lnTo>
                    <a:lnTo>
                      <a:pt x="36" y="1000"/>
                    </a:lnTo>
                    <a:lnTo>
                      <a:pt x="36" y="1005"/>
                    </a:lnTo>
                    <a:lnTo>
                      <a:pt x="37" y="1011"/>
                    </a:lnTo>
                    <a:lnTo>
                      <a:pt x="38" y="1016"/>
                    </a:lnTo>
                    <a:lnTo>
                      <a:pt x="40" y="1022"/>
                    </a:lnTo>
                    <a:lnTo>
                      <a:pt x="41" y="1025"/>
                    </a:lnTo>
                    <a:lnTo>
                      <a:pt x="43" y="1030"/>
                    </a:lnTo>
                    <a:lnTo>
                      <a:pt x="45" y="1034"/>
                    </a:lnTo>
                    <a:lnTo>
                      <a:pt x="46" y="1038"/>
                    </a:lnTo>
                    <a:lnTo>
                      <a:pt x="47" y="1041"/>
                    </a:lnTo>
                    <a:lnTo>
                      <a:pt x="48" y="1045"/>
                    </a:lnTo>
                    <a:lnTo>
                      <a:pt x="52" y="1049"/>
                    </a:lnTo>
                    <a:lnTo>
                      <a:pt x="57" y="1051"/>
                    </a:lnTo>
                    <a:lnTo>
                      <a:pt x="58" y="1051"/>
                    </a:lnTo>
                    <a:lnTo>
                      <a:pt x="60" y="1052"/>
                    </a:lnTo>
                    <a:lnTo>
                      <a:pt x="64" y="1053"/>
                    </a:lnTo>
                    <a:lnTo>
                      <a:pt x="68" y="1055"/>
                    </a:lnTo>
                    <a:lnTo>
                      <a:pt x="70" y="1055"/>
                    </a:lnTo>
                    <a:lnTo>
                      <a:pt x="75" y="1056"/>
                    </a:lnTo>
                    <a:lnTo>
                      <a:pt x="80" y="1057"/>
                    </a:lnTo>
                    <a:lnTo>
                      <a:pt x="85" y="1058"/>
                    </a:lnTo>
                    <a:lnTo>
                      <a:pt x="89" y="1058"/>
                    </a:lnTo>
                    <a:lnTo>
                      <a:pt x="95" y="1060"/>
                    </a:lnTo>
                    <a:lnTo>
                      <a:pt x="102" y="1061"/>
                    </a:lnTo>
                    <a:lnTo>
                      <a:pt x="108" y="1062"/>
                    </a:lnTo>
                    <a:lnTo>
                      <a:pt x="115" y="1062"/>
                    </a:lnTo>
                    <a:lnTo>
                      <a:pt x="122" y="1063"/>
                    </a:lnTo>
                    <a:lnTo>
                      <a:pt x="129" y="1064"/>
                    </a:lnTo>
                    <a:lnTo>
                      <a:pt x="137" y="1066"/>
                    </a:lnTo>
                    <a:lnTo>
                      <a:pt x="144" y="1066"/>
                    </a:lnTo>
                    <a:lnTo>
                      <a:pt x="152" y="1067"/>
                    </a:lnTo>
                    <a:lnTo>
                      <a:pt x="160" y="1067"/>
                    </a:lnTo>
                    <a:lnTo>
                      <a:pt x="169" y="1068"/>
                    </a:lnTo>
                    <a:lnTo>
                      <a:pt x="178" y="1069"/>
                    </a:lnTo>
                    <a:lnTo>
                      <a:pt x="186" y="1070"/>
                    </a:lnTo>
                    <a:lnTo>
                      <a:pt x="195" y="1070"/>
                    </a:lnTo>
                    <a:lnTo>
                      <a:pt x="205" y="1072"/>
                    </a:lnTo>
                    <a:lnTo>
                      <a:pt x="214" y="1073"/>
                    </a:lnTo>
                    <a:lnTo>
                      <a:pt x="223" y="1074"/>
                    </a:lnTo>
                    <a:lnTo>
                      <a:pt x="233" y="1074"/>
                    </a:lnTo>
                    <a:lnTo>
                      <a:pt x="242" y="1075"/>
                    </a:lnTo>
                    <a:lnTo>
                      <a:pt x="252" y="1077"/>
                    </a:lnTo>
                    <a:lnTo>
                      <a:pt x="262" y="1078"/>
                    </a:lnTo>
                    <a:lnTo>
                      <a:pt x="271" y="1078"/>
                    </a:lnTo>
                    <a:lnTo>
                      <a:pt x="282" y="1079"/>
                    </a:lnTo>
                    <a:lnTo>
                      <a:pt x="292" y="1079"/>
                    </a:lnTo>
                    <a:lnTo>
                      <a:pt x="302" y="1080"/>
                    </a:lnTo>
                    <a:lnTo>
                      <a:pt x="311" y="1080"/>
                    </a:lnTo>
                    <a:lnTo>
                      <a:pt x="322" y="1081"/>
                    </a:lnTo>
                    <a:lnTo>
                      <a:pt x="331" y="1081"/>
                    </a:lnTo>
                    <a:lnTo>
                      <a:pt x="342" y="1083"/>
                    </a:lnTo>
                    <a:lnTo>
                      <a:pt x="351" y="1083"/>
                    </a:lnTo>
                    <a:lnTo>
                      <a:pt x="361" y="1084"/>
                    </a:lnTo>
                    <a:lnTo>
                      <a:pt x="371" y="1084"/>
                    </a:lnTo>
                    <a:lnTo>
                      <a:pt x="381" y="1084"/>
                    </a:lnTo>
                    <a:lnTo>
                      <a:pt x="389" y="1084"/>
                    </a:lnTo>
                    <a:lnTo>
                      <a:pt x="400" y="1085"/>
                    </a:lnTo>
                    <a:lnTo>
                      <a:pt x="409" y="1085"/>
                    </a:lnTo>
                    <a:lnTo>
                      <a:pt x="417" y="1085"/>
                    </a:lnTo>
                    <a:lnTo>
                      <a:pt x="427" y="1086"/>
                    </a:lnTo>
                    <a:lnTo>
                      <a:pt x="436" y="1086"/>
                    </a:lnTo>
                    <a:lnTo>
                      <a:pt x="444" y="1086"/>
                    </a:lnTo>
                    <a:lnTo>
                      <a:pt x="452" y="1086"/>
                    </a:lnTo>
                    <a:lnTo>
                      <a:pt x="459" y="1086"/>
                    </a:lnTo>
                    <a:lnTo>
                      <a:pt x="468" y="1086"/>
                    </a:lnTo>
                    <a:lnTo>
                      <a:pt x="475" y="1086"/>
                    </a:lnTo>
                    <a:lnTo>
                      <a:pt x="483" y="1086"/>
                    </a:lnTo>
                    <a:lnTo>
                      <a:pt x="490" y="1086"/>
                    </a:lnTo>
                    <a:lnTo>
                      <a:pt x="497" y="1087"/>
                    </a:lnTo>
                    <a:lnTo>
                      <a:pt x="503" y="1086"/>
                    </a:lnTo>
                    <a:lnTo>
                      <a:pt x="510" y="1086"/>
                    </a:lnTo>
                    <a:lnTo>
                      <a:pt x="517" y="1086"/>
                    </a:lnTo>
                    <a:lnTo>
                      <a:pt x="521" y="1086"/>
                    </a:lnTo>
                    <a:lnTo>
                      <a:pt x="526" y="1086"/>
                    </a:lnTo>
                    <a:lnTo>
                      <a:pt x="532" y="1086"/>
                    </a:lnTo>
                    <a:lnTo>
                      <a:pt x="536" y="1085"/>
                    </a:lnTo>
                    <a:lnTo>
                      <a:pt x="541" y="1085"/>
                    </a:lnTo>
                    <a:lnTo>
                      <a:pt x="544" y="1084"/>
                    </a:lnTo>
                    <a:lnTo>
                      <a:pt x="548" y="1084"/>
                    </a:lnTo>
                    <a:lnTo>
                      <a:pt x="552" y="1083"/>
                    </a:lnTo>
                    <a:lnTo>
                      <a:pt x="557" y="1083"/>
                    </a:lnTo>
                    <a:lnTo>
                      <a:pt x="559" y="1081"/>
                    </a:lnTo>
                    <a:lnTo>
                      <a:pt x="563" y="1081"/>
                    </a:lnTo>
                    <a:lnTo>
                      <a:pt x="566" y="1080"/>
                    </a:lnTo>
                    <a:lnTo>
                      <a:pt x="571" y="1080"/>
                    </a:lnTo>
                    <a:lnTo>
                      <a:pt x="574" y="1080"/>
                    </a:lnTo>
                    <a:lnTo>
                      <a:pt x="577" y="1079"/>
                    </a:lnTo>
                    <a:lnTo>
                      <a:pt x="581" y="1079"/>
                    </a:lnTo>
                    <a:lnTo>
                      <a:pt x="584" y="1079"/>
                    </a:lnTo>
                    <a:lnTo>
                      <a:pt x="588" y="1078"/>
                    </a:lnTo>
                    <a:lnTo>
                      <a:pt x="592" y="1078"/>
                    </a:lnTo>
                    <a:lnTo>
                      <a:pt x="594" y="1077"/>
                    </a:lnTo>
                    <a:lnTo>
                      <a:pt x="598" y="1077"/>
                    </a:lnTo>
                    <a:lnTo>
                      <a:pt x="604" y="1075"/>
                    </a:lnTo>
                    <a:lnTo>
                      <a:pt x="610" y="1075"/>
                    </a:lnTo>
                    <a:lnTo>
                      <a:pt x="616" y="1074"/>
                    </a:lnTo>
                    <a:lnTo>
                      <a:pt x="622" y="1073"/>
                    </a:lnTo>
                    <a:lnTo>
                      <a:pt x="628" y="1072"/>
                    </a:lnTo>
                    <a:lnTo>
                      <a:pt x="633" y="1072"/>
                    </a:lnTo>
                    <a:lnTo>
                      <a:pt x="638" y="1072"/>
                    </a:lnTo>
                    <a:lnTo>
                      <a:pt x="644" y="1072"/>
                    </a:lnTo>
                    <a:lnTo>
                      <a:pt x="648" y="1070"/>
                    </a:lnTo>
                    <a:lnTo>
                      <a:pt x="652" y="1070"/>
                    </a:lnTo>
                    <a:lnTo>
                      <a:pt x="657" y="1070"/>
                    </a:lnTo>
                    <a:lnTo>
                      <a:pt x="661" y="1070"/>
                    </a:lnTo>
                    <a:lnTo>
                      <a:pt x="665" y="1070"/>
                    </a:lnTo>
                    <a:lnTo>
                      <a:pt x="668" y="1070"/>
                    </a:lnTo>
                    <a:lnTo>
                      <a:pt x="671" y="1072"/>
                    </a:lnTo>
                    <a:lnTo>
                      <a:pt x="674" y="1073"/>
                    </a:lnTo>
                    <a:lnTo>
                      <a:pt x="679" y="1074"/>
                    </a:lnTo>
                    <a:lnTo>
                      <a:pt x="684" y="1077"/>
                    </a:lnTo>
                    <a:lnTo>
                      <a:pt x="688" y="1080"/>
                    </a:lnTo>
                    <a:lnTo>
                      <a:pt x="690" y="1085"/>
                    </a:lnTo>
                    <a:lnTo>
                      <a:pt x="690" y="1089"/>
                    </a:lnTo>
                    <a:lnTo>
                      <a:pt x="689" y="1094"/>
                    </a:lnTo>
                    <a:lnTo>
                      <a:pt x="688" y="1097"/>
                    </a:lnTo>
                    <a:lnTo>
                      <a:pt x="686" y="1101"/>
                    </a:lnTo>
                    <a:lnTo>
                      <a:pt x="680" y="1106"/>
                    </a:lnTo>
                    <a:lnTo>
                      <a:pt x="675" y="1111"/>
                    </a:lnTo>
                    <a:lnTo>
                      <a:pt x="671" y="1114"/>
                    </a:lnTo>
                    <a:lnTo>
                      <a:pt x="669" y="1117"/>
                    </a:lnTo>
                    <a:lnTo>
                      <a:pt x="671" y="1118"/>
                    </a:lnTo>
                    <a:lnTo>
                      <a:pt x="674" y="1118"/>
                    </a:lnTo>
                    <a:lnTo>
                      <a:pt x="679" y="1118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19" name="Freeform 157"/>
              <p:cNvSpPr>
                <a:spLocks/>
              </p:cNvSpPr>
              <p:nvPr/>
            </p:nvSpPr>
            <p:spPr bwMode="auto">
              <a:xfrm>
                <a:off x="1717" y="1884"/>
                <a:ext cx="63" cy="46"/>
              </a:xfrm>
              <a:custGeom>
                <a:avLst/>
                <a:gdLst>
                  <a:gd name="T0" fmla="*/ 0 w 251"/>
                  <a:gd name="T1" fmla="*/ 0 h 185"/>
                  <a:gd name="T2" fmla="*/ 0 w 251"/>
                  <a:gd name="T3" fmla="*/ 0 h 185"/>
                  <a:gd name="T4" fmla="*/ 0 w 251"/>
                  <a:gd name="T5" fmla="*/ 0 h 185"/>
                  <a:gd name="T6" fmla="*/ 0 w 251"/>
                  <a:gd name="T7" fmla="*/ 0 h 185"/>
                  <a:gd name="T8" fmla="*/ 0 w 251"/>
                  <a:gd name="T9" fmla="*/ 0 h 185"/>
                  <a:gd name="T10" fmla="*/ 0 w 251"/>
                  <a:gd name="T11" fmla="*/ 0 h 185"/>
                  <a:gd name="T12" fmla="*/ 0 w 251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1" h="185">
                    <a:moveTo>
                      <a:pt x="251" y="162"/>
                    </a:moveTo>
                    <a:lnTo>
                      <a:pt x="202" y="49"/>
                    </a:lnTo>
                    <a:lnTo>
                      <a:pt x="17" y="0"/>
                    </a:lnTo>
                    <a:lnTo>
                      <a:pt x="0" y="99"/>
                    </a:lnTo>
                    <a:lnTo>
                      <a:pt x="65" y="185"/>
                    </a:lnTo>
                    <a:lnTo>
                      <a:pt x="251" y="162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0" name="Freeform 158"/>
              <p:cNvSpPr>
                <a:spLocks/>
              </p:cNvSpPr>
              <p:nvPr/>
            </p:nvSpPr>
            <p:spPr bwMode="auto">
              <a:xfrm>
                <a:off x="1770" y="1822"/>
                <a:ext cx="26" cy="28"/>
              </a:xfrm>
              <a:custGeom>
                <a:avLst/>
                <a:gdLst>
                  <a:gd name="T0" fmla="*/ 0 w 102"/>
                  <a:gd name="T1" fmla="*/ 0 h 112"/>
                  <a:gd name="T2" fmla="*/ 0 w 102"/>
                  <a:gd name="T3" fmla="*/ 0 h 112"/>
                  <a:gd name="T4" fmla="*/ 0 w 102"/>
                  <a:gd name="T5" fmla="*/ 0 h 112"/>
                  <a:gd name="T6" fmla="*/ 0 w 102"/>
                  <a:gd name="T7" fmla="*/ 0 h 112"/>
                  <a:gd name="T8" fmla="*/ 0 w 102"/>
                  <a:gd name="T9" fmla="*/ 0 h 112"/>
                  <a:gd name="T10" fmla="*/ 0 w 102"/>
                  <a:gd name="T11" fmla="*/ 0 h 112"/>
                  <a:gd name="T12" fmla="*/ 0 w 102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12">
                    <a:moveTo>
                      <a:pt x="26" y="0"/>
                    </a:moveTo>
                    <a:lnTo>
                      <a:pt x="58" y="33"/>
                    </a:lnTo>
                    <a:lnTo>
                      <a:pt x="102" y="104"/>
                    </a:lnTo>
                    <a:lnTo>
                      <a:pt x="62" y="112"/>
                    </a:lnTo>
                    <a:lnTo>
                      <a:pt x="0" y="7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33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1" name="Freeform 159"/>
              <p:cNvSpPr>
                <a:spLocks/>
              </p:cNvSpPr>
              <p:nvPr/>
            </p:nvSpPr>
            <p:spPr bwMode="auto">
              <a:xfrm>
                <a:off x="1787" y="1839"/>
                <a:ext cx="20" cy="27"/>
              </a:xfrm>
              <a:custGeom>
                <a:avLst/>
                <a:gdLst>
                  <a:gd name="T0" fmla="*/ 0 w 79"/>
                  <a:gd name="T1" fmla="*/ 0 h 111"/>
                  <a:gd name="T2" fmla="*/ 0 w 79"/>
                  <a:gd name="T3" fmla="*/ 0 h 111"/>
                  <a:gd name="T4" fmla="*/ 0 w 79"/>
                  <a:gd name="T5" fmla="*/ 0 h 111"/>
                  <a:gd name="T6" fmla="*/ 0 w 79"/>
                  <a:gd name="T7" fmla="*/ 0 h 111"/>
                  <a:gd name="T8" fmla="*/ 0 w 79"/>
                  <a:gd name="T9" fmla="*/ 0 h 111"/>
                  <a:gd name="T10" fmla="*/ 0 w 79"/>
                  <a:gd name="T11" fmla="*/ 0 h 111"/>
                  <a:gd name="T12" fmla="*/ 0 w 79"/>
                  <a:gd name="T13" fmla="*/ 0 h 111"/>
                  <a:gd name="T14" fmla="*/ 0 w 79"/>
                  <a:gd name="T15" fmla="*/ 0 h 111"/>
                  <a:gd name="T16" fmla="*/ 0 w 79"/>
                  <a:gd name="T17" fmla="*/ 0 h 111"/>
                  <a:gd name="T18" fmla="*/ 0 w 79"/>
                  <a:gd name="T19" fmla="*/ 0 h 111"/>
                  <a:gd name="T20" fmla="*/ 0 w 79"/>
                  <a:gd name="T21" fmla="*/ 0 h 111"/>
                  <a:gd name="T22" fmla="*/ 0 w 79"/>
                  <a:gd name="T23" fmla="*/ 0 h 111"/>
                  <a:gd name="T24" fmla="*/ 0 w 79"/>
                  <a:gd name="T25" fmla="*/ 0 h 111"/>
                  <a:gd name="T26" fmla="*/ 0 w 79"/>
                  <a:gd name="T27" fmla="*/ 0 h 111"/>
                  <a:gd name="T28" fmla="*/ 0 w 79"/>
                  <a:gd name="T29" fmla="*/ 0 h 111"/>
                  <a:gd name="T30" fmla="*/ 0 w 79"/>
                  <a:gd name="T31" fmla="*/ 0 h 111"/>
                  <a:gd name="T32" fmla="*/ 0 w 79"/>
                  <a:gd name="T33" fmla="*/ 0 h 111"/>
                  <a:gd name="T34" fmla="*/ 0 w 79"/>
                  <a:gd name="T35" fmla="*/ 0 h 111"/>
                  <a:gd name="T36" fmla="*/ 0 w 79"/>
                  <a:gd name="T37" fmla="*/ 0 h 111"/>
                  <a:gd name="T38" fmla="*/ 0 w 79"/>
                  <a:gd name="T39" fmla="*/ 0 h 111"/>
                  <a:gd name="T40" fmla="*/ 0 w 79"/>
                  <a:gd name="T41" fmla="*/ 0 h 111"/>
                  <a:gd name="T42" fmla="*/ 0 w 79"/>
                  <a:gd name="T43" fmla="*/ 0 h 111"/>
                  <a:gd name="T44" fmla="*/ 0 w 79"/>
                  <a:gd name="T45" fmla="*/ 0 h 111"/>
                  <a:gd name="T46" fmla="*/ 0 w 79"/>
                  <a:gd name="T47" fmla="*/ 0 h 111"/>
                  <a:gd name="T48" fmla="*/ 0 w 79"/>
                  <a:gd name="T49" fmla="*/ 0 h 111"/>
                  <a:gd name="T50" fmla="*/ 0 w 79"/>
                  <a:gd name="T51" fmla="*/ 0 h 111"/>
                  <a:gd name="T52" fmla="*/ 0 w 79"/>
                  <a:gd name="T53" fmla="*/ 0 h 111"/>
                  <a:gd name="T54" fmla="*/ 0 w 79"/>
                  <a:gd name="T55" fmla="*/ 0 h 111"/>
                  <a:gd name="T56" fmla="*/ 0 w 79"/>
                  <a:gd name="T57" fmla="*/ 0 h 111"/>
                  <a:gd name="T58" fmla="*/ 0 w 79"/>
                  <a:gd name="T59" fmla="*/ 0 h 111"/>
                  <a:gd name="T60" fmla="*/ 0 w 79"/>
                  <a:gd name="T61" fmla="*/ 0 h 111"/>
                  <a:gd name="T62" fmla="*/ 0 w 79"/>
                  <a:gd name="T63" fmla="*/ 0 h 111"/>
                  <a:gd name="T64" fmla="*/ 0 w 79"/>
                  <a:gd name="T65" fmla="*/ 0 h 111"/>
                  <a:gd name="T66" fmla="*/ 0 w 79"/>
                  <a:gd name="T67" fmla="*/ 0 h 111"/>
                  <a:gd name="T68" fmla="*/ 0 w 79"/>
                  <a:gd name="T69" fmla="*/ 0 h 111"/>
                  <a:gd name="T70" fmla="*/ 0 w 79"/>
                  <a:gd name="T71" fmla="*/ 0 h 111"/>
                  <a:gd name="T72" fmla="*/ 0 w 79"/>
                  <a:gd name="T73" fmla="*/ 0 h 111"/>
                  <a:gd name="T74" fmla="*/ 0 w 79"/>
                  <a:gd name="T75" fmla="*/ 0 h 111"/>
                  <a:gd name="T76" fmla="*/ 0 w 79"/>
                  <a:gd name="T77" fmla="*/ 0 h 111"/>
                  <a:gd name="T78" fmla="*/ 0 w 79"/>
                  <a:gd name="T79" fmla="*/ 0 h 111"/>
                  <a:gd name="T80" fmla="*/ 0 w 79"/>
                  <a:gd name="T81" fmla="*/ 0 h 111"/>
                  <a:gd name="T82" fmla="*/ 0 w 79"/>
                  <a:gd name="T83" fmla="*/ 0 h 111"/>
                  <a:gd name="T84" fmla="*/ 0 w 79"/>
                  <a:gd name="T85" fmla="*/ 0 h 111"/>
                  <a:gd name="T86" fmla="*/ 0 w 79"/>
                  <a:gd name="T87" fmla="*/ 0 h 111"/>
                  <a:gd name="T88" fmla="*/ 0 w 79"/>
                  <a:gd name="T89" fmla="*/ 0 h 111"/>
                  <a:gd name="T90" fmla="*/ 0 w 79"/>
                  <a:gd name="T91" fmla="*/ 0 h 111"/>
                  <a:gd name="T92" fmla="*/ 0 w 79"/>
                  <a:gd name="T93" fmla="*/ 0 h 111"/>
                  <a:gd name="T94" fmla="*/ 0 w 79"/>
                  <a:gd name="T95" fmla="*/ 0 h 111"/>
                  <a:gd name="T96" fmla="*/ 0 w 79"/>
                  <a:gd name="T97" fmla="*/ 0 h 111"/>
                  <a:gd name="T98" fmla="*/ 0 w 79"/>
                  <a:gd name="T99" fmla="*/ 0 h 111"/>
                  <a:gd name="T100" fmla="*/ 0 w 79"/>
                  <a:gd name="T101" fmla="*/ 0 h 111"/>
                  <a:gd name="T102" fmla="*/ 0 w 79"/>
                  <a:gd name="T103" fmla="*/ 0 h 111"/>
                  <a:gd name="T104" fmla="*/ 0 w 79"/>
                  <a:gd name="T105" fmla="*/ 0 h 111"/>
                  <a:gd name="T106" fmla="*/ 0 w 79"/>
                  <a:gd name="T107" fmla="*/ 0 h 111"/>
                  <a:gd name="T108" fmla="*/ 0 w 79"/>
                  <a:gd name="T109" fmla="*/ 0 h 111"/>
                  <a:gd name="T110" fmla="*/ 0 w 79"/>
                  <a:gd name="T111" fmla="*/ 0 h 111"/>
                  <a:gd name="T112" fmla="*/ 0 w 79"/>
                  <a:gd name="T113" fmla="*/ 0 h 111"/>
                  <a:gd name="T114" fmla="*/ 0 w 79"/>
                  <a:gd name="T115" fmla="*/ 0 h 111"/>
                  <a:gd name="T116" fmla="*/ 0 w 79"/>
                  <a:gd name="T117" fmla="*/ 0 h 111"/>
                  <a:gd name="T118" fmla="*/ 0 w 79"/>
                  <a:gd name="T119" fmla="*/ 0 h 111"/>
                  <a:gd name="T120" fmla="*/ 0 w 79"/>
                  <a:gd name="T121" fmla="*/ 0 h 1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" h="111">
                    <a:moveTo>
                      <a:pt x="24" y="6"/>
                    </a:moveTo>
                    <a:lnTo>
                      <a:pt x="24" y="5"/>
                    </a:lnTo>
                    <a:lnTo>
                      <a:pt x="28" y="4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7" y="2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9" y="9"/>
                    </a:lnTo>
                    <a:lnTo>
                      <a:pt x="63" y="14"/>
                    </a:lnTo>
                    <a:lnTo>
                      <a:pt x="68" y="20"/>
                    </a:lnTo>
                    <a:lnTo>
                      <a:pt x="69" y="22"/>
                    </a:lnTo>
                    <a:lnTo>
                      <a:pt x="72" y="25"/>
                    </a:lnTo>
                    <a:lnTo>
                      <a:pt x="73" y="28"/>
                    </a:lnTo>
                    <a:lnTo>
                      <a:pt x="75" y="32"/>
                    </a:lnTo>
                    <a:lnTo>
                      <a:pt x="75" y="36"/>
                    </a:lnTo>
                    <a:lnTo>
                      <a:pt x="76" y="39"/>
                    </a:lnTo>
                    <a:lnTo>
                      <a:pt x="78" y="43"/>
                    </a:lnTo>
                    <a:lnTo>
                      <a:pt x="79" y="47"/>
                    </a:lnTo>
                    <a:lnTo>
                      <a:pt x="79" y="50"/>
                    </a:lnTo>
                    <a:lnTo>
                      <a:pt x="79" y="54"/>
                    </a:lnTo>
                    <a:lnTo>
                      <a:pt x="79" y="57"/>
                    </a:lnTo>
                    <a:lnTo>
                      <a:pt x="79" y="62"/>
                    </a:lnTo>
                    <a:lnTo>
                      <a:pt x="79" y="66"/>
                    </a:lnTo>
                    <a:lnTo>
                      <a:pt x="79" y="70"/>
                    </a:lnTo>
                    <a:lnTo>
                      <a:pt x="78" y="73"/>
                    </a:lnTo>
                    <a:lnTo>
                      <a:pt x="78" y="78"/>
                    </a:lnTo>
                    <a:lnTo>
                      <a:pt x="75" y="81"/>
                    </a:lnTo>
                    <a:lnTo>
                      <a:pt x="74" y="84"/>
                    </a:lnTo>
                    <a:lnTo>
                      <a:pt x="73" y="87"/>
                    </a:lnTo>
                    <a:lnTo>
                      <a:pt x="72" y="90"/>
                    </a:lnTo>
                    <a:lnTo>
                      <a:pt x="68" y="96"/>
                    </a:lnTo>
                    <a:lnTo>
                      <a:pt x="64" y="102"/>
                    </a:lnTo>
                    <a:lnTo>
                      <a:pt x="59" y="106"/>
                    </a:lnTo>
                    <a:lnTo>
                      <a:pt x="55" y="109"/>
                    </a:lnTo>
                    <a:lnTo>
                      <a:pt x="50" y="111"/>
                    </a:lnTo>
                    <a:lnTo>
                      <a:pt x="44" y="111"/>
                    </a:lnTo>
                    <a:lnTo>
                      <a:pt x="38" y="110"/>
                    </a:lnTo>
                    <a:lnTo>
                      <a:pt x="33" y="109"/>
                    </a:lnTo>
                    <a:lnTo>
                      <a:pt x="27" y="106"/>
                    </a:lnTo>
                    <a:lnTo>
                      <a:pt x="23" y="105"/>
                    </a:lnTo>
                    <a:lnTo>
                      <a:pt x="19" y="102"/>
                    </a:lnTo>
                    <a:lnTo>
                      <a:pt x="16" y="100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4" y="51"/>
                    </a:lnTo>
                    <a:lnTo>
                      <a:pt x="5" y="48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78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2" name="Freeform 160"/>
              <p:cNvSpPr>
                <a:spLocks/>
              </p:cNvSpPr>
              <p:nvPr/>
            </p:nvSpPr>
            <p:spPr bwMode="auto">
              <a:xfrm>
                <a:off x="1787" y="1838"/>
                <a:ext cx="21" cy="30"/>
              </a:xfrm>
              <a:custGeom>
                <a:avLst/>
                <a:gdLst>
                  <a:gd name="T0" fmla="*/ 0 w 86"/>
                  <a:gd name="T1" fmla="*/ 0 h 120"/>
                  <a:gd name="T2" fmla="*/ 0 w 86"/>
                  <a:gd name="T3" fmla="*/ 0 h 120"/>
                  <a:gd name="T4" fmla="*/ 0 w 86"/>
                  <a:gd name="T5" fmla="*/ 0 h 120"/>
                  <a:gd name="T6" fmla="*/ 0 w 86"/>
                  <a:gd name="T7" fmla="*/ 0 h 120"/>
                  <a:gd name="T8" fmla="*/ 0 w 86"/>
                  <a:gd name="T9" fmla="*/ 0 h 120"/>
                  <a:gd name="T10" fmla="*/ 0 w 86"/>
                  <a:gd name="T11" fmla="*/ 0 h 120"/>
                  <a:gd name="T12" fmla="*/ 0 w 86"/>
                  <a:gd name="T13" fmla="*/ 0 h 120"/>
                  <a:gd name="T14" fmla="*/ 0 w 86"/>
                  <a:gd name="T15" fmla="*/ 0 h 120"/>
                  <a:gd name="T16" fmla="*/ 0 w 86"/>
                  <a:gd name="T17" fmla="*/ 0 h 120"/>
                  <a:gd name="T18" fmla="*/ 0 w 86"/>
                  <a:gd name="T19" fmla="*/ 0 h 120"/>
                  <a:gd name="T20" fmla="*/ 0 w 86"/>
                  <a:gd name="T21" fmla="*/ 0 h 120"/>
                  <a:gd name="T22" fmla="*/ 0 w 86"/>
                  <a:gd name="T23" fmla="*/ 0 h 120"/>
                  <a:gd name="T24" fmla="*/ 0 w 86"/>
                  <a:gd name="T25" fmla="*/ 0 h 120"/>
                  <a:gd name="T26" fmla="*/ 0 w 86"/>
                  <a:gd name="T27" fmla="*/ 0 h 120"/>
                  <a:gd name="T28" fmla="*/ 0 w 86"/>
                  <a:gd name="T29" fmla="*/ 0 h 120"/>
                  <a:gd name="T30" fmla="*/ 0 w 86"/>
                  <a:gd name="T31" fmla="*/ 0 h 120"/>
                  <a:gd name="T32" fmla="*/ 0 w 86"/>
                  <a:gd name="T33" fmla="*/ 0 h 120"/>
                  <a:gd name="T34" fmla="*/ 0 w 86"/>
                  <a:gd name="T35" fmla="*/ 0 h 120"/>
                  <a:gd name="T36" fmla="*/ 0 w 86"/>
                  <a:gd name="T37" fmla="*/ 0 h 120"/>
                  <a:gd name="T38" fmla="*/ 0 w 86"/>
                  <a:gd name="T39" fmla="*/ 0 h 120"/>
                  <a:gd name="T40" fmla="*/ 0 w 86"/>
                  <a:gd name="T41" fmla="*/ 0 h 120"/>
                  <a:gd name="T42" fmla="*/ 0 w 86"/>
                  <a:gd name="T43" fmla="*/ 0 h 120"/>
                  <a:gd name="T44" fmla="*/ 0 w 86"/>
                  <a:gd name="T45" fmla="*/ 0 h 120"/>
                  <a:gd name="T46" fmla="*/ 0 w 86"/>
                  <a:gd name="T47" fmla="*/ 0 h 120"/>
                  <a:gd name="T48" fmla="*/ 0 w 86"/>
                  <a:gd name="T49" fmla="*/ 0 h 120"/>
                  <a:gd name="T50" fmla="*/ 0 w 86"/>
                  <a:gd name="T51" fmla="*/ 0 h 120"/>
                  <a:gd name="T52" fmla="*/ 0 w 86"/>
                  <a:gd name="T53" fmla="*/ 0 h 120"/>
                  <a:gd name="T54" fmla="*/ 0 w 86"/>
                  <a:gd name="T55" fmla="*/ 0 h 120"/>
                  <a:gd name="T56" fmla="*/ 0 w 86"/>
                  <a:gd name="T57" fmla="*/ 0 h 120"/>
                  <a:gd name="T58" fmla="*/ 0 w 86"/>
                  <a:gd name="T59" fmla="*/ 0 h 120"/>
                  <a:gd name="T60" fmla="*/ 0 w 86"/>
                  <a:gd name="T61" fmla="*/ 0 h 120"/>
                  <a:gd name="T62" fmla="*/ 0 w 86"/>
                  <a:gd name="T63" fmla="*/ 0 h 120"/>
                  <a:gd name="T64" fmla="*/ 0 w 86"/>
                  <a:gd name="T65" fmla="*/ 0 h 120"/>
                  <a:gd name="T66" fmla="*/ 0 w 86"/>
                  <a:gd name="T67" fmla="*/ 0 h 120"/>
                  <a:gd name="T68" fmla="*/ 0 w 86"/>
                  <a:gd name="T69" fmla="*/ 0 h 120"/>
                  <a:gd name="T70" fmla="*/ 0 w 86"/>
                  <a:gd name="T71" fmla="*/ 0 h 120"/>
                  <a:gd name="T72" fmla="*/ 0 w 86"/>
                  <a:gd name="T73" fmla="*/ 0 h 120"/>
                  <a:gd name="T74" fmla="*/ 0 w 86"/>
                  <a:gd name="T75" fmla="*/ 0 h 120"/>
                  <a:gd name="T76" fmla="*/ 0 w 86"/>
                  <a:gd name="T77" fmla="*/ 0 h 120"/>
                  <a:gd name="T78" fmla="*/ 0 w 86"/>
                  <a:gd name="T79" fmla="*/ 0 h 120"/>
                  <a:gd name="T80" fmla="*/ 0 w 86"/>
                  <a:gd name="T81" fmla="*/ 0 h 120"/>
                  <a:gd name="T82" fmla="*/ 0 w 86"/>
                  <a:gd name="T83" fmla="*/ 0 h 120"/>
                  <a:gd name="T84" fmla="*/ 0 w 86"/>
                  <a:gd name="T85" fmla="*/ 0 h 120"/>
                  <a:gd name="T86" fmla="*/ 0 w 86"/>
                  <a:gd name="T87" fmla="*/ 0 h 120"/>
                  <a:gd name="T88" fmla="*/ 0 w 86"/>
                  <a:gd name="T89" fmla="*/ 0 h 120"/>
                  <a:gd name="T90" fmla="*/ 0 w 86"/>
                  <a:gd name="T91" fmla="*/ 0 h 120"/>
                  <a:gd name="T92" fmla="*/ 0 w 86"/>
                  <a:gd name="T93" fmla="*/ 0 h 120"/>
                  <a:gd name="T94" fmla="*/ 0 w 86"/>
                  <a:gd name="T95" fmla="*/ 0 h 120"/>
                  <a:gd name="T96" fmla="*/ 0 w 86"/>
                  <a:gd name="T97" fmla="*/ 0 h 1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6" h="120">
                    <a:moveTo>
                      <a:pt x="36" y="1"/>
                    </a:moveTo>
                    <a:lnTo>
                      <a:pt x="37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3" y="1"/>
                    </a:lnTo>
                    <a:lnTo>
                      <a:pt x="57" y="1"/>
                    </a:lnTo>
                    <a:lnTo>
                      <a:pt x="60" y="3"/>
                    </a:lnTo>
                    <a:lnTo>
                      <a:pt x="64" y="4"/>
                    </a:lnTo>
                    <a:lnTo>
                      <a:pt x="67" y="8"/>
                    </a:lnTo>
                    <a:lnTo>
                      <a:pt x="71" y="12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8" y="23"/>
                    </a:lnTo>
                    <a:lnTo>
                      <a:pt x="80" y="26"/>
                    </a:lnTo>
                    <a:lnTo>
                      <a:pt x="82" y="31"/>
                    </a:lnTo>
                    <a:lnTo>
                      <a:pt x="82" y="35"/>
                    </a:lnTo>
                    <a:lnTo>
                      <a:pt x="83" y="38"/>
                    </a:lnTo>
                    <a:lnTo>
                      <a:pt x="84" y="42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3"/>
                    </a:lnTo>
                    <a:lnTo>
                      <a:pt x="86" y="58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3" y="69"/>
                    </a:lnTo>
                    <a:lnTo>
                      <a:pt x="82" y="72"/>
                    </a:lnTo>
                    <a:lnTo>
                      <a:pt x="82" y="77"/>
                    </a:lnTo>
                    <a:lnTo>
                      <a:pt x="81" y="81"/>
                    </a:lnTo>
                    <a:lnTo>
                      <a:pt x="80" y="85"/>
                    </a:lnTo>
                    <a:lnTo>
                      <a:pt x="77" y="88"/>
                    </a:lnTo>
                    <a:lnTo>
                      <a:pt x="76" y="91"/>
                    </a:lnTo>
                    <a:lnTo>
                      <a:pt x="72" y="97"/>
                    </a:lnTo>
                    <a:lnTo>
                      <a:pt x="67" y="103"/>
                    </a:lnTo>
                    <a:lnTo>
                      <a:pt x="63" y="108"/>
                    </a:lnTo>
                    <a:lnTo>
                      <a:pt x="59" y="113"/>
                    </a:lnTo>
                    <a:lnTo>
                      <a:pt x="53" y="116"/>
                    </a:lnTo>
                    <a:lnTo>
                      <a:pt x="47" y="119"/>
                    </a:lnTo>
                    <a:lnTo>
                      <a:pt x="41" y="120"/>
                    </a:lnTo>
                    <a:lnTo>
                      <a:pt x="36" y="120"/>
                    </a:lnTo>
                    <a:lnTo>
                      <a:pt x="29" y="119"/>
                    </a:lnTo>
                    <a:lnTo>
                      <a:pt x="24" y="117"/>
                    </a:lnTo>
                    <a:lnTo>
                      <a:pt x="19" y="116"/>
                    </a:lnTo>
                    <a:lnTo>
                      <a:pt x="15" y="115"/>
                    </a:lnTo>
                    <a:lnTo>
                      <a:pt x="12" y="113"/>
                    </a:lnTo>
                    <a:lnTo>
                      <a:pt x="8" y="110"/>
                    </a:lnTo>
                    <a:lnTo>
                      <a:pt x="6" y="109"/>
                    </a:lnTo>
                    <a:lnTo>
                      <a:pt x="4" y="106"/>
                    </a:lnTo>
                    <a:lnTo>
                      <a:pt x="1" y="102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2" y="92"/>
                    </a:lnTo>
                    <a:lnTo>
                      <a:pt x="4" y="91"/>
                    </a:lnTo>
                    <a:lnTo>
                      <a:pt x="8" y="93"/>
                    </a:lnTo>
                    <a:lnTo>
                      <a:pt x="13" y="96"/>
                    </a:lnTo>
                    <a:lnTo>
                      <a:pt x="19" y="100"/>
                    </a:lnTo>
                    <a:lnTo>
                      <a:pt x="24" y="104"/>
                    </a:lnTo>
                    <a:lnTo>
                      <a:pt x="30" y="106"/>
                    </a:lnTo>
                    <a:lnTo>
                      <a:pt x="36" y="108"/>
                    </a:lnTo>
                    <a:lnTo>
                      <a:pt x="43" y="108"/>
                    </a:lnTo>
                    <a:lnTo>
                      <a:pt x="48" y="104"/>
                    </a:lnTo>
                    <a:lnTo>
                      <a:pt x="55" y="99"/>
                    </a:lnTo>
                    <a:lnTo>
                      <a:pt x="58" y="96"/>
                    </a:lnTo>
                    <a:lnTo>
                      <a:pt x="61" y="93"/>
                    </a:lnTo>
                    <a:lnTo>
                      <a:pt x="64" y="89"/>
                    </a:lnTo>
                    <a:lnTo>
                      <a:pt x="66" y="87"/>
                    </a:lnTo>
                    <a:lnTo>
                      <a:pt x="69" y="82"/>
                    </a:lnTo>
                    <a:lnTo>
                      <a:pt x="71" y="79"/>
                    </a:lnTo>
                    <a:lnTo>
                      <a:pt x="74" y="74"/>
                    </a:lnTo>
                    <a:lnTo>
                      <a:pt x="75" y="69"/>
                    </a:lnTo>
                    <a:lnTo>
                      <a:pt x="76" y="64"/>
                    </a:lnTo>
                    <a:lnTo>
                      <a:pt x="77" y="59"/>
                    </a:lnTo>
                    <a:lnTo>
                      <a:pt x="77" y="53"/>
                    </a:lnTo>
                    <a:lnTo>
                      <a:pt x="77" y="48"/>
                    </a:lnTo>
                    <a:lnTo>
                      <a:pt x="76" y="43"/>
                    </a:lnTo>
                    <a:lnTo>
                      <a:pt x="76" y="38"/>
                    </a:lnTo>
                    <a:lnTo>
                      <a:pt x="74" y="34"/>
                    </a:lnTo>
                    <a:lnTo>
                      <a:pt x="72" y="30"/>
                    </a:lnTo>
                    <a:lnTo>
                      <a:pt x="70" y="26"/>
                    </a:lnTo>
                    <a:lnTo>
                      <a:pt x="69" y="24"/>
                    </a:lnTo>
                    <a:lnTo>
                      <a:pt x="66" y="21"/>
                    </a:lnTo>
                    <a:lnTo>
                      <a:pt x="64" y="19"/>
                    </a:lnTo>
                    <a:lnTo>
                      <a:pt x="59" y="15"/>
                    </a:lnTo>
                    <a:lnTo>
                      <a:pt x="54" y="14"/>
                    </a:lnTo>
                    <a:lnTo>
                      <a:pt x="49" y="13"/>
                    </a:lnTo>
                    <a:lnTo>
                      <a:pt x="44" y="14"/>
                    </a:lnTo>
                    <a:lnTo>
                      <a:pt x="40" y="13"/>
                    </a:lnTo>
                    <a:lnTo>
                      <a:pt x="35" y="13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544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3" name="Freeform 161"/>
              <p:cNvSpPr>
                <a:spLocks/>
              </p:cNvSpPr>
              <p:nvPr/>
            </p:nvSpPr>
            <p:spPr bwMode="auto">
              <a:xfrm>
                <a:off x="1763" y="1865"/>
                <a:ext cx="33" cy="40"/>
              </a:xfrm>
              <a:custGeom>
                <a:avLst/>
                <a:gdLst>
                  <a:gd name="T0" fmla="*/ 0 w 130"/>
                  <a:gd name="T1" fmla="*/ 0 h 161"/>
                  <a:gd name="T2" fmla="*/ 0 w 130"/>
                  <a:gd name="T3" fmla="*/ 0 h 161"/>
                  <a:gd name="T4" fmla="*/ 0 w 130"/>
                  <a:gd name="T5" fmla="*/ 0 h 161"/>
                  <a:gd name="T6" fmla="*/ 0 w 130"/>
                  <a:gd name="T7" fmla="*/ 0 h 161"/>
                  <a:gd name="T8" fmla="*/ 0 w 130"/>
                  <a:gd name="T9" fmla="*/ 0 h 161"/>
                  <a:gd name="T10" fmla="*/ 0 w 130"/>
                  <a:gd name="T11" fmla="*/ 0 h 161"/>
                  <a:gd name="T12" fmla="*/ 0 w 130"/>
                  <a:gd name="T13" fmla="*/ 0 h 161"/>
                  <a:gd name="T14" fmla="*/ 0 w 130"/>
                  <a:gd name="T15" fmla="*/ 0 h 161"/>
                  <a:gd name="T16" fmla="*/ 0 w 130"/>
                  <a:gd name="T17" fmla="*/ 0 h 161"/>
                  <a:gd name="T18" fmla="*/ 0 w 130"/>
                  <a:gd name="T19" fmla="*/ 0 h 161"/>
                  <a:gd name="T20" fmla="*/ 0 w 130"/>
                  <a:gd name="T21" fmla="*/ 0 h 161"/>
                  <a:gd name="T22" fmla="*/ 0 w 130"/>
                  <a:gd name="T23" fmla="*/ 0 h 161"/>
                  <a:gd name="T24" fmla="*/ 0 w 130"/>
                  <a:gd name="T25" fmla="*/ 0 h 161"/>
                  <a:gd name="T26" fmla="*/ 0 w 130"/>
                  <a:gd name="T27" fmla="*/ 0 h 161"/>
                  <a:gd name="T28" fmla="*/ 0 w 130"/>
                  <a:gd name="T29" fmla="*/ 0 h 161"/>
                  <a:gd name="T30" fmla="*/ 0 w 130"/>
                  <a:gd name="T31" fmla="*/ 0 h 161"/>
                  <a:gd name="T32" fmla="*/ 0 w 130"/>
                  <a:gd name="T33" fmla="*/ 0 h 161"/>
                  <a:gd name="T34" fmla="*/ 0 w 130"/>
                  <a:gd name="T35" fmla="*/ 0 h 161"/>
                  <a:gd name="T36" fmla="*/ 0 w 130"/>
                  <a:gd name="T37" fmla="*/ 0 h 161"/>
                  <a:gd name="T38" fmla="*/ 0 w 130"/>
                  <a:gd name="T39" fmla="*/ 0 h 161"/>
                  <a:gd name="T40" fmla="*/ 0 w 130"/>
                  <a:gd name="T41" fmla="*/ 0 h 161"/>
                  <a:gd name="T42" fmla="*/ 0 w 130"/>
                  <a:gd name="T43" fmla="*/ 0 h 161"/>
                  <a:gd name="T44" fmla="*/ 0 w 130"/>
                  <a:gd name="T45" fmla="*/ 0 h 161"/>
                  <a:gd name="T46" fmla="*/ 0 w 130"/>
                  <a:gd name="T47" fmla="*/ 0 h 161"/>
                  <a:gd name="T48" fmla="*/ 0 w 130"/>
                  <a:gd name="T49" fmla="*/ 0 h 161"/>
                  <a:gd name="T50" fmla="*/ 0 w 130"/>
                  <a:gd name="T51" fmla="*/ 0 h 161"/>
                  <a:gd name="T52" fmla="*/ 0 w 130"/>
                  <a:gd name="T53" fmla="*/ 0 h 161"/>
                  <a:gd name="T54" fmla="*/ 0 w 130"/>
                  <a:gd name="T55" fmla="*/ 0 h 161"/>
                  <a:gd name="T56" fmla="*/ 0 w 130"/>
                  <a:gd name="T57" fmla="*/ 0 h 161"/>
                  <a:gd name="T58" fmla="*/ 0 w 130"/>
                  <a:gd name="T59" fmla="*/ 0 h 161"/>
                  <a:gd name="T60" fmla="*/ 0 w 130"/>
                  <a:gd name="T61" fmla="*/ 0 h 161"/>
                  <a:gd name="T62" fmla="*/ 0 w 130"/>
                  <a:gd name="T63" fmla="*/ 0 h 161"/>
                  <a:gd name="T64" fmla="*/ 0 w 130"/>
                  <a:gd name="T65" fmla="*/ 0 h 161"/>
                  <a:gd name="T66" fmla="*/ 0 w 130"/>
                  <a:gd name="T67" fmla="*/ 0 h 161"/>
                  <a:gd name="T68" fmla="*/ 0 w 130"/>
                  <a:gd name="T69" fmla="*/ 0 h 161"/>
                  <a:gd name="T70" fmla="*/ 0 w 130"/>
                  <a:gd name="T71" fmla="*/ 0 h 1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0" h="161">
                    <a:moveTo>
                      <a:pt x="29" y="0"/>
                    </a:moveTo>
                    <a:lnTo>
                      <a:pt x="30" y="0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40" y="8"/>
                    </a:lnTo>
                    <a:lnTo>
                      <a:pt x="44" y="11"/>
                    </a:lnTo>
                    <a:lnTo>
                      <a:pt x="49" y="14"/>
                    </a:lnTo>
                    <a:lnTo>
                      <a:pt x="53" y="18"/>
                    </a:lnTo>
                    <a:lnTo>
                      <a:pt x="58" y="22"/>
                    </a:lnTo>
                    <a:lnTo>
                      <a:pt x="63" y="25"/>
                    </a:lnTo>
                    <a:lnTo>
                      <a:pt x="68" y="30"/>
                    </a:lnTo>
                    <a:lnTo>
                      <a:pt x="73" y="35"/>
                    </a:lnTo>
                    <a:lnTo>
                      <a:pt x="77" y="40"/>
                    </a:lnTo>
                    <a:lnTo>
                      <a:pt x="81" y="43"/>
                    </a:lnTo>
                    <a:lnTo>
                      <a:pt x="86" y="49"/>
                    </a:lnTo>
                    <a:lnTo>
                      <a:pt x="90" y="53"/>
                    </a:lnTo>
                    <a:lnTo>
                      <a:pt x="94" y="59"/>
                    </a:lnTo>
                    <a:lnTo>
                      <a:pt x="97" y="64"/>
                    </a:lnTo>
                    <a:lnTo>
                      <a:pt x="102" y="70"/>
                    </a:lnTo>
                    <a:lnTo>
                      <a:pt x="106" y="76"/>
                    </a:lnTo>
                    <a:lnTo>
                      <a:pt x="109" y="82"/>
                    </a:lnTo>
                    <a:lnTo>
                      <a:pt x="113" y="88"/>
                    </a:lnTo>
                    <a:lnTo>
                      <a:pt x="117" y="94"/>
                    </a:lnTo>
                    <a:lnTo>
                      <a:pt x="118" y="99"/>
                    </a:lnTo>
                    <a:lnTo>
                      <a:pt x="121" y="104"/>
                    </a:lnTo>
                    <a:lnTo>
                      <a:pt x="123" y="108"/>
                    </a:lnTo>
                    <a:lnTo>
                      <a:pt x="125" y="113"/>
                    </a:lnTo>
                    <a:lnTo>
                      <a:pt x="126" y="115"/>
                    </a:lnTo>
                    <a:lnTo>
                      <a:pt x="129" y="118"/>
                    </a:lnTo>
                    <a:lnTo>
                      <a:pt x="129" y="119"/>
                    </a:lnTo>
                    <a:lnTo>
                      <a:pt x="130" y="120"/>
                    </a:lnTo>
                    <a:lnTo>
                      <a:pt x="111" y="161"/>
                    </a:lnTo>
                    <a:lnTo>
                      <a:pt x="109" y="160"/>
                    </a:lnTo>
                    <a:lnTo>
                      <a:pt x="108" y="158"/>
                    </a:lnTo>
                    <a:lnTo>
                      <a:pt x="106" y="154"/>
                    </a:lnTo>
                    <a:lnTo>
                      <a:pt x="103" y="149"/>
                    </a:lnTo>
                    <a:lnTo>
                      <a:pt x="102" y="145"/>
                    </a:lnTo>
                    <a:lnTo>
                      <a:pt x="100" y="143"/>
                    </a:lnTo>
                    <a:lnTo>
                      <a:pt x="98" y="139"/>
                    </a:lnTo>
                    <a:lnTo>
                      <a:pt x="97" y="137"/>
                    </a:lnTo>
                    <a:lnTo>
                      <a:pt x="95" y="133"/>
                    </a:lnTo>
                    <a:lnTo>
                      <a:pt x="92" y="130"/>
                    </a:lnTo>
                    <a:lnTo>
                      <a:pt x="90" y="126"/>
                    </a:lnTo>
                    <a:lnTo>
                      <a:pt x="89" y="122"/>
                    </a:lnTo>
                    <a:lnTo>
                      <a:pt x="86" y="119"/>
                    </a:lnTo>
                    <a:lnTo>
                      <a:pt x="84" y="115"/>
                    </a:lnTo>
                    <a:lnTo>
                      <a:pt x="81" y="110"/>
                    </a:lnTo>
                    <a:lnTo>
                      <a:pt x="80" y="107"/>
                    </a:lnTo>
                    <a:lnTo>
                      <a:pt x="77" y="103"/>
                    </a:lnTo>
                    <a:lnTo>
                      <a:pt x="75" y="99"/>
                    </a:lnTo>
                    <a:lnTo>
                      <a:pt x="73" y="97"/>
                    </a:lnTo>
                    <a:lnTo>
                      <a:pt x="70" y="93"/>
                    </a:lnTo>
                    <a:lnTo>
                      <a:pt x="66" y="87"/>
                    </a:lnTo>
                    <a:lnTo>
                      <a:pt x="62" y="82"/>
                    </a:lnTo>
                    <a:lnTo>
                      <a:pt x="57" y="77"/>
                    </a:lnTo>
                    <a:lnTo>
                      <a:pt x="55" y="75"/>
                    </a:lnTo>
                    <a:lnTo>
                      <a:pt x="50" y="71"/>
                    </a:lnTo>
                    <a:lnTo>
                      <a:pt x="46" y="68"/>
                    </a:lnTo>
                    <a:lnTo>
                      <a:pt x="43" y="64"/>
                    </a:lnTo>
                    <a:lnTo>
                      <a:pt x="39" y="59"/>
                    </a:lnTo>
                    <a:lnTo>
                      <a:pt x="34" y="56"/>
                    </a:lnTo>
                    <a:lnTo>
                      <a:pt x="29" y="51"/>
                    </a:lnTo>
                    <a:lnTo>
                      <a:pt x="24" y="46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2" y="32"/>
                    </a:lnTo>
                    <a:lnTo>
                      <a:pt x="9" y="29"/>
                    </a:lnTo>
                    <a:lnTo>
                      <a:pt x="5" y="25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4" name="Freeform 162"/>
              <p:cNvSpPr>
                <a:spLocks/>
              </p:cNvSpPr>
              <p:nvPr/>
            </p:nvSpPr>
            <p:spPr bwMode="auto">
              <a:xfrm>
                <a:off x="1770" y="1865"/>
                <a:ext cx="22" cy="23"/>
              </a:xfrm>
              <a:custGeom>
                <a:avLst/>
                <a:gdLst>
                  <a:gd name="T0" fmla="*/ 0 w 91"/>
                  <a:gd name="T1" fmla="*/ 0 h 93"/>
                  <a:gd name="T2" fmla="*/ 0 w 91"/>
                  <a:gd name="T3" fmla="*/ 0 h 93"/>
                  <a:gd name="T4" fmla="*/ 0 w 91"/>
                  <a:gd name="T5" fmla="*/ 0 h 93"/>
                  <a:gd name="T6" fmla="*/ 0 w 91"/>
                  <a:gd name="T7" fmla="*/ 0 h 93"/>
                  <a:gd name="T8" fmla="*/ 0 w 91"/>
                  <a:gd name="T9" fmla="*/ 0 h 93"/>
                  <a:gd name="T10" fmla="*/ 0 w 91"/>
                  <a:gd name="T11" fmla="*/ 0 h 93"/>
                  <a:gd name="T12" fmla="*/ 0 w 91"/>
                  <a:gd name="T13" fmla="*/ 0 h 93"/>
                  <a:gd name="T14" fmla="*/ 0 w 91"/>
                  <a:gd name="T15" fmla="*/ 0 h 93"/>
                  <a:gd name="T16" fmla="*/ 0 w 91"/>
                  <a:gd name="T17" fmla="*/ 0 h 93"/>
                  <a:gd name="T18" fmla="*/ 0 w 91"/>
                  <a:gd name="T19" fmla="*/ 0 h 93"/>
                  <a:gd name="T20" fmla="*/ 0 w 91"/>
                  <a:gd name="T21" fmla="*/ 0 h 93"/>
                  <a:gd name="T22" fmla="*/ 0 w 91"/>
                  <a:gd name="T23" fmla="*/ 0 h 93"/>
                  <a:gd name="T24" fmla="*/ 0 w 91"/>
                  <a:gd name="T25" fmla="*/ 0 h 93"/>
                  <a:gd name="T26" fmla="*/ 0 w 91"/>
                  <a:gd name="T27" fmla="*/ 0 h 93"/>
                  <a:gd name="T28" fmla="*/ 0 w 91"/>
                  <a:gd name="T29" fmla="*/ 0 h 93"/>
                  <a:gd name="T30" fmla="*/ 0 w 91"/>
                  <a:gd name="T31" fmla="*/ 0 h 93"/>
                  <a:gd name="T32" fmla="*/ 0 w 91"/>
                  <a:gd name="T33" fmla="*/ 0 h 93"/>
                  <a:gd name="T34" fmla="*/ 0 w 91"/>
                  <a:gd name="T35" fmla="*/ 0 h 93"/>
                  <a:gd name="T36" fmla="*/ 0 w 91"/>
                  <a:gd name="T37" fmla="*/ 0 h 93"/>
                  <a:gd name="T38" fmla="*/ 0 w 91"/>
                  <a:gd name="T39" fmla="*/ 0 h 93"/>
                  <a:gd name="T40" fmla="*/ 0 w 91"/>
                  <a:gd name="T41" fmla="*/ 0 h 93"/>
                  <a:gd name="T42" fmla="*/ 0 w 91"/>
                  <a:gd name="T43" fmla="*/ 0 h 93"/>
                  <a:gd name="T44" fmla="*/ 0 w 91"/>
                  <a:gd name="T45" fmla="*/ 0 h 93"/>
                  <a:gd name="T46" fmla="*/ 0 w 91"/>
                  <a:gd name="T47" fmla="*/ 0 h 93"/>
                  <a:gd name="T48" fmla="*/ 0 w 91"/>
                  <a:gd name="T49" fmla="*/ 0 h 93"/>
                  <a:gd name="T50" fmla="*/ 0 w 91"/>
                  <a:gd name="T51" fmla="*/ 0 h 93"/>
                  <a:gd name="T52" fmla="*/ 0 w 91"/>
                  <a:gd name="T53" fmla="*/ 0 h 93"/>
                  <a:gd name="T54" fmla="*/ 0 w 91"/>
                  <a:gd name="T55" fmla="*/ 0 h 93"/>
                  <a:gd name="T56" fmla="*/ 0 w 91"/>
                  <a:gd name="T57" fmla="*/ 0 h 93"/>
                  <a:gd name="T58" fmla="*/ 0 w 91"/>
                  <a:gd name="T59" fmla="*/ 0 h 93"/>
                  <a:gd name="T60" fmla="*/ 0 w 91"/>
                  <a:gd name="T61" fmla="*/ 0 h 93"/>
                  <a:gd name="T62" fmla="*/ 0 w 91"/>
                  <a:gd name="T63" fmla="*/ 0 h 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1" h="93">
                    <a:moveTo>
                      <a:pt x="16" y="2"/>
                    </a:moveTo>
                    <a:lnTo>
                      <a:pt x="17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29" y="12"/>
                    </a:lnTo>
                    <a:lnTo>
                      <a:pt x="33" y="15"/>
                    </a:lnTo>
                    <a:lnTo>
                      <a:pt x="38" y="19"/>
                    </a:lnTo>
                    <a:lnTo>
                      <a:pt x="42" y="23"/>
                    </a:lnTo>
                    <a:lnTo>
                      <a:pt x="47" y="26"/>
                    </a:lnTo>
                    <a:lnTo>
                      <a:pt x="52" y="30"/>
                    </a:lnTo>
                    <a:lnTo>
                      <a:pt x="57" y="35"/>
                    </a:lnTo>
                    <a:lnTo>
                      <a:pt x="61" y="39"/>
                    </a:lnTo>
                    <a:lnTo>
                      <a:pt x="66" y="42"/>
                    </a:lnTo>
                    <a:lnTo>
                      <a:pt x="69" y="47"/>
                    </a:lnTo>
                    <a:lnTo>
                      <a:pt x="73" y="51"/>
                    </a:lnTo>
                    <a:lnTo>
                      <a:pt x="75" y="54"/>
                    </a:lnTo>
                    <a:lnTo>
                      <a:pt x="78" y="58"/>
                    </a:lnTo>
                    <a:lnTo>
                      <a:pt x="80" y="62"/>
                    </a:lnTo>
                    <a:lnTo>
                      <a:pt x="83" y="65"/>
                    </a:lnTo>
                    <a:lnTo>
                      <a:pt x="84" y="68"/>
                    </a:lnTo>
                    <a:lnTo>
                      <a:pt x="85" y="71"/>
                    </a:lnTo>
                    <a:lnTo>
                      <a:pt x="86" y="75"/>
                    </a:lnTo>
                    <a:lnTo>
                      <a:pt x="87" y="77"/>
                    </a:lnTo>
                    <a:lnTo>
                      <a:pt x="89" y="8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1" y="90"/>
                    </a:lnTo>
                    <a:lnTo>
                      <a:pt x="84" y="93"/>
                    </a:lnTo>
                    <a:lnTo>
                      <a:pt x="83" y="91"/>
                    </a:lnTo>
                    <a:lnTo>
                      <a:pt x="79" y="87"/>
                    </a:lnTo>
                    <a:lnTo>
                      <a:pt x="76" y="85"/>
                    </a:lnTo>
                    <a:lnTo>
                      <a:pt x="75" y="81"/>
                    </a:lnTo>
                    <a:lnTo>
                      <a:pt x="73" y="77"/>
                    </a:lnTo>
                    <a:lnTo>
                      <a:pt x="70" y="75"/>
                    </a:lnTo>
                    <a:lnTo>
                      <a:pt x="67" y="70"/>
                    </a:lnTo>
                    <a:lnTo>
                      <a:pt x="64" y="66"/>
                    </a:lnTo>
                    <a:lnTo>
                      <a:pt x="61" y="63"/>
                    </a:lnTo>
                    <a:lnTo>
                      <a:pt x="58" y="59"/>
                    </a:lnTo>
                    <a:lnTo>
                      <a:pt x="55" y="56"/>
                    </a:lnTo>
                    <a:lnTo>
                      <a:pt x="52" y="52"/>
                    </a:lnTo>
                    <a:lnTo>
                      <a:pt x="49" y="48"/>
                    </a:lnTo>
                    <a:lnTo>
                      <a:pt x="47" y="46"/>
                    </a:lnTo>
                    <a:lnTo>
                      <a:pt x="44" y="43"/>
                    </a:lnTo>
                    <a:lnTo>
                      <a:pt x="40" y="41"/>
                    </a:lnTo>
                    <a:lnTo>
                      <a:pt x="36" y="39"/>
                    </a:lnTo>
                    <a:lnTo>
                      <a:pt x="34" y="36"/>
                    </a:lnTo>
                    <a:lnTo>
                      <a:pt x="29" y="34"/>
                    </a:lnTo>
                    <a:lnTo>
                      <a:pt x="25" y="31"/>
                    </a:lnTo>
                    <a:lnTo>
                      <a:pt x="22" y="30"/>
                    </a:lnTo>
                    <a:lnTo>
                      <a:pt x="18" y="28"/>
                    </a:lnTo>
                    <a:lnTo>
                      <a:pt x="16" y="25"/>
                    </a:lnTo>
                    <a:lnTo>
                      <a:pt x="12" y="24"/>
                    </a:lnTo>
                    <a:lnTo>
                      <a:pt x="9" y="23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66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5" name="Freeform 163"/>
              <p:cNvSpPr>
                <a:spLocks/>
              </p:cNvSpPr>
              <p:nvPr/>
            </p:nvSpPr>
            <p:spPr bwMode="auto">
              <a:xfrm>
                <a:off x="1784" y="1848"/>
                <a:ext cx="14" cy="8"/>
              </a:xfrm>
              <a:custGeom>
                <a:avLst/>
                <a:gdLst>
                  <a:gd name="T0" fmla="*/ 0 w 41"/>
                  <a:gd name="T1" fmla="*/ 0 h 33"/>
                  <a:gd name="T2" fmla="*/ 0 w 41"/>
                  <a:gd name="T3" fmla="*/ 0 h 33"/>
                  <a:gd name="T4" fmla="*/ 0 w 41"/>
                  <a:gd name="T5" fmla="*/ 0 h 33"/>
                  <a:gd name="T6" fmla="*/ 0 w 41"/>
                  <a:gd name="T7" fmla="*/ 0 h 33"/>
                  <a:gd name="T8" fmla="*/ 0 w 41"/>
                  <a:gd name="T9" fmla="*/ 0 h 33"/>
                  <a:gd name="T10" fmla="*/ 0 w 41"/>
                  <a:gd name="T11" fmla="*/ 0 h 33"/>
                  <a:gd name="T12" fmla="*/ 0 w 41"/>
                  <a:gd name="T13" fmla="*/ 0 h 33"/>
                  <a:gd name="T14" fmla="*/ 0 w 41"/>
                  <a:gd name="T15" fmla="*/ 0 h 33"/>
                  <a:gd name="T16" fmla="*/ 0 w 41"/>
                  <a:gd name="T17" fmla="*/ 0 h 33"/>
                  <a:gd name="T18" fmla="*/ 0 w 41"/>
                  <a:gd name="T19" fmla="*/ 0 h 33"/>
                  <a:gd name="T20" fmla="*/ 0 w 41"/>
                  <a:gd name="T21" fmla="*/ 0 h 33"/>
                  <a:gd name="T22" fmla="*/ 0 w 41"/>
                  <a:gd name="T23" fmla="*/ 0 h 33"/>
                  <a:gd name="T24" fmla="*/ 0 w 41"/>
                  <a:gd name="T25" fmla="*/ 0 h 33"/>
                  <a:gd name="T26" fmla="*/ 0 w 41"/>
                  <a:gd name="T27" fmla="*/ 0 h 33"/>
                  <a:gd name="T28" fmla="*/ 0 w 41"/>
                  <a:gd name="T29" fmla="*/ 0 h 33"/>
                  <a:gd name="T30" fmla="*/ 0 w 41"/>
                  <a:gd name="T31" fmla="*/ 0 h 33"/>
                  <a:gd name="T32" fmla="*/ 0 w 41"/>
                  <a:gd name="T33" fmla="*/ 0 h 33"/>
                  <a:gd name="T34" fmla="*/ 0 w 41"/>
                  <a:gd name="T35" fmla="*/ 0 h 33"/>
                  <a:gd name="T36" fmla="*/ 0 w 41"/>
                  <a:gd name="T37" fmla="*/ 0 h 33"/>
                  <a:gd name="T38" fmla="*/ 0 w 41"/>
                  <a:gd name="T39" fmla="*/ 0 h 33"/>
                  <a:gd name="T40" fmla="*/ 0 w 41"/>
                  <a:gd name="T41" fmla="*/ 0 h 33"/>
                  <a:gd name="T42" fmla="*/ 0 w 41"/>
                  <a:gd name="T43" fmla="*/ 0 h 33"/>
                  <a:gd name="T44" fmla="*/ 0 w 41"/>
                  <a:gd name="T45" fmla="*/ 0 h 33"/>
                  <a:gd name="T46" fmla="*/ 0 w 41"/>
                  <a:gd name="T47" fmla="*/ 0 h 33"/>
                  <a:gd name="T48" fmla="*/ 0 w 41"/>
                  <a:gd name="T49" fmla="*/ 0 h 33"/>
                  <a:gd name="T50" fmla="*/ 0 w 41"/>
                  <a:gd name="T51" fmla="*/ 0 h 33"/>
                  <a:gd name="T52" fmla="*/ 0 w 41"/>
                  <a:gd name="T53" fmla="*/ 0 h 33"/>
                  <a:gd name="T54" fmla="*/ 0 w 41"/>
                  <a:gd name="T55" fmla="*/ 0 h 33"/>
                  <a:gd name="T56" fmla="*/ 0 w 41"/>
                  <a:gd name="T57" fmla="*/ 0 h 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1" h="33">
                    <a:moveTo>
                      <a:pt x="15" y="2"/>
                    </a:moveTo>
                    <a:lnTo>
                      <a:pt x="16" y="1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39" y="6"/>
                    </a:lnTo>
                    <a:lnTo>
                      <a:pt x="41" y="11"/>
                    </a:lnTo>
                    <a:lnTo>
                      <a:pt x="39" y="16"/>
                    </a:lnTo>
                    <a:lnTo>
                      <a:pt x="36" y="20"/>
                    </a:lnTo>
                    <a:lnTo>
                      <a:pt x="30" y="24"/>
                    </a:lnTo>
                    <a:lnTo>
                      <a:pt x="25" y="29"/>
                    </a:lnTo>
                    <a:lnTo>
                      <a:pt x="21" y="29"/>
                    </a:lnTo>
                    <a:lnTo>
                      <a:pt x="19" y="30"/>
                    </a:lnTo>
                    <a:lnTo>
                      <a:pt x="15" y="31"/>
                    </a:lnTo>
                    <a:lnTo>
                      <a:pt x="13" y="33"/>
                    </a:lnTo>
                    <a:lnTo>
                      <a:pt x="7" y="33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6" name="Freeform 164"/>
              <p:cNvSpPr>
                <a:spLocks/>
              </p:cNvSpPr>
              <p:nvPr/>
            </p:nvSpPr>
            <p:spPr bwMode="auto">
              <a:xfrm>
                <a:off x="1787" y="1848"/>
                <a:ext cx="12" cy="8"/>
              </a:xfrm>
              <a:custGeom>
                <a:avLst/>
                <a:gdLst>
                  <a:gd name="T0" fmla="*/ 0 w 44"/>
                  <a:gd name="T1" fmla="*/ 0 h 32"/>
                  <a:gd name="T2" fmla="*/ 0 w 44"/>
                  <a:gd name="T3" fmla="*/ 0 h 32"/>
                  <a:gd name="T4" fmla="*/ 0 w 44"/>
                  <a:gd name="T5" fmla="*/ 0 h 32"/>
                  <a:gd name="T6" fmla="*/ 0 w 44"/>
                  <a:gd name="T7" fmla="*/ 0 h 32"/>
                  <a:gd name="T8" fmla="*/ 0 w 44"/>
                  <a:gd name="T9" fmla="*/ 0 h 32"/>
                  <a:gd name="T10" fmla="*/ 0 w 44"/>
                  <a:gd name="T11" fmla="*/ 0 h 32"/>
                  <a:gd name="T12" fmla="*/ 0 w 44"/>
                  <a:gd name="T13" fmla="*/ 0 h 32"/>
                  <a:gd name="T14" fmla="*/ 0 w 44"/>
                  <a:gd name="T15" fmla="*/ 0 h 32"/>
                  <a:gd name="T16" fmla="*/ 0 w 44"/>
                  <a:gd name="T17" fmla="*/ 0 h 32"/>
                  <a:gd name="T18" fmla="*/ 0 w 44"/>
                  <a:gd name="T19" fmla="*/ 0 h 32"/>
                  <a:gd name="T20" fmla="*/ 0 w 44"/>
                  <a:gd name="T21" fmla="*/ 0 h 32"/>
                  <a:gd name="T22" fmla="*/ 0 w 44"/>
                  <a:gd name="T23" fmla="*/ 0 h 32"/>
                  <a:gd name="T24" fmla="*/ 0 w 44"/>
                  <a:gd name="T25" fmla="*/ 0 h 32"/>
                  <a:gd name="T26" fmla="*/ 0 w 44"/>
                  <a:gd name="T27" fmla="*/ 0 h 32"/>
                  <a:gd name="T28" fmla="*/ 0 w 44"/>
                  <a:gd name="T29" fmla="*/ 0 h 32"/>
                  <a:gd name="T30" fmla="*/ 0 w 44"/>
                  <a:gd name="T31" fmla="*/ 0 h 32"/>
                  <a:gd name="T32" fmla="*/ 0 w 44"/>
                  <a:gd name="T33" fmla="*/ 0 h 32"/>
                  <a:gd name="T34" fmla="*/ 0 w 44"/>
                  <a:gd name="T35" fmla="*/ 0 h 32"/>
                  <a:gd name="T36" fmla="*/ 0 w 44"/>
                  <a:gd name="T37" fmla="*/ 0 h 32"/>
                  <a:gd name="T38" fmla="*/ 0 w 44"/>
                  <a:gd name="T39" fmla="*/ 0 h 32"/>
                  <a:gd name="T40" fmla="*/ 0 w 44"/>
                  <a:gd name="T41" fmla="*/ 0 h 32"/>
                  <a:gd name="T42" fmla="*/ 0 w 44"/>
                  <a:gd name="T43" fmla="*/ 0 h 32"/>
                  <a:gd name="T44" fmla="*/ 0 w 44"/>
                  <a:gd name="T45" fmla="*/ 0 h 32"/>
                  <a:gd name="T46" fmla="*/ 0 w 44"/>
                  <a:gd name="T47" fmla="*/ 0 h 32"/>
                  <a:gd name="T48" fmla="*/ 0 w 44"/>
                  <a:gd name="T49" fmla="*/ 0 h 32"/>
                  <a:gd name="T50" fmla="*/ 0 w 44"/>
                  <a:gd name="T51" fmla="*/ 0 h 32"/>
                  <a:gd name="T52" fmla="*/ 0 w 44"/>
                  <a:gd name="T53" fmla="*/ 0 h 32"/>
                  <a:gd name="T54" fmla="*/ 0 w 44"/>
                  <a:gd name="T55" fmla="*/ 0 h 32"/>
                  <a:gd name="T56" fmla="*/ 0 w 44"/>
                  <a:gd name="T57" fmla="*/ 0 h 32"/>
                  <a:gd name="T58" fmla="*/ 0 w 44"/>
                  <a:gd name="T59" fmla="*/ 0 h 32"/>
                  <a:gd name="T60" fmla="*/ 0 w 44"/>
                  <a:gd name="T61" fmla="*/ 0 h 32"/>
                  <a:gd name="T62" fmla="*/ 0 w 44"/>
                  <a:gd name="T63" fmla="*/ 0 h 32"/>
                  <a:gd name="T64" fmla="*/ 0 w 44"/>
                  <a:gd name="T65" fmla="*/ 0 h 32"/>
                  <a:gd name="T66" fmla="*/ 0 w 44"/>
                  <a:gd name="T67" fmla="*/ 0 h 32"/>
                  <a:gd name="T68" fmla="*/ 0 w 44"/>
                  <a:gd name="T69" fmla="*/ 0 h 32"/>
                  <a:gd name="T70" fmla="*/ 0 w 44"/>
                  <a:gd name="T71" fmla="*/ 0 h 32"/>
                  <a:gd name="T72" fmla="*/ 0 w 44"/>
                  <a:gd name="T73" fmla="*/ 0 h 32"/>
                  <a:gd name="T74" fmla="*/ 0 w 44"/>
                  <a:gd name="T75" fmla="*/ 0 h 32"/>
                  <a:gd name="T76" fmla="*/ 0 w 44"/>
                  <a:gd name="T77" fmla="*/ 0 h 32"/>
                  <a:gd name="T78" fmla="*/ 0 w 44"/>
                  <a:gd name="T79" fmla="*/ 0 h 32"/>
                  <a:gd name="T80" fmla="*/ 0 w 44"/>
                  <a:gd name="T81" fmla="*/ 0 h 32"/>
                  <a:gd name="T82" fmla="*/ 0 w 44"/>
                  <a:gd name="T83" fmla="*/ 0 h 32"/>
                  <a:gd name="T84" fmla="*/ 0 w 44"/>
                  <a:gd name="T85" fmla="*/ 0 h 32"/>
                  <a:gd name="T86" fmla="*/ 0 w 44"/>
                  <a:gd name="T87" fmla="*/ 0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4" h="32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5" y="1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3" y="7"/>
                    </a:lnTo>
                    <a:lnTo>
                      <a:pt x="40" y="11"/>
                    </a:lnTo>
                    <a:lnTo>
                      <a:pt x="35" y="15"/>
                    </a:lnTo>
                    <a:lnTo>
                      <a:pt x="28" y="19"/>
                    </a:lnTo>
                    <a:lnTo>
                      <a:pt x="23" y="24"/>
                    </a:lnTo>
                    <a:lnTo>
                      <a:pt x="17" y="28"/>
                    </a:lnTo>
                    <a:lnTo>
                      <a:pt x="14" y="30"/>
                    </a:lnTo>
                    <a:lnTo>
                      <a:pt x="12" y="31"/>
                    </a:lnTo>
                    <a:lnTo>
                      <a:pt x="9" y="31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8" y="23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1" y="13"/>
                    </a:lnTo>
                    <a:lnTo>
                      <a:pt x="20" y="11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7" name="Freeform 165"/>
              <p:cNvSpPr>
                <a:spLocks/>
              </p:cNvSpPr>
              <p:nvPr/>
            </p:nvSpPr>
            <p:spPr bwMode="auto">
              <a:xfrm>
                <a:off x="1727" y="1811"/>
                <a:ext cx="63" cy="62"/>
              </a:xfrm>
              <a:custGeom>
                <a:avLst/>
                <a:gdLst>
                  <a:gd name="T0" fmla="*/ 0 w 253"/>
                  <a:gd name="T1" fmla="*/ 0 h 247"/>
                  <a:gd name="T2" fmla="*/ 0 w 253"/>
                  <a:gd name="T3" fmla="*/ 0 h 247"/>
                  <a:gd name="T4" fmla="*/ 0 w 253"/>
                  <a:gd name="T5" fmla="*/ 0 h 247"/>
                  <a:gd name="T6" fmla="*/ 0 w 253"/>
                  <a:gd name="T7" fmla="*/ 0 h 247"/>
                  <a:gd name="T8" fmla="*/ 0 w 253"/>
                  <a:gd name="T9" fmla="*/ 0 h 247"/>
                  <a:gd name="T10" fmla="*/ 0 w 253"/>
                  <a:gd name="T11" fmla="*/ 0 h 247"/>
                  <a:gd name="T12" fmla="*/ 0 w 253"/>
                  <a:gd name="T13" fmla="*/ 0 h 247"/>
                  <a:gd name="T14" fmla="*/ 0 w 253"/>
                  <a:gd name="T15" fmla="*/ 0 h 247"/>
                  <a:gd name="T16" fmla="*/ 0 w 253"/>
                  <a:gd name="T17" fmla="*/ 0 h 247"/>
                  <a:gd name="T18" fmla="*/ 0 w 253"/>
                  <a:gd name="T19" fmla="*/ 0 h 247"/>
                  <a:gd name="T20" fmla="*/ 0 w 253"/>
                  <a:gd name="T21" fmla="*/ 0 h 247"/>
                  <a:gd name="T22" fmla="*/ 0 w 253"/>
                  <a:gd name="T23" fmla="*/ 0 h 247"/>
                  <a:gd name="T24" fmla="*/ 0 w 253"/>
                  <a:gd name="T25" fmla="*/ 0 h 247"/>
                  <a:gd name="T26" fmla="*/ 0 w 253"/>
                  <a:gd name="T27" fmla="*/ 0 h 247"/>
                  <a:gd name="T28" fmla="*/ 0 w 253"/>
                  <a:gd name="T29" fmla="*/ 0 h 247"/>
                  <a:gd name="T30" fmla="*/ 0 w 253"/>
                  <a:gd name="T31" fmla="*/ 0 h 247"/>
                  <a:gd name="T32" fmla="*/ 0 w 253"/>
                  <a:gd name="T33" fmla="*/ 0 h 247"/>
                  <a:gd name="T34" fmla="*/ 0 w 253"/>
                  <a:gd name="T35" fmla="*/ 0 h 247"/>
                  <a:gd name="T36" fmla="*/ 0 w 253"/>
                  <a:gd name="T37" fmla="*/ 0 h 247"/>
                  <a:gd name="T38" fmla="*/ 0 w 253"/>
                  <a:gd name="T39" fmla="*/ 0 h 247"/>
                  <a:gd name="T40" fmla="*/ 0 w 253"/>
                  <a:gd name="T41" fmla="*/ 0 h 247"/>
                  <a:gd name="T42" fmla="*/ 0 w 253"/>
                  <a:gd name="T43" fmla="*/ 0 h 247"/>
                  <a:gd name="T44" fmla="*/ 0 w 253"/>
                  <a:gd name="T45" fmla="*/ 0 h 247"/>
                  <a:gd name="T46" fmla="*/ 0 w 253"/>
                  <a:gd name="T47" fmla="*/ 0 h 247"/>
                  <a:gd name="T48" fmla="*/ 0 w 253"/>
                  <a:gd name="T49" fmla="*/ 0 h 247"/>
                  <a:gd name="T50" fmla="*/ 0 w 253"/>
                  <a:gd name="T51" fmla="*/ 0 h 247"/>
                  <a:gd name="T52" fmla="*/ 0 w 253"/>
                  <a:gd name="T53" fmla="*/ 0 h 247"/>
                  <a:gd name="T54" fmla="*/ 0 w 253"/>
                  <a:gd name="T55" fmla="*/ 0 h 247"/>
                  <a:gd name="T56" fmla="*/ 0 w 253"/>
                  <a:gd name="T57" fmla="*/ 0 h 247"/>
                  <a:gd name="T58" fmla="*/ 0 w 253"/>
                  <a:gd name="T59" fmla="*/ 0 h 247"/>
                  <a:gd name="T60" fmla="*/ 0 w 253"/>
                  <a:gd name="T61" fmla="*/ 0 h 247"/>
                  <a:gd name="T62" fmla="*/ 0 w 253"/>
                  <a:gd name="T63" fmla="*/ 0 h 247"/>
                  <a:gd name="T64" fmla="*/ 0 w 253"/>
                  <a:gd name="T65" fmla="*/ 0 h 247"/>
                  <a:gd name="T66" fmla="*/ 0 w 253"/>
                  <a:gd name="T67" fmla="*/ 0 h 247"/>
                  <a:gd name="T68" fmla="*/ 0 w 253"/>
                  <a:gd name="T69" fmla="*/ 0 h 247"/>
                  <a:gd name="T70" fmla="*/ 0 w 253"/>
                  <a:gd name="T71" fmla="*/ 0 h 247"/>
                  <a:gd name="T72" fmla="*/ 0 w 253"/>
                  <a:gd name="T73" fmla="*/ 0 h 247"/>
                  <a:gd name="T74" fmla="*/ 0 w 253"/>
                  <a:gd name="T75" fmla="*/ 0 h 247"/>
                  <a:gd name="T76" fmla="*/ 0 w 253"/>
                  <a:gd name="T77" fmla="*/ 0 h 247"/>
                  <a:gd name="T78" fmla="*/ 0 w 253"/>
                  <a:gd name="T79" fmla="*/ 0 h 247"/>
                  <a:gd name="T80" fmla="*/ 0 w 253"/>
                  <a:gd name="T81" fmla="*/ 0 h 247"/>
                  <a:gd name="T82" fmla="*/ 0 w 253"/>
                  <a:gd name="T83" fmla="*/ 0 h 247"/>
                  <a:gd name="T84" fmla="*/ 0 w 253"/>
                  <a:gd name="T85" fmla="*/ 0 h 247"/>
                  <a:gd name="T86" fmla="*/ 0 w 253"/>
                  <a:gd name="T87" fmla="*/ 0 h 247"/>
                  <a:gd name="T88" fmla="*/ 0 w 253"/>
                  <a:gd name="T89" fmla="*/ 0 h 247"/>
                  <a:gd name="T90" fmla="*/ 0 w 253"/>
                  <a:gd name="T91" fmla="*/ 0 h 247"/>
                  <a:gd name="T92" fmla="*/ 0 w 253"/>
                  <a:gd name="T93" fmla="*/ 0 h 247"/>
                  <a:gd name="T94" fmla="*/ 0 w 253"/>
                  <a:gd name="T95" fmla="*/ 0 h 247"/>
                  <a:gd name="T96" fmla="*/ 0 w 253"/>
                  <a:gd name="T97" fmla="*/ 0 h 247"/>
                  <a:gd name="T98" fmla="*/ 0 w 253"/>
                  <a:gd name="T99" fmla="*/ 0 h 247"/>
                  <a:gd name="T100" fmla="*/ 0 w 253"/>
                  <a:gd name="T101" fmla="*/ 0 h 247"/>
                  <a:gd name="T102" fmla="*/ 0 w 253"/>
                  <a:gd name="T103" fmla="*/ 0 h 247"/>
                  <a:gd name="T104" fmla="*/ 0 w 253"/>
                  <a:gd name="T105" fmla="*/ 0 h 247"/>
                  <a:gd name="T106" fmla="*/ 0 w 253"/>
                  <a:gd name="T107" fmla="*/ 0 h 247"/>
                  <a:gd name="T108" fmla="*/ 0 w 253"/>
                  <a:gd name="T109" fmla="*/ 0 h 247"/>
                  <a:gd name="T110" fmla="*/ 0 w 253"/>
                  <a:gd name="T111" fmla="*/ 0 h 247"/>
                  <a:gd name="T112" fmla="*/ 0 w 253"/>
                  <a:gd name="T113" fmla="*/ 0 h 247"/>
                  <a:gd name="T114" fmla="*/ 0 w 253"/>
                  <a:gd name="T115" fmla="*/ 0 h 2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53" h="247">
                    <a:moveTo>
                      <a:pt x="25" y="239"/>
                    </a:moveTo>
                    <a:lnTo>
                      <a:pt x="26" y="239"/>
                    </a:lnTo>
                    <a:lnTo>
                      <a:pt x="29" y="239"/>
                    </a:lnTo>
                    <a:lnTo>
                      <a:pt x="31" y="239"/>
                    </a:lnTo>
                    <a:lnTo>
                      <a:pt x="34" y="239"/>
                    </a:lnTo>
                    <a:lnTo>
                      <a:pt x="38" y="240"/>
                    </a:lnTo>
                    <a:lnTo>
                      <a:pt x="43" y="241"/>
                    </a:lnTo>
                    <a:lnTo>
                      <a:pt x="46" y="241"/>
                    </a:lnTo>
                    <a:lnTo>
                      <a:pt x="51" y="241"/>
                    </a:lnTo>
                    <a:lnTo>
                      <a:pt x="57" y="243"/>
                    </a:lnTo>
                    <a:lnTo>
                      <a:pt x="63" y="243"/>
                    </a:lnTo>
                    <a:lnTo>
                      <a:pt x="68" y="243"/>
                    </a:lnTo>
                    <a:lnTo>
                      <a:pt x="74" y="244"/>
                    </a:lnTo>
                    <a:lnTo>
                      <a:pt x="80" y="244"/>
                    </a:lnTo>
                    <a:lnTo>
                      <a:pt x="87" y="245"/>
                    </a:lnTo>
                    <a:lnTo>
                      <a:pt x="93" y="245"/>
                    </a:lnTo>
                    <a:lnTo>
                      <a:pt x="100" y="246"/>
                    </a:lnTo>
                    <a:lnTo>
                      <a:pt x="106" y="246"/>
                    </a:lnTo>
                    <a:lnTo>
                      <a:pt x="112" y="246"/>
                    </a:lnTo>
                    <a:lnTo>
                      <a:pt x="118" y="246"/>
                    </a:lnTo>
                    <a:lnTo>
                      <a:pt x="124" y="246"/>
                    </a:lnTo>
                    <a:lnTo>
                      <a:pt x="130" y="246"/>
                    </a:lnTo>
                    <a:lnTo>
                      <a:pt x="136" y="247"/>
                    </a:lnTo>
                    <a:lnTo>
                      <a:pt x="141" y="246"/>
                    </a:lnTo>
                    <a:lnTo>
                      <a:pt x="146" y="246"/>
                    </a:lnTo>
                    <a:lnTo>
                      <a:pt x="151" y="245"/>
                    </a:lnTo>
                    <a:lnTo>
                      <a:pt x="156" y="245"/>
                    </a:lnTo>
                    <a:lnTo>
                      <a:pt x="159" y="244"/>
                    </a:lnTo>
                    <a:lnTo>
                      <a:pt x="163" y="244"/>
                    </a:lnTo>
                    <a:lnTo>
                      <a:pt x="167" y="243"/>
                    </a:lnTo>
                    <a:lnTo>
                      <a:pt x="170" y="241"/>
                    </a:lnTo>
                    <a:lnTo>
                      <a:pt x="174" y="238"/>
                    </a:lnTo>
                    <a:lnTo>
                      <a:pt x="178" y="235"/>
                    </a:lnTo>
                    <a:lnTo>
                      <a:pt x="181" y="232"/>
                    </a:lnTo>
                    <a:lnTo>
                      <a:pt x="184" y="229"/>
                    </a:lnTo>
                    <a:lnTo>
                      <a:pt x="185" y="226"/>
                    </a:lnTo>
                    <a:lnTo>
                      <a:pt x="187" y="222"/>
                    </a:lnTo>
                    <a:lnTo>
                      <a:pt x="188" y="218"/>
                    </a:lnTo>
                    <a:lnTo>
                      <a:pt x="191" y="216"/>
                    </a:lnTo>
                    <a:lnTo>
                      <a:pt x="191" y="210"/>
                    </a:lnTo>
                    <a:lnTo>
                      <a:pt x="192" y="205"/>
                    </a:lnTo>
                    <a:lnTo>
                      <a:pt x="192" y="201"/>
                    </a:lnTo>
                    <a:lnTo>
                      <a:pt x="193" y="200"/>
                    </a:lnTo>
                    <a:lnTo>
                      <a:pt x="197" y="198"/>
                    </a:lnTo>
                    <a:lnTo>
                      <a:pt x="201" y="195"/>
                    </a:lnTo>
                    <a:lnTo>
                      <a:pt x="208" y="193"/>
                    </a:lnTo>
                    <a:lnTo>
                      <a:pt x="214" y="188"/>
                    </a:lnTo>
                    <a:lnTo>
                      <a:pt x="220" y="183"/>
                    </a:lnTo>
                    <a:lnTo>
                      <a:pt x="222" y="181"/>
                    </a:lnTo>
                    <a:lnTo>
                      <a:pt x="226" y="178"/>
                    </a:lnTo>
                    <a:lnTo>
                      <a:pt x="228" y="176"/>
                    </a:lnTo>
                    <a:lnTo>
                      <a:pt x="231" y="175"/>
                    </a:lnTo>
                    <a:lnTo>
                      <a:pt x="236" y="168"/>
                    </a:lnTo>
                    <a:lnTo>
                      <a:pt x="241" y="164"/>
                    </a:lnTo>
                    <a:lnTo>
                      <a:pt x="244" y="159"/>
                    </a:lnTo>
                    <a:lnTo>
                      <a:pt x="248" y="155"/>
                    </a:lnTo>
                    <a:lnTo>
                      <a:pt x="250" y="150"/>
                    </a:lnTo>
                    <a:lnTo>
                      <a:pt x="253" y="147"/>
                    </a:lnTo>
                    <a:lnTo>
                      <a:pt x="253" y="143"/>
                    </a:lnTo>
                    <a:lnTo>
                      <a:pt x="252" y="139"/>
                    </a:lnTo>
                    <a:lnTo>
                      <a:pt x="247" y="136"/>
                    </a:lnTo>
                    <a:lnTo>
                      <a:pt x="243" y="133"/>
                    </a:lnTo>
                    <a:lnTo>
                      <a:pt x="237" y="131"/>
                    </a:lnTo>
                    <a:lnTo>
                      <a:pt x="232" y="130"/>
                    </a:lnTo>
                    <a:lnTo>
                      <a:pt x="227" y="127"/>
                    </a:lnTo>
                    <a:lnTo>
                      <a:pt x="222" y="127"/>
                    </a:lnTo>
                    <a:lnTo>
                      <a:pt x="219" y="125"/>
                    </a:lnTo>
                    <a:lnTo>
                      <a:pt x="216" y="125"/>
                    </a:lnTo>
                    <a:lnTo>
                      <a:pt x="213" y="121"/>
                    </a:lnTo>
                    <a:lnTo>
                      <a:pt x="211" y="116"/>
                    </a:lnTo>
                    <a:lnTo>
                      <a:pt x="210" y="113"/>
                    </a:lnTo>
                    <a:lnTo>
                      <a:pt x="209" y="110"/>
                    </a:lnTo>
                    <a:lnTo>
                      <a:pt x="208" y="107"/>
                    </a:lnTo>
                    <a:lnTo>
                      <a:pt x="208" y="103"/>
                    </a:lnTo>
                    <a:lnTo>
                      <a:pt x="207" y="99"/>
                    </a:lnTo>
                    <a:lnTo>
                      <a:pt x="207" y="94"/>
                    </a:lnTo>
                    <a:lnTo>
                      <a:pt x="205" y="91"/>
                    </a:lnTo>
                    <a:lnTo>
                      <a:pt x="205" y="86"/>
                    </a:lnTo>
                    <a:lnTo>
                      <a:pt x="204" y="82"/>
                    </a:lnTo>
                    <a:lnTo>
                      <a:pt x="203" y="77"/>
                    </a:lnTo>
                    <a:lnTo>
                      <a:pt x="202" y="75"/>
                    </a:lnTo>
                    <a:lnTo>
                      <a:pt x="202" y="71"/>
                    </a:lnTo>
                    <a:lnTo>
                      <a:pt x="201" y="68"/>
                    </a:lnTo>
                    <a:lnTo>
                      <a:pt x="199" y="64"/>
                    </a:lnTo>
                    <a:lnTo>
                      <a:pt x="198" y="59"/>
                    </a:lnTo>
                    <a:lnTo>
                      <a:pt x="198" y="56"/>
                    </a:lnTo>
                    <a:lnTo>
                      <a:pt x="197" y="52"/>
                    </a:lnTo>
                    <a:lnTo>
                      <a:pt x="196" y="48"/>
                    </a:lnTo>
                    <a:lnTo>
                      <a:pt x="194" y="45"/>
                    </a:lnTo>
                    <a:lnTo>
                      <a:pt x="194" y="41"/>
                    </a:lnTo>
                    <a:lnTo>
                      <a:pt x="193" y="37"/>
                    </a:lnTo>
                    <a:lnTo>
                      <a:pt x="193" y="35"/>
                    </a:lnTo>
                    <a:lnTo>
                      <a:pt x="192" y="32"/>
                    </a:lnTo>
                    <a:lnTo>
                      <a:pt x="192" y="30"/>
                    </a:lnTo>
                    <a:lnTo>
                      <a:pt x="192" y="28"/>
                    </a:lnTo>
                    <a:lnTo>
                      <a:pt x="192" y="26"/>
                    </a:lnTo>
                    <a:lnTo>
                      <a:pt x="141" y="0"/>
                    </a:lnTo>
                    <a:lnTo>
                      <a:pt x="140" y="0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29" y="0"/>
                    </a:lnTo>
                    <a:lnTo>
                      <a:pt x="124" y="1"/>
                    </a:lnTo>
                    <a:lnTo>
                      <a:pt x="119" y="2"/>
                    </a:lnTo>
                    <a:lnTo>
                      <a:pt x="113" y="3"/>
                    </a:lnTo>
                    <a:lnTo>
                      <a:pt x="110" y="4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100" y="8"/>
                    </a:lnTo>
                    <a:lnTo>
                      <a:pt x="96" y="9"/>
                    </a:lnTo>
                    <a:lnTo>
                      <a:pt x="93" y="11"/>
                    </a:lnTo>
                    <a:lnTo>
                      <a:pt x="89" y="12"/>
                    </a:lnTo>
                    <a:lnTo>
                      <a:pt x="85" y="14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4" y="20"/>
                    </a:lnTo>
                    <a:lnTo>
                      <a:pt x="71" y="23"/>
                    </a:lnTo>
                    <a:lnTo>
                      <a:pt x="67" y="25"/>
                    </a:lnTo>
                    <a:lnTo>
                      <a:pt x="63" y="29"/>
                    </a:lnTo>
                    <a:lnTo>
                      <a:pt x="60" y="32"/>
                    </a:lnTo>
                    <a:lnTo>
                      <a:pt x="56" y="35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4" y="46"/>
                    </a:lnTo>
                    <a:lnTo>
                      <a:pt x="42" y="49"/>
                    </a:lnTo>
                    <a:lnTo>
                      <a:pt x="38" y="53"/>
                    </a:lnTo>
                    <a:lnTo>
                      <a:pt x="36" y="57"/>
                    </a:lnTo>
                    <a:lnTo>
                      <a:pt x="32" y="60"/>
                    </a:lnTo>
                    <a:lnTo>
                      <a:pt x="31" y="64"/>
                    </a:lnTo>
                    <a:lnTo>
                      <a:pt x="28" y="68"/>
                    </a:lnTo>
                    <a:lnTo>
                      <a:pt x="26" y="71"/>
                    </a:lnTo>
                    <a:lnTo>
                      <a:pt x="23" y="75"/>
                    </a:lnTo>
                    <a:lnTo>
                      <a:pt x="22" y="79"/>
                    </a:lnTo>
                    <a:lnTo>
                      <a:pt x="20" y="82"/>
                    </a:lnTo>
                    <a:lnTo>
                      <a:pt x="17" y="87"/>
                    </a:lnTo>
                    <a:lnTo>
                      <a:pt x="16" y="91"/>
                    </a:lnTo>
                    <a:lnTo>
                      <a:pt x="15" y="96"/>
                    </a:lnTo>
                    <a:lnTo>
                      <a:pt x="12" y="99"/>
                    </a:lnTo>
                    <a:lnTo>
                      <a:pt x="11" y="103"/>
                    </a:lnTo>
                    <a:lnTo>
                      <a:pt x="10" y="107"/>
                    </a:lnTo>
                    <a:lnTo>
                      <a:pt x="9" y="111"/>
                    </a:lnTo>
                    <a:lnTo>
                      <a:pt x="8" y="115"/>
                    </a:lnTo>
                    <a:lnTo>
                      <a:pt x="6" y="117"/>
                    </a:lnTo>
                    <a:lnTo>
                      <a:pt x="5" y="122"/>
                    </a:lnTo>
                    <a:lnTo>
                      <a:pt x="5" y="126"/>
                    </a:lnTo>
                    <a:lnTo>
                      <a:pt x="4" y="130"/>
                    </a:lnTo>
                    <a:lnTo>
                      <a:pt x="3" y="133"/>
                    </a:lnTo>
                    <a:lnTo>
                      <a:pt x="3" y="137"/>
                    </a:lnTo>
                    <a:lnTo>
                      <a:pt x="3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1"/>
                    </a:lnTo>
                    <a:lnTo>
                      <a:pt x="2" y="155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0" y="175"/>
                    </a:lnTo>
                    <a:lnTo>
                      <a:pt x="0" y="182"/>
                    </a:lnTo>
                    <a:lnTo>
                      <a:pt x="0" y="187"/>
                    </a:lnTo>
                    <a:lnTo>
                      <a:pt x="0" y="193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2" y="207"/>
                    </a:lnTo>
                    <a:lnTo>
                      <a:pt x="3" y="211"/>
                    </a:lnTo>
                    <a:lnTo>
                      <a:pt x="3" y="215"/>
                    </a:lnTo>
                    <a:lnTo>
                      <a:pt x="4" y="218"/>
                    </a:lnTo>
                    <a:lnTo>
                      <a:pt x="6" y="224"/>
                    </a:lnTo>
                    <a:lnTo>
                      <a:pt x="9" y="228"/>
                    </a:lnTo>
                    <a:lnTo>
                      <a:pt x="14" y="233"/>
                    </a:lnTo>
                    <a:lnTo>
                      <a:pt x="19" y="237"/>
                    </a:lnTo>
                    <a:lnTo>
                      <a:pt x="22" y="238"/>
                    </a:lnTo>
                    <a:lnTo>
                      <a:pt x="25" y="239"/>
                    </a:lnTo>
                    <a:close/>
                  </a:path>
                </a:pathLst>
              </a:custGeom>
              <a:solidFill>
                <a:srgbClr val="C27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8" name="Freeform 166"/>
              <p:cNvSpPr>
                <a:spLocks/>
              </p:cNvSpPr>
              <p:nvPr/>
            </p:nvSpPr>
            <p:spPr bwMode="auto">
              <a:xfrm>
                <a:off x="1777" y="1820"/>
                <a:ext cx="14" cy="25"/>
              </a:xfrm>
              <a:custGeom>
                <a:avLst/>
                <a:gdLst>
                  <a:gd name="T0" fmla="*/ 0 w 70"/>
                  <a:gd name="T1" fmla="*/ 0 h 97"/>
                  <a:gd name="T2" fmla="*/ 0 w 70"/>
                  <a:gd name="T3" fmla="*/ 0 h 97"/>
                  <a:gd name="T4" fmla="*/ 0 w 70"/>
                  <a:gd name="T5" fmla="*/ 0 h 97"/>
                  <a:gd name="T6" fmla="*/ 0 w 70"/>
                  <a:gd name="T7" fmla="*/ 0 h 97"/>
                  <a:gd name="T8" fmla="*/ 0 w 70"/>
                  <a:gd name="T9" fmla="*/ 0 h 97"/>
                  <a:gd name="T10" fmla="*/ 0 w 70"/>
                  <a:gd name="T11" fmla="*/ 0 h 97"/>
                  <a:gd name="T12" fmla="*/ 0 w 70"/>
                  <a:gd name="T13" fmla="*/ 0 h 97"/>
                  <a:gd name="T14" fmla="*/ 0 w 70"/>
                  <a:gd name="T15" fmla="*/ 0 h 97"/>
                  <a:gd name="T16" fmla="*/ 0 w 70"/>
                  <a:gd name="T17" fmla="*/ 0 h 97"/>
                  <a:gd name="T18" fmla="*/ 0 w 70"/>
                  <a:gd name="T19" fmla="*/ 0 h 97"/>
                  <a:gd name="T20" fmla="*/ 0 w 70"/>
                  <a:gd name="T21" fmla="*/ 0 h 97"/>
                  <a:gd name="T22" fmla="*/ 0 w 70"/>
                  <a:gd name="T23" fmla="*/ 0 h 97"/>
                  <a:gd name="T24" fmla="*/ 0 w 70"/>
                  <a:gd name="T25" fmla="*/ 0 h 97"/>
                  <a:gd name="T26" fmla="*/ 0 w 70"/>
                  <a:gd name="T27" fmla="*/ 0 h 97"/>
                  <a:gd name="T28" fmla="*/ 0 w 70"/>
                  <a:gd name="T29" fmla="*/ 0 h 97"/>
                  <a:gd name="T30" fmla="*/ 0 w 70"/>
                  <a:gd name="T31" fmla="*/ 0 h 97"/>
                  <a:gd name="T32" fmla="*/ 0 w 70"/>
                  <a:gd name="T33" fmla="*/ 0 h 97"/>
                  <a:gd name="T34" fmla="*/ 0 w 70"/>
                  <a:gd name="T35" fmla="*/ 0 h 97"/>
                  <a:gd name="T36" fmla="*/ 0 w 70"/>
                  <a:gd name="T37" fmla="*/ 0 h 97"/>
                  <a:gd name="T38" fmla="*/ 0 w 70"/>
                  <a:gd name="T39" fmla="*/ 0 h 97"/>
                  <a:gd name="T40" fmla="*/ 0 w 70"/>
                  <a:gd name="T41" fmla="*/ 0 h 97"/>
                  <a:gd name="T42" fmla="*/ 0 w 70"/>
                  <a:gd name="T43" fmla="*/ 0 h 97"/>
                  <a:gd name="T44" fmla="*/ 0 w 70"/>
                  <a:gd name="T45" fmla="*/ 0 h 97"/>
                  <a:gd name="T46" fmla="*/ 0 w 70"/>
                  <a:gd name="T47" fmla="*/ 0 h 97"/>
                  <a:gd name="T48" fmla="*/ 0 w 70"/>
                  <a:gd name="T49" fmla="*/ 0 h 97"/>
                  <a:gd name="T50" fmla="*/ 0 w 70"/>
                  <a:gd name="T51" fmla="*/ 0 h 97"/>
                  <a:gd name="T52" fmla="*/ 0 w 70"/>
                  <a:gd name="T53" fmla="*/ 0 h 97"/>
                  <a:gd name="T54" fmla="*/ 0 w 70"/>
                  <a:gd name="T55" fmla="*/ 0 h 97"/>
                  <a:gd name="T56" fmla="*/ 0 w 70"/>
                  <a:gd name="T57" fmla="*/ 0 h 97"/>
                  <a:gd name="T58" fmla="*/ 0 w 70"/>
                  <a:gd name="T59" fmla="*/ 0 h 97"/>
                  <a:gd name="T60" fmla="*/ 0 w 70"/>
                  <a:gd name="T61" fmla="*/ 0 h 97"/>
                  <a:gd name="T62" fmla="*/ 0 w 70"/>
                  <a:gd name="T63" fmla="*/ 0 h 97"/>
                  <a:gd name="T64" fmla="*/ 0 w 70"/>
                  <a:gd name="T65" fmla="*/ 0 h 97"/>
                  <a:gd name="T66" fmla="*/ 0 w 70"/>
                  <a:gd name="T67" fmla="*/ 0 h 97"/>
                  <a:gd name="T68" fmla="*/ 0 w 70"/>
                  <a:gd name="T69" fmla="*/ 0 h 97"/>
                  <a:gd name="T70" fmla="*/ 0 w 70"/>
                  <a:gd name="T71" fmla="*/ 0 h 97"/>
                  <a:gd name="T72" fmla="*/ 0 w 70"/>
                  <a:gd name="T73" fmla="*/ 0 h 97"/>
                  <a:gd name="T74" fmla="*/ 0 w 70"/>
                  <a:gd name="T75" fmla="*/ 0 h 97"/>
                  <a:gd name="T76" fmla="*/ 0 w 70"/>
                  <a:gd name="T77" fmla="*/ 0 h 97"/>
                  <a:gd name="T78" fmla="*/ 0 w 70"/>
                  <a:gd name="T79" fmla="*/ 0 h 97"/>
                  <a:gd name="T80" fmla="*/ 0 w 70"/>
                  <a:gd name="T81" fmla="*/ 0 h 97"/>
                  <a:gd name="T82" fmla="*/ 0 w 70"/>
                  <a:gd name="T83" fmla="*/ 0 h 97"/>
                  <a:gd name="T84" fmla="*/ 0 w 70"/>
                  <a:gd name="T85" fmla="*/ 0 h 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0" h="97">
                    <a:moveTo>
                      <a:pt x="11" y="72"/>
                    </a:moveTo>
                    <a:lnTo>
                      <a:pt x="10" y="70"/>
                    </a:lnTo>
                    <a:lnTo>
                      <a:pt x="10" y="68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7" y="56"/>
                    </a:lnTo>
                    <a:lnTo>
                      <a:pt x="6" y="51"/>
                    </a:lnTo>
                    <a:lnTo>
                      <a:pt x="5" y="46"/>
                    </a:lnTo>
                    <a:lnTo>
                      <a:pt x="5" y="40"/>
                    </a:lnTo>
                    <a:lnTo>
                      <a:pt x="4" y="35"/>
                    </a:lnTo>
                    <a:lnTo>
                      <a:pt x="2" y="29"/>
                    </a:lnTo>
                    <a:lnTo>
                      <a:pt x="1" y="23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21" y="7"/>
                    </a:lnTo>
                    <a:lnTo>
                      <a:pt x="26" y="13"/>
                    </a:lnTo>
                    <a:lnTo>
                      <a:pt x="27" y="16"/>
                    </a:lnTo>
                    <a:lnTo>
                      <a:pt x="29" y="19"/>
                    </a:lnTo>
                    <a:lnTo>
                      <a:pt x="32" y="23"/>
                    </a:lnTo>
                    <a:lnTo>
                      <a:pt x="34" y="27"/>
                    </a:lnTo>
                    <a:lnTo>
                      <a:pt x="38" y="30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47" y="42"/>
                    </a:lnTo>
                    <a:lnTo>
                      <a:pt x="50" y="46"/>
                    </a:lnTo>
                    <a:lnTo>
                      <a:pt x="52" y="50"/>
                    </a:lnTo>
                    <a:lnTo>
                      <a:pt x="55" y="53"/>
                    </a:lnTo>
                    <a:lnTo>
                      <a:pt x="57" y="58"/>
                    </a:lnTo>
                    <a:lnTo>
                      <a:pt x="58" y="61"/>
                    </a:lnTo>
                    <a:lnTo>
                      <a:pt x="61" y="64"/>
                    </a:lnTo>
                    <a:lnTo>
                      <a:pt x="62" y="68"/>
                    </a:lnTo>
                    <a:lnTo>
                      <a:pt x="64" y="72"/>
                    </a:lnTo>
                    <a:lnTo>
                      <a:pt x="66" y="76"/>
                    </a:lnTo>
                    <a:lnTo>
                      <a:pt x="69" y="81"/>
                    </a:lnTo>
                    <a:lnTo>
                      <a:pt x="69" y="86"/>
                    </a:lnTo>
                    <a:lnTo>
                      <a:pt x="70" y="90"/>
                    </a:lnTo>
                    <a:lnTo>
                      <a:pt x="70" y="93"/>
                    </a:lnTo>
                    <a:lnTo>
                      <a:pt x="69" y="97"/>
                    </a:lnTo>
                    <a:lnTo>
                      <a:pt x="66" y="97"/>
                    </a:lnTo>
                    <a:lnTo>
                      <a:pt x="63" y="93"/>
                    </a:lnTo>
                    <a:lnTo>
                      <a:pt x="62" y="91"/>
                    </a:lnTo>
                    <a:lnTo>
                      <a:pt x="61" y="89"/>
                    </a:lnTo>
                    <a:lnTo>
                      <a:pt x="58" y="85"/>
                    </a:lnTo>
                    <a:lnTo>
                      <a:pt x="56" y="81"/>
                    </a:lnTo>
                    <a:lnTo>
                      <a:pt x="53" y="76"/>
                    </a:lnTo>
                    <a:lnTo>
                      <a:pt x="50" y="72"/>
                    </a:lnTo>
                    <a:lnTo>
                      <a:pt x="46" y="67"/>
                    </a:lnTo>
                    <a:lnTo>
                      <a:pt x="44" y="62"/>
                    </a:lnTo>
                    <a:lnTo>
                      <a:pt x="40" y="57"/>
                    </a:lnTo>
                    <a:lnTo>
                      <a:pt x="36" y="52"/>
                    </a:lnTo>
                    <a:lnTo>
                      <a:pt x="33" y="47"/>
                    </a:lnTo>
                    <a:lnTo>
                      <a:pt x="30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1" y="44"/>
                    </a:lnTo>
                    <a:lnTo>
                      <a:pt x="21" y="46"/>
                    </a:lnTo>
                    <a:lnTo>
                      <a:pt x="21" y="51"/>
                    </a:lnTo>
                    <a:lnTo>
                      <a:pt x="22" y="55"/>
                    </a:lnTo>
                    <a:lnTo>
                      <a:pt x="23" y="59"/>
                    </a:lnTo>
                    <a:lnTo>
                      <a:pt x="23" y="63"/>
                    </a:lnTo>
                    <a:lnTo>
                      <a:pt x="23" y="68"/>
                    </a:lnTo>
                    <a:lnTo>
                      <a:pt x="24" y="72"/>
                    </a:lnTo>
                    <a:lnTo>
                      <a:pt x="24" y="75"/>
                    </a:lnTo>
                    <a:lnTo>
                      <a:pt x="24" y="78"/>
                    </a:lnTo>
                    <a:lnTo>
                      <a:pt x="24" y="80"/>
                    </a:lnTo>
                    <a:lnTo>
                      <a:pt x="24" y="81"/>
                    </a:lnTo>
                    <a:lnTo>
                      <a:pt x="24" y="82"/>
                    </a:lnTo>
                    <a:lnTo>
                      <a:pt x="19" y="82"/>
                    </a:lnTo>
                    <a:lnTo>
                      <a:pt x="16" y="80"/>
                    </a:lnTo>
                    <a:lnTo>
                      <a:pt x="12" y="76"/>
                    </a:lnTo>
                    <a:lnTo>
                      <a:pt x="11" y="72"/>
                    </a:lnTo>
                    <a:close/>
                  </a:path>
                </a:pathLst>
              </a:custGeom>
              <a:solidFill>
                <a:srgbClr val="850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29" name="Freeform 167"/>
              <p:cNvSpPr>
                <a:spLocks/>
              </p:cNvSpPr>
              <p:nvPr/>
            </p:nvSpPr>
            <p:spPr bwMode="auto">
              <a:xfrm>
                <a:off x="1760" y="1795"/>
                <a:ext cx="26" cy="26"/>
              </a:xfrm>
              <a:custGeom>
                <a:avLst/>
                <a:gdLst>
                  <a:gd name="T0" fmla="*/ 0 w 107"/>
                  <a:gd name="T1" fmla="*/ 0 h 106"/>
                  <a:gd name="T2" fmla="*/ 0 w 107"/>
                  <a:gd name="T3" fmla="*/ 0 h 106"/>
                  <a:gd name="T4" fmla="*/ 0 w 107"/>
                  <a:gd name="T5" fmla="*/ 0 h 106"/>
                  <a:gd name="T6" fmla="*/ 0 w 107"/>
                  <a:gd name="T7" fmla="*/ 0 h 106"/>
                  <a:gd name="T8" fmla="*/ 0 w 107"/>
                  <a:gd name="T9" fmla="*/ 0 h 106"/>
                  <a:gd name="T10" fmla="*/ 0 w 107"/>
                  <a:gd name="T11" fmla="*/ 0 h 106"/>
                  <a:gd name="T12" fmla="*/ 0 w 107"/>
                  <a:gd name="T13" fmla="*/ 0 h 106"/>
                  <a:gd name="T14" fmla="*/ 0 w 107"/>
                  <a:gd name="T15" fmla="*/ 0 h 106"/>
                  <a:gd name="T16" fmla="*/ 0 w 107"/>
                  <a:gd name="T17" fmla="*/ 0 h 106"/>
                  <a:gd name="T18" fmla="*/ 0 w 107"/>
                  <a:gd name="T19" fmla="*/ 0 h 106"/>
                  <a:gd name="T20" fmla="*/ 0 w 107"/>
                  <a:gd name="T21" fmla="*/ 0 h 106"/>
                  <a:gd name="T22" fmla="*/ 0 w 107"/>
                  <a:gd name="T23" fmla="*/ 0 h 106"/>
                  <a:gd name="T24" fmla="*/ 0 w 107"/>
                  <a:gd name="T25" fmla="*/ 0 h 106"/>
                  <a:gd name="T26" fmla="*/ 0 w 107"/>
                  <a:gd name="T27" fmla="*/ 0 h 106"/>
                  <a:gd name="T28" fmla="*/ 0 w 107"/>
                  <a:gd name="T29" fmla="*/ 0 h 106"/>
                  <a:gd name="T30" fmla="*/ 0 w 107"/>
                  <a:gd name="T31" fmla="*/ 0 h 106"/>
                  <a:gd name="T32" fmla="*/ 0 w 107"/>
                  <a:gd name="T33" fmla="*/ 0 h 106"/>
                  <a:gd name="T34" fmla="*/ 0 w 107"/>
                  <a:gd name="T35" fmla="*/ 0 h 106"/>
                  <a:gd name="T36" fmla="*/ 0 w 107"/>
                  <a:gd name="T37" fmla="*/ 0 h 106"/>
                  <a:gd name="T38" fmla="*/ 0 w 107"/>
                  <a:gd name="T39" fmla="*/ 0 h 106"/>
                  <a:gd name="T40" fmla="*/ 0 w 107"/>
                  <a:gd name="T41" fmla="*/ 0 h 106"/>
                  <a:gd name="T42" fmla="*/ 0 w 107"/>
                  <a:gd name="T43" fmla="*/ 0 h 106"/>
                  <a:gd name="T44" fmla="*/ 0 w 107"/>
                  <a:gd name="T45" fmla="*/ 0 h 106"/>
                  <a:gd name="T46" fmla="*/ 0 w 107"/>
                  <a:gd name="T47" fmla="*/ 0 h 106"/>
                  <a:gd name="T48" fmla="*/ 0 w 107"/>
                  <a:gd name="T49" fmla="*/ 0 h 106"/>
                  <a:gd name="T50" fmla="*/ 0 w 107"/>
                  <a:gd name="T51" fmla="*/ 0 h 106"/>
                  <a:gd name="T52" fmla="*/ 0 w 107"/>
                  <a:gd name="T53" fmla="*/ 0 h 106"/>
                  <a:gd name="T54" fmla="*/ 0 w 107"/>
                  <a:gd name="T55" fmla="*/ 0 h 106"/>
                  <a:gd name="T56" fmla="*/ 0 w 107"/>
                  <a:gd name="T57" fmla="*/ 0 h 106"/>
                  <a:gd name="T58" fmla="*/ 0 w 107"/>
                  <a:gd name="T59" fmla="*/ 0 h 106"/>
                  <a:gd name="T60" fmla="*/ 0 w 107"/>
                  <a:gd name="T61" fmla="*/ 0 h 106"/>
                  <a:gd name="T62" fmla="*/ 0 w 107"/>
                  <a:gd name="T63" fmla="*/ 0 h 106"/>
                  <a:gd name="T64" fmla="*/ 0 w 107"/>
                  <a:gd name="T65" fmla="*/ 0 h 106"/>
                  <a:gd name="T66" fmla="*/ 0 w 107"/>
                  <a:gd name="T67" fmla="*/ 0 h 106"/>
                  <a:gd name="T68" fmla="*/ 0 w 107"/>
                  <a:gd name="T69" fmla="*/ 0 h 106"/>
                  <a:gd name="T70" fmla="*/ 0 w 107"/>
                  <a:gd name="T71" fmla="*/ 0 h 106"/>
                  <a:gd name="T72" fmla="*/ 0 w 107"/>
                  <a:gd name="T73" fmla="*/ 0 h 106"/>
                  <a:gd name="T74" fmla="*/ 0 w 107"/>
                  <a:gd name="T75" fmla="*/ 0 h 106"/>
                  <a:gd name="T76" fmla="*/ 0 w 107"/>
                  <a:gd name="T77" fmla="*/ 0 h 106"/>
                  <a:gd name="T78" fmla="*/ 0 w 107"/>
                  <a:gd name="T79" fmla="*/ 0 h 106"/>
                  <a:gd name="T80" fmla="*/ 0 w 107"/>
                  <a:gd name="T81" fmla="*/ 0 h 106"/>
                  <a:gd name="T82" fmla="*/ 0 w 107"/>
                  <a:gd name="T83" fmla="*/ 0 h 106"/>
                  <a:gd name="T84" fmla="*/ 0 w 107"/>
                  <a:gd name="T85" fmla="*/ 0 h 106"/>
                  <a:gd name="T86" fmla="*/ 0 w 107"/>
                  <a:gd name="T87" fmla="*/ 0 h 106"/>
                  <a:gd name="T88" fmla="*/ 0 w 107"/>
                  <a:gd name="T89" fmla="*/ 0 h 106"/>
                  <a:gd name="T90" fmla="*/ 0 w 107"/>
                  <a:gd name="T91" fmla="*/ 0 h 106"/>
                  <a:gd name="T92" fmla="*/ 0 w 107"/>
                  <a:gd name="T93" fmla="*/ 0 h 106"/>
                  <a:gd name="T94" fmla="*/ 0 w 107"/>
                  <a:gd name="T95" fmla="*/ 0 h 106"/>
                  <a:gd name="T96" fmla="*/ 0 w 107"/>
                  <a:gd name="T97" fmla="*/ 0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7" h="106">
                    <a:moveTo>
                      <a:pt x="107" y="60"/>
                    </a:moveTo>
                    <a:lnTo>
                      <a:pt x="107" y="60"/>
                    </a:lnTo>
                    <a:lnTo>
                      <a:pt x="106" y="61"/>
                    </a:lnTo>
                    <a:lnTo>
                      <a:pt x="105" y="63"/>
                    </a:lnTo>
                    <a:lnTo>
                      <a:pt x="103" y="67"/>
                    </a:lnTo>
                    <a:lnTo>
                      <a:pt x="101" y="69"/>
                    </a:lnTo>
                    <a:lnTo>
                      <a:pt x="100" y="74"/>
                    </a:lnTo>
                    <a:lnTo>
                      <a:pt x="97" y="78"/>
                    </a:lnTo>
                    <a:lnTo>
                      <a:pt x="95" y="83"/>
                    </a:lnTo>
                    <a:lnTo>
                      <a:pt x="91" y="86"/>
                    </a:lnTo>
                    <a:lnTo>
                      <a:pt x="88" y="91"/>
                    </a:lnTo>
                    <a:lnTo>
                      <a:pt x="84" y="94"/>
                    </a:lnTo>
                    <a:lnTo>
                      <a:pt x="81" y="99"/>
                    </a:lnTo>
                    <a:lnTo>
                      <a:pt x="77" y="101"/>
                    </a:lnTo>
                    <a:lnTo>
                      <a:pt x="72" y="103"/>
                    </a:lnTo>
                    <a:lnTo>
                      <a:pt x="68" y="105"/>
                    </a:lnTo>
                    <a:lnTo>
                      <a:pt x="63" y="106"/>
                    </a:lnTo>
                    <a:lnTo>
                      <a:pt x="58" y="106"/>
                    </a:lnTo>
                    <a:lnTo>
                      <a:pt x="54" y="105"/>
                    </a:lnTo>
                    <a:lnTo>
                      <a:pt x="49" y="102"/>
                    </a:lnTo>
                    <a:lnTo>
                      <a:pt x="44" y="101"/>
                    </a:lnTo>
                    <a:lnTo>
                      <a:pt x="39" y="97"/>
                    </a:lnTo>
                    <a:lnTo>
                      <a:pt x="34" y="95"/>
                    </a:lnTo>
                    <a:lnTo>
                      <a:pt x="29" y="91"/>
                    </a:lnTo>
                    <a:lnTo>
                      <a:pt x="24" y="89"/>
                    </a:lnTo>
                    <a:lnTo>
                      <a:pt x="20" y="84"/>
                    </a:lnTo>
                    <a:lnTo>
                      <a:pt x="16" y="79"/>
                    </a:lnTo>
                    <a:lnTo>
                      <a:pt x="12" y="76"/>
                    </a:lnTo>
                    <a:lnTo>
                      <a:pt x="9" y="71"/>
                    </a:lnTo>
                    <a:lnTo>
                      <a:pt x="5" y="66"/>
                    </a:lnTo>
                    <a:lnTo>
                      <a:pt x="4" y="62"/>
                    </a:lnTo>
                    <a:lnTo>
                      <a:pt x="1" y="57"/>
                    </a:lnTo>
                    <a:lnTo>
                      <a:pt x="1" y="54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1" y="39"/>
                    </a:lnTo>
                    <a:lnTo>
                      <a:pt x="3" y="35"/>
                    </a:lnTo>
                    <a:lnTo>
                      <a:pt x="5" y="31"/>
                    </a:lnTo>
                    <a:lnTo>
                      <a:pt x="7" y="26"/>
                    </a:lnTo>
                    <a:lnTo>
                      <a:pt x="10" y="21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7" y="10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107" y="60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0" name="Freeform 168"/>
              <p:cNvSpPr>
                <a:spLocks/>
              </p:cNvSpPr>
              <p:nvPr/>
            </p:nvSpPr>
            <p:spPr bwMode="auto">
              <a:xfrm>
                <a:off x="1765" y="1785"/>
                <a:ext cx="28" cy="27"/>
              </a:xfrm>
              <a:custGeom>
                <a:avLst/>
                <a:gdLst>
                  <a:gd name="T0" fmla="*/ 0 w 113"/>
                  <a:gd name="T1" fmla="*/ 0 h 105"/>
                  <a:gd name="T2" fmla="*/ 0 w 113"/>
                  <a:gd name="T3" fmla="*/ 0 h 105"/>
                  <a:gd name="T4" fmla="*/ 0 w 113"/>
                  <a:gd name="T5" fmla="*/ 0 h 105"/>
                  <a:gd name="T6" fmla="*/ 0 w 113"/>
                  <a:gd name="T7" fmla="*/ 0 h 105"/>
                  <a:gd name="T8" fmla="*/ 0 w 113"/>
                  <a:gd name="T9" fmla="*/ 0 h 105"/>
                  <a:gd name="T10" fmla="*/ 0 w 113"/>
                  <a:gd name="T11" fmla="*/ 0 h 105"/>
                  <a:gd name="T12" fmla="*/ 0 w 113"/>
                  <a:gd name="T13" fmla="*/ 0 h 105"/>
                  <a:gd name="T14" fmla="*/ 0 w 113"/>
                  <a:gd name="T15" fmla="*/ 0 h 105"/>
                  <a:gd name="T16" fmla="*/ 0 w 113"/>
                  <a:gd name="T17" fmla="*/ 0 h 105"/>
                  <a:gd name="T18" fmla="*/ 0 w 113"/>
                  <a:gd name="T19" fmla="*/ 0 h 105"/>
                  <a:gd name="T20" fmla="*/ 0 w 113"/>
                  <a:gd name="T21" fmla="*/ 0 h 105"/>
                  <a:gd name="T22" fmla="*/ 0 w 113"/>
                  <a:gd name="T23" fmla="*/ 0 h 105"/>
                  <a:gd name="T24" fmla="*/ 0 w 113"/>
                  <a:gd name="T25" fmla="*/ 0 h 105"/>
                  <a:gd name="T26" fmla="*/ 0 w 113"/>
                  <a:gd name="T27" fmla="*/ 0 h 105"/>
                  <a:gd name="T28" fmla="*/ 0 w 113"/>
                  <a:gd name="T29" fmla="*/ 0 h 105"/>
                  <a:gd name="T30" fmla="*/ 0 w 113"/>
                  <a:gd name="T31" fmla="*/ 0 h 105"/>
                  <a:gd name="T32" fmla="*/ 0 w 113"/>
                  <a:gd name="T33" fmla="*/ 0 h 105"/>
                  <a:gd name="T34" fmla="*/ 0 w 113"/>
                  <a:gd name="T35" fmla="*/ 0 h 105"/>
                  <a:gd name="T36" fmla="*/ 0 w 113"/>
                  <a:gd name="T37" fmla="*/ 0 h 105"/>
                  <a:gd name="T38" fmla="*/ 0 w 113"/>
                  <a:gd name="T39" fmla="*/ 0 h 105"/>
                  <a:gd name="T40" fmla="*/ 0 w 113"/>
                  <a:gd name="T41" fmla="*/ 0 h 105"/>
                  <a:gd name="T42" fmla="*/ 0 w 113"/>
                  <a:gd name="T43" fmla="*/ 0 h 105"/>
                  <a:gd name="T44" fmla="*/ 0 w 113"/>
                  <a:gd name="T45" fmla="*/ 0 h 105"/>
                  <a:gd name="T46" fmla="*/ 0 w 113"/>
                  <a:gd name="T47" fmla="*/ 0 h 105"/>
                  <a:gd name="T48" fmla="*/ 0 w 113"/>
                  <a:gd name="T49" fmla="*/ 0 h 105"/>
                  <a:gd name="T50" fmla="*/ 0 w 113"/>
                  <a:gd name="T51" fmla="*/ 0 h 105"/>
                  <a:gd name="T52" fmla="*/ 0 w 113"/>
                  <a:gd name="T53" fmla="*/ 0 h 105"/>
                  <a:gd name="T54" fmla="*/ 0 w 113"/>
                  <a:gd name="T55" fmla="*/ 0 h 105"/>
                  <a:gd name="T56" fmla="*/ 0 w 113"/>
                  <a:gd name="T57" fmla="*/ 0 h 105"/>
                  <a:gd name="T58" fmla="*/ 0 w 113"/>
                  <a:gd name="T59" fmla="*/ 0 h 105"/>
                  <a:gd name="T60" fmla="*/ 0 w 113"/>
                  <a:gd name="T61" fmla="*/ 0 h 105"/>
                  <a:gd name="T62" fmla="*/ 0 w 113"/>
                  <a:gd name="T63" fmla="*/ 0 h 105"/>
                  <a:gd name="T64" fmla="*/ 0 w 113"/>
                  <a:gd name="T65" fmla="*/ 0 h 105"/>
                  <a:gd name="T66" fmla="*/ 0 w 113"/>
                  <a:gd name="T67" fmla="*/ 0 h 105"/>
                  <a:gd name="T68" fmla="*/ 0 w 113"/>
                  <a:gd name="T69" fmla="*/ 0 h 105"/>
                  <a:gd name="T70" fmla="*/ 0 w 113"/>
                  <a:gd name="T71" fmla="*/ 0 h 105"/>
                  <a:gd name="T72" fmla="*/ 0 w 113"/>
                  <a:gd name="T73" fmla="*/ 0 h 105"/>
                  <a:gd name="T74" fmla="*/ 0 w 113"/>
                  <a:gd name="T75" fmla="*/ 0 h 105"/>
                  <a:gd name="T76" fmla="*/ 0 w 113"/>
                  <a:gd name="T77" fmla="*/ 0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" h="105">
                    <a:moveTo>
                      <a:pt x="2" y="38"/>
                    </a:moveTo>
                    <a:lnTo>
                      <a:pt x="2" y="36"/>
                    </a:lnTo>
                    <a:lnTo>
                      <a:pt x="5" y="32"/>
                    </a:lnTo>
                    <a:lnTo>
                      <a:pt x="6" y="29"/>
                    </a:lnTo>
                    <a:lnTo>
                      <a:pt x="8" y="26"/>
                    </a:lnTo>
                    <a:lnTo>
                      <a:pt x="10" y="23"/>
                    </a:lnTo>
                    <a:lnTo>
                      <a:pt x="13" y="19"/>
                    </a:lnTo>
                    <a:lnTo>
                      <a:pt x="16" y="15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8" y="3"/>
                    </a:lnTo>
                    <a:lnTo>
                      <a:pt x="31" y="2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5" y="1"/>
                    </a:lnTo>
                    <a:lnTo>
                      <a:pt x="50" y="1"/>
                    </a:lnTo>
                    <a:lnTo>
                      <a:pt x="54" y="2"/>
                    </a:lnTo>
                    <a:lnTo>
                      <a:pt x="58" y="3"/>
                    </a:lnTo>
                    <a:lnTo>
                      <a:pt x="63" y="6"/>
                    </a:lnTo>
                    <a:lnTo>
                      <a:pt x="67" y="7"/>
                    </a:lnTo>
                    <a:lnTo>
                      <a:pt x="71" y="10"/>
                    </a:lnTo>
                    <a:lnTo>
                      <a:pt x="75" y="12"/>
                    </a:lnTo>
                    <a:lnTo>
                      <a:pt x="79" y="14"/>
                    </a:lnTo>
                    <a:lnTo>
                      <a:pt x="82" y="18"/>
                    </a:lnTo>
                    <a:lnTo>
                      <a:pt x="86" y="21"/>
                    </a:lnTo>
                    <a:lnTo>
                      <a:pt x="88" y="25"/>
                    </a:lnTo>
                    <a:lnTo>
                      <a:pt x="91" y="29"/>
                    </a:lnTo>
                    <a:lnTo>
                      <a:pt x="92" y="32"/>
                    </a:lnTo>
                    <a:lnTo>
                      <a:pt x="94" y="37"/>
                    </a:lnTo>
                    <a:lnTo>
                      <a:pt x="94" y="40"/>
                    </a:lnTo>
                    <a:lnTo>
                      <a:pt x="94" y="43"/>
                    </a:lnTo>
                    <a:lnTo>
                      <a:pt x="96" y="47"/>
                    </a:lnTo>
                    <a:lnTo>
                      <a:pt x="96" y="51"/>
                    </a:lnTo>
                    <a:lnTo>
                      <a:pt x="97" y="55"/>
                    </a:lnTo>
                    <a:lnTo>
                      <a:pt x="97" y="62"/>
                    </a:lnTo>
                    <a:lnTo>
                      <a:pt x="97" y="66"/>
                    </a:lnTo>
                    <a:lnTo>
                      <a:pt x="98" y="70"/>
                    </a:lnTo>
                    <a:lnTo>
                      <a:pt x="98" y="74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3" y="81"/>
                    </a:lnTo>
                    <a:lnTo>
                      <a:pt x="107" y="85"/>
                    </a:lnTo>
                    <a:lnTo>
                      <a:pt x="109" y="88"/>
                    </a:lnTo>
                    <a:lnTo>
                      <a:pt x="110" y="92"/>
                    </a:lnTo>
                    <a:lnTo>
                      <a:pt x="113" y="96"/>
                    </a:lnTo>
                    <a:lnTo>
                      <a:pt x="111" y="99"/>
                    </a:lnTo>
                    <a:lnTo>
                      <a:pt x="110" y="104"/>
                    </a:lnTo>
                    <a:lnTo>
                      <a:pt x="108" y="105"/>
                    </a:lnTo>
                    <a:lnTo>
                      <a:pt x="105" y="105"/>
                    </a:lnTo>
                    <a:lnTo>
                      <a:pt x="102" y="105"/>
                    </a:lnTo>
                    <a:lnTo>
                      <a:pt x="99" y="105"/>
                    </a:lnTo>
                    <a:lnTo>
                      <a:pt x="94" y="104"/>
                    </a:lnTo>
                    <a:lnTo>
                      <a:pt x="90" y="103"/>
                    </a:lnTo>
                    <a:lnTo>
                      <a:pt x="85" y="102"/>
                    </a:lnTo>
                    <a:lnTo>
                      <a:pt x="80" y="99"/>
                    </a:lnTo>
                    <a:lnTo>
                      <a:pt x="74" y="97"/>
                    </a:lnTo>
                    <a:lnTo>
                      <a:pt x="68" y="94"/>
                    </a:lnTo>
                    <a:lnTo>
                      <a:pt x="62" y="91"/>
                    </a:lnTo>
                    <a:lnTo>
                      <a:pt x="57" y="88"/>
                    </a:lnTo>
                    <a:lnTo>
                      <a:pt x="51" y="85"/>
                    </a:lnTo>
                    <a:lnTo>
                      <a:pt x="45" y="82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4" y="69"/>
                    </a:lnTo>
                    <a:lnTo>
                      <a:pt x="19" y="66"/>
                    </a:lnTo>
                    <a:lnTo>
                      <a:pt x="16" y="64"/>
                    </a:lnTo>
                    <a:lnTo>
                      <a:pt x="12" y="60"/>
                    </a:lnTo>
                    <a:lnTo>
                      <a:pt x="10" y="58"/>
                    </a:lnTo>
                    <a:lnTo>
                      <a:pt x="7" y="55"/>
                    </a:lnTo>
                    <a:lnTo>
                      <a:pt x="5" y="54"/>
                    </a:lnTo>
                    <a:lnTo>
                      <a:pt x="2" y="49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C27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1" name="Freeform 169"/>
              <p:cNvSpPr>
                <a:spLocks/>
              </p:cNvSpPr>
              <p:nvPr/>
            </p:nvSpPr>
            <p:spPr bwMode="auto">
              <a:xfrm>
                <a:off x="1730" y="1869"/>
                <a:ext cx="60" cy="52"/>
              </a:xfrm>
              <a:custGeom>
                <a:avLst/>
                <a:gdLst>
                  <a:gd name="T0" fmla="*/ 0 w 242"/>
                  <a:gd name="T1" fmla="*/ 0 h 207"/>
                  <a:gd name="T2" fmla="*/ 0 w 242"/>
                  <a:gd name="T3" fmla="*/ 0 h 207"/>
                  <a:gd name="T4" fmla="*/ 0 w 242"/>
                  <a:gd name="T5" fmla="*/ 0 h 207"/>
                  <a:gd name="T6" fmla="*/ 0 w 242"/>
                  <a:gd name="T7" fmla="*/ 0 h 207"/>
                  <a:gd name="T8" fmla="*/ 0 w 242"/>
                  <a:gd name="T9" fmla="*/ 0 h 207"/>
                  <a:gd name="T10" fmla="*/ 0 w 242"/>
                  <a:gd name="T11" fmla="*/ 0 h 207"/>
                  <a:gd name="T12" fmla="*/ 0 w 242"/>
                  <a:gd name="T13" fmla="*/ 0 h 207"/>
                  <a:gd name="T14" fmla="*/ 0 w 242"/>
                  <a:gd name="T15" fmla="*/ 0 h 207"/>
                  <a:gd name="T16" fmla="*/ 0 w 242"/>
                  <a:gd name="T17" fmla="*/ 0 h 207"/>
                  <a:gd name="T18" fmla="*/ 0 w 242"/>
                  <a:gd name="T19" fmla="*/ 0 h 207"/>
                  <a:gd name="T20" fmla="*/ 0 w 242"/>
                  <a:gd name="T21" fmla="*/ 0 h 207"/>
                  <a:gd name="T22" fmla="*/ 0 w 242"/>
                  <a:gd name="T23" fmla="*/ 0 h 207"/>
                  <a:gd name="T24" fmla="*/ 0 w 242"/>
                  <a:gd name="T25" fmla="*/ 0 h 207"/>
                  <a:gd name="T26" fmla="*/ 0 w 242"/>
                  <a:gd name="T27" fmla="*/ 0 h 207"/>
                  <a:gd name="T28" fmla="*/ 0 w 242"/>
                  <a:gd name="T29" fmla="*/ 0 h 207"/>
                  <a:gd name="T30" fmla="*/ 0 w 242"/>
                  <a:gd name="T31" fmla="*/ 0 h 207"/>
                  <a:gd name="T32" fmla="*/ 0 w 242"/>
                  <a:gd name="T33" fmla="*/ 0 h 207"/>
                  <a:gd name="T34" fmla="*/ 0 w 242"/>
                  <a:gd name="T35" fmla="*/ 0 h 207"/>
                  <a:gd name="T36" fmla="*/ 0 w 242"/>
                  <a:gd name="T37" fmla="*/ 0 h 207"/>
                  <a:gd name="T38" fmla="*/ 0 w 242"/>
                  <a:gd name="T39" fmla="*/ 0 h 207"/>
                  <a:gd name="T40" fmla="*/ 0 w 242"/>
                  <a:gd name="T41" fmla="*/ 0 h 207"/>
                  <a:gd name="T42" fmla="*/ 0 w 242"/>
                  <a:gd name="T43" fmla="*/ 0 h 207"/>
                  <a:gd name="T44" fmla="*/ 0 w 242"/>
                  <a:gd name="T45" fmla="*/ 0 h 207"/>
                  <a:gd name="T46" fmla="*/ 0 w 242"/>
                  <a:gd name="T47" fmla="*/ 0 h 207"/>
                  <a:gd name="T48" fmla="*/ 0 w 242"/>
                  <a:gd name="T49" fmla="*/ 0 h 207"/>
                  <a:gd name="T50" fmla="*/ 0 w 242"/>
                  <a:gd name="T51" fmla="*/ 0 h 207"/>
                  <a:gd name="T52" fmla="*/ 0 w 242"/>
                  <a:gd name="T53" fmla="*/ 0 h 207"/>
                  <a:gd name="T54" fmla="*/ 0 w 242"/>
                  <a:gd name="T55" fmla="*/ 0 h 207"/>
                  <a:gd name="T56" fmla="*/ 0 w 242"/>
                  <a:gd name="T57" fmla="*/ 0 h 207"/>
                  <a:gd name="T58" fmla="*/ 0 w 242"/>
                  <a:gd name="T59" fmla="*/ 0 h 207"/>
                  <a:gd name="T60" fmla="*/ 0 w 242"/>
                  <a:gd name="T61" fmla="*/ 0 h 207"/>
                  <a:gd name="T62" fmla="*/ 0 w 242"/>
                  <a:gd name="T63" fmla="*/ 0 h 207"/>
                  <a:gd name="T64" fmla="*/ 0 w 242"/>
                  <a:gd name="T65" fmla="*/ 0 h 207"/>
                  <a:gd name="T66" fmla="*/ 0 w 242"/>
                  <a:gd name="T67" fmla="*/ 0 h 207"/>
                  <a:gd name="T68" fmla="*/ 0 w 242"/>
                  <a:gd name="T69" fmla="*/ 0 h 207"/>
                  <a:gd name="T70" fmla="*/ 0 w 242"/>
                  <a:gd name="T71" fmla="*/ 0 h 207"/>
                  <a:gd name="T72" fmla="*/ 0 w 242"/>
                  <a:gd name="T73" fmla="*/ 0 h 207"/>
                  <a:gd name="T74" fmla="*/ 0 w 242"/>
                  <a:gd name="T75" fmla="*/ 0 h 207"/>
                  <a:gd name="T76" fmla="*/ 0 w 242"/>
                  <a:gd name="T77" fmla="*/ 0 h 207"/>
                  <a:gd name="T78" fmla="*/ 0 w 242"/>
                  <a:gd name="T79" fmla="*/ 0 h 207"/>
                  <a:gd name="T80" fmla="*/ 0 w 242"/>
                  <a:gd name="T81" fmla="*/ 0 h 207"/>
                  <a:gd name="T82" fmla="*/ 0 w 242"/>
                  <a:gd name="T83" fmla="*/ 0 h 207"/>
                  <a:gd name="T84" fmla="*/ 0 w 242"/>
                  <a:gd name="T85" fmla="*/ 0 h 207"/>
                  <a:gd name="T86" fmla="*/ 0 w 242"/>
                  <a:gd name="T87" fmla="*/ 0 h 207"/>
                  <a:gd name="T88" fmla="*/ 0 w 242"/>
                  <a:gd name="T89" fmla="*/ 0 h 207"/>
                  <a:gd name="T90" fmla="*/ 0 w 242"/>
                  <a:gd name="T91" fmla="*/ 0 h 207"/>
                  <a:gd name="T92" fmla="*/ 0 w 242"/>
                  <a:gd name="T93" fmla="*/ 0 h 207"/>
                  <a:gd name="T94" fmla="*/ 0 w 242"/>
                  <a:gd name="T95" fmla="*/ 0 h 207"/>
                  <a:gd name="T96" fmla="*/ 0 w 242"/>
                  <a:gd name="T97" fmla="*/ 0 h 207"/>
                  <a:gd name="T98" fmla="*/ 0 w 242"/>
                  <a:gd name="T99" fmla="*/ 0 h 207"/>
                  <a:gd name="T100" fmla="*/ 0 w 242"/>
                  <a:gd name="T101" fmla="*/ 0 h 2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42" h="207">
                    <a:moveTo>
                      <a:pt x="15" y="2"/>
                    </a:moveTo>
                    <a:lnTo>
                      <a:pt x="14" y="2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9" y="22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6" y="31"/>
                    </a:lnTo>
                    <a:lnTo>
                      <a:pt x="6" y="35"/>
                    </a:lnTo>
                    <a:lnTo>
                      <a:pt x="5" y="39"/>
                    </a:lnTo>
                    <a:lnTo>
                      <a:pt x="4" y="42"/>
                    </a:lnTo>
                    <a:lnTo>
                      <a:pt x="4" y="46"/>
                    </a:lnTo>
                    <a:lnTo>
                      <a:pt x="3" y="48"/>
                    </a:lnTo>
                    <a:lnTo>
                      <a:pt x="3" y="52"/>
                    </a:lnTo>
                    <a:lnTo>
                      <a:pt x="1" y="56"/>
                    </a:lnTo>
                    <a:lnTo>
                      <a:pt x="1" y="59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3" y="86"/>
                    </a:lnTo>
                    <a:lnTo>
                      <a:pt x="4" y="91"/>
                    </a:lnTo>
                    <a:lnTo>
                      <a:pt x="6" y="96"/>
                    </a:lnTo>
                    <a:lnTo>
                      <a:pt x="9" y="101"/>
                    </a:lnTo>
                    <a:lnTo>
                      <a:pt x="12" y="105"/>
                    </a:lnTo>
                    <a:lnTo>
                      <a:pt x="16" y="109"/>
                    </a:lnTo>
                    <a:lnTo>
                      <a:pt x="21" y="114"/>
                    </a:lnTo>
                    <a:lnTo>
                      <a:pt x="26" y="118"/>
                    </a:lnTo>
                    <a:lnTo>
                      <a:pt x="31" y="122"/>
                    </a:lnTo>
                    <a:lnTo>
                      <a:pt x="33" y="124"/>
                    </a:lnTo>
                    <a:lnTo>
                      <a:pt x="37" y="126"/>
                    </a:lnTo>
                    <a:lnTo>
                      <a:pt x="40" y="127"/>
                    </a:lnTo>
                    <a:lnTo>
                      <a:pt x="44" y="128"/>
                    </a:lnTo>
                    <a:lnTo>
                      <a:pt x="46" y="131"/>
                    </a:lnTo>
                    <a:lnTo>
                      <a:pt x="50" y="132"/>
                    </a:lnTo>
                    <a:lnTo>
                      <a:pt x="54" y="135"/>
                    </a:lnTo>
                    <a:lnTo>
                      <a:pt x="58" y="136"/>
                    </a:lnTo>
                    <a:lnTo>
                      <a:pt x="62" y="137"/>
                    </a:lnTo>
                    <a:lnTo>
                      <a:pt x="66" y="138"/>
                    </a:lnTo>
                    <a:lnTo>
                      <a:pt x="69" y="139"/>
                    </a:lnTo>
                    <a:lnTo>
                      <a:pt x="74" y="142"/>
                    </a:lnTo>
                    <a:lnTo>
                      <a:pt x="78" y="143"/>
                    </a:lnTo>
                    <a:lnTo>
                      <a:pt x="83" y="144"/>
                    </a:lnTo>
                    <a:lnTo>
                      <a:pt x="88" y="145"/>
                    </a:lnTo>
                    <a:lnTo>
                      <a:pt x="92" y="147"/>
                    </a:lnTo>
                    <a:lnTo>
                      <a:pt x="97" y="148"/>
                    </a:lnTo>
                    <a:lnTo>
                      <a:pt x="102" y="149"/>
                    </a:lnTo>
                    <a:lnTo>
                      <a:pt x="106" y="150"/>
                    </a:lnTo>
                    <a:lnTo>
                      <a:pt x="111" y="152"/>
                    </a:lnTo>
                    <a:lnTo>
                      <a:pt x="114" y="154"/>
                    </a:lnTo>
                    <a:lnTo>
                      <a:pt x="119" y="155"/>
                    </a:lnTo>
                    <a:lnTo>
                      <a:pt x="123" y="158"/>
                    </a:lnTo>
                    <a:lnTo>
                      <a:pt x="128" y="160"/>
                    </a:lnTo>
                    <a:lnTo>
                      <a:pt x="131" y="162"/>
                    </a:lnTo>
                    <a:lnTo>
                      <a:pt x="135" y="165"/>
                    </a:lnTo>
                    <a:lnTo>
                      <a:pt x="139" y="166"/>
                    </a:lnTo>
                    <a:lnTo>
                      <a:pt x="143" y="170"/>
                    </a:lnTo>
                    <a:lnTo>
                      <a:pt x="146" y="172"/>
                    </a:lnTo>
                    <a:lnTo>
                      <a:pt x="149" y="175"/>
                    </a:lnTo>
                    <a:lnTo>
                      <a:pt x="153" y="177"/>
                    </a:lnTo>
                    <a:lnTo>
                      <a:pt x="157" y="181"/>
                    </a:lnTo>
                    <a:lnTo>
                      <a:pt x="162" y="186"/>
                    </a:lnTo>
                    <a:lnTo>
                      <a:pt x="166" y="190"/>
                    </a:lnTo>
                    <a:lnTo>
                      <a:pt x="171" y="194"/>
                    </a:lnTo>
                    <a:lnTo>
                      <a:pt x="176" y="199"/>
                    </a:lnTo>
                    <a:lnTo>
                      <a:pt x="179" y="201"/>
                    </a:lnTo>
                    <a:lnTo>
                      <a:pt x="180" y="205"/>
                    </a:lnTo>
                    <a:lnTo>
                      <a:pt x="181" y="205"/>
                    </a:lnTo>
                    <a:lnTo>
                      <a:pt x="182" y="207"/>
                    </a:lnTo>
                    <a:lnTo>
                      <a:pt x="237" y="207"/>
                    </a:lnTo>
                    <a:lnTo>
                      <a:pt x="237" y="205"/>
                    </a:lnTo>
                    <a:lnTo>
                      <a:pt x="237" y="201"/>
                    </a:lnTo>
                    <a:lnTo>
                      <a:pt x="238" y="199"/>
                    </a:lnTo>
                    <a:lnTo>
                      <a:pt x="238" y="194"/>
                    </a:lnTo>
                    <a:lnTo>
                      <a:pt x="239" y="190"/>
                    </a:lnTo>
                    <a:lnTo>
                      <a:pt x="239" y="184"/>
                    </a:lnTo>
                    <a:lnTo>
                      <a:pt x="240" y="180"/>
                    </a:lnTo>
                    <a:lnTo>
                      <a:pt x="240" y="173"/>
                    </a:lnTo>
                    <a:lnTo>
                      <a:pt x="240" y="169"/>
                    </a:lnTo>
                    <a:lnTo>
                      <a:pt x="240" y="162"/>
                    </a:lnTo>
                    <a:lnTo>
                      <a:pt x="242" y="156"/>
                    </a:lnTo>
                    <a:lnTo>
                      <a:pt x="242" y="150"/>
                    </a:lnTo>
                    <a:lnTo>
                      <a:pt x="242" y="145"/>
                    </a:lnTo>
                    <a:lnTo>
                      <a:pt x="242" y="139"/>
                    </a:lnTo>
                    <a:lnTo>
                      <a:pt x="242" y="136"/>
                    </a:lnTo>
                    <a:lnTo>
                      <a:pt x="240" y="131"/>
                    </a:lnTo>
                    <a:lnTo>
                      <a:pt x="239" y="126"/>
                    </a:lnTo>
                    <a:lnTo>
                      <a:pt x="238" y="122"/>
                    </a:lnTo>
                    <a:lnTo>
                      <a:pt x="236" y="118"/>
                    </a:lnTo>
                    <a:lnTo>
                      <a:pt x="233" y="111"/>
                    </a:lnTo>
                    <a:lnTo>
                      <a:pt x="231" y="107"/>
                    </a:lnTo>
                    <a:lnTo>
                      <a:pt x="228" y="101"/>
                    </a:lnTo>
                    <a:lnTo>
                      <a:pt x="225" y="96"/>
                    </a:lnTo>
                    <a:lnTo>
                      <a:pt x="221" y="91"/>
                    </a:lnTo>
                    <a:lnTo>
                      <a:pt x="217" y="86"/>
                    </a:lnTo>
                    <a:lnTo>
                      <a:pt x="215" y="81"/>
                    </a:lnTo>
                    <a:lnTo>
                      <a:pt x="211" y="76"/>
                    </a:lnTo>
                    <a:lnTo>
                      <a:pt x="208" y="71"/>
                    </a:lnTo>
                    <a:lnTo>
                      <a:pt x="204" y="67"/>
                    </a:lnTo>
                    <a:lnTo>
                      <a:pt x="200" y="63"/>
                    </a:lnTo>
                    <a:lnTo>
                      <a:pt x="197" y="59"/>
                    </a:lnTo>
                    <a:lnTo>
                      <a:pt x="192" y="56"/>
                    </a:lnTo>
                    <a:lnTo>
                      <a:pt x="188" y="52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5" y="42"/>
                    </a:lnTo>
                    <a:lnTo>
                      <a:pt x="171" y="39"/>
                    </a:lnTo>
                    <a:lnTo>
                      <a:pt x="166" y="35"/>
                    </a:lnTo>
                    <a:lnTo>
                      <a:pt x="163" y="31"/>
                    </a:lnTo>
                    <a:lnTo>
                      <a:pt x="159" y="28"/>
                    </a:lnTo>
                    <a:lnTo>
                      <a:pt x="154" y="25"/>
                    </a:lnTo>
                    <a:lnTo>
                      <a:pt x="151" y="23"/>
                    </a:lnTo>
                    <a:lnTo>
                      <a:pt x="148" y="20"/>
                    </a:lnTo>
                    <a:lnTo>
                      <a:pt x="143" y="18"/>
                    </a:lnTo>
                    <a:lnTo>
                      <a:pt x="140" y="17"/>
                    </a:lnTo>
                    <a:lnTo>
                      <a:pt x="137" y="17"/>
                    </a:lnTo>
                    <a:lnTo>
                      <a:pt x="132" y="15"/>
                    </a:lnTo>
                    <a:lnTo>
                      <a:pt x="130" y="15"/>
                    </a:lnTo>
                    <a:lnTo>
                      <a:pt x="128" y="15"/>
                    </a:lnTo>
                    <a:lnTo>
                      <a:pt x="124" y="15"/>
                    </a:lnTo>
                    <a:lnTo>
                      <a:pt x="122" y="15"/>
                    </a:lnTo>
                    <a:lnTo>
                      <a:pt x="117" y="14"/>
                    </a:lnTo>
                    <a:lnTo>
                      <a:pt x="113" y="14"/>
                    </a:lnTo>
                    <a:lnTo>
                      <a:pt x="108" y="13"/>
                    </a:lnTo>
                    <a:lnTo>
                      <a:pt x="105" y="13"/>
                    </a:lnTo>
                    <a:lnTo>
                      <a:pt x="101" y="13"/>
                    </a:lnTo>
                    <a:lnTo>
                      <a:pt x="96" y="13"/>
                    </a:lnTo>
                    <a:lnTo>
                      <a:pt x="91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8" y="11"/>
                    </a:lnTo>
                    <a:lnTo>
                      <a:pt x="73" y="11"/>
                    </a:lnTo>
                    <a:lnTo>
                      <a:pt x="68" y="11"/>
                    </a:lnTo>
                    <a:lnTo>
                      <a:pt x="65" y="9"/>
                    </a:lnTo>
                    <a:lnTo>
                      <a:pt x="61" y="9"/>
                    </a:lnTo>
                    <a:lnTo>
                      <a:pt x="57" y="8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3" y="3"/>
                    </a:lnTo>
                    <a:lnTo>
                      <a:pt x="29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D1D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2" name="Freeform 170"/>
              <p:cNvSpPr>
                <a:spLocks/>
              </p:cNvSpPr>
              <p:nvPr/>
            </p:nvSpPr>
            <p:spPr bwMode="auto">
              <a:xfrm>
                <a:off x="1764" y="1873"/>
                <a:ext cx="25" cy="38"/>
              </a:xfrm>
              <a:custGeom>
                <a:avLst/>
                <a:gdLst>
                  <a:gd name="T0" fmla="*/ 0 w 101"/>
                  <a:gd name="T1" fmla="*/ 0 h 152"/>
                  <a:gd name="T2" fmla="*/ 0 w 101"/>
                  <a:gd name="T3" fmla="*/ 0 h 152"/>
                  <a:gd name="T4" fmla="*/ 0 w 101"/>
                  <a:gd name="T5" fmla="*/ 0 h 152"/>
                  <a:gd name="T6" fmla="*/ 0 w 101"/>
                  <a:gd name="T7" fmla="*/ 0 h 152"/>
                  <a:gd name="T8" fmla="*/ 0 w 101"/>
                  <a:gd name="T9" fmla="*/ 0 h 152"/>
                  <a:gd name="T10" fmla="*/ 0 w 101"/>
                  <a:gd name="T11" fmla="*/ 0 h 152"/>
                  <a:gd name="T12" fmla="*/ 0 w 101"/>
                  <a:gd name="T13" fmla="*/ 0 h 152"/>
                  <a:gd name="T14" fmla="*/ 0 w 101"/>
                  <a:gd name="T15" fmla="*/ 0 h 152"/>
                  <a:gd name="T16" fmla="*/ 0 w 101"/>
                  <a:gd name="T17" fmla="*/ 0 h 152"/>
                  <a:gd name="T18" fmla="*/ 0 w 101"/>
                  <a:gd name="T19" fmla="*/ 0 h 152"/>
                  <a:gd name="T20" fmla="*/ 0 w 101"/>
                  <a:gd name="T21" fmla="*/ 0 h 152"/>
                  <a:gd name="T22" fmla="*/ 0 w 101"/>
                  <a:gd name="T23" fmla="*/ 0 h 152"/>
                  <a:gd name="T24" fmla="*/ 0 w 101"/>
                  <a:gd name="T25" fmla="*/ 0 h 152"/>
                  <a:gd name="T26" fmla="*/ 0 w 101"/>
                  <a:gd name="T27" fmla="*/ 0 h 152"/>
                  <a:gd name="T28" fmla="*/ 0 w 101"/>
                  <a:gd name="T29" fmla="*/ 0 h 152"/>
                  <a:gd name="T30" fmla="*/ 0 w 101"/>
                  <a:gd name="T31" fmla="*/ 0 h 152"/>
                  <a:gd name="T32" fmla="*/ 0 w 101"/>
                  <a:gd name="T33" fmla="*/ 0 h 152"/>
                  <a:gd name="T34" fmla="*/ 0 w 101"/>
                  <a:gd name="T35" fmla="*/ 0 h 152"/>
                  <a:gd name="T36" fmla="*/ 0 w 101"/>
                  <a:gd name="T37" fmla="*/ 0 h 152"/>
                  <a:gd name="T38" fmla="*/ 0 w 101"/>
                  <a:gd name="T39" fmla="*/ 0 h 152"/>
                  <a:gd name="T40" fmla="*/ 0 w 101"/>
                  <a:gd name="T41" fmla="*/ 0 h 152"/>
                  <a:gd name="T42" fmla="*/ 0 w 101"/>
                  <a:gd name="T43" fmla="*/ 0 h 152"/>
                  <a:gd name="T44" fmla="*/ 0 w 101"/>
                  <a:gd name="T45" fmla="*/ 0 h 152"/>
                  <a:gd name="T46" fmla="*/ 0 w 101"/>
                  <a:gd name="T47" fmla="*/ 0 h 152"/>
                  <a:gd name="T48" fmla="*/ 0 w 101"/>
                  <a:gd name="T49" fmla="*/ 0 h 152"/>
                  <a:gd name="T50" fmla="*/ 0 w 101"/>
                  <a:gd name="T51" fmla="*/ 0 h 152"/>
                  <a:gd name="T52" fmla="*/ 0 w 101"/>
                  <a:gd name="T53" fmla="*/ 0 h 152"/>
                  <a:gd name="T54" fmla="*/ 0 w 101"/>
                  <a:gd name="T55" fmla="*/ 0 h 152"/>
                  <a:gd name="T56" fmla="*/ 0 w 101"/>
                  <a:gd name="T57" fmla="*/ 0 h 152"/>
                  <a:gd name="T58" fmla="*/ 0 w 101"/>
                  <a:gd name="T59" fmla="*/ 0 h 152"/>
                  <a:gd name="T60" fmla="*/ 0 w 101"/>
                  <a:gd name="T61" fmla="*/ 0 h 152"/>
                  <a:gd name="T62" fmla="*/ 0 w 101"/>
                  <a:gd name="T63" fmla="*/ 0 h 152"/>
                  <a:gd name="T64" fmla="*/ 0 w 101"/>
                  <a:gd name="T65" fmla="*/ 0 h 152"/>
                  <a:gd name="T66" fmla="*/ 0 w 101"/>
                  <a:gd name="T67" fmla="*/ 0 h 1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1" h="152">
                    <a:moveTo>
                      <a:pt x="13" y="3"/>
                    </a:moveTo>
                    <a:lnTo>
                      <a:pt x="15" y="4"/>
                    </a:lnTo>
                    <a:lnTo>
                      <a:pt x="17" y="5"/>
                    </a:lnTo>
                    <a:lnTo>
                      <a:pt x="21" y="9"/>
                    </a:lnTo>
                    <a:lnTo>
                      <a:pt x="24" y="11"/>
                    </a:lnTo>
                    <a:lnTo>
                      <a:pt x="30" y="15"/>
                    </a:lnTo>
                    <a:lnTo>
                      <a:pt x="35" y="18"/>
                    </a:lnTo>
                    <a:lnTo>
                      <a:pt x="40" y="23"/>
                    </a:lnTo>
                    <a:lnTo>
                      <a:pt x="46" y="28"/>
                    </a:lnTo>
                    <a:lnTo>
                      <a:pt x="52" y="32"/>
                    </a:lnTo>
                    <a:lnTo>
                      <a:pt x="58" y="38"/>
                    </a:lnTo>
                    <a:lnTo>
                      <a:pt x="64" y="43"/>
                    </a:lnTo>
                    <a:lnTo>
                      <a:pt x="69" y="49"/>
                    </a:lnTo>
                    <a:lnTo>
                      <a:pt x="74" y="54"/>
                    </a:lnTo>
                    <a:lnTo>
                      <a:pt x="78" y="60"/>
                    </a:lnTo>
                    <a:lnTo>
                      <a:pt x="82" y="65"/>
                    </a:lnTo>
                    <a:lnTo>
                      <a:pt x="85" y="70"/>
                    </a:lnTo>
                    <a:lnTo>
                      <a:pt x="87" y="74"/>
                    </a:lnTo>
                    <a:lnTo>
                      <a:pt x="90" y="80"/>
                    </a:lnTo>
                    <a:lnTo>
                      <a:pt x="92" y="87"/>
                    </a:lnTo>
                    <a:lnTo>
                      <a:pt x="93" y="93"/>
                    </a:lnTo>
                    <a:lnTo>
                      <a:pt x="95" y="99"/>
                    </a:lnTo>
                    <a:lnTo>
                      <a:pt x="96" y="104"/>
                    </a:lnTo>
                    <a:lnTo>
                      <a:pt x="97" y="110"/>
                    </a:lnTo>
                    <a:lnTo>
                      <a:pt x="98" y="113"/>
                    </a:lnTo>
                    <a:lnTo>
                      <a:pt x="98" y="118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9" y="131"/>
                    </a:lnTo>
                    <a:lnTo>
                      <a:pt x="101" y="134"/>
                    </a:lnTo>
                    <a:lnTo>
                      <a:pt x="96" y="152"/>
                    </a:lnTo>
                    <a:lnTo>
                      <a:pt x="96" y="151"/>
                    </a:lnTo>
                    <a:lnTo>
                      <a:pt x="96" y="150"/>
                    </a:lnTo>
                    <a:lnTo>
                      <a:pt x="95" y="147"/>
                    </a:lnTo>
                    <a:lnTo>
                      <a:pt x="95" y="144"/>
                    </a:lnTo>
                    <a:lnTo>
                      <a:pt x="93" y="140"/>
                    </a:lnTo>
                    <a:lnTo>
                      <a:pt x="93" y="135"/>
                    </a:lnTo>
                    <a:lnTo>
                      <a:pt x="92" y="129"/>
                    </a:lnTo>
                    <a:lnTo>
                      <a:pt x="92" y="124"/>
                    </a:lnTo>
                    <a:lnTo>
                      <a:pt x="90" y="118"/>
                    </a:lnTo>
                    <a:lnTo>
                      <a:pt x="89" y="112"/>
                    </a:lnTo>
                    <a:lnTo>
                      <a:pt x="87" y="107"/>
                    </a:lnTo>
                    <a:lnTo>
                      <a:pt x="86" y="102"/>
                    </a:lnTo>
                    <a:lnTo>
                      <a:pt x="84" y="96"/>
                    </a:lnTo>
                    <a:lnTo>
                      <a:pt x="82" y="91"/>
                    </a:lnTo>
                    <a:lnTo>
                      <a:pt x="80" y="87"/>
                    </a:lnTo>
                    <a:lnTo>
                      <a:pt x="78" y="83"/>
                    </a:lnTo>
                    <a:lnTo>
                      <a:pt x="75" y="78"/>
                    </a:lnTo>
                    <a:lnTo>
                      <a:pt x="70" y="74"/>
                    </a:lnTo>
                    <a:lnTo>
                      <a:pt x="65" y="68"/>
                    </a:lnTo>
                    <a:lnTo>
                      <a:pt x="61" y="65"/>
                    </a:lnTo>
                    <a:lnTo>
                      <a:pt x="55" y="59"/>
                    </a:lnTo>
                    <a:lnTo>
                      <a:pt x="48" y="53"/>
                    </a:lnTo>
                    <a:lnTo>
                      <a:pt x="42" y="48"/>
                    </a:lnTo>
                    <a:lnTo>
                      <a:pt x="38" y="42"/>
                    </a:lnTo>
                    <a:lnTo>
                      <a:pt x="32" y="37"/>
                    </a:lnTo>
                    <a:lnTo>
                      <a:pt x="25" y="32"/>
                    </a:lnTo>
                    <a:lnTo>
                      <a:pt x="19" y="26"/>
                    </a:lnTo>
                    <a:lnTo>
                      <a:pt x="15" y="22"/>
                    </a:lnTo>
                    <a:lnTo>
                      <a:pt x="10" y="18"/>
                    </a:lnTo>
                    <a:lnTo>
                      <a:pt x="7" y="15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949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3" name="Freeform 171"/>
              <p:cNvSpPr>
                <a:spLocks/>
              </p:cNvSpPr>
              <p:nvPr/>
            </p:nvSpPr>
            <p:spPr bwMode="auto">
              <a:xfrm>
                <a:off x="1730" y="1868"/>
                <a:ext cx="49" cy="53"/>
              </a:xfrm>
              <a:custGeom>
                <a:avLst/>
                <a:gdLst>
                  <a:gd name="T0" fmla="*/ 0 w 195"/>
                  <a:gd name="T1" fmla="*/ 0 h 210"/>
                  <a:gd name="T2" fmla="*/ 0 w 195"/>
                  <a:gd name="T3" fmla="*/ 0 h 210"/>
                  <a:gd name="T4" fmla="*/ 0 w 195"/>
                  <a:gd name="T5" fmla="*/ 0 h 210"/>
                  <a:gd name="T6" fmla="*/ 0 w 195"/>
                  <a:gd name="T7" fmla="*/ 0 h 210"/>
                  <a:gd name="T8" fmla="*/ 0 w 195"/>
                  <a:gd name="T9" fmla="*/ 0 h 210"/>
                  <a:gd name="T10" fmla="*/ 0 w 195"/>
                  <a:gd name="T11" fmla="*/ 0 h 210"/>
                  <a:gd name="T12" fmla="*/ 0 w 195"/>
                  <a:gd name="T13" fmla="*/ 0 h 210"/>
                  <a:gd name="T14" fmla="*/ 0 w 195"/>
                  <a:gd name="T15" fmla="*/ 0 h 210"/>
                  <a:gd name="T16" fmla="*/ 0 w 195"/>
                  <a:gd name="T17" fmla="*/ 0 h 210"/>
                  <a:gd name="T18" fmla="*/ 0 w 195"/>
                  <a:gd name="T19" fmla="*/ 0 h 210"/>
                  <a:gd name="T20" fmla="*/ 0 w 195"/>
                  <a:gd name="T21" fmla="*/ 0 h 210"/>
                  <a:gd name="T22" fmla="*/ 0 w 195"/>
                  <a:gd name="T23" fmla="*/ 0 h 210"/>
                  <a:gd name="T24" fmla="*/ 0 w 195"/>
                  <a:gd name="T25" fmla="*/ 0 h 210"/>
                  <a:gd name="T26" fmla="*/ 0 w 195"/>
                  <a:gd name="T27" fmla="*/ 0 h 210"/>
                  <a:gd name="T28" fmla="*/ 0 w 195"/>
                  <a:gd name="T29" fmla="*/ 0 h 210"/>
                  <a:gd name="T30" fmla="*/ 0 w 195"/>
                  <a:gd name="T31" fmla="*/ 0 h 210"/>
                  <a:gd name="T32" fmla="*/ 0 w 195"/>
                  <a:gd name="T33" fmla="*/ 0 h 210"/>
                  <a:gd name="T34" fmla="*/ 0 w 195"/>
                  <a:gd name="T35" fmla="*/ 0 h 210"/>
                  <a:gd name="T36" fmla="*/ 0 w 195"/>
                  <a:gd name="T37" fmla="*/ 0 h 210"/>
                  <a:gd name="T38" fmla="*/ 0 w 195"/>
                  <a:gd name="T39" fmla="*/ 0 h 210"/>
                  <a:gd name="T40" fmla="*/ 0 w 195"/>
                  <a:gd name="T41" fmla="*/ 0 h 210"/>
                  <a:gd name="T42" fmla="*/ 0 w 195"/>
                  <a:gd name="T43" fmla="*/ 0 h 210"/>
                  <a:gd name="T44" fmla="*/ 0 w 195"/>
                  <a:gd name="T45" fmla="*/ 0 h 210"/>
                  <a:gd name="T46" fmla="*/ 0 w 195"/>
                  <a:gd name="T47" fmla="*/ 0 h 210"/>
                  <a:gd name="T48" fmla="*/ 0 w 195"/>
                  <a:gd name="T49" fmla="*/ 0 h 210"/>
                  <a:gd name="T50" fmla="*/ 0 w 195"/>
                  <a:gd name="T51" fmla="*/ 0 h 210"/>
                  <a:gd name="T52" fmla="*/ 0 w 195"/>
                  <a:gd name="T53" fmla="*/ 0 h 210"/>
                  <a:gd name="T54" fmla="*/ 0 w 195"/>
                  <a:gd name="T55" fmla="*/ 0 h 210"/>
                  <a:gd name="T56" fmla="*/ 0 w 195"/>
                  <a:gd name="T57" fmla="*/ 0 h 210"/>
                  <a:gd name="T58" fmla="*/ 0 w 195"/>
                  <a:gd name="T59" fmla="*/ 0 h 210"/>
                  <a:gd name="T60" fmla="*/ 0 w 195"/>
                  <a:gd name="T61" fmla="*/ 0 h 210"/>
                  <a:gd name="T62" fmla="*/ 0 w 195"/>
                  <a:gd name="T63" fmla="*/ 0 h 210"/>
                  <a:gd name="T64" fmla="*/ 0 w 195"/>
                  <a:gd name="T65" fmla="*/ 0 h 210"/>
                  <a:gd name="T66" fmla="*/ 0 w 195"/>
                  <a:gd name="T67" fmla="*/ 0 h 210"/>
                  <a:gd name="T68" fmla="*/ 0 w 195"/>
                  <a:gd name="T69" fmla="*/ 0 h 210"/>
                  <a:gd name="T70" fmla="*/ 0 w 195"/>
                  <a:gd name="T71" fmla="*/ 0 h 210"/>
                  <a:gd name="T72" fmla="*/ 0 w 195"/>
                  <a:gd name="T73" fmla="*/ 0 h 210"/>
                  <a:gd name="T74" fmla="*/ 0 w 195"/>
                  <a:gd name="T75" fmla="*/ 0 h 210"/>
                  <a:gd name="T76" fmla="*/ 0 w 195"/>
                  <a:gd name="T77" fmla="*/ 0 h 210"/>
                  <a:gd name="T78" fmla="*/ 0 w 195"/>
                  <a:gd name="T79" fmla="*/ 0 h 210"/>
                  <a:gd name="T80" fmla="*/ 0 w 195"/>
                  <a:gd name="T81" fmla="*/ 0 h 210"/>
                  <a:gd name="T82" fmla="*/ 0 w 195"/>
                  <a:gd name="T83" fmla="*/ 0 h 210"/>
                  <a:gd name="T84" fmla="*/ 0 w 195"/>
                  <a:gd name="T85" fmla="*/ 0 h 210"/>
                  <a:gd name="T86" fmla="*/ 0 w 195"/>
                  <a:gd name="T87" fmla="*/ 0 h 210"/>
                  <a:gd name="T88" fmla="*/ 0 w 195"/>
                  <a:gd name="T89" fmla="*/ 0 h 210"/>
                  <a:gd name="T90" fmla="*/ 0 w 195"/>
                  <a:gd name="T91" fmla="*/ 0 h 210"/>
                  <a:gd name="T92" fmla="*/ 0 w 195"/>
                  <a:gd name="T93" fmla="*/ 0 h 210"/>
                  <a:gd name="T94" fmla="*/ 0 w 195"/>
                  <a:gd name="T95" fmla="*/ 0 h 210"/>
                  <a:gd name="T96" fmla="*/ 0 w 195"/>
                  <a:gd name="T97" fmla="*/ 0 h 210"/>
                  <a:gd name="T98" fmla="*/ 0 w 195"/>
                  <a:gd name="T99" fmla="*/ 0 h 210"/>
                  <a:gd name="T100" fmla="*/ 0 w 195"/>
                  <a:gd name="T101" fmla="*/ 0 h 210"/>
                  <a:gd name="T102" fmla="*/ 0 w 195"/>
                  <a:gd name="T103" fmla="*/ 0 h 210"/>
                  <a:gd name="T104" fmla="*/ 0 w 195"/>
                  <a:gd name="T105" fmla="*/ 0 h 210"/>
                  <a:gd name="T106" fmla="*/ 0 w 195"/>
                  <a:gd name="T107" fmla="*/ 0 h 210"/>
                  <a:gd name="T108" fmla="*/ 0 w 195"/>
                  <a:gd name="T109" fmla="*/ 0 h 2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5" h="210">
                    <a:moveTo>
                      <a:pt x="12" y="5"/>
                    </a:moveTo>
                    <a:lnTo>
                      <a:pt x="12" y="5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8" y="16"/>
                    </a:lnTo>
                    <a:lnTo>
                      <a:pt x="7" y="21"/>
                    </a:lnTo>
                    <a:lnTo>
                      <a:pt x="6" y="26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2" y="94"/>
                    </a:lnTo>
                    <a:lnTo>
                      <a:pt x="5" y="100"/>
                    </a:lnTo>
                    <a:lnTo>
                      <a:pt x="7" y="105"/>
                    </a:lnTo>
                    <a:lnTo>
                      <a:pt x="12" y="110"/>
                    </a:lnTo>
                    <a:lnTo>
                      <a:pt x="16" y="113"/>
                    </a:lnTo>
                    <a:lnTo>
                      <a:pt x="20" y="118"/>
                    </a:lnTo>
                    <a:lnTo>
                      <a:pt x="25" y="122"/>
                    </a:lnTo>
                    <a:lnTo>
                      <a:pt x="31" y="125"/>
                    </a:lnTo>
                    <a:lnTo>
                      <a:pt x="34" y="127"/>
                    </a:lnTo>
                    <a:lnTo>
                      <a:pt x="36" y="128"/>
                    </a:lnTo>
                    <a:lnTo>
                      <a:pt x="40" y="129"/>
                    </a:lnTo>
                    <a:lnTo>
                      <a:pt x="43" y="130"/>
                    </a:lnTo>
                    <a:lnTo>
                      <a:pt x="47" y="130"/>
                    </a:lnTo>
                    <a:lnTo>
                      <a:pt x="51" y="133"/>
                    </a:lnTo>
                    <a:lnTo>
                      <a:pt x="54" y="133"/>
                    </a:lnTo>
                    <a:lnTo>
                      <a:pt x="58" y="135"/>
                    </a:lnTo>
                    <a:lnTo>
                      <a:pt x="62" y="135"/>
                    </a:lnTo>
                    <a:lnTo>
                      <a:pt x="65" y="136"/>
                    </a:lnTo>
                    <a:lnTo>
                      <a:pt x="69" y="138"/>
                    </a:lnTo>
                    <a:lnTo>
                      <a:pt x="74" y="139"/>
                    </a:lnTo>
                    <a:lnTo>
                      <a:pt x="77" y="139"/>
                    </a:lnTo>
                    <a:lnTo>
                      <a:pt x="81" y="140"/>
                    </a:lnTo>
                    <a:lnTo>
                      <a:pt x="86" y="141"/>
                    </a:lnTo>
                    <a:lnTo>
                      <a:pt x="91" y="142"/>
                    </a:lnTo>
                    <a:lnTo>
                      <a:pt x="94" y="142"/>
                    </a:lnTo>
                    <a:lnTo>
                      <a:pt x="98" y="144"/>
                    </a:lnTo>
                    <a:lnTo>
                      <a:pt x="102" y="144"/>
                    </a:lnTo>
                    <a:lnTo>
                      <a:pt x="105" y="145"/>
                    </a:lnTo>
                    <a:lnTo>
                      <a:pt x="108" y="146"/>
                    </a:lnTo>
                    <a:lnTo>
                      <a:pt x="111" y="147"/>
                    </a:lnTo>
                    <a:lnTo>
                      <a:pt x="114" y="148"/>
                    </a:lnTo>
                    <a:lnTo>
                      <a:pt x="117" y="151"/>
                    </a:lnTo>
                    <a:lnTo>
                      <a:pt x="124" y="153"/>
                    </a:lnTo>
                    <a:lnTo>
                      <a:pt x="130" y="157"/>
                    </a:lnTo>
                    <a:lnTo>
                      <a:pt x="134" y="161"/>
                    </a:lnTo>
                    <a:lnTo>
                      <a:pt x="139" y="164"/>
                    </a:lnTo>
                    <a:lnTo>
                      <a:pt x="142" y="168"/>
                    </a:lnTo>
                    <a:lnTo>
                      <a:pt x="145" y="172"/>
                    </a:lnTo>
                    <a:lnTo>
                      <a:pt x="149" y="174"/>
                    </a:lnTo>
                    <a:lnTo>
                      <a:pt x="153" y="178"/>
                    </a:lnTo>
                    <a:lnTo>
                      <a:pt x="155" y="181"/>
                    </a:lnTo>
                    <a:lnTo>
                      <a:pt x="158" y="185"/>
                    </a:lnTo>
                    <a:lnTo>
                      <a:pt x="160" y="187"/>
                    </a:lnTo>
                    <a:lnTo>
                      <a:pt x="162" y="191"/>
                    </a:lnTo>
                    <a:lnTo>
                      <a:pt x="166" y="193"/>
                    </a:lnTo>
                    <a:lnTo>
                      <a:pt x="170" y="197"/>
                    </a:lnTo>
                    <a:lnTo>
                      <a:pt x="173" y="201"/>
                    </a:lnTo>
                    <a:lnTo>
                      <a:pt x="178" y="204"/>
                    </a:lnTo>
                    <a:lnTo>
                      <a:pt x="181" y="206"/>
                    </a:lnTo>
                    <a:lnTo>
                      <a:pt x="183" y="208"/>
                    </a:lnTo>
                    <a:lnTo>
                      <a:pt x="185" y="209"/>
                    </a:lnTo>
                    <a:lnTo>
                      <a:pt x="187" y="210"/>
                    </a:lnTo>
                    <a:lnTo>
                      <a:pt x="195" y="207"/>
                    </a:lnTo>
                    <a:lnTo>
                      <a:pt x="194" y="206"/>
                    </a:lnTo>
                    <a:lnTo>
                      <a:pt x="190" y="202"/>
                    </a:lnTo>
                    <a:lnTo>
                      <a:pt x="187" y="198"/>
                    </a:lnTo>
                    <a:lnTo>
                      <a:pt x="184" y="196"/>
                    </a:lnTo>
                    <a:lnTo>
                      <a:pt x="182" y="192"/>
                    </a:lnTo>
                    <a:lnTo>
                      <a:pt x="179" y="189"/>
                    </a:lnTo>
                    <a:lnTo>
                      <a:pt x="176" y="185"/>
                    </a:lnTo>
                    <a:lnTo>
                      <a:pt x="173" y="181"/>
                    </a:lnTo>
                    <a:lnTo>
                      <a:pt x="170" y="178"/>
                    </a:lnTo>
                    <a:lnTo>
                      <a:pt x="167" y="175"/>
                    </a:lnTo>
                    <a:lnTo>
                      <a:pt x="165" y="172"/>
                    </a:lnTo>
                    <a:lnTo>
                      <a:pt x="164" y="168"/>
                    </a:lnTo>
                    <a:lnTo>
                      <a:pt x="162" y="167"/>
                    </a:lnTo>
                    <a:lnTo>
                      <a:pt x="162" y="165"/>
                    </a:lnTo>
                    <a:lnTo>
                      <a:pt x="162" y="161"/>
                    </a:lnTo>
                    <a:lnTo>
                      <a:pt x="165" y="157"/>
                    </a:lnTo>
                    <a:lnTo>
                      <a:pt x="167" y="153"/>
                    </a:lnTo>
                    <a:lnTo>
                      <a:pt x="172" y="151"/>
                    </a:lnTo>
                    <a:lnTo>
                      <a:pt x="175" y="147"/>
                    </a:lnTo>
                    <a:lnTo>
                      <a:pt x="178" y="145"/>
                    </a:lnTo>
                    <a:lnTo>
                      <a:pt x="178" y="141"/>
                    </a:lnTo>
                    <a:lnTo>
                      <a:pt x="178" y="139"/>
                    </a:lnTo>
                    <a:lnTo>
                      <a:pt x="173" y="138"/>
                    </a:lnTo>
                    <a:lnTo>
                      <a:pt x="168" y="138"/>
                    </a:lnTo>
                    <a:lnTo>
                      <a:pt x="162" y="139"/>
                    </a:lnTo>
                    <a:lnTo>
                      <a:pt x="156" y="141"/>
                    </a:lnTo>
                    <a:lnTo>
                      <a:pt x="153" y="141"/>
                    </a:lnTo>
                    <a:lnTo>
                      <a:pt x="149" y="142"/>
                    </a:lnTo>
                    <a:lnTo>
                      <a:pt x="145" y="142"/>
                    </a:lnTo>
                    <a:lnTo>
                      <a:pt x="143" y="144"/>
                    </a:lnTo>
                    <a:lnTo>
                      <a:pt x="137" y="144"/>
                    </a:lnTo>
                    <a:lnTo>
                      <a:pt x="132" y="142"/>
                    </a:lnTo>
                    <a:lnTo>
                      <a:pt x="127" y="139"/>
                    </a:lnTo>
                    <a:lnTo>
                      <a:pt x="122" y="138"/>
                    </a:lnTo>
                    <a:lnTo>
                      <a:pt x="120" y="136"/>
                    </a:lnTo>
                    <a:lnTo>
                      <a:pt x="116" y="136"/>
                    </a:lnTo>
                    <a:lnTo>
                      <a:pt x="114" y="135"/>
                    </a:lnTo>
                    <a:lnTo>
                      <a:pt x="110" y="135"/>
                    </a:lnTo>
                    <a:lnTo>
                      <a:pt x="107" y="135"/>
                    </a:lnTo>
                    <a:lnTo>
                      <a:pt x="103" y="134"/>
                    </a:lnTo>
                    <a:lnTo>
                      <a:pt x="98" y="134"/>
                    </a:lnTo>
                    <a:lnTo>
                      <a:pt x="93" y="133"/>
                    </a:lnTo>
                    <a:lnTo>
                      <a:pt x="87" y="131"/>
                    </a:lnTo>
                    <a:lnTo>
                      <a:pt x="82" y="130"/>
                    </a:lnTo>
                    <a:lnTo>
                      <a:pt x="79" y="129"/>
                    </a:lnTo>
                    <a:lnTo>
                      <a:pt x="75" y="129"/>
                    </a:lnTo>
                    <a:lnTo>
                      <a:pt x="71" y="128"/>
                    </a:lnTo>
                    <a:lnTo>
                      <a:pt x="69" y="128"/>
                    </a:lnTo>
                    <a:lnTo>
                      <a:pt x="65" y="125"/>
                    </a:lnTo>
                    <a:lnTo>
                      <a:pt x="62" y="124"/>
                    </a:lnTo>
                    <a:lnTo>
                      <a:pt x="58" y="123"/>
                    </a:lnTo>
                    <a:lnTo>
                      <a:pt x="56" y="122"/>
                    </a:lnTo>
                    <a:lnTo>
                      <a:pt x="50" y="119"/>
                    </a:lnTo>
                    <a:lnTo>
                      <a:pt x="43" y="117"/>
                    </a:lnTo>
                    <a:lnTo>
                      <a:pt x="39" y="113"/>
                    </a:lnTo>
                    <a:lnTo>
                      <a:pt x="34" y="111"/>
                    </a:lnTo>
                    <a:lnTo>
                      <a:pt x="29" y="108"/>
                    </a:lnTo>
                    <a:lnTo>
                      <a:pt x="26" y="106"/>
                    </a:lnTo>
                    <a:lnTo>
                      <a:pt x="22" y="104"/>
                    </a:lnTo>
                    <a:lnTo>
                      <a:pt x="19" y="100"/>
                    </a:lnTo>
                    <a:lnTo>
                      <a:pt x="17" y="97"/>
                    </a:lnTo>
                    <a:lnTo>
                      <a:pt x="14" y="95"/>
                    </a:lnTo>
                    <a:lnTo>
                      <a:pt x="12" y="89"/>
                    </a:lnTo>
                    <a:lnTo>
                      <a:pt x="12" y="84"/>
                    </a:lnTo>
                    <a:lnTo>
                      <a:pt x="12" y="80"/>
                    </a:lnTo>
                    <a:lnTo>
                      <a:pt x="12" y="77"/>
                    </a:lnTo>
                    <a:lnTo>
                      <a:pt x="12" y="72"/>
                    </a:lnTo>
                    <a:lnTo>
                      <a:pt x="13" y="68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4"/>
                    </a:lnTo>
                    <a:lnTo>
                      <a:pt x="13" y="50"/>
                    </a:lnTo>
                    <a:lnTo>
                      <a:pt x="13" y="45"/>
                    </a:lnTo>
                    <a:lnTo>
                      <a:pt x="14" y="40"/>
                    </a:lnTo>
                    <a:lnTo>
                      <a:pt x="14" y="35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15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949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4" name="Freeform 172"/>
              <p:cNvSpPr>
                <a:spLocks/>
              </p:cNvSpPr>
              <p:nvPr/>
            </p:nvSpPr>
            <p:spPr bwMode="auto">
              <a:xfrm>
                <a:off x="1730" y="1811"/>
                <a:ext cx="61" cy="63"/>
              </a:xfrm>
              <a:custGeom>
                <a:avLst/>
                <a:gdLst>
                  <a:gd name="T0" fmla="*/ 0 w 246"/>
                  <a:gd name="T1" fmla="*/ 0 h 254"/>
                  <a:gd name="T2" fmla="*/ 0 w 246"/>
                  <a:gd name="T3" fmla="*/ 0 h 254"/>
                  <a:gd name="T4" fmla="*/ 0 w 246"/>
                  <a:gd name="T5" fmla="*/ 0 h 254"/>
                  <a:gd name="T6" fmla="*/ 0 w 246"/>
                  <a:gd name="T7" fmla="*/ 0 h 254"/>
                  <a:gd name="T8" fmla="*/ 0 w 246"/>
                  <a:gd name="T9" fmla="*/ 0 h 254"/>
                  <a:gd name="T10" fmla="*/ 0 w 246"/>
                  <a:gd name="T11" fmla="*/ 0 h 254"/>
                  <a:gd name="T12" fmla="*/ 0 w 246"/>
                  <a:gd name="T13" fmla="*/ 0 h 254"/>
                  <a:gd name="T14" fmla="*/ 0 w 246"/>
                  <a:gd name="T15" fmla="*/ 0 h 254"/>
                  <a:gd name="T16" fmla="*/ 0 w 246"/>
                  <a:gd name="T17" fmla="*/ 0 h 254"/>
                  <a:gd name="T18" fmla="*/ 0 w 246"/>
                  <a:gd name="T19" fmla="*/ 0 h 254"/>
                  <a:gd name="T20" fmla="*/ 0 w 246"/>
                  <a:gd name="T21" fmla="*/ 0 h 254"/>
                  <a:gd name="T22" fmla="*/ 0 w 246"/>
                  <a:gd name="T23" fmla="*/ 0 h 254"/>
                  <a:gd name="T24" fmla="*/ 0 w 246"/>
                  <a:gd name="T25" fmla="*/ 0 h 254"/>
                  <a:gd name="T26" fmla="*/ 0 w 246"/>
                  <a:gd name="T27" fmla="*/ 0 h 254"/>
                  <a:gd name="T28" fmla="*/ 0 w 246"/>
                  <a:gd name="T29" fmla="*/ 0 h 254"/>
                  <a:gd name="T30" fmla="*/ 0 w 246"/>
                  <a:gd name="T31" fmla="*/ 0 h 254"/>
                  <a:gd name="T32" fmla="*/ 0 w 246"/>
                  <a:gd name="T33" fmla="*/ 0 h 254"/>
                  <a:gd name="T34" fmla="*/ 0 w 246"/>
                  <a:gd name="T35" fmla="*/ 0 h 254"/>
                  <a:gd name="T36" fmla="*/ 0 w 246"/>
                  <a:gd name="T37" fmla="*/ 0 h 254"/>
                  <a:gd name="T38" fmla="*/ 0 w 246"/>
                  <a:gd name="T39" fmla="*/ 0 h 254"/>
                  <a:gd name="T40" fmla="*/ 0 w 246"/>
                  <a:gd name="T41" fmla="*/ 0 h 254"/>
                  <a:gd name="T42" fmla="*/ 0 w 246"/>
                  <a:gd name="T43" fmla="*/ 0 h 254"/>
                  <a:gd name="T44" fmla="*/ 0 w 246"/>
                  <a:gd name="T45" fmla="*/ 0 h 254"/>
                  <a:gd name="T46" fmla="*/ 0 w 246"/>
                  <a:gd name="T47" fmla="*/ 0 h 254"/>
                  <a:gd name="T48" fmla="*/ 0 w 246"/>
                  <a:gd name="T49" fmla="*/ 0 h 254"/>
                  <a:gd name="T50" fmla="*/ 0 w 246"/>
                  <a:gd name="T51" fmla="*/ 0 h 254"/>
                  <a:gd name="T52" fmla="*/ 0 w 246"/>
                  <a:gd name="T53" fmla="*/ 0 h 254"/>
                  <a:gd name="T54" fmla="*/ 0 w 246"/>
                  <a:gd name="T55" fmla="*/ 0 h 254"/>
                  <a:gd name="T56" fmla="*/ 0 w 246"/>
                  <a:gd name="T57" fmla="*/ 0 h 254"/>
                  <a:gd name="T58" fmla="*/ 0 w 246"/>
                  <a:gd name="T59" fmla="*/ 0 h 254"/>
                  <a:gd name="T60" fmla="*/ 0 w 246"/>
                  <a:gd name="T61" fmla="*/ 0 h 254"/>
                  <a:gd name="T62" fmla="*/ 0 w 246"/>
                  <a:gd name="T63" fmla="*/ 0 h 254"/>
                  <a:gd name="T64" fmla="*/ 0 w 246"/>
                  <a:gd name="T65" fmla="*/ 0 h 254"/>
                  <a:gd name="T66" fmla="*/ 0 w 246"/>
                  <a:gd name="T67" fmla="*/ 0 h 254"/>
                  <a:gd name="T68" fmla="*/ 0 w 246"/>
                  <a:gd name="T69" fmla="*/ 0 h 254"/>
                  <a:gd name="T70" fmla="*/ 0 w 246"/>
                  <a:gd name="T71" fmla="*/ 0 h 254"/>
                  <a:gd name="T72" fmla="*/ 0 w 246"/>
                  <a:gd name="T73" fmla="*/ 0 h 254"/>
                  <a:gd name="T74" fmla="*/ 0 w 246"/>
                  <a:gd name="T75" fmla="*/ 0 h 254"/>
                  <a:gd name="T76" fmla="*/ 0 w 246"/>
                  <a:gd name="T77" fmla="*/ 0 h 254"/>
                  <a:gd name="T78" fmla="*/ 0 w 246"/>
                  <a:gd name="T79" fmla="*/ 0 h 254"/>
                  <a:gd name="T80" fmla="*/ 0 w 246"/>
                  <a:gd name="T81" fmla="*/ 0 h 254"/>
                  <a:gd name="T82" fmla="*/ 0 w 246"/>
                  <a:gd name="T83" fmla="*/ 0 h 254"/>
                  <a:gd name="T84" fmla="*/ 0 w 246"/>
                  <a:gd name="T85" fmla="*/ 0 h 254"/>
                  <a:gd name="T86" fmla="*/ 0 w 246"/>
                  <a:gd name="T87" fmla="*/ 0 h 254"/>
                  <a:gd name="T88" fmla="*/ 0 w 246"/>
                  <a:gd name="T89" fmla="*/ 0 h 254"/>
                  <a:gd name="T90" fmla="*/ 0 w 246"/>
                  <a:gd name="T91" fmla="*/ 0 h 254"/>
                  <a:gd name="T92" fmla="*/ 0 w 246"/>
                  <a:gd name="T93" fmla="*/ 0 h 254"/>
                  <a:gd name="T94" fmla="*/ 0 w 246"/>
                  <a:gd name="T95" fmla="*/ 0 h 254"/>
                  <a:gd name="T96" fmla="*/ 0 w 246"/>
                  <a:gd name="T97" fmla="*/ 0 h 254"/>
                  <a:gd name="T98" fmla="*/ 0 w 246"/>
                  <a:gd name="T99" fmla="*/ 0 h 254"/>
                  <a:gd name="T100" fmla="*/ 0 w 246"/>
                  <a:gd name="T101" fmla="*/ 0 h 254"/>
                  <a:gd name="T102" fmla="*/ 0 w 246"/>
                  <a:gd name="T103" fmla="*/ 0 h 254"/>
                  <a:gd name="T104" fmla="*/ 0 w 246"/>
                  <a:gd name="T105" fmla="*/ 0 h 254"/>
                  <a:gd name="T106" fmla="*/ 0 w 246"/>
                  <a:gd name="T107" fmla="*/ 0 h 254"/>
                  <a:gd name="T108" fmla="*/ 0 w 246"/>
                  <a:gd name="T109" fmla="*/ 0 h 254"/>
                  <a:gd name="T110" fmla="*/ 0 w 246"/>
                  <a:gd name="T111" fmla="*/ 0 h 254"/>
                  <a:gd name="T112" fmla="*/ 0 w 246"/>
                  <a:gd name="T113" fmla="*/ 0 h 254"/>
                  <a:gd name="T114" fmla="*/ 0 w 246"/>
                  <a:gd name="T115" fmla="*/ 0 h 254"/>
                  <a:gd name="T116" fmla="*/ 0 w 246"/>
                  <a:gd name="T117" fmla="*/ 0 h 254"/>
                  <a:gd name="T118" fmla="*/ 0 w 246"/>
                  <a:gd name="T119" fmla="*/ 0 h 254"/>
                  <a:gd name="T120" fmla="*/ 0 w 246"/>
                  <a:gd name="T121" fmla="*/ 0 h 2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6" h="254">
                    <a:moveTo>
                      <a:pt x="149" y="70"/>
                    </a:moveTo>
                    <a:lnTo>
                      <a:pt x="150" y="71"/>
                    </a:lnTo>
                    <a:lnTo>
                      <a:pt x="155" y="77"/>
                    </a:lnTo>
                    <a:lnTo>
                      <a:pt x="158" y="79"/>
                    </a:lnTo>
                    <a:lnTo>
                      <a:pt x="161" y="84"/>
                    </a:lnTo>
                    <a:lnTo>
                      <a:pt x="165" y="89"/>
                    </a:lnTo>
                    <a:lnTo>
                      <a:pt x="171" y="94"/>
                    </a:lnTo>
                    <a:lnTo>
                      <a:pt x="175" y="99"/>
                    </a:lnTo>
                    <a:lnTo>
                      <a:pt x="179" y="104"/>
                    </a:lnTo>
                    <a:lnTo>
                      <a:pt x="184" y="109"/>
                    </a:lnTo>
                    <a:lnTo>
                      <a:pt x="189" y="113"/>
                    </a:lnTo>
                    <a:lnTo>
                      <a:pt x="194" y="117"/>
                    </a:lnTo>
                    <a:lnTo>
                      <a:pt x="199" y="122"/>
                    </a:lnTo>
                    <a:lnTo>
                      <a:pt x="204" y="124"/>
                    </a:lnTo>
                    <a:lnTo>
                      <a:pt x="208" y="128"/>
                    </a:lnTo>
                    <a:lnTo>
                      <a:pt x="212" y="129"/>
                    </a:lnTo>
                    <a:lnTo>
                      <a:pt x="216" y="132"/>
                    </a:lnTo>
                    <a:lnTo>
                      <a:pt x="219" y="133"/>
                    </a:lnTo>
                    <a:lnTo>
                      <a:pt x="223" y="135"/>
                    </a:lnTo>
                    <a:lnTo>
                      <a:pt x="227" y="136"/>
                    </a:lnTo>
                    <a:lnTo>
                      <a:pt x="230" y="138"/>
                    </a:lnTo>
                    <a:lnTo>
                      <a:pt x="233" y="139"/>
                    </a:lnTo>
                    <a:lnTo>
                      <a:pt x="236" y="140"/>
                    </a:lnTo>
                    <a:lnTo>
                      <a:pt x="240" y="143"/>
                    </a:lnTo>
                    <a:lnTo>
                      <a:pt x="244" y="146"/>
                    </a:lnTo>
                    <a:lnTo>
                      <a:pt x="246" y="150"/>
                    </a:lnTo>
                    <a:lnTo>
                      <a:pt x="246" y="153"/>
                    </a:lnTo>
                    <a:lnTo>
                      <a:pt x="244" y="158"/>
                    </a:lnTo>
                    <a:lnTo>
                      <a:pt x="241" y="164"/>
                    </a:lnTo>
                    <a:lnTo>
                      <a:pt x="239" y="167"/>
                    </a:lnTo>
                    <a:lnTo>
                      <a:pt x="238" y="170"/>
                    </a:lnTo>
                    <a:lnTo>
                      <a:pt x="235" y="174"/>
                    </a:lnTo>
                    <a:lnTo>
                      <a:pt x="233" y="178"/>
                    </a:lnTo>
                    <a:lnTo>
                      <a:pt x="229" y="181"/>
                    </a:lnTo>
                    <a:lnTo>
                      <a:pt x="225" y="185"/>
                    </a:lnTo>
                    <a:lnTo>
                      <a:pt x="222" y="189"/>
                    </a:lnTo>
                    <a:lnTo>
                      <a:pt x="218" y="192"/>
                    </a:lnTo>
                    <a:lnTo>
                      <a:pt x="215" y="195"/>
                    </a:lnTo>
                    <a:lnTo>
                      <a:pt x="211" y="197"/>
                    </a:lnTo>
                    <a:lnTo>
                      <a:pt x="207" y="200"/>
                    </a:lnTo>
                    <a:lnTo>
                      <a:pt x="202" y="203"/>
                    </a:lnTo>
                    <a:lnTo>
                      <a:pt x="198" y="205"/>
                    </a:lnTo>
                    <a:lnTo>
                      <a:pt x="191" y="206"/>
                    </a:lnTo>
                    <a:lnTo>
                      <a:pt x="188" y="206"/>
                    </a:lnTo>
                    <a:lnTo>
                      <a:pt x="185" y="207"/>
                    </a:lnTo>
                    <a:lnTo>
                      <a:pt x="182" y="207"/>
                    </a:lnTo>
                    <a:lnTo>
                      <a:pt x="178" y="208"/>
                    </a:lnTo>
                    <a:lnTo>
                      <a:pt x="175" y="207"/>
                    </a:lnTo>
                    <a:lnTo>
                      <a:pt x="171" y="207"/>
                    </a:lnTo>
                    <a:lnTo>
                      <a:pt x="167" y="207"/>
                    </a:lnTo>
                    <a:lnTo>
                      <a:pt x="164" y="207"/>
                    </a:lnTo>
                    <a:lnTo>
                      <a:pt x="159" y="207"/>
                    </a:lnTo>
                    <a:lnTo>
                      <a:pt x="155" y="206"/>
                    </a:lnTo>
                    <a:lnTo>
                      <a:pt x="150" y="206"/>
                    </a:lnTo>
                    <a:lnTo>
                      <a:pt x="147" y="206"/>
                    </a:lnTo>
                    <a:lnTo>
                      <a:pt x="142" y="205"/>
                    </a:lnTo>
                    <a:lnTo>
                      <a:pt x="138" y="203"/>
                    </a:lnTo>
                    <a:lnTo>
                      <a:pt x="133" y="202"/>
                    </a:lnTo>
                    <a:lnTo>
                      <a:pt x="130" y="201"/>
                    </a:lnTo>
                    <a:lnTo>
                      <a:pt x="125" y="200"/>
                    </a:lnTo>
                    <a:lnTo>
                      <a:pt x="121" y="198"/>
                    </a:lnTo>
                    <a:lnTo>
                      <a:pt x="116" y="197"/>
                    </a:lnTo>
                    <a:lnTo>
                      <a:pt x="113" y="196"/>
                    </a:lnTo>
                    <a:lnTo>
                      <a:pt x="108" y="195"/>
                    </a:lnTo>
                    <a:lnTo>
                      <a:pt x="104" y="192"/>
                    </a:lnTo>
                    <a:lnTo>
                      <a:pt x="99" y="191"/>
                    </a:lnTo>
                    <a:lnTo>
                      <a:pt x="96" y="189"/>
                    </a:lnTo>
                    <a:lnTo>
                      <a:pt x="91" y="186"/>
                    </a:lnTo>
                    <a:lnTo>
                      <a:pt x="87" y="185"/>
                    </a:lnTo>
                    <a:lnTo>
                      <a:pt x="84" y="183"/>
                    </a:lnTo>
                    <a:lnTo>
                      <a:pt x="80" y="180"/>
                    </a:lnTo>
                    <a:lnTo>
                      <a:pt x="75" y="178"/>
                    </a:lnTo>
                    <a:lnTo>
                      <a:pt x="71" y="175"/>
                    </a:lnTo>
                    <a:lnTo>
                      <a:pt x="69" y="173"/>
                    </a:lnTo>
                    <a:lnTo>
                      <a:pt x="65" y="172"/>
                    </a:lnTo>
                    <a:lnTo>
                      <a:pt x="59" y="168"/>
                    </a:lnTo>
                    <a:lnTo>
                      <a:pt x="54" y="164"/>
                    </a:lnTo>
                    <a:lnTo>
                      <a:pt x="48" y="161"/>
                    </a:lnTo>
                    <a:lnTo>
                      <a:pt x="45" y="158"/>
                    </a:lnTo>
                    <a:lnTo>
                      <a:pt x="41" y="157"/>
                    </a:lnTo>
                    <a:lnTo>
                      <a:pt x="39" y="156"/>
                    </a:lnTo>
                    <a:lnTo>
                      <a:pt x="34" y="152"/>
                    </a:lnTo>
                    <a:lnTo>
                      <a:pt x="31" y="150"/>
                    </a:lnTo>
                    <a:lnTo>
                      <a:pt x="30" y="149"/>
                    </a:lnTo>
                    <a:lnTo>
                      <a:pt x="29" y="150"/>
                    </a:lnTo>
                    <a:lnTo>
                      <a:pt x="29" y="152"/>
                    </a:lnTo>
                    <a:lnTo>
                      <a:pt x="28" y="153"/>
                    </a:lnTo>
                    <a:lnTo>
                      <a:pt x="26" y="157"/>
                    </a:lnTo>
                    <a:lnTo>
                      <a:pt x="25" y="160"/>
                    </a:lnTo>
                    <a:lnTo>
                      <a:pt x="25" y="163"/>
                    </a:lnTo>
                    <a:lnTo>
                      <a:pt x="23" y="167"/>
                    </a:lnTo>
                    <a:lnTo>
                      <a:pt x="23" y="170"/>
                    </a:lnTo>
                    <a:lnTo>
                      <a:pt x="20" y="174"/>
                    </a:lnTo>
                    <a:lnTo>
                      <a:pt x="20" y="178"/>
                    </a:lnTo>
                    <a:lnTo>
                      <a:pt x="19" y="181"/>
                    </a:lnTo>
                    <a:lnTo>
                      <a:pt x="18" y="185"/>
                    </a:lnTo>
                    <a:lnTo>
                      <a:pt x="17" y="189"/>
                    </a:lnTo>
                    <a:lnTo>
                      <a:pt x="17" y="192"/>
                    </a:lnTo>
                    <a:lnTo>
                      <a:pt x="14" y="198"/>
                    </a:lnTo>
                    <a:lnTo>
                      <a:pt x="13" y="205"/>
                    </a:lnTo>
                    <a:lnTo>
                      <a:pt x="12" y="209"/>
                    </a:lnTo>
                    <a:lnTo>
                      <a:pt x="12" y="214"/>
                    </a:lnTo>
                    <a:lnTo>
                      <a:pt x="12" y="217"/>
                    </a:lnTo>
                    <a:lnTo>
                      <a:pt x="14" y="220"/>
                    </a:lnTo>
                    <a:lnTo>
                      <a:pt x="17" y="224"/>
                    </a:lnTo>
                    <a:lnTo>
                      <a:pt x="22" y="226"/>
                    </a:lnTo>
                    <a:lnTo>
                      <a:pt x="24" y="226"/>
                    </a:lnTo>
                    <a:lnTo>
                      <a:pt x="29" y="228"/>
                    </a:lnTo>
                    <a:lnTo>
                      <a:pt x="33" y="229"/>
                    </a:lnTo>
                    <a:lnTo>
                      <a:pt x="36" y="230"/>
                    </a:lnTo>
                    <a:lnTo>
                      <a:pt x="40" y="230"/>
                    </a:lnTo>
                    <a:lnTo>
                      <a:pt x="45" y="231"/>
                    </a:lnTo>
                    <a:lnTo>
                      <a:pt x="48" y="231"/>
                    </a:lnTo>
                    <a:lnTo>
                      <a:pt x="53" y="232"/>
                    </a:lnTo>
                    <a:lnTo>
                      <a:pt x="58" y="234"/>
                    </a:lnTo>
                    <a:lnTo>
                      <a:pt x="63" y="235"/>
                    </a:lnTo>
                    <a:lnTo>
                      <a:pt x="69" y="235"/>
                    </a:lnTo>
                    <a:lnTo>
                      <a:pt x="74" y="236"/>
                    </a:lnTo>
                    <a:lnTo>
                      <a:pt x="79" y="236"/>
                    </a:lnTo>
                    <a:lnTo>
                      <a:pt x="85" y="237"/>
                    </a:lnTo>
                    <a:lnTo>
                      <a:pt x="90" y="237"/>
                    </a:lnTo>
                    <a:lnTo>
                      <a:pt x="96" y="240"/>
                    </a:lnTo>
                    <a:lnTo>
                      <a:pt x="100" y="240"/>
                    </a:lnTo>
                    <a:lnTo>
                      <a:pt x="105" y="240"/>
                    </a:lnTo>
                    <a:lnTo>
                      <a:pt x="110" y="240"/>
                    </a:lnTo>
                    <a:lnTo>
                      <a:pt x="115" y="241"/>
                    </a:lnTo>
                    <a:lnTo>
                      <a:pt x="120" y="241"/>
                    </a:lnTo>
                    <a:lnTo>
                      <a:pt x="126" y="242"/>
                    </a:lnTo>
                    <a:lnTo>
                      <a:pt x="130" y="242"/>
                    </a:lnTo>
                    <a:lnTo>
                      <a:pt x="134" y="243"/>
                    </a:lnTo>
                    <a:lnTo>
                      <a:pt x="138" y="243"/>
                    </a:lnTo>
                    <a:lnTo>
                      <a:pt x="142" y="243"/>
                    </a:lnTo>
                    <a:lnTo>
                      <a:pt x="144" y="243"/>
                    </a:lnTo>
                    <a:lnTo>
                      <a:pt x="147" y="243"/>
                    </a:lnTo>
                    <a:lnTo>
                      <a:pt x="149" y="243"/>
                    </a:lnTo>
                    <a:lnTo>
                      <a:pt x="151" y="243"/>
                    </a:lnTo>
                    <a:lnTo>
                      <a:pt x="156" y="241"/>
                    </a:lnTo>
                    <a:lnTo>
                      <a:pt x="161" y="239"/>
                    </a:lnTo>
                    <a:lnTo>
                      <a:pt x="165" y="235"/>
                    </a:lnTo>
                    <a:lnTo>
                      <a:pt x="167" y="232"/>
                    </a:lnTo>
                    <a:lnTo>
                      <a:pt x="170" y="229"/>
                    </a:lnTo>
                    <a:lnTo>
                      <a:pt x="171" y="225"/>
                    </a:lnTo>
                    <a:lnTo>
                      <a:pt x="173" y="224"/>
                    </a:lnTo>
                    <a:lnTo>
                      <a:pt x="175" y="223"/>
                    </a:lnTo>
                    <a:lnTo>
                      <a:pt x="177" y="224"/>
                    </a:lnTo>
                    <a:lnTo>
                      <a:pt x="178" y="228"/>
                    </a:lnTo>
                    <a:lnTo>
                      <a:pt x="178" y="230"/>
                    </a:lnTo>
                    <a:lnTo>
                      <a:pt x="178" y="234"/>
                    </a:lnTo>
                    <a:lnTo>
                      <a:pt x="178" y="237"/>
                    </a:lnTo>
                    <a:lnTo>
                      <a:pt x="178" y="241"/>
                    </a:lnTo>
                    <a:lnTo>
                      <a:pt x="176" y="243"/>
                    </a:lnTo>
                    <a:lnTo>
                      <a:pt x="173" y="246"/>
                    </a:lnTo>
                    <a:lnTo>
                      <a:pt x="168" y="247"/>
                    </a:lnTo>
                    <a:lnTo>
                      <a:pt x="165" y="249"/>
                    </a:lnTo>
                    <a:lnTo>
                      <a:pt x="160" y="251"/>
                    </a:lnTo>
                    <a:lnTo>
                      <a:pt x="156" y="252"/>
                    </a:lnTo>
                    <a:lnTo>
                      <a:pt x="151" y="253"/>
                    </a:lnTo>
                    <a:lnTo>
                      <a:pt x="149" y="254"/>
                    </a:lnTo>
                    <a:lnTo>
                      <a:pt x="147" y="253"/>
                    </a:lnTo>
                    <a:lnTo>
                      <a:pt x="145" y="253"/>
                    </a:lnTo>
                    <a:lnTo>
                      <a:pt x="143" y="253"/>
                    </a:lnTo>
                    <a:lnTo>
                      <a:pt x="141" y="253"/>
                    </a:lnTo>
                    <a:lnTo>
                      <a:pt x="137" y="253"/>
                    </a:lnTo>
                    <a:lnTo>
                      <a:pt x="133" y="253"/>
                    </a:lnTo>
                    <a:lnTo>
                      <a:pt x="128" y="253"/>
                    </a:lnTo>
                    <a:lnTo>
                      <a:pt x="125" y="253"/>
                    </a:lnTo>
                    <a:lnTo>
                      <a:pt x="119" y="253"/>
                    </a:lnTo>
                    <a:lnTo>
                      <a:pt x="114" y="253"/>
                    </a:lnTo>
                    <a:lnTo>
                      <a:pt x="108" y="252"/>
                    </a:lnTo>
                    <a:lnTo>
                      <a:pt x="104" y="252"/>
                    </a:lnTo>
                    <a:lnTo>
                      <a:pt x="98" y="252"/>
                    </a:lnTo>
                    <a:lnTo>
                      <a:pt x="92" y="252"/>
                    </a:lnTo>
                    <a:lnTo>
                      <a:pt x="86" y="251"/>
                    </a:lnTo>
                    <a:lnTo>
                      <a:pt x="80" y="251"/>
                    </a:lnTo>
                    <a:lnTo>
                      <a:pt x="74" y="249"/>
                    </a:lnTo>
                    <a:lnTo>
                      <a:pt x="68" y="249"/>
                    </a:lnTo>
                    <a:lnTo>
                      <a:pt x="62" y="248"/>
                    </a:lnTo>
                    <a:lnTo>
                      <a:pt x="57" y="248"/>
                    </a:lnTo>
                    <a:lnTo>
                      <a:pt x="51" y="247"/>
                    </a:lnTo>
                    <a:lnTo>
                      <a:pt x="45" y="247"/>
                    </a:lnTo>
                    <a:lnTo>
                      <a:pt x="40" y="246"/>
                    </a:lnTo>
                    <a:lnTo>
                      <a:pt x="35" y="246"/>
                    </a:lnTo>
                    <a:lnTo>
                      <a:pt x="29" y="245"/>
                    </a:lnTo>
                    <a:lnTo>
                      <a:pt x="25" y="243"/>
                    </a:lnTo>
                    <a:lnTo>
                      <a:pt x="22" y="242"/>
                    </a:lnTo>
                    <a:lnTo>
                      <a:pt x="18" y="242"/>
                    </a:lnTo>
                    <a:lnTo>
                      <a:pt x="14" y="241"/>
                    </a:lnTo>
                    <a:lnTo>
                      <a:pt x="12" y="240"/>
                    </a:lnTo>
                    <a:lnTo>
                      <a:pt x="9" y="240"/>
                    </a:lnTo>
                    <a:lnTo>
                      <a:pt x="5" y="234"/>
                    </a:lnTo>
                    <a:lnTo>
                      <a:pt x="2" y="229"/>
                    </a:lnTo>
                    <a:lnTo>
                      <a:pt x="1" y="225"/>
                    </a:lnTo>
                    <a:lnTo>
                      <a:pt x="0" y="223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0" y="206"/>
                    </a:lnTo>
                    <a:lnTo>
                      <a:pt x="0" y="202"/>
                    </a:lnTo>
                    <a:lnTo>
                      <a:pt x="0" y="196"/>
                    </a:lnTo>
                    <a:lnTo>
                      <a:pt x="1" y="191"/>
                    </a:lnTo>
                    <a:lnTo>
                      <a:pt x="1" y="188"/>
                    </a:lnTo>
                    <a:lnTo>
                      <a:pt x="2" y="183"/>
                    </a:lnTo>
                    <a:lnTo>
                      <a:pt x="2" y="179"/>
                    </a:lnTo>
                    <a:lnTo>
                      <a:pt x="2" y="177"/>
                    </a:lnTo>
                    <a:lnTo>
                      <a:pt x="2" y="173"/>
                    </a:lnTo>
                    <a:lnTo>
                      <a:pt x="2" y="169"/>
                    </a:lnTo>
                    <a:lnTo>
                      <a:pt x="2" y="166"/>
                    </a:lnTo>
                    <a:lnTo>
                      <a:pt x="2" y="161"/>
                    </a:lnTo>
                    <a:lnTo>
                      <a:pt x="3" y="157"/>
                    </a:lnTo>
                    <a:lnTo>
                      <a:pt x="3" y="153"/>
                    </a:lnTo>
                    <a:lnTo>
                      <a:pt x="3" y="149"/>
                    </a:lnTo>
                    <a:lnTo>
                      <a:pt x="5" y="144"/>
                    </a:lnTo>
                    <a:lnTo>
                      <a:pt x="6" y="139"/>
                    </a:lnTo>
                    <a:lnTo>
                      <a:pt x="7" y="134"/>
                    </a:lnTo>
                    <a:lnTo>
                      <a:pt x="7" y="129"/>
                    </a:lnTo>
                    <a:lnTo>
                      <a:pt x="8" y="123"/>
                    </a:lnTo>
                    <a:lnTo>
                      <a:pt x="8" y="118"/>
                    </a:lnTo>
                    <a:lnTo>
                      <a:pt x="11" y="113"/>
                    </a:lnTo>
                    <a:lnTo>
                      <a:pt x="12" y="107"/>
                    </a:lnTo>
                    <a:lnTo>
                      <a:pt x="13" y="102"/>
                    </a:lnTo>
                    <a:lnTo>
                      <a:pt x="14" y="96"/>
                    </a:lnTo>
                    <a:lnTo>
                      <a:pt x="17" y="92"/>
                    </a:lnTo>
                    <a:lnTo>
                      <a:pt x="19" y="87"/>
                    </a:lnTo>
                    <a:lnTo>
                      <a:pt x="20" y="81"/>
                    </a:lnTo>
                    <a:lnTo>
                      <a:pt x="23" y="76"/>
                    </a:lnTo>
                    <a:lnTo>
                      <a:pt x="26" y="71"/>
                    </a:lnTo>
                    <a:lnTo>
                      <a:pt x="29" y="65"/>
                    </a:lnTo>
                    <a:lnTo>
                      <a:pt x="31" y="60"/>
                    </a:lnTo>
                    <a:lnTo>
                      <a:pt x="35" y="55"/>
                    </a:lnTo>
                    <a:lnTo>
                      <a:pt x="39" y="51"/>
                    </a:lnTo>
                    <a:lnTo>
                      <a:pt x="42" y="45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3" y="34"/>
                    </a:lnTo>
                    <a:lnTo>
                      <a:pt x="57" y="31"/>
                    </a:lnTo>
                    <a:lnTo>
                      <a:pt x="62" y="27"/>
                    </a:lnTo>
                    <a:lnTo>
                      <a:pt x="65" y="23"/>
                    </a:lnTo>
                    <a:lnTo>
                      <a:pt x="69" y="21"/>
                    </a:lnTo>
                    <a:lnTo>
                      <a:pt x="73" y="19"/>
                    </a:lnTo>
                    <a:lnTo>
                      <a:pt x="76" y="16"/>
                    </a:lnTo>
                    <a:lnTo>
                      <a:pt x="80" y="14"/>
                    </a:lnTo>
                    <a:lnTo>
                      <a:pt x="84" y="11"/>
                    </a:lnTo>
                    <a:lnTo>
                      <a:pt x="87" y="10"/>
                    </a:lnTo>
                    <a:lnTo>
                      <a:pt x="91" y="8"/>
                    </a:lnTo>
                    <a:lnTo>
                      <a:pt x="94" y="6"/>
                    </a:lnTo>
                    <a:lnTo>
                      <a:pt x="98" y="6"/>
                    </a:lnTo>
                    <a:lnTo>
                      <a:pt x="104" y="4"/>
                    </a:lnTo>
                    <a:lnTo>
                      <a:pt x="109" y="3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27" y="0"/>
                    </a:lnTo>
                    <a:lnTo>
                      <a:pt x="130" y="2"/>
                    </a:lnTo>
                    <a:lnTo>
                      <a:pt x="132" y="3"/>
                    </a:lnTo>
                    <a:lnTo>
                      <a:pt x="132" y="4"/>
                    </a:lnTo>
                    <a:lnTo>
                      <a:pt x="131" y="5"/>
                    </a:lnTo>
                    <a:lnTo>
                      <a:pt x="128" y="5"/>
                    </a:lnTo>
                    <a:lnTo>
                      <a:pt x="126" y="6"/>
                    </a:lnTo>
                    <a:lnTo>
                      <a:pt x="122" y="6"/>
                    </a:lnTo>
                    <a:lnTo>
                      <a:pt x="119" y="9"/>
                    </a:lnTo>
                    <a:lnTo>
                      <a:pt x="114" y="10"/>
                    </a:lnTo>
                    <a:lnTo>
                      <a:pt x="110" y="11"/>
                    </a:lnTo>
                    <a:lnTo>
                      <a:pt x="105" y="14"/>
                    </a:lnTo>
                    <a:lnTo>
                      <a:pt x="102" y="16"/>
                    </a:lnTo>
                    <a:lnTo>
                      <a:pt x="96" y="19"/>
                    </a:lnTo>
                    <a:lnTo>
                      <a:pt x="91" y="22"/>
                    </a:lnTo>
                    <a:lnTo>
                      <a:pt x="86" y="26"/>
                    </a:lnTo>
                    <a:lnTo>
                      <a:pt x="81" y="31"/>
                    </a:lnTo>
                    <a:lnTo>
                      <a:pt x="76" y="36"/>
                    </a:lnTo>
                    <a:lnTo>
                      <a:pt x="70" y="40"/>
                    </a:lnTo>
                    <a:lnTo>
                      <a:pt x="65" y="47"/>
                    </a:lnTo>
                    <a:lnTo>
                      <a:pt x="62" y="53"/>
                    </a:lnTo>
                    <a:lnTo>
                      <a:pt x="56" y="58"/>
                    </a:lnTo>
                    <a:lnTo>
                      <a:pt x="52" y="65"/>
                    </a:lnTo>
                    <a:lnTo>
                      <a:pt x="48" y="71"/>
                    </a:lnTo>
                    <a:lnTo>
                      <a:pt x="45" y="77"/>
                    </a:lnTo>
                    <a:lnTo>
                      <a:pt x="41" y="82"/>
                    </a:lnTo>
                    <a:lnTo>
                      <a:pt x="39" y="88"/>
                    </a:lnTo>
                    <a:lnTo>
                      <a:pt x="35" y="94"/>
                    </a:lnTo>
                    <a:lnTo>
                      <a:pt x="34" y="100"/>
                    </a:lnTo>
                    <a:lnTo>
                      <a:pt x="31" y="105"/>
                    </a:lnTo>
                    <a:lnTo>
                      <a:pt x="31" y="110"/>
                    </a:lnTo>
                    <a:lnTo>
                      <a:pt x="30" y="113"/>
                    </a:lnTo>
                    <a:lnTo>
                      <a:pt x="30" y="117"/>
                    </a:lnTo>
                    <a:lnTo>
                      <a:pt x="31" y="119"/>
                    </a:lnTo>
                    <a:lnTo>
                      <a:pt x="34" y="124"/>
                    </a:lnTo>
                    <a:lnTo>
                      <a:pt x="37" y="129"/>
                    </a:lnTo>
                    <a:lnTo>
                      <a:pt x="43" y="134"/>
                    </a:lnTo>
                    <a:lnTo>
                      <a:pt x="47" y="136"/>
                    </a:lnTo>
                    <a:lnTo>
                      <a:pt x="51" y="139"/>
                    </a:lnTo>
                    <a:lnTo>
                      <a:pt x="54" y="141"/>
                    </a:lnTo>
                    <a:lnTo>
                      <a:pt x="59" y="145"/>
                    </a:lnTo>
                    <a:lnTo>
                      <a:pt x="63" y="147"/>
                    </a:lnTo>
                    <a:lnTo>
                      <a:pt x="68" y="151"/>
                    </a:lnTo>
                    <a:lnTo>
                      <a:pt x="71" y="153"/>
                    </a:lnTo>
                    <a:lnTo>
                      <a:pt x="77" y="157"/>
                    </a:lnTo>
                    <a:lnTo>
                      <a:pt x="81" y="160"/>
                    </a:lnTo>
                    <a:lnTo>
                      <a:pt x="86" y="162"/>
                    </a:lnTo>
                    <a:lnTo>
                      <a:pt x="91" y="164"/>
                    </a:lnTo>
                    <a:lnTo>
                      <a:pt x="97" y="168"/>
                    </a:lnTo>
                    <a:lnTo>
                      <a:pt x="102" y="170"/>
                    </a:lnTo>
                    <a:lnTo>
                      <a:pt x="105" y="173"/>
                    </a:lnTo>
                    <a:lnTo>
                      <a:pt x="110" y="175"/>
                    </a:lnTo>
                    <a:lnTo>
                      <a:pt x="116" y="178"/>
                    </a:lnTo>
                    <a:lnTo>
                      <a:pt x="120" y="180"/>
                    </a:lnTo>
                    <a:lnTo>
                      <a:pt x="125" y="181"/>
                    </a:lnTo>
                    <a:lnTo>
                      <a:pt x="128" y="184"/>
                    </a:lnTo>
                    <a:lnTo>
                      <a:pt x="133" y="186"/>
                    </a:lnTo>
                    <a:lnTo>
                      <a:pt x="137" y="188"/>
                    </a:lnTo>
                    <a:lnTo>
                      <a:pt x="141" y="189"/>
                    </a:lnTo>
                    <a:lnTo>
                      <a:pt x="143" y="190"/>
                    </a:lnTo>
                    <a:lnTo>
                      <a:pt x="147" y="191"/>
                    </a:lnTo>
                    <a:lnTo>
                      <a:pt x="153" y="192"/>
                    </a:lnTo>
                    <a:lnTo>
                      <a:pt x="158" y="194"/>
                    </a:lnTo>
                    <a:lnTo>
                      <a:pt x="164" y="194"/>
                    </a:lnTo>
                    <a:lnTo>
                      <a:pt x="168" y="195"/>
                    </a:lnTo>
                    <a:lnTo>
                      <a:pt x="173" y="195"/>
                    </a:lnTo>
                    <a:lnTo>
                      <a:pt x="178" y="195"/>
                    </a:lnTo>
                    <a:lnTo>
                      <a:pt x="182" y="195"/>
                    </a:lnTo>
                    <a:lnTo>
                      <a:pt x="187" y="195"/>
                    </a:lnTo>
                    <a:lnTo>
                      <a:pt x="190" y="194"/>
                    </a:lnTo>
                    <a:lnTo>
                      <a:pt x="194" y="194"/>
                    </a:lnTo>
                    <a:lnTo>
                      <a:pt x="198" y="192"/>
                    </a:lnTo>
                    <a:lnTo>
                      <a:pt x="201" y="191"/>
                    </a:lnTo>
                    <a:lnTo>
                      <a:pt x="206" y="189"/>
                    </a:lnTo>
                    <a:lnTo>
                      <a:pt x="211" y="186"/>
                    </a:lnTo>
                    <a:lnTo>
                      <a:pt x="213" y="183"/>
                    </a:lnTo>
                    <a:lnTo>
                      <a:pt x="217" y="179"/>
                    </a:lnTo>
                    <a:lnTo>
                      <a:pt x="221" y="175"/>
                    </a:lnTo>
                    <a:lnTo>
                      <a:pt x="224" y="170"/>
                    </a:lnTo>
                    <a:lnTo>
                      <a:pt x="228" y="166"/>
                    </a:lnTo>
                    <a:lnTo>
                      <a:pt x="229" y="162"/>
                    </a:lnTo>
                    <a:lnTo>
                      <a:pt x="229" y="157"/>
                    </a:lnTo>
                    <a:lnTo>
                      <a:pt x="228" y="155"/>
                    </a:lnTo>
                    <a:lnTo>
                      <a:pt x="224" y="151"/>
                    </a:lnTo>
                    <a:lnTo>
                      <a:pt x="219" y="147"/>
                    </a:lnTo>
                    <a:lnTo>
                      <a:pt x="217" y="145"/>
                    </a:lnTo>
                    <a:lnTo>
                      <a:pt x="213" y="144"/>
                    </a:lnTo>
                    <a:lnTo>
                      <a:pt x="210" y="141"/>
                    </a:lnTo>
                    <a:lnTo>
                      <a:pt x="206" y="140"/>
                    </a:lnTo>
                    <a:lnTo>
                      <a:pt x="201" y="136"/>
                    </a:lnTo>
                    <a:lnTo>
                      <a:pt x="198" y="134"/>
                    </a:lnTo>
                    <a:lnTo>
                      <a:pt x="193" y="132"/>
                    </a:lnTo>
                    <a:lnTo>
                      <a:pt x="188" y="128"/>
                    </a:lnTo>
                    <a:lnTo>
                      <a:pt x="183" y="124"/>
                    </a:lnTo>
                    <a:lnTo>
                      <a:pt x="178" y="121"/>
                    </a:lnTo>
                    <a:lnTo>
                      <a:pt x="175" y="117"/>
                    </a:lnTo>
                    <a:lnTo>
                      <a:pt x="170" y="113"/>
                    </a:lnTo>
                    <a:lnTo>
                      <a:pt x="165" y="107"/>
                    </a:lnTo>
                    <a:lnTo>
                      <a:pt x="161" y="102"/>
                    </a:lnTo>
                    <a:lnTo>
                      <a:pt x="156" y="99"/>
                    </a:lnTo>
                    <a:lnTo>
                      <a:pt x="153" y="95"/>
                    </a:lnTo>
                    <a:lnTo>
                      <a:pt x="149" y="90"/>
                    </a:lnTo>
                    <a:lnTo>
                      <a:pt x="145" y="87"/>
                    </a:lnTo>
                    <a:lnTo>
                      <a:pt x="143" y="84"/>
                    </a:lnTo>
                    <a:lnTo>
                      <a:pt x="142" y="82"/>
                    </a:lnTo>
                    <a:lnTo>
                      <a:pt x="137" y="76"/>
                    </a:lnTo>
                    <a:lnTo>
                      <a:pt x="134" y="72"/>
                    </a:lnTo>
                    <a:lnTo>
                      <a:pt x="132" y="67"/>
                    </a:lnTo>
                    <a:lnTo>
                      <a:pt x="132" y="65"/>
                    </a:lnTo>
                    <a:lnTo>
                      <a:pt x="133" y="61"/>
                    </a:lnTo>
                    <a:lnTo>
                      <a:pt x="134" y="60"/>
                    </a:lnTo>
                    <a:lnTo>
                      <a:pt x="137" y="59"/>
                    </a:lnTo>
                    <a:lnTo>
                      <a:pt x="139" y="60"/>
                    </a:lnTo>
                    <a:lnTo>
                      <a:pt x="141" y="61"/>
                    </a:lnTo>
                    <a:lnTo>
                      <a:pt x="143" y="62"/>
                    </a:lnTo>
                    <a:lnTo>
                      <a:pt x="145" y="66"/>
                    </a:lnTo>
                    <a:lnTo>
                      <a:pt x="149" y="70"/>
                    </a:lnTo>
                    <a:close/>
                  </a:path>
                </a:pathLst>
              </a:custGeom>
              <a:solidFill>
                <a:srgbClr val="A33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5" name="Freeform 173"/>
              <p:cNvSpPr>
                <a:spLocks/>
              </p:cNvSpPr>
              <p:nvPr/>
            </p:nvSpPr>
            <p:spPr bwMode="auto">
              <a:xfrm>
                <a:off x="1654" y="1899"/>
                <a:ext cx="61" cy="88"/>
              </a:xfrm>
              <a:custGeom>
                <a:avLst/>
                <a:gdLst>
                  <a:gd name="T0" fmla="*/ 0 w 255"/>
                  <a:gd name="T1" fmla="*/ 0 h 353"/>
                  <a:gd name="T2" fmla="*/ 0 w 255"/>
                  <a:gd name="T3" fmla="*/ 0 h 353"/>
                  <a:gd name="T4" fmla="*/ 0 w 255"/>
                  <a:gd name="T5" fmla="*/ 0 h 353"/>
                  <a:gd name="T6" fmla="*/ 0 w 255"/>
                  <a:gd name="T7" fmla="*/ 0 h 353"/>
                  <a:gd name="T8" fmla="*/ 0 w 255"/>
                  <a:gd name="T9" fmla="*/ 0 h 353"/>
                  <a:gd name="T10" fmla="*/ 0 w 255"/>
                  <a:gd name="T11" fmla="*/ 0 h 353"/>
                  <a:gd name="T12" fmla="*/ 0 w 255"/>
                  <a:gd name="T13" fmla="*/ 0 h 353"/>
                  <a:gd name="T14" fmla="*/ 0 w 255"/>
                  <a:gd name="T15" fmla="*/ 0 h 353"/>
                  <a:gd name="T16" fmla="*/ 0 w 255"/>
                  <a:gd name="T17" fmla="*/ 0 h 353"/>
                  <a:gd name="T18" fmla="*/ 0 w 255"/>
                  <a:gd name="T19" fmla="*/ 0 h 353"/>
                  <a:gd name="T20" fmla="*/ 0 w 255"/>
                  <a:gd name="T21" fmla="*/ 0 h 353"/>
                  <a:gd name="T22" fmla="*/ 0 w 255"/>
                  <a:gd name="T23" fmla="*/ 0 h 353"/>
                  <a:gd name="T24" fmla="*/ 0 w 255"/>
                  <a:gd name="T25" fmla="*/ 0 h 353"/>
                  <a:gd name="T26" fmla="*/ 0 w 255"/>
                  <a:gd name="T27" fmla="*/ 0 h 353"/>
                  <a:gd name="T28" fmla="*/ 0 w 255"/>
                  <a:gd name="T29" fmla="*/ 0 h 353"/>
                  <a:gd name="T30" fmla="*/ 0 w 255"/>
                  <a:gd name="T31" fmla="*/ 0 h 353"/>
                  <a:gd name="T32" fmla="*/ 0 w 255"/>
                  <a:gd name="T33" fmla="*/ 0 h 353"/>
                  <a:gd name="T34" fmla="*/ 0 w 255"/>
                  <a:gd name="T35" fmla="*/ 0 h 353"/>
                  <a:gd name="T36" fmla="*/ 0 w 255"/>
                  <a:gd name="T37" fmla="*/ 0 h 353"/>
                  <a:gd name="T38" fmla="*/ 0 w 255"/>
                  <a:gd name="T39" fmla="*/ 0 h 353"/>
                  <a:gd name="T40" fmla="*/ 0 w 255"/>
                  <a:gd name="T41" fmla="*/ 0 h 353"/>
                  <a:gd name="T42" fmla="*/ 0 w 255"/>
                  <a:gd name="T43" fmla="*/ 0 h 353"/>
                  <a:gd name="T44" fmla="*/ 0 w 255"/>
                  <a:gd name="T45" fmla="*/ 0 h 353"/>
                  <a:gd name="T46" fmla="*/ 0 w 255"/>
                  <a:gd name="T47" fmla="*/ 0 h 353"/>
                  <a:gd name="T48" fmla="*/ 0 w 255"/>
                  <a:gd name="T49" fmla="*/ 0 h 353"/>
                  <a:gd name="T50" fmla="*/ 0 w 255"/>
                  <a:gd name="T51" fmla="*/ 0 h 353"/>
                  <a:gd name="T52" fmla="*/ 0 w 255"/>
                  <a:gd name="T53" fmla="*/ 0 h 353"/>
                  <a:gd name="T54" fmla="*/ 0 w 255"/>
                  <a:gd name="T55" fmla="*/ 0 h 353"/>
                  <a:gd name="T56" fmla="*/ 0 w 255"/>
                  <a:gd name="T57" fmla="*/ 0 h 353"/>
                  <a:gd name="T58" fmla="*/ 0 w 255"/>
                  <a:gd name="T59" fmla="*/ 0 h 353"/>
                  <a:gd name="T60" fmla="*/ 0 w 255"/>
                  <a:gd name="T61" fmla="*/ 0 h 353"/>
                  <a:gd name="T62" fmla="*/ 0 w 255"/>
                  <a:gd name="T63" fmla="*/ 0 h 353"/>
                  <a:gd name="T64" fmla="*/ 0 w 255"/>
                  <a:gd name="T65" fmla="*/ 0 h 353"/>
                  <a:gd name="T66" fmla="*/ 0 w 255"/>
                  <a:gd name="T67" fmla="*/ 0 h 353"/>
                  <a:gd name="T68" fmla="*/ 0 w 255"/>
                  <a:gd name="T69" fmla="*/ 0 h 353"/>
                  <a:gd name="T70" fmla="*/ 0 w 255"/>
                  <a:gd name="T71" fmla="*/ 0 h 353"/>
                  <a:gd name="T72" fmla="*/ 0 w 255"/>
                  <a:gd name="T73" fmla="*/ 0 h 353"/>
                  <a:gd name="T74" fmla="*/ 0 w 255"/>
                  <a:gd name="T75" fmla="*/ 0 h 353"/>
                  <a:gd name="T76" fmla="*/ 0 w 255"/>
                  <a:gd name="T77" fmla="*/ 0 h 353"/>
                  <a:gd name="T78" fmla="*/ 0 w 255"/>
                  <a:gd name="T79" fmla="*/ 0 h 353"/>
                  <a:gd name="T80" fmla="*/ 0 w 255"/>
                  <a:gd name="T81" fmla="*/ 0 h 353"/>
                  <a:gd name="T82" fmla="*/ 0 w 255"/>
                  <a:gd name="T83" fmla="*/ 0 h 353"/>
                  <a:gd name="T84" fmla="*/ 0 w 255"/>
                  <a:gd name="T85" fmla="*/ 0 h 353"/>
                  <a:gd name="T86" fmla="*/ 0 w 255"/>
                  <a:gd name="T87" fmla="*/ 0 h 353"/>
                  <a:gd name="T88" fmla="*/ 0 w 255"/>
                  <a:gd name="T89" fmla="*/ 0 h 353"/>
                  <a:gd name="T90" fmla="*/ 0 w 255"/>
                  <a:gd name="T91" fmla="*/ 0 h 353"/>
                  <a:gd name="T92" fmla="*/ 0 w 255"/>
                  <a:gd name="T93" fmla="*/ 0 h 353"/>
                  <a:gd name="T94" fmla="*/ 0 w 255"/>
                  <a:gd name="T95" fmla="*/ 0 h 353"/>
                  <a:gd name="T96" fmla="*/ 0 w 255"/>
                  <a:gd name="T97" fmla="*/ 0 h 353"/>
                  <a:gd name="T98" fmla="*/ 0 w 255"/>
                  <a:gd name="T99" fmla="*/ 0 h 353"/>
                  <a:gd name="T100" fmla="*/ 0 w 255"/>
                  <a:gd name="T101" fmla="*/ 0 h 353"/>
                  <a:gd name="T102" fmla="*/ 0 w 255"/>
                  <a:gd name="T103" fmla="*/ 0 h 353"/>
                  <a:gd name="T104" fmla="*/ 0 w 255"/>
                  <a:gd name="T105" fmla="*/ 0 h 353"/>
                  <a:gd name="T106" fmla="*/ 0 w 255"/>
                  <a:gd name="T107" fmla="*/ 0 h 353"/>
                  <a:gd name="T108" fmla="*/ 0 w 255"/>
                  <a:gd name="T109" fmla="*/ 0 h 353"/>
                  <a:gd name="T110" fmla="*/ 0 w 255"/>
                  <a:gd name="T111" fmla="*/ 0 h 353"/>
                  <a:gd name="T112" fmla="*/ 0 w 255"/>
                  <a:gd name="T113" fmla="*/ 0 h 353"/>
                  <a:gd name="T114" fmla="*/ 0 w 255"/>
                  <a:gd name="T115" fmla="*/ 0 h 353"/>
                  <a:gd name="T116" fmla="*/ 0 w 255"/>
                  <a:gd name="T117" fmla="*/ 0 h 3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5" h="353">
                    <a:moveTo>
                      <a:pt x="102" y="29"/>
                    </a:moveTo>
                    <a:lnTo>
                      <a:pt x="101" y="29"/>
                    </a:lnTo>
                    <a:lnTo>
                      <a:pt x="100" y="29"/>
                    </a:lnTo>
                    <a:lnTo>
                      <a:pt x="96" y="29"/>
                    </a:lnTo>
                    <a:lnTo>
                      <a:pt x="91" y="31"/>
                    </a:lnTo>
                    <a:lnTo>
                      <a:pt x="86" y="32"/>
                    </a:lnTo>
                    <a:lnTo>
                      <a:pt x="80" y="34"/>
                    </a:lnTo>
                    <a:lnTo>
                      <a:pt x="77" y="35"/>
                    </a:lnTo>
                    <a:lnTo>
                      <a:pt x="73" y="37"/>
                    </a:lnTo>
                    <a:lnTo>
                      <a:pt x="71" y="39"/>
                    </a:lnTo>
                    <a:lnTo>
                      <a:pt x="68" y="41"/>
                    </a:lnTo>
                    <a:lnTo>
                      <a:pt x="63" y="43"/>
                    </a:lnTo>
                    <a:lnTo>
                      <a:pt x="60" y="45"/>
                    </a:lnTo>
                    <a:lnTo>
                      <a:pt x="56" y="48"/>
                    </a:lnTo>
                    <a:lnTo>
                      <a:pt x="52" y="50"/>
                    </a:lnTo>
                    <a:lnTo>
                      <a:pt x="49" y="54"/>
                    </a:lnTo>
                    <a:lnTo>
                      <a:pt x="45" y="57"/>
                    </a:lnTo>
                    <a:lnTo>
                      <a:pt x="42" y="61"/>
                    </a:lnTo>
                    <a:lnTo>
                      <a:pt x="38" y="66"/>
                    </a:lnTo>
                    <a:lnTo>
                      <a:pt x="34" y="69"/>
                    </a:lnTo>
                    <a:lnTo>
                      <a:pt x="31" y="76"/>
                    </a:lnTo>
                    <a:lnTo>
                      <a:pt x="28" y="80"/>
                    </a:lnTo>
                    <a:lnTo>
                      <a:pt x="25" y="86"/>
                    </a:lnTo>
                    <a:lnTo>
                      <a:pt x="22" y="91"/>
                    </a:lnTo>
                    <a:lnTo>
                      <a:pt x="20" y="99"/>
                    </a:lnTo>
                    <a:lnTo>
                      <a:pt x="18" y="102"/>
                    </a:lnTo>
                    <a:lnTo>
                      <a:pt x="17" y="106"/>
                    </a:lnTo>
                    <a:lnTo>
                      <a:pt x="16" y="110"/>
                    </a:lnTo>
                    <a:lnTo>
                      <a:pt x="15" y="113"/>
                    </a:lnTo>
                    <a:lnTo>
                      <a:pt x="14" y="117"/>
                    </a:lnTo>
                    <a:lnTo>
                      <a:pt x="12" y="120"/>
                    </a:lnTo>
                    <a:lnTo>
                      <a:pt x="11" y="124"/>
                    </a:lnTo>
                    <a:lnTo>
                      <a:pt x="10" y="128"/>
                    </a:lnTo>
                    <a:lnTo>
                      <a:pt x="9" y="131"/>
                    </a:lnTo>
                    <a:lnTo>
                      <a:pt x="9" y="135"/>
                    </a:lnTo>
                    <a:lnTo>
                      <a:pt x="8" y="139"/>
                    </a:lnTo>
                    <a:lnTo>
                      <a:pt x="6" y="142"/>
                    </a:lnTo>
                    <a:lnTo>
                      <a:pt x="5" y="146"/>
                    </a:lnTo>
                    <a:lnTo>
                      <a:pt x="5" y="151"/>
                    </a:lnTo>
                    <a:lnTo>
                      <a:pt x="4" y="154"/>
                    </a:lnTo>
                    <a:lnTo>
                      <a:pt x="4" y="158"/>
                    </a:lnTo>
                    <a:lnTo>
                      <a:pt x="3" y="162"/>
                    </a:lnTo>
                    <a:lnTo>
                      <a:pt x="3" y="167"/>
                    </a:lnTo>
                    <a:lnTo>
                      <a:pt x="2" y="170"/>
                    </a:lnTo>
                    <a:lnTo>
                      <a:pt x="2" y="174"/>
                    </a:lnTo>
                    <a:lnTo>
                      <a:pt x="2" y="178"/>
                    </a:lnTo>
                    <a:lnTo>
                      <a:pt x="0" y="181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2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0" y="213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0" y="224"/>
                    </a:lnTo>
                    <a:lnTo>
                      <a:pt x="0" y="229"/>
                    </a:lnTo>
                    <a:lnTo>
                      <a:pt x="2" y="232"/>
                    </a:lnTo>
                    <a:lnTo>
                      <a:pt x="2" y="236"/>
                    </a:lnTo>
                    <a:lnTo>
                      <a:pt x="2" y="240"/>
                    </a:lnTo>
                    <a:lnTo>
                      <a:pt x="3" y="243"/>
                    </a:lnTo>
                    <a:lnTo>
                      <a:pt x="3" y="247"/>
                    </a:lnTo>
                    <a:lnTo>
                      <a:pt x="4" y="250"/>
                    </a:lnTo>
                    <a:lnTo>
                      <a:pt x="4" y="254"/>
                    </a:lnTo>
                    <a:lnTo>
                      <a:pt x="5" y="258"/>
                    </a:lnTo>
                    <a:lnTo>
                      <a:pt x="6" y="261"/>
                    </a:lnTo>
                    <a:lnTo>
                      <a:pt x="8" y="265"/>
                    </a:lnTo>
                    <a:lnTo>
                      <a:pt x="8" y="267"/>
                    </a:lnTo>
                    <a:lnTo>
                      <a:pt x="9" y="271"/>
                    </a:lnTo>
                    <a:lnTo>
                      <a:pt x="10" y="275"/>
                    </a:lnTo>
                    <a:lnTo>
                      <a:pt x="11" y="278"/>
                    </a:lnTo>
                    <a:lnTo>
                      <a:pt x="12" y="281"/>
                    </a:lnTo>
                    <a:lnTo>
                      <a:pt x="14" y="284"/>
                    </a:lnTo>
                    <a:lnTo>
                      <a:pt x="16" y="288"/>
                    </a:lnTo>
                    <a:lnTo>
                      <a:pt x="17" y="291"/>
                    </a:lnTo>
                    <a:lnTo>
                      <a:pt x="21" y="297"/>
                    </a:lnTo>
                    <a:lnTo>
                      <a:pt x="25" y="303"/>
                    </a:lnTo>
                    <a:lnTo>
                      <a:pt x="28" y="309"/>
                    </a:lnTo>
                    <a:lnTo>
                      <a:pt x="32" y="314"/>
                    </a:lnTo>
                    <a:lnTo>
                      <a:pt x="35" y="319"/>
                    </a:lnTo>
                    <a:lnTo>
                      <a:pt x="40" y="325"/>
                    </a:lnTo>
                    <a:lnTo>
                      <a:pt x="46" y="328"/>
                    </a:lnTo>
                    <a:lnTo>
                      <a:pt x="51" y="333"/>
                    </a:lnTo>
                    <a:lnTo>
                      <a:pt x="56" y="336"/>
                    </a:lnTo>
                    <a:lnTo>
                      <a:pt x="62" y="339"/>
                    </a:lnTo>
                    <a:lnTo>
                      <a:pt x="68" y="342"/>
                    </a:lnTo>
                    <a:lnTo>
                      <a:pt x="73" y="345"/>
                    </a:lnTo>
                    <a:lnTo>
                      <a:pt x="79" y="346"/>
                    </a:lnTo>
                    <a:lnTo>
                      <a:pt x="85" y="349"/>
                    </a:lnTo>
                    <a:lnTo>
                      <a:pt x="89" y="349"/>
                    </a:lnTo>
                    <a:lnTo>
                      <a:pt x="91" y="350"/>
                    </a:lnTo>
                    <a:lnTo>
                      <a:pt x="95" y="350"/>
                    </a:lnTo>
                    <a:lnTo>
                      <a:pt x="99" y="351"/>
                    </a:lnTo>
                    <a:lnTo>
                      <a:pt x="105" y="351"/>
                    </a:lnTo>
                    <a:lnTo>
                      <a:pt x="111" y="353"/>
                    </a:lnTo>
                    <a:lnTo>
                      <a:pt x="117" y="353"/>
                    </a:lnTo>
                    <a:lnTo>
                      <a:pt x="124" y="353"/>
                    </a:lnTo>
                    <a:lnTo>
                      <a:pt x="130" y="353"/>
                    </a:lnTo>
                    <a:lnTo>
                      <a:pt x="136" y="351"/>
                    </a:lnTo>
                    <a:lnTo>
                      <a:pt x="140" y="351"/>
                    </a:lnTo>
                    <a:lnTo>
                      <a:pt x="142" y="351"/>
                    </a:lnTo>
                    <a:lnTo>
                      <a:pt x="146" y="350"/>
                    </a:lnTo>
                    <a:lnTo>
                      <a:pt x="150" y="350"/>
                    </a:lnTo>
                    <a:lnTo>
                      <a:pt x="154" y="349"/>
                    </a:lnTo>
                    <a:lnTo>
                      <a:pt x="160" y="348"/>
                    </a:lnTo>
                    <a:lnTo>
                      <a:pt x="167" y="345"/>
                    </a:lnTo>
                    <a:lnTo>
                      <a:pt x="173" y="344"/>
                    </a:lnTo>
                    <a:lnTo>
                      <a:pt x="177" y="342"/>
                    </a:lnTo>
                    <a:lnTo>
                      <a:pt x="182" y="339"/>
                    </a:lnTo>
                    <a:lnTo>
                      <a:pt x="187" y="338"/>
                    </a:lnTo>
                    <a:lnTo>
                      <a:pt x="192" y="336"/>
                    </a:lnTo>
                    <a:lnTo>
                      <a:pt x="197" y="333"/>
                    </a:lnTo>
                    <a:lnTo>
                      <a:pt x="200" y="331"/>
                    </a:lnTo>
                    <a:lnTo>
                      <a:pt x="204" y="328"/>
                    </a:lnTo>
                    <a:lnTo>
                      <a:pt x="209" y="326"/>
                    </a:lnTo>
                    <a:lnTo>
                      <a:pt x="211" y="322"/>
                    </a:lnTo>
                    <a:lnTo>
                      <a:pt x="215" y="320"/>
                    </a:lnTo>
                    <a:lnTo>
                      <a:pt x="217" y="317"/>
                    </a:lnTo>
                    <a:lnTo>
                      <a:pt x="219" y="315"/>
                    </a:lnTo>
                    <a:lnTo>
                      <a:pt x="220" y="311"/>
                    </a:lnTo>
                    <a:lnTo>
                      <a:pt x="222" y="306"/>
                    </a:lnTo>
                    <a:lnTo>
                      <a:pt x="224" y="302"/>
                    </a:lnTo>
                    <a:lnTo>
                      <a:pt x="226" y="295"/>
                    </a:lnTo>
                    <a:lnTo>
                      <a:pt x="226" y="292"/>
                    </a:lnTo>
                    <a:lnTo>
                      <a:pt x="227" y="288"/>
                    </a:lnTo>
                    <a:lnTo>
                      <a:pt x="227" y="284"/>
                    </a:lnTo>
                    <a:lnTo>
                      <a:pt x="228" y="281"/>
                    </a:lnTo>
                    <a:lnTo>
                      <a:pt x="230" y="277"/>
                    </a:lnTo>
                    <a:lnTo>
                      <a:pt x="231" y="274"/>
                    </a:lnTo>
                    <a:lnTo>
                      <a:pt x="231" y="269"/>
                    </a:lnTo>
                    <a:lnTo>
                      <a:pt x="232" y="265"/>
                    </a:lnTo>
                    <a:lnTo>
                      <a:pt x="232" y="260"/>
                    </a:lnTo>
                    <a:lnTo>
                      <a:pt x="233" y="255"/>
                    </a:lnTo>
                    <a:lnTo>
                      <a:pt x="234" y="250"/>
                    </a:lnTo>
                    <a:lnTo>
                      <a:pt x="236" y="247"/>
                    </a:lnTo>
                    <a:lnTo>
                      <a:pt x="236" y="241"/>
                    </a:lnTo>
                    <a:lnTo>
                      <a:pt x="237" y="236"/>
                    </a:lnTo>
                    <a:lnTo>
                      <a:pt x="237" y="231"/>
                    </a:lnTo>
                    <a:lnTo>
                      <a:pt x="238" y="226"/>
                    </a:lnTo>
                    <a:lnTo>
                      <a:pt x="238" y="221"/>
                    </a:lnTo>
                    <a:lnTo>
                      <a:pt x="239" y="216"/>
                    </a:lnTo>
                    <a:lnTo>
                      <a:pt x="241" y="210"/>
                    </a:lnTo>
                    <a:lnTo>
                      <a:pt x="242" y="207"/>
                    </a:lnTo>
                    <a:lnTo>
                      <a:pt x="242" y="201"/>
                    </a:lnTo>
                    <a:lnTo>
                      <a:pt x="243" y="196"/>
                    </a:lnTo>
                    <a:lnTo>
                      <a:pt x="243" y="191"/>
                    </a:lnTo>
                    <a:lnTo>
                      <a:pt x="244" y="186"/>
                    </a:lnTo>
                    <a:lnTo>
                      <a:pt x="244" y="180"/>
                    </a:lnTo>
                    <a:lnTo>
                      <a:pt x="245" y="175"/>
                    </a:lnTo>
                    <a:lnTo>
                      <a:pt x="245" y="169"/>
                    </a:lnTo>
                    <a:lnTo>
                      <a:pt x="247" y="165"/>
                    </a:lnTo>
                    <a:lnTo>
                      <a:pt x="247" y="159"/>
                    </a:lnTo>
                    <a:lnTo>
                      <a:pt x="248" y="154"/>
                    </a:lnTo>
                    <a:lnTo>
                      <a:pt x="248" y="150"/>
                    </a:lnTo>
                    <a:lnTo>
                      <a:pt x="249" y="146"/>
                    </a:lnTo>
                    <a:lnTo>
                      <a:pt x="249" y="140"/>
                    </a:lnTo>
                    <a:lnTo>
                      <a:pt x="249" y="136"/>
                    </a:lnTo>
                    <a:lnTo>
                      <a:pt x="250" y="131"/>
                    </a:lnTo>
                    <a:lnTo>
                      <a:pt x="250" y="128"/>
                    </a:lnTo>
                    <a:lnTo>
                      <a:pt x="250" y="123"/>
                    </a:lnTo>
                    <a:lnTo>
                      <a:pt x="251" y="119"/>
                    </a:lnTo>
                    <a:lnTo>
                      <a:pt x="251" y="116"/>
                    </a:lnTo>
                    <a:lnTo>
                      <a:pt x="251" y="112"/>
                    </a:lnTo>
                    <a:lnTo>
                      <a:pt x="251" y="108"/>
                    </a:lnTo>
                    <a:lnTo>
                      <a:pt x="253" y="105"/>
                    </a:lnTo>
                    <a:lnTo>
                      <a:pt x="253" y="101"/>
                    </a:lnTo>
                    <a:lnTo>
                      <a:pt x="254" y="99"/>
                    </a:lnTo>
                    <a:lnTo>
                      <a:pt x="254" y="93"/>
                    </a:lnTo>
                    <a:lnTo>
                      <a:pt x="254" y="88"/>
                    </a:lnTo>
                    <a:lnTo>
                      <a:pt x="254" y="84"/>
                    </a:lnTo>
                    <a:lnTo>
                      <a:pt x="255" y="82"/>
                    </a:lnTo>
                    <a:lnTo>
                      <a:pt x="255" y="80"/>
                    </a:lnTo>
                    <a:lnTo>
                      <a:pt x="179" y="0"/>
                    </a:lnTo>
                    <a:lnTo>
                      <a:pt x="102" y="29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6" name="Freeform 174"/>
              <p:cNvSpPr>
                <a:spLocks/>
              </p:cNvSpPr>
              <p:nvPr/>
            </p:nvSpPr>
            <p:spPr bwMode="auto">
              <a:xfrm>
                <a:off x="1692" y="1913"/>
                <a:ext cx="24" cy="75"/>
              </a:xfrm>
              <a:custGeom>
                <a:avLst/>
                <a:gdLst>
                  <a:gd name="T0" fmla="*/ 0 w 110"/>
                  <a:gd name="T1" fmla="*/ 0 h 301"/>
                  <a:gd name="T2" fmla="*/ 0 w 110"/>
                  <a:gd name="T3" fmla="*/ 0 h 301"/>
                  <a:gd name="T4" fmla="*/ 0 w 110"/>
                  <a:gd name="T5" fmla="*/ 0 h 301"/>
                  <a:gd name="T6" fmla="*/ 0 w 110"/>
                  <a:gd name="T7" fmla="*/ 0 h 301"/>
                  <a:gd name="T8" fmla="*/ 0 w 110"/>
                  <a:gd name="T9" fmla="*/ 0 h 301"/>
                  <a:gd name="T10" fmla="*/ 0 w 110"/>
                  <a:gd name="T11" fmla="*/ 0 h 301"/>
                  <a:gd name="T12" fmla="*/ 0 w 110"/>
                  <a:gd name="T13" fmla="*/ 0 h 301"/>
                  <a:gd name="T14" fmla="*/ 0 w 110"/>
                  <a:gd name="T15" fmla="*/ 0 h 301"/>
                  <a:gd name="T16" fmla="*/ 0 w 110"/>
                  <a:gd name="T17" fmla="*/ 0 h 301"/>
                  <a:gd name="T18" fmla="*/ 0 w 110"/>
                  <a:gd name="T19" fmla="*/ 0 h 301"/>
                  <a:gd name="T20" fmla="*/ 0 w 110"/>
                  <a:gd name="T21" fmla="*/ 0 h 301"/>
                  <a:gd name="T22" fmla="*/ 0 w 110"/>
                  <a:gd name="T23" fmla="*/ 0 h 301"/>
                  <a:gd name="T24" fmla="*/ 0 w 110"/>
                  <a:gd name="T25" fmla="*/ 0 h 301"/>
                  <a:gd name="T26" fmla="*/ 0 w 110"/>
                  <a:gd name="T27" fmla="*/ 0 h 301"/>
                  <a:gd name="T28" fmla="*/ 0 w 110"/>
                  <a:gd name="T29" fmla="*/ 0 h 301"/>
                  <a:gd name="T30" fmla="*/ 0 w 110"/>
                  <a:gd name="T31" fmla="*/ 0 h 301"/>
                  <a:gd name="T32" fmla="*/ 0 w 110"/>
                  <a:gd name="T33" fmla="*/ 0 h 301"/>
                  <a:gd name="T34" fmla="*/ 0 w 110"/>
                  <a:gd name="T35" fmla="*/ 0 h 301"/>
                  <a:gd name="T36" fmla="*/ 0 w 110"/>
                  <a:gd name="T37" fmla="*/ 0 h 301"/>
                  <a:gd name="T38" fmla="*/ 0 w 110"/>
                  <a:gd name="T39" fmla="*/ 0 h 301"/>
                  <a:gd name="T40" fmla="*/ 0 w 110"/>
                  <a:gd name="T41" fmla="*/ 0 h 301"/>
                  <a:gd name="T42" fmla="*/ 0 w 110"/>
                  <a:gd name="T43" fmla="*/ 0 h 301"/>
                  <a:gd name="T44" fmla="*/ 0 w 110"/>
                  <a:gd name="T45" fmla="*/ 0 h 301"/>
                  <a:gd name="T46" fmla="*/ 0 w 110"/>
                  <a:gd name="T47" fmla="*/ 0 h 301"/>
                  <a:gd name="T48" fmla="*/ 0 w 110"/>
                  <a:gd name="T49" fmla="*/ 0 h 301"/>
                  <a:gd name="T50" fmla="*/ 0 w 110"/>
                  <a:gd name="T51" fmla="*/ 0 h 301"/>
                  <a:gd name="T52" fmla="*/ 0 w 110"/>
                  <a:gd name="T53" fmla="*/ 0 h 301"/>
                  <a:gd name="T54" fmla="*/ 0 w 110"/>
                  <a:gd name="T55" fmla="*/ 0 h 301"/>
                  <a:gd name="T56" fmla="*/ 0 w 110"/>
                  <a:gd name="T57" fmla="*/ 0 h 301"/>
                  <a:gd name="T58" fmla="*/ 0 w 110"/>
                  <a:gd name="T59" fmla="*/ 0 h 301"/>
                  <a:gd name="T60" fmla="*/ 0 w 110"/>
                  <a:gd name="T61" fmla="*/ 0 h 301"/>
                  <a:gd name="T62" fmla="*/ 0 w 110"/>
                  <a:gd name="T63" fmla="*/ 0 h 301"/>
                  <a:gd name="T64" fmla="*/ 0 w 110"/>
                  <a:gd name="T65" fmla="*/ 0 h 301"/>
                  <a:gd name="T66" fmla="*/ 0 w 110"/>
                  <a:gd name="T67" fmla="*/ 0 h 301"/>
                  <a:gd name="T68" fmla="*/ 0 w 110"/>
                  <a:gd name="T69" fmla="*/ 0 h 301"/>
                  <a:gd name="T70" fmla="*/ 0 w 110"/>
                  <a:gd name="T71" fmla="*/ 0 h 301"/>
                  <a:gd name="T72" fmla="*/ 0 w 110"/>
                  <a:gd name="T73" fmla="*/ 0 h 301"/>
                  <a:gd name="T74" fmla="*/ 0 w 110"/>
                  <a:gd name="T75" fmla="*/ 0 h 301"/>
                  <a:gd name="T76" fmla="*/ 0 w 110"/>
                  <a:gd name="T77" fmla="*/ 0 h 301"/>
                  <a:gd name="T78" fmla="*/ 0 w 110"/>
                  <a:gd name="T79" fmla="*/ 0 h 301"/>
                  <a:gd name="T80" fmla="*/ 0 w 110"/>
                  <a:gd name="T81" fmla="*/ 0 h 301"/>
                  <a:gd name="T82" fmla="*/ 0 w 110"/>
                  <a:gd name="T83" fmla="*/ 0 h 301"/>
                  <a:gd name="T84" fmla="*/ 0 w 110"/>
                  <a:gd name="T85" fmla="*/ 0 h 301"/>
                  <a:gd name="T86" fmla="*/ 0 w 110"/>
                  <a:gd name="T87" fmla="*/ 0 h 301"/>
                  <a:gd name="T88" fmla="*/ 0 w 110"/>
                  <a:gd name="T89" fmla="*/ 0 h 301"/>
                  <a:gd name="T90" fmla="*/ 0 w 110"/>
                  <a:gd name="T91" fmla="*/ 0 h 301"/>
                  <a:gd name="T92" fmla="*/ 0 w 110"/>
                  <a:gd name="T93" fmla="*/ 0 h 301"/>
                  <a:gd name="T94" fmla="*/ 0 w 110"/>
                  <a:gd name="T95" fmla="*/ 0 h 301"/>
                  <a:gd name="T96" fmla="*/ 0 w 110"/>
                  <a:gd name="T97" fmla="*/ 0 h 301"/>
                  <a:gd name="T98" fmla="*/ 0 w 110"/>
                  <a:gd name="T99" fmla="*/ 0 h 301"/>
                  <a:gd name="T100" fmla="*/ 0 w 110"/>
                  <a:gd name="T101" fmla="*/ 0 h 301"/>
                  <a:gd name="T102" fmla="*/ 0 w 110"/>
                  <a:gd name="T103" fmla="*/ 0 h 30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0" h="301">
                    <a:moveTo>
                      <a:pt x="44" y="2"/>
                    </a:moveTo>
                    <a:lnTo>
                      <a:pt x="44" y="2"/>
                    </a:lnTo>
                    <a:lnTo>
                      <a:pt x="47" y="4"/>
                    </a:lnTo>
                    <a:lnTo>
                      <a:pt x="50" y="7"/>
                    </a:lnTo>
                    <a:lnTo>
                      <a:pt x="55" y="12"/>
                    </a:lnTo>
                    <a:lnTo>
                      <a:pt x="58" y="13"/>
                    </a:lnTo>
                    <a:lnTo>
                      <a:pt x="61" y="17"/>
                    </a:lnTo>
                    <a:lnTo>
                      <a:pt x="64" y="19"/>
                    </a:lnTo>
                    <a:lnTo>
                      <a:pt x="67" y="24"/>
                    </a:lnTo>
                    <a:lnTo>
                      <a:pt x="70" y="28"/>
                    </a:lnTo>
                    <a:lnTo>
                      <a:pt x="74" y="31"/>
                    </a:lnTo>
                    <a:lnTo>
                      <a:pt x="77" y="35"/>
                    </a:lnTo>
                    <a:lnTo>
                      <a:pt x="81" y="41"/>
                    </a:lnTo>
                    <a:lnTo>
                      <a:pt x="84" y="46"/>
                    </a:lnTo>
                    <a:lnTo>
                      <a:pt x="87" y="51"/>
                    </a:lnTo>
                    <a:lnTo>
                      <a:pt x="88" y="53"/>
                    </a:lnTo>
                    <a:lnTo>
                      <a:pt x="91" y="57"/>
                    </a:lnTo>
                    <a:lnTo>
                      <a:pt x="92" y="61"/>
                    </a:lnTo>
                    <a:lnTo>
                      <a:pt x="94" y="64"/>
                    </a:lnTo>
                    <a:lnTo>
                      <a:pt x="95" y="67"/>
                    </a:lnTo>
                    <a:lnTo>
                      <a:pt x="97" y="69"/>
                    </a:lnTo>
                    <a:lnTo>
                      <a:pt x="98" y="73"/>
                    </a:lnTo>
                    <a:lnTo>
                      <a:pt x="99" y="76"/>
                    </a:lnTo>
                    <a:lnTo>
                      <a:pt x="100" y="80"/>
                    </a:lnTo>
                    <a:lnTo>
                      <a:pt x="101" y="84"/>
                    </a:lnTo>
                    <a:lnTo>
                      <a:pt x="103" y="87"/>
                    </a:lnTo>
                    <a:lnTo>
                      <a:pt x="104" y="92"/>
                    </a:lnTo>
                    <a:lnTo>
                      <a:pt x="105" y="96"/>
                    </a:lnTo>
                    <a:lnTo>
                      <a:pt x="105" y="99"/>
                    </a:lnTo>
                    <a:lnTo>
                      <a:pt x="106" y="103"/>
                    </a:lnTo>
                    <a:lnTo>
                      <a:pt x="108" y="108"/>
                    </a:lnTo>
                    <a:lnTo>
                      <a:pt x="108" y="112"/>
                    </a:lnTo>
                    <a:lnTo>
                      <a:pt x="109" y="117"/>
                    </a:lnTo>
                    <a:lnTo>
                      <a:pt x="109" y="120"/>
                    </a:lnTo>
                    <a:lnTo>
                      <a:pt x="110" y="126"/>
                    </a:lnTo>
                    <a:lnTo>
                      <a:pt x="110" y="130"/>
                    </a:lnTo>
                    <a:lnTo>
                      <a:pt x="110" y="135"/>
                    </a:lnTo>
                    <a:lnTo>
                      <a:pt x="110" y="140"/>
                    </a:lnTo>
                    <a:lnTo>
                      <a:pt x="110" y="146"/>
                    </a:lnTo>
                    <a:lnTo>
                      <a:pt x="110" y="151"/>
                    </a:lnTo>
                    <a:lnTo>
                      <a:pt x="110" y="155"/>
                    </a:lnTo>
                    <a:lnTo>
                      <a:pt x="110" y="161"/>
                    </a:lnTo>
                    <a:lnTo>
                      <a:pt x="110" y="166"/>
                    </a:lnTo>
                    <a:lnTo>
                      <a:pt x="109" y="171"/>
                    </a:lnTo>
                    <a:lnTo>
                      <a:pt x="108" y="176"/>
                    </a:lnTo>
                    <a:lnTo>
                      <a:pt x="108" y="181"/>
                    </a:lnTo>
                    <a:lnTo>
                      <a:pt x="106" y="187"/>
                    </a:lnTo>
                    <a:lnTo>
                      <a:pt x="105" y="191"/>
                    </a:lnTo>
                    <a:lnTo>
                      <a:pt x="105" y="195"/>
                    </a:lnTo>
                    <a:lnTo>
                      <a:pt x="104" y="199"/>
                    </a:lnTo>
                    <a:lnTo>
                      <a:pt x="104" y="204"/>
                    </a:lnTo>
                    <a:lnTo>
                      <a:pt x="104" y="208"/>
                    </a:lnTo>
                    <a:lnTo>
                      <a:pt x="103" y="212"/>
                    </a:lnTo>
                    <a:lnTo>
                      <a:pt x="101" y="216"/>
                    </a:lnTo>
                    <a:lnTo>
                      <a:pt x="101" y="221"/>
                    </a:lnTo>
                    <a:lnTo>
                      <a:pt x="100" y="225"/>
                    </a:lnTo>
                    <a:lnTo>
                      <a:pt x="99" y="228"/>
                    </a:lnTo>
                    <a:lnTo>
                      <a:pt x="98" y="232"/>
                    </a:lnTo>
                    <a:lnTo>
                      <a:pt x="98" y="236"/>
                    </a:lnTo>
                    <a:lnTo>
                      <a:pt x="95" y="240"/>
                    </a:lnTo>
                    <a:lnTo>
                      <a:pt x="93" y="247"/>
                    </a:lnTo>
                    <a:lnTo>
                      <a:pt x="91" y="253"/>
                    </a:lnTo>
                    <a:lnTo>
                      <a:pt x="88" y="257"/>
                    </a:lnTo>
                    <a:lnTo>
                      <a:pt x="86" y="262"/>
                    </a:lnTo>
                    <a:lnTo>
                      <a:pt x="83" y="267"/>
                    </a:lnTo>
                    <a:lnTo>
                      <a:pt x="81" y="271"/>
                    </a:lnTo>
                    <a:lnTo>
                      <a:pt x="78" y="276"/>
                    </a:lnTo>
                    <a:lnTo>
                      <a:pt x="75" y="278"/>
                    </a:lnTo>
                    <a:lnTo>
                      <a:pt x="71" y="281"/>
                    </a:lnTo>
                    <a:lnTo>
                      <a:pt x="69" y="283"/>
                    </a:lnTo>
                    <a:lnTo>
                      <a:pt x="65" y="287"/>
                    </a:lnTo>
                    <a:lnTo>
                      <a:pt x="63" y="288"/>
                    </a:lnTo>
                    <a:lnTo>
                      <a:pt x="59" y="290"/>
                    </a:lnTo>
                    <a:lnTo>
                      <a:pt x="55" y="293"/>
                    </a:lnTo>
                    <a:lnTo>
                      <a:pt x="52" y="294"/>
                    </a:lnTo>
                    <a:lnTo>
                      <a:pt x="48" y="295"/>
                    </a:lnTo>
                    <a:lnTo>
                      <a:pt x="44" y="296"/>
                    </a:lnTo>
                    <a:lnTo>
                      <a:pt x="41" y="298"/>
                    </a:lnTo>
                    <a:lnTo>
                      <a:pt x="37" y="299"/>
                    </a:lnTo>
                    <a:lnTo>
                      <a:pt x="34" y="299"/>
                    </a:lnTo>
                    <a:lnTo>
                      <a:pt x="30" y="300"/>
                    </a:lnTo>
                    <a:lnTo>
                      <a:pt x="26" y="300"/>
                    </a:lnTo>
                    <a:lnTo>
                      <a:pt x="23" y="301"/>
                    </a:lnTo>
                    <a:lnTo>
                      <a:pt x="19" y="300"/>
                    </a:lnTo>
                    <a:lnTo>
                      <a:pt x="15" y="300"/>
                    </a:lnTo>
                    <a:lnTo>
                      <a:pt x="12" y="300"/>
                    </a:lnTo>
                    <a:lnTo>
                      <a:pt x="10" y="300"/>
                    </a:lnTo>
                    <a:lnTo>
                      <a:pt x="6" y="300"/>
                    </a:lnTo>
                    <a:lnTo>
                      <a:pt x="3" y="300"/>
                    </a:lnTo>
                    <a:lnTo>
                      <a:pt x="0" y="298"/>
                    </a:lnTo>
                    <a:lnTo>
                      <a:pt x="1" y="294"/>
                    </a:lnTo>
                    <a:lnTo>
                      <a:pt x="2" y="290"/>
                    </a:lnTo>
                    <a:lnTo>
                      <a:pt x="4" y="287"/>
                    </a:lnTo>
                    <a:lnTo>
                      <a:pt x="8" y="283"/>
                    </a:lnTo>
                    <a:lnTo>
                      <a:pt x="12" y="279"/>
                    </a:lnTo>
                    <a:lnTo>
                      <a:pt x="15" y="274"/>
                    </a:lnTo>
                    <a:lnTo>
                      <a:pt x="20" y="268"/>
                    </a:lnTo>
                    <a:lnTo>
                      <a:pt x="21" y="265"/>
                    </a:lnTo>
                    <a:lnTo>
                      <a:pt x="24" y="262"/>
                    </a:lnTo>
                    <a:lnTo>
                      <a:pt x="26" y="259"/>
                    </a:lnTo>
                    <a:lnTo>
                      <a:pt x="29" y="255"/>
                    </a:lnTo>
                    <a:lnTo>
                      <a:pt x="30" y="250"/>
                    </a:lnTo>
                    <a:lnTo>
                      <a:pt x="32" y="247"/>
                    </a:lnTo>
                    <a:lnTo>
                      <a:pt x="35" y="242"/>
                    </a:lnTo>
                    <a:lnTo>
                      <a:pt x="37" y="238"/>
                    </a:lnTo>
                    <a:lnTo>
                      <a:pt x="38" y="234"/>
                    </a:lnTo>
                    <a:lnTo>
                      <a:pt x="41" y="229"/>
                    </a:lnTo>
                    <a:lnTo>
                      <a:pt x="43" y="225"/>
                    </a:lnTo>
                    <a:lnTo>
                      <a:pt x="46" y="221"/>
                    </a:lnTo>
                    <a:lnTo>
                      <a:pt x="48" y="215"/>
                    </a:lnTo>
                    <a:lnTo>
                      <a:pt x="50" y="210"/>
                    </a:lnTo>
                    <a:lnTo>
                      <a:pt x="52" y="205"/>
                    </a:lnTo>
                    <a:lnTo>
                      <a:pt x="54" y="200"/>
                    </a:lnTo>
                    <a:lnTo>
                      <a:pt x="57" y="195"/>
                    </a:lnTo>
                    <a:lnTo>
                      <a:pt x="58" y="191"/>
                    </a:lnTo>
                    <a:lnTo>
                      <a:pt x="60" y="186"/>
                    </a:lnTo>
                    <a:lnTo>
                      <a:pt x="61" y="181"/>
                    </a:lnTo>
                    <a:lnTo>
                      <a:pt x="63" y="175"/>
                    </a:lnTo>
                    <a:lnTo>
                      <a:pt x="64" y="170"/>
                    </a:lnTo>
                    <a:lnTo>
                      <a:pt x="65" y="164"/>
                    </a:lnTo>
                    <a:lnTo>
                      <a:pt x="66" y="159"/>
                    </a:lnTo>
                    <a:lnTo>
                      <a:pt x="67" y="153"/>
                    </a:lnTo>
                    <a:lnTo>
                      <a:pt x="67" y="148"/>
                    </a:lnTo>
                    <a:lnTo>
                      <a:pt x="67" y="142"/>
                    </a:lnTo>
                    <a:lnTo>
                      <a:pt x="69" y="136"/>
                    </a:lnTo>
                    <a:lnTo>
                      <a:pt x="67" y="130"/>
                    </a:lnTo>
                    <a:lnTo>
                      <a:pt x="67" y="124"/>
                    </a:lnTo>
                    <a:lnTo>
                      <a:pt x="67" y="118"/>
                    </a:lnTo>
                    <a:lnTo>
                      <a:pt x="67" y="113"/>
                    </a:lnTo>
                    <a:lnTo>
                      <a:pt x="65" y="107"/>
                    </a:lnTo>
                    <a:lnTo>
                      <a:pt x="65" y="101"/>
                    </a:lnTo>
                    <a:lnTo>
                      <a:pt x="64" y="95"/>
                    </a:lnTo>
                    <a:lnTo>
                      <a:pt x="63" y="89"/>
                    </a:lnTo>
                    <a:lnTo>
                      <a:pt x="60" y="85"/>
                    </a:lnTo>
                    <a:lnTo>
                      <a:pt x="60" y="81"/>
                    </a:lnTo>
                    <a:lnTo>
                      <a:pt x="59" y="78"/>
                    </a:lnTo>
                    <a:lnTo>
                      <a:pt x="58" y="75"/>
                    </a:lnTo>
                    <a:lnTo>
                      <a:pt x="57" y="69"/>
                    </a:lnTo>
                    <a:lnTo>
                      <a:pt x="54" y="64"/>
                    </a:lnTo>
                    <a:lnTo>
                      <a:pt x="53" y="59"/>
                    </a:lnTo>
                    <a:lnTo>
                      <a:pt x="50" y="53"/>
                    </a:lnTo>
                    <a:lnTo>
                      <a:pt x="49" y="48"/>
                    </a:lnTo>
                    <a:lnTo>
                      <a:pt x="48" y="45"/>
                    </a:lnTo>
                    <a:lnTo>
                      <a:pt x="47" y="40"/>
                    </a:lnTo>
                    <a:lnTo>
                      <a:pt x="44" y="35"/>
                    </a:lnTo>
                    <a:lnTo>
                      <a:pt x="43" y="33"/>
                    </a:lnTo>
                    <a:lnTo>
                      <a:pt x="43" y="29"/>
                    </a:lnTo>
                    <a:lnTo>
                      <a:pt x="41" y="25"/>
                    </a:lnTo>
                    <a:lnTo>
                      <a:pt x="41" y="22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37" y="11"/>
                    </a:lnTo>
                    <a:lnTo>
                      <a:pt x="37" y="7"/>
                    </a:lnTo>
                    <a:lnTo>
                      <a:pt x="36" y="4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7" name="Freeform 175"/>
              <p:cNvSpPr>
                <a:spLocks/>
              </p:cNvSpPr>
              <p:nvPr/>
            </p:nvSpPr>
            <p:spPr bwMode="auto">
              <a:xfrm>
                <a:off x="1796" y="1921"/>
                <a:ext cx="65" cy="82"/>
              </a:xfrm>
              <a:custGeom>
                <a:avLst/>
                <a:gdLst>
                  <a:gd name="T0" fmla="*/ 0 w 258"/>
                  <a:gd name="T1" fmla="*/ 0 h 325"/>
                  <a:gd name="T2" fmla="*/ 0 w 258"/>
                  <a:gd name="T3" fmla="*/ 0 h 325"/>
                  <a:gd name="T4" fmla="*/ 0 w 258"/>
                  <a:gd name="T5" fmla="*/ 0 h 325"/>
                  <a:gd name="T6" fmla="*/ 0 w 258"/>
                  <a:gd name="T7" fmla="*/ 0 h 325"/>
                  <a:gd name="T8" fmla="*/ 0 w 258"/>
                  <a:gd name="T9" fmla="*/ 0 h 325"/>
                  <a:gd name="T10" fmla="*/ 0 w 258"/>
                  <a:gd name="T11" fmla="*/ 0 h 325"/>
                  <a:gd name="T12" fmla="*/ 0 w 258"/>
                  <a:gd name="T13" fmla="*/ 0 h 325"/>
                  <a:gd name="T14" fmla="*/ 0 w 258"/>
                  <a:gd name="T15" fmla="*/ 0 h 325"/>
                  <a:gd name="T16" fmla="*/ 0 w 258"/>
                  <a:gd name="T17" fmla="*/ 0 h 325"/>
                  <a:gd name="T18" fmla="*/ 0 w 258"/>
                  <a:gd name="T19" fmla="*/ 0 h 325"/>
                  <a:gd name="T20" fmla="*/ 0 w 258"/>
                  <a:gd name="T21" fmla="*/ 0 h 325"/>
                  <a:gd name="T22" fmla="*/ 0 w 258"/>
                  <a:gd name="T23" fmla="*/ 0 h 325"/>
                  <a:gd name="T24" fmla="*/ 0 w 258"/>
                  <a:gd name="T25" fmla="*/ 0 h 325"/>
                  <a:gd name="T26" fmla="*/ 0 w 258"/>
                  <a:gd name="T27" fmla="*/ 0 h 325"/>
                  <a:gd name="T28" fmla="*/ 0 w 258"/>
                  <a:gd name="T29" fmla="*/ 0 h 325"/>
                  <a:gd name="T30" fmla="*/ 0 w 258"/>
                  <a:gd name="T31" fmla="*/ 0 h 325"/>
                  <a:gd name="T32" fmla="*/ 0 w 258"/>
                  <a:gd name="T33" fmla="*/ 0 h 325"/>
                  <a:gd name="T34" fmla="*/ 0 w 258"/>
                  <a:gd name="T35" fmla="*/ 0 h 325"/>
                  <a:gd name="T36" fmla="*/ 0 w 258"/>
                  <a:gd name="T37" fmla="*/ 0 h 325"/>
                  <a:gd name="T38" fmla="*/ 0 w 258"/>
                  <a:gd name="T39" fmla="*/ 0 h 325"/>
                  <a:gd name="T40" fmla="*/ 0 w 258"/>
                  <a:gd name="T41" fmla="*/ 0 h 325"/>
                  <a:gd name="T42" fmla="*/ 0 w 258"/>
                  <a:gd name="T43" fmla="*/ 0 h 325"/>
                  <a:gd name="T44" fmla="*/ 0 w 258"/>
                  <a:gd name="T45" fmla="*/ 0 h 325"/>
                  <a:gd name="T46" fmla="*/ 0 w 258"/>
                  <a:gd name="T47" fmla="*/ 0 h 325"/>
                  <a:gd name="T48" fmla="*/ 0 w 258"/>
                  <a:gd name="T49" fmla="*/ 0 h 325"/>
                  <a:gd name="T50" fmla="*/ 0 w 258"/>
                  <a:gd name="T51" fmla="*/ 0 h 325"/>
                  <a:gd name="T52" fmla="*/ 0 w 258"/>
                  <a:gd name="T53" fmla="*/ 0 h 325"/>
                  <a:gd name="T54" fmla="*/ 0 w 258"/>
                  <a:gd name="T55" fmla="*/ 0 h 325"/>
                  <a:gd name="T56" fmla="*/ 0 w 258"/>
                  <a:gd name="T57" fmla="*/ 0 h 325"/>
                  <a:gd name="T58" fmla="*/ 0 w 258"/>
                  <a:gd name="T59" fmla="*/ 0 h 325"/>
                  <a:gd name="T60" fmla="*/ 0 w 258"/>
                  <a:gd name="T61" fmla="*/ 0 h 325"/>
                  <a:gd name="T62" fmla="*/ 0 w 258"/>
                  <a:gd name="T63" fmla="*/ 0 h 325"/>
                  <a:gd name="T64" fmla="*/ 0 w 258"/>
                  <a:gd name="T65" fmla="*/ 0 h 325"/>
                  <a:gd name="T66" fmla="*/ 0 w 258"/>
                  <a:gd name="T67" fmla="*/ 0 h 325"/>
                  <a:gd name="T68" fmla="*/ 0 w 258"/>
                  <a:gd name="T69" fmla="*/ 0 h 325"/>
                  <a:gd name="T70" fmla="*/ 0 w 258"/>
                  <a:gd name="T71" fmla="*/ 0 h 325"/>
                  <a:gd name="T72" fmla="*/ 0 w 258"/>
                  <a:gd name="T73" fmla="*/ 0 h 325"/>
                  <a:gd name="T74" fmla="*/ 0 w 258"/>
                  <a:gd name="T75" fmla="*/ 0 h 325"/>
                  <a:gd name="T76" fmla="*/ 0 w 258"/>
                  <a:gd name="T77" fmla="*/ 0 h 325"/>
                  <a:gd name="T78" fmla="*/ 0 w 258"/>
                  <a:gd name="T79" fmla="*/ 0 h 325"/>
                  <a:gd name="T80" fmla="*/ 0 w 258"/>
                  <a:gd name="T81" fmla="*/ 0 h 325"/>
                  <a:gd name="T82" fmla="*/ 0 w 258"/>
                  <a:gd name="T83" fmla="*/ 0 h 325"/>
                  <a:gd name="T84" fmla="*/ 0 w 258"/>
                  <a:gd name="T85" fmla="*/ 0 h 325"/>
                  <a:gd name="T86" fmla="*/ 0 w 258"/>
                  <a:gd name="T87" fmla="*/ 0 h 325"/>
                  <a:gd name="T88" fmla="*/ 0 w 258"/>
                  <a:gd name="T89" fmla="*/ 0 h 325"/>
                  <a:gd name="T90" fmla="*/ 0 w 258"/>
                  <a:gd name="T91" fmla="*/ 0 h 325"/>
                  <a:gd name="T92" fmla="*/ 0 w 258"/>
                  <a:gd name="T93" fmla="*/ 0 h 325"/>
                  <a:gd name="T94" fmla="*/ 0 w 258"/>
                  <a:gd name="T95" fmla="*/ 0 h 325"/>
                  <a:gd name="T96" fmla="*/ 0 w 258"/>
                  <a:gd name="T97" fmla="*/ 0 h 325"/>
                  <a:gd name="T98" fmla="*/ 0 w 258"/>
                  <a:gd name="T99" fmla="*/ 0 h 325"/>
                  <a:gd name="T100" fmla="*/ 0 w 258"/>
                  <a:gd name="T101" fmla="*/ 0 h 325"/>
                  <a:gd name="T102" fmla="*/ 0 w 258"/>
                  <a:gd name="T103" fmla="*/ 0 h 325"/>
                  <a:gd name="T104" fmla="*/ 0 w 258"/>
                  <a:gd name="T105" fmla="*/ 0 h 325"/>
                  <a:gd name="T106" fmla="*/ 0 w 258"/>
                  <a:gd name="T107" fmla="*/ 0 h 325"/>
                  <a:gd name="T108" fmla="*/ 0 w 258"/>
                  <a:gd name="T109" fmla="*/ 0 h 3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8" h="325">
                    <a:moveTo>
                      <a:pt x="58" y="12"/>
                    </a:moveTo>
                    <a:lnTo>
                      <a:pt x="58" y="11"/>
                    </a:lnTo>
                    <a:lnTo>
                      <a:pt x="61" y="9"/>
                    </a:lnTo>
                    <a:lnTo>
                      <a:pt x="63" y="8"/>
                    </a:lnTo>
                    <a:lnTo>
                      <a:pt x="66" y="7"/>
                    </a:lnTo>
                    <a:lnTo>
                      <a:pt x="69" y="6"/>
                    </a:lnTo>
                    <a:lnTo>
                      <a:pt x="72" y="5"/>
                    </a:lnTo>
                    <a:lnTo>
                      <a:pt x="76" y="3"/>
                    </a:lnTo>
                    <a:lnTo>
                      <a:pt x="81" y="2"/>
                    </a:lnTo>
                    <a:lnTo>
                      <a:pt x="86" y="1"/>
                    </a:lnTo>
                    <a:lnTo>
                      <a:pt x="91" y="1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33" y="1"/>
                    </a:lnTo>
                    <a:lnTo>
                      <a:pt x="137" y="1"/>
                    </a:lnTo>
                    <a:lnTo>
                      <a:pt x="140" y="2"/>
                    </a:lnTo>
                    <a:lnTo>
                      <a:pt x="143" y="3"/>
                    </a:lnTo>
                    <a:lnTo>
                      <a:pt x="146" y="5"/>
                    </a:lnTo>
                    <a:lnTo>
                      <a:pt x="150" y="5"/>
                    </a:lnTo>
                    <a:lnTo>
                      <a:pt x="154" y="7"/>
                    </a:lnTo>
                    <a:lnTo>
                      <a:pt x="157" y="8"/>
                    </a:lnTo>
                    <a:lnTo>
                      <a:pt x="161" y="9"/>
                    </a:lnTo>
                    <a:lnTo>
                      <a:pt x="165" y="12"/>
                    </a:lnTo>
                    <a:lnTo>
                      <a:pt x="169" y="13"/>
                    </a:lnTo>
                    <a:lnTo>
                      <a:pt x="172" y="15"/>
                    </a:lnTo>
                    <a:lnTo>
                      <a:pt x="176" y="17"/>
                    </a:lnTo>
                    <a:lnTo>
                      <a:pt x="179" y="19"/>
                    </a:lnTo>
                    <a:lnTo>
                      <a:pt x="183" y="22"/>
                    </a:lnTo>
                    <a:lnTo>
                      <a:pt x="186" y="24"/>
                    </a:lnTo>
                    <a:lnTo>
                      <a:pt x="190" y="26"/>
                    </a:lnTo>
                    <a:lnTo>
                      <a:pt x="194" y="30"/>
                    </a:lnTo>
                    <a:lnTo>
                      <a:pt x="197" y="34"/>
                    </a:lnTo>
                    <a:lnTo>
                      <a:pt x="201" y="36"/>
                    </a:lnTo>
                    <a:lnTo>
                      <a:pt x="205" y="40"/>
                    </a:lnTo>
                    <a:lnTo>
                      <a:pt x="208" y="43"/>
                    </a:lnTo>
                    <a:lnTo>
                      <a:pt x="212" y="47"/>
                    </a:lnTo>
                    <a:lnTo>
                      <a:pt x="216" y="51"/>
                    </a:lnTo>
                    <a:lnTo>
                      <a:pt x="219" y="56"/>
                    </a:lnTo>
                    <a:lnTo>
                      <a:pt x="223" y="60"/>
                    </a:lnTo>
                    <a:lnTo>
                      <a:pt x="226" y="65"/>
                    </a:lnTo>
                    <a:lnTo>
                      <a:pt x="230" y="70"/>
                    </a:lnTo>
                    <a:lnTo>
                      <a:pt x="233" y="75"/>
                    </a:lnTo>
                    <a:lnTo>
                      <a:pt x="236" y="80"/>
                    </a:lnTo>
                    <a:lnTo>
                      <a:pt x="239" y="85"/>
                    </a:lnTo>
                    <a:lnTo>
                      <a:pt x="241" y="90"/>
                    </a:lnTo>
                    <a:lnTo>
                      <a:pt x="243" y="94"/>
                    </a:lnTo>
                    <a:lnTo>
                      <a:pt x="246" y="101"/>
                    </a:lnTo>
                    <a:lnTo>
                      <a:pt x="248" y="105"/>
                    </a:lnTo>
                    <a:lnTo>
                      <a:pt x="248" y="110"/>
                    </a:lnTo>
                    <a:lnTo>
                      <a:pt x="251" y="116"/>
                    </a:lnTo>
                    <a:lnTo>
                      <a:pt x="252" y="120"/>
                    </a:lnTo>
                    <a:lnTo>
                      <a:pt x="253" y="126"/>
                    </a:lnTo>
                    <a:lnTo>
                      <a:pt x="254" y="131"/>
                    </a:lnTo>
                    <a:lnTo>
                      <a:pt x="256" y="137"/>
                    </a:lnTo>
                    <a:lnTo>
                      <a:pt x="257" y="142"/>
                    </a:lnTo>
                    <a:lnTo>
                      <a:pt x="258" y="148"/>
                    </a:lnTo>
                    <a:lnTo>
                      <a:pt x="258" y="153"/>
                    </a:lnTo>
                    <a:lnTo>
                      <a:pt x="258" y="158"/>
                    </a:lnTo>
                    <a:lnTo>
                      <a:pt x="258" y="162"/>
                    </a:lnTo>
                    <a:lnTo>
                      <a:pt x="258" y="167"/>
                    </a:lnTo>
                    <a:lnTo>
                      <a:pt x="258" y="172"/>
                    </a:lnTo>
                    <a:lnTo>
                      <a:pt x="258" y="178"/>
                    </a:lnTo>
                    <a:lnTo>
                      <a:pt x="257" y="183"/>
                    </a:lnTo>
                    <a:lnTo>
                      <a:pt x="257" y="189"/>
                    </a:lnTo>
                    <a:lnTo>
                      <a:pt x="256" y="194"/>
                    </a:lnTo>
                    <a:lnTo>
                      <a:pt x="256" y="199"/>
                    </a:lnTo>
                    <a:lnTo>
                      <a:pt x="254" y="203"/>
                    </a:lnTo>
                    <a:lnTo>
                      <a:pt x="254" y="207"/>
                    </a:lnTo>
                    <a:lnTo>
                      <a:pt x="253" y="212"/>
                    </a:lnTo>
                    <a:lnTo>
                      <a:pt x="252" y="217"/>
                    </a:lnTo>
                    <a:lnTo>
                      <a:pt x="251" y="222"/>
                    </a:lnTo>
                    <a:lnTo>
                      <a:pt x="250" y="228"/>
                    </a:lnTo>
                    <a:lnTo>
                      <a:pt x="248" y="232"/>
                    </a:lnTo>
                    <a:lnTo>
                      <a:pt x="246" y="237"/>
                    </a:lnTo>
                    <a:lnTo>
                      <a:pt x="245" y="240"/>
                    </a:lnTo>
                    <a:lnTo>
                      <a:pt x="243" y="245"/>
                    </a:lnTo>
                    <a:lnTo>
                      <a:pt x="241" y="249"/>
                    </a:lnTo>
                    <a:lnTo>
                      <a:pt x="240" y="254"/>
                    </a:lnTo>
                    <a:lnTo>
                      <a:pt x="237" y="257"/>
                    </a:lnTo>
                    <a:lnTo>
                      <a:pt x="236" y="262"/>
                    </a:lnTo>
                    <a:lnTo>
                      <a:pt x="234" y="266"/>
                    </a:lnTo>
                    <a:lnTo>
                      <a:pt x="231" y="269"/>
                    </a:lnTo>
                    <a:lnTo>
                      <a:pt x="229" y="273"/>
                    </a:lnTo>
                    <a:lnTo>
                      <a:pt x="226" y="277"/>
                    </a:lnTo>
                    <a:lnTo>
                      <a:pt x="224" y="280"/>
                    </a:lnTo>
                    <a:lnTo>
                      <a:pt x="222" y="283"/>
                    </a:lnTo>
                    <a:lnTo>
                      <a:pt x="219" y="286"/>
                    </a:lnTo>
                    <a:lnTo>
                      <a:pt x="218" y="290"/>
                    </a:lnTo>
                    <a:lnTo>
                      <a:pt x="212" y="296"/>
                    </a:lnTo>
                    <a:lnTo>
                      <a:pt x="208" y="301"/>
                    </a:lnTo>
                    <a:lnTo>
                      <a:pt x="202" y="306"/>
                    </a:lnTo>
                    <a:lnTo>
                      <a:pt x="197" y="311"/>
                    </a:lnTo>
                    <a:lnTo>
                      <a:pt x="192" y="314"/>
                    </a:lnTo>
                    <a:lnTo>
                      <a:pt x="186" y="318"/>
                    </a:lnTo>
                    <a:lnTo>
                      <a:pt x="182" y="319"/>
                    </a:lnTo>
                    <a:lnTo>
                      <a:pt x="177" y="322"/>
                    </a:lnTo>
                    <a:lnTo>
                      <a:pt x="172" y="322"/>
                    </a:lnTo>
                    <a:lnTo>
                      <a:pt x="167" y="323"/>
                    </a:lnTo>
                    <a:lnTo>
                      <a:pt x="161" y="324"/>
                    </a:lnTo>
                    <a:lnTo>
                      <a:pt x="156" y="324"/>
                    </a:lnTo>
                    <a:lnTo>
                      <a:pt x="151" y="324"/>
                    </a:lnTo>
                    <a:lnTo>
                      <a:pt x="146" y="325"/>
                    </a:lnTo>
                    <a:lnTo>
                      <a:pt x="140" y="325"/>
                    </a:lnTo>
                    <a:lnTo>
                      <a:pt x="135" y="325"/>
                    </a:lnTo>
                    <a:lnTo>
                      <a:pt x="131" y="325"/>
                    </a:lnTo>
                    <a:lnTo>
                      <a:pt x="126" y="324"/>
                    </a:lnTo>
                    <a:lnTo>
                      <a:pt x="121" y="324"/>
                    </a:lnTo>
                    <a:lnTo>
                      <a:pt x="116" y="323"/>
                    </a:lnTo>
                    <a:lnTo>
                      <a:pt x="111" y="322"/>
                    </a:lnTo>
                    <a:lnTo>
                      <a:pt x="106" y="320"/>
                    </a:lnTo>
                    <a:lnTo>
                      <a:pt x="101" y="319"/>
                    </a:lnTo>
                    <a:lnTo>
                      <a:pt x="97" y="318"/>
                    </a:lnTo>
                    <a:lnTo>
                      <a:pt x="92" y="316"/>
                    </a:lnTo>
                    <a:lnTo>
                      <a:pt x="88" y="314"/>
                    </a:lnTo>
                    <a:lnTo>
                      <a:pt x="82" y="312"/>
                    </a:lnTo>
                    <a:lnTo>
                      <a:pt x="78" y="309"/>
                    </a:lnTo>
                    <a:lnTo>
                      <a:pt x="74" y="307"/>
                    </a:lnTo>
                    <a:lnTo>
                      <a:pt x="69" y="305"/>
                    </a:lnTo>
                    <a:lnTo>
                      <a:pt x="64" y="301"/>
                    </a:lnTo>
                    <a:lnTo>
                      <a:pt x="60" y="299"/>
                    </a:lnTo>
                    <a:lnTo>
                      <a:pt x="55" y="295"/>
                    </a:lnTo>
                    <a:lnTo>
                      <a:pt x="52" y="291"/>
                    </a:lnTo>
                    <a:lnTo>
                      <a:pt x="48" y="286"/>
                    </a:lnTo>
                    <a:lnTo>
                      <a:pt x="44" y="283"/>
                    </a:lnTo>
                    <a:lnTo>
                      <a:pt x="40" y="279"/>
                    </a:lnTo>
                    <a:lnTo>
                      <a:pt x="36" y="274"/>
                    </a:lnTo>
                    <a:lnTo>
                      <a:pt x="32" y="269"/>
                    </a:lnTo>
                    <a:lnTo>
                      <a:pt x="29" y="265"/>
                    </a:lnTo>
                    <a:lnTo>
                      <a:pt x="24" y="258"/>
                    </a:lnTo>
                    <a:lnTo>
                      <a:pt x="21" y="254"/>
                    </a:lnTo>
                    <a:lnTo>
                      <a:pt x="18" y="248"/>
                    </a:lnTo>
                    <a:lnTo>
                      <a:pt x="15" y="243"/>
                    </a:lnTo>
                    <a:lnTo>
                      <a:pt x="13" y="235"/>
                    </a:lnTo>
                    <a:lnTo>
                      <a:pt x="10" y="231"/>
                    </a:lnTo>
                    <a:lnTo>
                      <a:pt x="8" y="223"/>
                    </a:lnTo>
                    <a:lnTo>
                      <a:pt x="7" y="218"/>
                    </a:lnTo>
                    <a:lnTo>
                      <a:pt x="6" y="211"/>
                    </a:lnTo>
                    <a:lnTo>
                      <a:pt x="4" y="205"/>
                    </a:lnTo>
                    <a:lnTo>
                      <a:pt x="3" y="199"/>
                    </a:lnTo>
                    <a:lnTo>
                      <a:pt x="2" y="194"/>
                    </a:lnTo>
                    <a:lnTo>
                      <a:pt x="1" y="188"/>
                    </a:lnTo>
                    <a:lnTo>
                      <a:pt x="1" y="182"/>
                    </a:lnTo>
                    <a:lnTo>
                      <a:pt x="1" y="176"/>
                    </a:lnTo>
                    <a:lnTo>
                      <a:pt x="1" y="171"/>
                    </a:lnTo>
                    <a:lnTo>
                      <a:pt x="0" y="165"/>
                    </a:lnTo>
                    <a:lnTo>
                      <a:pt x="0" y="160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1" y="135"/>
                    </a:lnTo>
                    <a:lnTo>
                      <a:pt x="1" y="131"/>
                    </a:lnTo>
                    <a:lnTo>
                      <a:pt x="1" y="127"/>
                    </a:lnTo>
                    <a:lnTo>
                      <a:pt x="1" y="125"/>
                    </a:lnTo>
                    <a:lnTo>
                      <a:pt x="2" y="124"/>
                    </a:lnTo>
                    <a:lnTo>
                      <a:pt x="2" y="120"/>
                    </a:lnTo>
                    <a:lnTo>
                      <a:pt x="3" y="120"/>
                    </a:lnTo>
                    <a:lnTo>
                      <a:pt x="32" y="35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8" name="Freeform 176"/>
              <p:cNvSpPr>
                <a:spLocks/>
              </p:cNvSpPr>
              <p:nvPr/>
            </p:nvSpPr>
            <p:spPr bwMode="auto">
              <a:xfrm>
                <a:off x="1827" y="1913"/>
                <a:ext cx="45" cy="89"/>
              </a:xfrm>
              <a:custGeom>
                <a:avLst/>
                <a:gdLst>
                  <a:gd name="T0" fmla="*/ 0 w 178"/>
                  <a:gd name="T1" fmla="*/ 0 h 357"/>
                  <a:gd name="T2" fmla="*/ 0 w 178"/>
                  <a:gd name="T3" fmla="*/ 0 h 357"/>
                  <a:gd name="T4" fmla="*/ 0 w 178"/>
                  <a:gd name="T5" fmla="*/ 0 h 357"/>
                  <a:gd name="T6" fmla="*/ 0 w 178"/>
                  <a:gd name="T7" fmla="*/ 0 h 357"/>
                  <a:gd name="T8" fmla="*/ 0 w 178"/>
                  <a:gd name="T9" fmla="*/ 0 h 357"/>
                  <a:gd name="T10" fmla="*/ 0 w 178"/>
                  <a:gd name="T11" fmla="*/ 0 h 357"/>
                  <a:gd name="T12" fmla="*/ 0 w 178"/>
                  <a:gd name="T13" fmla="*/ 0 h 357"/>
                  <a:gd name="T14" fmla="*/ 0 w 178"/>
                  <a:gd name="T15" fmla="*/ 0 h 357"/>
                  <a:gd name="T16" fmla="*/ 0 w 178"/>
                  <a:gd name="T17" fmla="*/ 0 h 357"/>
                  <a:gd name="T18" fmla="*/ 0 w 178"/>
                  <a:gd name="T19" fmla="*/ 0 h 357"/>
                  <a:gd name="T20" fmla="*/ 0 w 178"/>
                  <a:gd name="T21" fmla="*/ 0 h 357"/>
                  <a:gd name="T22" fmla="*/ 0 w 178"/>
                  <a:gd name="T23" fmla="*/ 0 h 357"/>
                  <a:gd name="T24" fmla="*/ 0 w 178"/>
                  <a:gd name="T25" fmla="*/ 0 h 357"/>
                  <a:gd name="T26" fmla="*/ 0 w 178"/>
                  <a:gd name="T27" fmla="*/ 0 h 357"/>
                  <a:gd name="T28" fmla="*/ 0 w 178"/>
                  <a:gd name="T29" fmla="*/ 0 h 357"/>
                  <a:gd name="T30" fmla="*/ 0 w 178"/>
                  <a:gd name="T31" fmla="*/ 0 h 357"/>
                  <a:gd name="T32" fmla="*/ 0 w 178"/>
                  <a:gd name="T33" fmla="*/ 0 h 357"/>
                  <a:gd name="T34" fmla="*/ 0 w 178"/>
                  <a:gd name="T35" fmla="*/ 0 h 357"/>
                  <a:gd name="T36" fmla="*/ 0 w 178"/>
                  <a:gd name="T37" fmla="*/ 0 h 357"/>
                  <a:gd name="T38" fmla="*/ 0 w 178"/>
                  <a:gd name="T39" fmla="*/ 0 h 357"/>
                  <a:gd name="T40" fmla="*/ 0 w 178"/>
                  <a:gd name="T41" fmla="*/ 0 h 357"/>
                  <a:gd name="T42" fmla="*/ 0 w 178"/>
                  <a:gd name="T43" fmla="*/ 0 h 357"/>
                  <a:gd name="T44" fmla="*/ 0 w 178"/>
                  <a:gd name="T45" fmla="*/ 0 h 357"/>
                  <a:gd name="T46" fmla="*/ 0 w 178"/>
                  <a:gd name="T47" fmla="*/ 0 h 357"/>
                  <a:gd name="T48" fmla="*/ 0 w 178"/>
                  <a:gd name="T49" fmla="*/ 0 h 357"/>
                  <a:gd name="T50" fmla="*/ 0 w 178"/>
                  <a:gd name="T51" fmla="*/ 0 h 357"/>
                  <a:gd name="T52" fmla="*/ 0 w 178"/>
                  <a:gd name="T53" fmla="*/ 0 h 357"/>
                  <a:gd name="T54" fmla="*/ 0 w 178"/>
                  <a:gd name="T55" fmla="*/ 0 h 357"/>
                  <a:gd name="T56" fmla="*/ 0 w 178"/>
                  <a:gd name="T57" fmla="*/ 0 h 357"/>
                  <a:gd name="T58" fmla="*/ 0 w 178"/>
                  <a:gd name="T59" fmla="*/ 0 h 357"/>
                  <a:gd name="T60" fmla="*/ 0 w 178"/>
                  <a:gd name="T61" fmla="*/ 0 h 357"/>
                  <a:gd name="T62" fmla="*/ 0 w 178"/>
                  <a:gd name="T63" fmla="*/ 0 h 357"/>
                  <a:gd name="T64" fmla="*/ 0 w 178"/>
                  <a:gd name="T65" fmla="*/ 0 h 357"/>
                  <a:gd name="T66" fmla="*/ 0 w 178"/>
                  <a:gd name="T67" fmla="*/ 0 h 357"/>
                  <a:gd name="T68" fmla="*/ 0 w 178"/>
                  <a:gd name="T69" fmla="*/ 0 h 357"/>
                  <a:gd name="T70" fmla="*/ 0 w 178"/>
                  <a:gd name="T71" fmla="*/ 0 h 357"/>
                  <a:gd name="T72" fmla="*/ 0 w 178"/>
                  <a:gd name="T73" fmla="*/ 0 h 357"/>
                  <a:gd name="T74" fmla="*/ 0 w 178"/>
                  <a:gd name="T75" fmla="*/ 0 h 357"/>
                  <a:gd name="T76" fmla="*/ 0 w 178"/>
                  <a:gd name="T77" fmla="*/ 0 h 357"/>
                  <a:gd name="T78" fmla="*/ 0 w 178"/>
                  <a:gd name="T79" fmla="*/ 0 h 357"/>
                  <a:gd name="T80" fmla="*/ 0 w 178"/>
                  <a:gd name="T81" fmla="*/ 0 h 357"/>
                  <a:gd name="T82" fmla="*/ 0 w 178"/>
                  <a:gd name="T83" fmla="*/ 0 h 357"/>
                  <a:gd name="T84" fmla="*/ 0 w 178"/>
                  <a:gd name="T85" fmla="*/ 0 h 357"/>
                  <a:gd name="T86" fmla="*/ 0 w 178"/>
                  <a:gd name="T87" fmla="*/ 0 h 357"/>
                  <a:gd name="T88" fmla="*/ 0 w 178"/>
                  <a:gd name="T89" fmla="*/ 0 h 357"/>
                  <a:gd name="T90" fmla="*/ 0 w 178"/>
                  <a:gd name="T91" fmla="*/ 0 h 357"/>
                  <a:gd name="T92" fmla="*/ 0 w 178"/>
                  <a:gd name="T93" fmla="*/ 0 h 357"/>
                  <a:gd name="T94" fmla="*/ 0 w 178"/>
                  <a:gd name="T95" fmla="*/ 0 h 357"/>
                  <a:gd name="T96" fmla="*/ 0 w 178"/>
                  <a:gd name="T97" fmla="*/ 0 h 357"/>
                  <a:gd name="T98" fmla="*/ 0 w 178"/>
                  <a:gd name="T99" fmla="*/ 0 h 357"/>
                  <a:gd name="T100" fmla="*/ 0 w 178"/>
                  <a:gd name="T101" fmla="*/ 0 h 357"/>
                  <a:gd name="T102" fmla="*/ 0 w 178"/>
                  <a:gd name="T103" fmla="*/ 0 h 357"/>
                  <a:gd name="T104" fmla="*/ 0 w 178"/>
                  <a:gd name="T105" fmla="*/ 0 h 357"/>
                  <a:gd name="T106" fmla="*/ 0 w 178"/>
                  <a:gd name="T107" fmla="*/ 0 h 357"/>
                  <a:gd name="T108" fmla="*/ 0 w 178"/>
                  <a:gd name="T109" fmla="*/ 0 h 357"/>
                  <a:gd name="T110" fmla="*/ 0 w 178"/>
                  <a:gd name="T111" fmla="*/ 0 h 357"/>
                  <a:gd name="T112" fmla="*/ 0 w 178"/>
                  <a:gd name="T113" fmla="*/ 0 h 357"/>
                  <a:gd name="T114" fmla="*/ 0 w 178"/>
                  <a:gd name="T115" fmla="*/ 0 h 3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8" h="357">
                    <a:moveTo>
                      <a:pt x="6" y="48"/>
                    </a:moveTo>
                    <a:lnTo>
                      <a:pt x="7" y="48"/>
                    </a:lnTo>
                    <a:lnTo>
                      <a:pt x="8" y="49"/>
                    </a:lnTo>
                    <a:lnTo>
                      <a:pt x="12" y="49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4" y="53"/>
                    </a:lnTo>
                    <a:lnTo>
                      <a:pt x="27" y="54"/>
                    </a:lnTo>
                    <a:lnTo>
                      <a:pt x="31" y="57"/>
                    </a:lnTo>
                    <a:lnTo>
                      <a:pt x="35" y="58"/>
                    </a:lnTo>
                    <a:lnTo>
                      <a:pt x="40" y="59"/>
                    </a:lnTo>
                    <a:lnTo>
                      <a:pt x="43" y="62"/>
                    </a:lnTo>
                    <a:lnTo>
                      <a:pt x="48" y="64"/>
                    </a:lnTo>
                    <a:lnTo>
                      <a:pt x="52" y="66"/>
                    </a:lnTo>
                    <a:lnTo>
                      <a:pt x="57" y="69"/>
                    </a:lnTo>
                    <a:lnTo>
                      <a:pt x="60" y="71"/>
                    </a:lnTo>
                    <a:lnTo>
                      <a:pt x="65" y="75"/>
                    </a:lnTo>
                    <a:lnTo>
                      <a:pt x="69" y="77"/>
                    </a:lnTo>
                    <a:lnTo>
                      <a:pt x="74" y="81"/>
                    </a:lnTo>
                    <a:lnTo>
                      <a:pt x="78" y="85"/>
                    </a:lnTo>
                    <a:lnTo>
                      <a:pt x="83" y="90"/>
                    </a:lnTo>
                    <a:lnTo>
                      <a:pt x="86" y="93"/>
                    </a:lnTo>
                    <a:lnTo>
                      <a:pt x="89" y="98"/>
                    </a:lnTo>
                    <a:lnTo>
                      <a:pt x="93" y="102"/>
                    </a:lnTo>
                    <a:lnTo>
                      <a:pt x="98" y="108"/>
                    </a:lnTo>
                    <a:lnTo>
                      <a:pt x="100" y="113"/>
                    </a:lnTo>
                    <a:lnTo>
                      <a:pt x="104" y="118"/>
                    </a:lnTo>
                    <a:lnTo>
                      <a:pt x="105" y="121"/>
                    </a:lnTo>
                    <a:lnTo>
                      <a:pt x="108" y="124"/>
                    </a:lnTo>
                    <a:lnTo>
                      <a:pt x="109" y="127"/>
                    </a:lnTo>
                    <a:lnTo>
                      <a:pt x="111" y="131"/>
                    </a:lnTo>
                    <a:lnTo>
                      <a:pt x="112" y="137"/>
                    </a:lnTo>
                    <a:lnTo>
                      <a:pt x="115" y="144"/>
                    </a:lnTo>
                    <a:lnTo>
                      <a:pt x="115" y="147"/>
                    </a:lnTo>
                    <a:lnTo>
                      <a:pt x="116" y="150"/>
                    </a:lnTo>
                    <a:lnTo>
                      <a:pt x="117" y="153"/>
                    </a:lnTo>
                    <a:lnTo>
                      <a:pt x="118" y="156"/>
                    </a:lnTo>
                    <a:lnTo>
                      <a:pt x="118" y="160"/>
                    </a:lnTo>
                    <a:lnTo>
                      <a:pt x="120" y="164"/>
                    </a:lnTo>
                    <a:lnTo>
                      <a:pt x="120" y="167"/>
                    </a:lnTo>
                    <a:lnTo>
                      <a:pt x="121" y="171"/>
                    </a:lnTo>
                    <a:lnTo>
                      <a:pt x="121" y="173"/>
                    </a:lnTo>
                    <a:lnTo>
                      <a:pt x="121" y="177"/>
                    </a:lnTo>
                    <a:lnTo>
                      <a:pt x="122" y="181"/>
                    </a:lnTo>
                    <a:lnTo>
                      <a:pt x="123" y="184"/>
                    </a:lnTo>
                    <a:lnTo>
                      <a:pt x="123" y="188"/>
                    </a:lnTo>
                    <a:lnTo>
                      <a:pt x="123" y="192"/>
                    </a:lnTo>
                    <a:lnTo>
                      <a:pt x="123" y="194"/>
                    </a:lnTo>
                    <a:lnTo>
                      <a:pt x="123" y="198"/>
                    </a:lnTo>
                    <a:lnTo>
                      <a:pt x="123" y="200"/>
                    </a:lnTo>
                    <a:lnTo>
                      <a:pt x="123" y="204"/>
                    </a:lnTo>
                    <a:lnTo>
                      <a:pt x="123" y="207"/>
                    </a:lnTo>
                    <a:lnTo>
                      <a:pt x="123" y="211"/>
                    </a:lnTo>
                    <a:lnTo>
                      <a:pt x="123" y="215"/>
                    </a:lnTo>
                    <a:lnTo>
                      <a:pt x="123" y="218"/>
                    </a:lnTo>
                    <a:lnTo>
                      <a:pt x="123" y="221"/>
                    </a:lnTo>
                    <a:lnTo>
                      <a:pt x="123" y="224"/>
                    </a:lnTo>
                    <a:lnTo>
                      <a:pt x="122" y="228"/>
                    </a:lnTo>
                    <a:lnTo>
                      <a:pt x="122" y="232"/>
                    </a:lnTo>
                    <a:lnTo>
                      <a:pt x="122" y="234"/>
                    </a:lnTo>
                    <a:lnTo>
                      <a:pt x="122" y="238"/>
                    </a:lnTo>
                    <a:lnTo>
                      <a:pt x="121" y="244"/>
                    </a:lnTo>
                    <a:lnTo>
                      <a:pt x="120" y="250"/>
                    </a:lnTo>
                    <a:lnTo>
                      <a:pt x="118" y="255"/>
                    </a:lnTo>
                    <a:lnTo>
                      <a:pt x="118" y="261"/>
                    </a:lnTo>
                    <a:lnTo>
                      <a:pt x="116" y="267"/>
                    </a:lnTo>
                    <a:lnTo>
                      <a:pt x="115" y="272"/>
                    </a:lnTo>
                    <a:lnTo>
                      <a:pt x="114" y="277"/>
                    </a:lnTo>
                    <a:lnTo>
                      <a:pt x="112" y="282"/>
                    </a:lnTo>
                    <a:lnTo>
                      <a:pt x="110" y="286"/>
                    </a:lnTo>
                    <a:lnTo>
                      <a:pt x="109" y="290"/>
                    </a:lnTo>
                    <a:lnTo>
                      <a:pt x="106" y="294"/>
                    </a:lnTo>
                    <a:lnTo>
                      <a:pt x="105" y="297"/>
                    </a:lnTo>
                    <a:lnTo>
                      <a:pt x="103" y="301"/>
                    </a:lnTo>
                    <a:lnTo>
                      <a:pt x="100" y="303"/>
                    </a:lnTo>
                    <a:lnTo>
                      <a:pt x="99" y="306"/>
                    </a:lnTo>
                    <a:lnTo>
                      <a:pt x="97" y="309"/>
                    </a:lnTo>
                    <a:lnTo>
                      <a:pt x="93" y="312"/>
                    </a:lnTo>
                    <a:lnTo>
                      <a:pt x="88" y="316"/>
                    </a:lnTo>
                    <a:lnTo>
                      <a:pt x="84" y="319"/>
                    </a:lnTo>
                    <a:lnTo>
                      <a:pt x="82" y="323"/>
                    </a:lnTo>
                    <a:lnTo>
                      <a:pt x="80" y="325"/>
                    </a:lnTo>
                    <a:lnTo>
                      <a:pt x="77" y="329"/>
                    </a:lnTo>
                    <a:lnTo>
                      <a:pt x="75" y="333"/>
                    </a:lnTo>
                    <a:lnTo>
                      <a:pt x="74" y="336"/>
                    </a:lnTo>
                    <a:lnTo>
                      <a:pt x="70" y="342"/>
                    </a:lnTo>
                    <a:lnTo>
                      <a:pt x="70" y="348"/>
                    </a:lnTo>
                    <a:lnTo>
                      <a:pt x="71" y="352"/>
                    </a:lnTo>
                    <a:lnTo>
                      <a:pt x="76" y="356"/>
                    </a:lnTo>
                    <a:lnTo>
                      <a:pt x="78" y="356"/>
                    </a:lnTo>
                    <a:lnTo>
                      <a:pt x="82" y="357"/>
                    </a:lnTo>
                    <a:lnTo>
                      <a:pt x="84" y="357"/>
                    </a:lnTo>
                    <a:lnTo>
                      <a:pt x="89" y="357"/>
                    </a:lnTo>
                    <a:lnTo>
                      <a:pt x="93" y="356"/>
                    </a:lnTo>
                    <a:lnTo>
                      <a:pt x="98" y="354"/>
                    </a:lnTo>
                    <a:lnTo>
                      <a:pt x="101" y="352"/>
                    </a:lnTo>
                    <a:lnTo>
                      <a:pt x="108" y="351"/>
                    </a:lnTo>
                    <a:lnTo>
                      <a:pt x="111" y="347"/>
                    </a:lnTo>
                    <a:lnTo>
                      <a:pt x="117" y="343"/>
                    </a:lnTo>
                    <a:lnTo>
                      <a:pt x="122" y="337"/>
                    </a:lnTo>
                    <a:lnTo>
                      <a:pt x="127" y="333"/>
                    </a:lnTo>
                    <a:lnTo>
                      <a:pt x="129" y="329"/>
                    </a:lnTo>
                    <a:lnTo>
                      <a:pt x="133" y="326"/>
                    </a:lnTo>
                    <a:lnTo>
                      <a:pt x="135" y="323"/>
                    </a:lnTo>
                    <a:lnTo>
                      <a:pt x="138" y="319"/>
                    </a:lnTo>
                    <a:lnTo>
                      <a:pt x="140" y="316"/>
                    </a:lnTo>
                    <a:lnTo>
                      <a:pt x="144" y="311"/>
                    </a:lnTo>
                    <a:lnTo>
                      <a:pt x="146" y="306"/>
                    </a:lnTo>
                    <a:lnTo>
                      <a:pt x="150" y="302"/>
                    </a:lnTo>
                    <a:lnTo>
                      <a:pt x="152" y="296"/>
                    </a:lnTo>
                    <a:lnTo>
                      <a:pt x="155" y="291"/>
                    </a:lnTo>
                    <a:lnTo>
                      <a:pt x="157" y="285"/>
                    </a:lnTo>
                    <a:lnTo>
                      <a:pt x="160" y="279"/>
                    </a:lnTo>
                    <a:lnTo>
                      <a:pt x="161" y="273"/>
                    </a:lnTo>
                    <a:lnTo>
                      <a:pt x="162" y="267"/>
                    </a:lnTo>
                    <a:lnTo>
                      <a:pt x="165" y="261"/>
                    </a:lnTo>
                    <a:lnTo>
                      <a:pt x="167" y="255"/>
                    </a:lnTo>
                    <a:lnTo>
                      <a:pt x="167" y="251"/>
                    </a:lnTo>
                    <a:lnTo>
                      <a:pt x="168" y="248"/>
                    </a:lnTo>
                    <a:lnTo>
                      <a:pt x="168" y="244"/>
                    </a:lnTo>
                    <a:lnTo>
                      <a:pt x="169" y="241"/>
                    </a:lnTo>
                    <a:lnTo>
                      <a:pt x="171" y="235"/>
                    </a:lnTo>
                    <a:lnTo>
                      <a:pt x="172" y="229"/>
                    </a:lnTo>
                    <a:lnTo>
                      <a:pt x="172" y="226"/>
                    </a:lnTo>
                    <a:lnTo>
                      <a:pt x="173" y="222"/>
                    </a:lnTo>
                    <a:lnTo>
                      <a:pt x="173" y="218"/>
                    </a:lnTo>
                    <a:lnTo>
                      <a:pt x="174" y="216"/>
                    </a:lnTo>
                    <a:lnTo>
                      <a:pt x="174" y="209"/>
                    </a:lnTo>
                    <a:lnTo>
                      <a:pt x="175" y="203"/>
                    </a:lnTo>
                    <a:lnTo>
                      <a:pt x="175" y="196"/>
                    </a:lnTo>
                    <a:lnTo>
                      <a:pt x="177" y="190"/>
                    </a:lnTo>
                    <a:lnTo>
                      <a:pt x="177" y="184"/>
                    </a:lnTo>
                    <a:lnTo>
                      <a:pt x="178" y="178"/>
                    </a:lnTo>
                    <a:lnTo>
                      <a:pt x="178" y="172"/>
                    </a:lnTo>
                    <a:lnTo>
                      <a:pt x="178" y="167"/>
                    </a:lnTo>
                    <a:lnTo>
                      <a:pt x="178" y="161"/>
                    </a:lnTo>
                    <a:lnTo>
                      <a:pt x="178" y="158"/>
                    </a:lnTo>
                    <a:lnTo>
                      <a:pt x="178" y="153"/>
                    </a:lnTo>
                    <a:lnTo>
                      <a:pt x="178" y="148"/>
                    </a:lnTo>
                    <a:lnTo>
                      <a:pt x="178" y="144"/>
                    </a:lnTo>
                    <a:lnTo>
                      <a:pt x="178" y="141"/>
                    </a:lnTo>
                    <a:lnTo>
                      <a:pt x="177" y="135"/>
                    </a:lnTo>
                    <a:lnTo>
                      <a:pt x="177" y="130"/>
                    </a:lnTo>
                    <a:lnTo>
                      <a:pt x="175" y="127"/>
                    </a:lnTo>
                    <a:lnTo>
                      <a:pt x="174" y="125"/>
                    </a:lnTo>
                    <a:lnTo>
                      <a:pt x="173" y="121"/>
                    </a:lnTo>
                    <a:lnTo>
                      <a:pt x="171" y="119"/>
                    </a:lnTo>
                    <a:lnTo>
                      <a:pt x="168" y="114"/>
                    </a:lnTo>
                    <a:lnTo>
                      <a:pt x="166" y="111"/>
                    </a:lnTo>
                    <a:lnTo>
                      <a:pt x="162" y="107"/>
                    </a:lnTo>
                    <a:lnTo>
                      <a:pt x="160" y="102"/>
                    </a:lnTo>
                    <a:lnTo>
                      <a:pt x="157" y="97"/>
                    </a:lnTo>
                    <a:lnTo>
                      <a:pt x="154" y="91"/>
                    </a:lnTo>
                    <a:lnTo>
                      <a:pt x="150" y="86"/>
                    </a:lnTo>
                    <a:lnTo>
                      <a:pt x="146" y="80"/>
                    </a:lnTo>
                    <a:lnTo>
                      <a:pt x="142" y="74"/>
                    </a:lnTo>
                    <a:lnTo>
                      <a:pt x="138" y="69"/>
                    </a:lnTo>
                    <a:lnTo>
                      <a:pt x="134" y="64"/>
                    </a:lnTo>
                    <a:lnTo>
                      <a:pt x="131" y="58"/>
                    </a:lnTo>
                    <a:lnTo>
                      <a:pt x="127" y="52"/>
                    </a:lnTo>
                    <a:lnTo>
                      <a:pt x="123" y="46"/>
                    </a:lnTo>
                    <a:lnTo>
                      <a:pt x="120" y="41"/>
                    </a:lnTo>
                    <a:lnTo>
                      <a:pt x="116" y="36"/>
                    </a:lnTo>
                    <a:lnTo>
                      <a:pt x="112" y="30"/>
                    </a:lnTo>
                    <a:lnTo>
                      <a:pt x="109" y="26"/>
                    </a:lnTo>
                    <a:lnTo>
                      <a:pt x="105" y="22"/>
                    </a:lnTo>
                    <a:lnTo>
                      <a:pt x="103" y="18"/>
                    </a:lnTo>
                    <a:lnTo>
                      <a:pt x="99" y="13"/>
                    </a:lnTo>
                    <a:lnTo>
                      <a:pt x="97" y="9"/>
                    </a:lnTo>
                    <a:lnTo>
                      <a:pt x="94" y="6"/>
                    </a:lnTo>
                    <a:lnTo>
                      <a:pt x="93" y="5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0" y="11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39" name="Freeform 177"/>
              <p:cNvSpPr>
                <a:spLocks/>
              </p:cNvSpPr>
              <p:nvPr/>
            </p:nvSpPr>
            <p:spPr bwMode="auto">
              <a:xfrm>
                <a:off x="1812" y="1951"/>
                <a:ext cx="28" cy="32"/>
              </a:xfrm>
              <a:custGeom>
                <a:avLst/>
                <a:gdLst>
                  <a:gd name="T0" fmla="*/ 0 w 113"/>
                  <a:gd name="T1" fmla="*/ 0 h 132"/>
                  <a:gd name="T2" fmla="*/ 0 w 113"/>
                  <a:gd name="T3" fmla="*/ 0 h 132"/>
                  <a:gd name="T4" fmla="*/ 0 w 113"/>
                  <a:gd name="T5" fmla="*/ 0 h 132"/>
                  <a:gd name="T6" fmla="*/ 0 w 113"/>
                  <a:gd name="T7" fmla="*/ 0 h 132"/>
                  <a:gd name="T8" fmla="*/ 0 w 113"/>
                  <a:gd name="T9" fmla="*/ 0 h 132"/>
                  <a:gd name="T10" fmla="*/ 0 w 113"/>
                  <a:gd name="T11" fmla="*/ 0 h 132"/>
                  <a:gd name="T12" fmla="*/ 0 w 113"/>
                  <a:gd name="T13" fmla="*/ 0 h 132"/>
                  <a:gd name="T14" fmla="*/ 0 w 113"/>
                  <a:gd name="T15" fmla="*/ 0 h 132"/>
                  <a:gd name="T16" fmla="*/ 0 w 113"/>
                  <a:gd name="T17" fmla="*/ 0 h 132"/>
                  <a:gd name="T18" fmla="*/ 0 w 113"/>
                  <a:gd name="T19" fmla="*/ 0 h 132"/>
                  <a:gd name="T20" fmla="*/ 0 w 113"/>
                  <a:gd name="T21" fmla="*/ 0 h 132"/>
                  <a:gd name="T22" fmla="*/ 0 w 113"/>
                  <a:gd name="T23" fmla="*/ 0 h 132"/>
                  <a:gd name="T24" fmla="*/ 0 w 113"/>
                  <a:gd name="T25" fmla="*/ 0 h 132"/>
                  <a:gd name="T26" fmla="*/ 0 w 113"/>
                  <a:gd name="T27" fmla="*/ 0 h 132"/>
                  <a:gd name="T28" fmla="*/ 0 w 113"/>
                  <a:gd name="T29" fmla="*/ 0 h 132"/>
                  <a:gd name="T30" fmla="*/ 0 w 113"/>
                  <a:gd name="T31" fmla="*/ 0 h 132"/>
                  <a:gd name="T32" fmla="*/ 0 w 113"/>
                  <a:gd name="T33" fmla="*/ 0 h 132"/>
                  <a:gd name="T34" fmla="*/ 0 w 113"/>
                  <a:gd name="T35" fmla="*/ 0 h 132"/>
                  <a:gd name="T36" fmla="*/ 0 w 113"/>
                  <a:gd name="T37" fmla="*/ 0 h 132"/>
                  <a:gd name="T38" fmla="*/ 0 w 113"/>
                  <a:gd name="T39" fmla="*/ 0 h 132"/>
                  <a:gd name="T40" fmla="*/ 0 w 113"/>
                  <a:gd name="T41" fmla="*/ 0 h 132"/>
                  <a:gd name="T42" fmla="*/ 0 w 113"/>
                  <a:gd name="T43" fmla="*/ 0 h 132"/>
                  <a:gd name="T44" fmla="*/ 0 w 113"/>
                  <a:gd name="T45" fmla="*/ 0 h 132"/>
                  <a:gd name="T46" fmla="*/ 0 w 113"/>
                  <a:gd name="T47" fmla="*/ 0 h 132"/>
                  <a:gd name="T48" fmla="*/ 0 w 113"/>
                  <a:gd name="T49" fmla="*/ 0 h 132"/>
                  <a:gd name="T50" fmla="*/ 0 w 113"/>
                  <a:gd name="T51" fmla="*/ 0 h 132"/>
                  <a:gd name="T52" fmla="*/ 0 w 113"/>
                  <a:gd name="T53" fmla="*/ 0 h 132"/>
                  <a:gd name="T54" fmla="*/ 0 w 113"/>
                  <a:gd name="T55" fmla="*/ 0 h 132"/>
                  <a:gd name="T56" fmla="*/ 0 w 113"/>
                  <a:gd name="T57" fmla="*/ 0 h 132"/>
                  <a:gd name="T58" fmla="*/ 0 w 113"/>
                  <a:gd name="T59" fmla="*/ 0 h 132"/>
                  <a:gd name="T60" fmla="*/ 0 w 113"/>
                  <a:gd name="T61" fmla="*/ 0 h 132"/>
                  <a:gd name="T62" fmla="*/ 0 w 113"/>
                  <a:gd name="T63" fmla="*/ 0 h 132"/>
                  <a:gd name="T64" fmla="*/ 0 w 113"/>
                  <a:gd name="T65" fmla="*/ 0 h 132"/>
                  <a:gd name="T66" fmla="*/ 0 w 113"/>
                  <a:gd name="T67" fmla="*/ 0 h 132"/>
                  <a:gd name="T68" fmla="*/ 0 w 113"/>
                  <a:gd name="T69" fmla="*/ 0 h 132"/>
                  <a:gd name="T70" fmla="*/ 0 w 113"/>
                  <a:gd name="T71" fmla="*/ 0 h 132"/>
                  <a:gd name="T72" fmla="*/ 0 w 113"/>
                  <a:gd name="T73" fmla="*/ 0 h 132"/>
                  <a:gd name="T74" fmla="*/ 0 w 113"/>
                  <a:gd name="T75" fmla="*/ 0 h 132"/>
                  <a:gd name="T76" fmla="*/ 0 w 113"/>
                  <a:gd name="T77" fmla="*/ 0 h 132"/>
                  <a:gd name="T78" fmla="*/ 0 w 113"/>
                  <a:gd name="T79" fmla="*/ 0 h 132"/>
                  <a:gd name="T80" fmla="*/ 0 w 113"/>
                  <a:gd name="T81" fmla="*/ 0 h 132"/>
                  <a:gd name="T82" fmla="*/ 0 w 113"/>
                  <a:gd name="T83" fmla="*/ 0 h 1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3" h="132">
                    <a:moveTo>
                      <a:pt x="84" y="17"/>
                    </a:moveTo>
                    <a:lnTo>
                      <a:pt x="83" y="16"/>
                    </a:lnTo>
                    <a:lnTo>
                      <a:pt x="81" y="12"/>
                    </a:lnTo>
                    <a:lnTo>
                      <a:pt x="80" y="8"/>
                    </a:lnTo>
                    <a:lnTo>
                      <a:pt x="77" y="5"/>
                    </a:lnTo>
                    <a:lnTo>
                      <a:pt x="73" y="4"/>
                    </a:lnTo>
                    <a:lnTo>
                      <a:pt x="70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8" y="6"/>
                    </a:lnTo>
                    <a:lnTo>
                      <a:pt x="34" y="7"/>
                    </a:lnTo>
                    <a:lnTo>
                      <a:pt x="30" y="8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18" y="19"/>
                    </a:lnTo>
                    <a:lnTo>
                      <a:pt x="13" y="24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5" y="41"/>
                    </a:lnTo>
                    <a:lnTo>
                      <a:pt x="3" y="47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1" y="69"/>
                    </a:lnTo>
                    <a:lnTo>
                      <a:pt x="1" y="73"/>
                    </a:lnTo>
                    <a:lnTo>
                      <a:pt x="3" y="76"/>
                    </a:lnTo>
                    <a:lnTo>
                      <a:pt x="4" y="80"/>
                    </a:lnTo>
                    <a:lnTo>
                      <a:pt x="5" y="82"/>
                    </a:lnTo>
                    <a:lnTo>
                      <a:pt x="6" y="86"/>
                    </a:lnTo>
                    <a:lnTo>
                      <a:pt x="7" y="90"/>
                    </a:lnTo>
                    <a:lnTo>
                      <a:pt x="10" y="93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21" y="109"/>
                    </a:lnTo>
                    <a:lnTo>
                      <a:pt x="26" y="115"/>
                    </a:lnTo>
                    <a:lnTo>
                      <a:pt x="29" y="119"/>
                    </a:lnTo>
                    <a:lnTo>
                      <a:pt x="34" y="124"/>
                    </a:lnTo>
                    <a:lnTo>
                      <a:pt x="38" y="126"/>
                    </a:lnTo>
                    <a:lnTo>
                      <a:pt x="43" y="130"/>
                    </a:lnTo>
                    <a:lnTo>
                      <a:pt x="47" y="131"/>
                    </a:lnTo>
                    <a:lnTo>
                      <a:pt x="52" y="132"/>
                    </a:lnTo>
                    <a:lnTo>
                      <a:pt x="58" y="132"/>
                    </a:lnTo>
                    <a:lnTo>
                      <a:pt x="64" y="132"/>
                    </a:lnTo>
                    <a:lnTo>
                      <a:pt x="67" y="131"/>
                    </a:lnTo>
                    <a:lnTo>
                      <a:pt x="70" y="131"/>
                    </a:lnTo>
                    <a:lnTo>
                      <a:pt x="74" y="129"/>
                    </a:lnTo>
                    <a:lnTo>
                      <a:pt x="78" y="129"/>
                    </a:lnTo>
                    <a:lnTo>
                      <a:pt x="80" y="126"/>
                    </a:lnTo>
                    <a:lnTo>
                      <a:pt x="84" y="125"/>
                    </a:lnTo>
                    <a:lnTo>
                      <a:pt x="89" y="123"/>
                    </a:lnTo>
                    <a:lnTo>
                      <a:pt x="92" y="120"/>
                    </a:lnTo>
                    <a:lnTo>
                      <a:pt x="96" y="118"/>
                    </a:lnTo>
                    <a:lnTo>
                      <a:pt x="100" y="114"/>
                    </a:lnTo>
                    <a:lnTo>
                      <a:pt x="102" y="112"/>
                    </a:lnTo>
                    <a:lnTo>
                      <a:pt x="104" y="109"/>
                    </a:lnTo>
                    <a:lnTo>
                      <a:pt x="108" y="103"/>
                    </a:lnTo>
                    <a:lnTo>
                      <a:pt x="111" y="97"/>
                    </a:lnTo>
                    <a:lnTo>
                      <a:pt x="112" y="93"/>
                    </a:lnTo>
                    <a:lnTo>
                      <a:pt x="112" y="90"/>
                    </a:lnTo>
                    <a:lnTo>
                      <a:pt x="113" y="87"/>
                    </a:lnTo>
                    <a:lnTo>
                      <a:pt x="113" y="84"/>
                    </a:lnTo>
                    <a:lnTo>
                      <a:pt x="113" y="78"/>
                    </a:lnTo>
                    <a:lnTo>
                      <a:pt x="112" y="72"/>
                    </a:lnTo>
                    <a:lnTo>
                      <a:pt x="109" y="65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4" y="50"/>
                    </a:lnTo>
                    <a:lnTo>
                      <a:pt x="102" y="45"/>
                    </a:lnTo>
                    <a:lnTo>
                      <a:pt x="101" y="41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6" y="33"/>
                    </a:lnTo>
                    <a:lnTo>
                      <a:pt x="95" y="29"/>
                    </a:lnTo>
                    <a:lnTo>
                      <a:pt x="92" y="25"/>
                    </a:lnTo>
                    <a:lnTo>
                      <a:pt x="90" y="23"/>
                    </a:lnTo>
                    <a:lnTo>
                      <a:pt x="85" y="18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0" name="Freeform 178"/>
              <p:cNvSpPr>
                <a:spLocks/>
              </p:cNvSpPr>
              <p:nvPr/>
            </p:nvSpPr>
            <p:spPr bwMode="auto">
              <a:xfrm>
                <a:off x="1713" y="1741"/>
                <a:ext cx="118" cy="135"/>
              </a:xfrm>
              <a:custGeom>
                <a:avLst/>
                <a:gdLst>
                  <a:gd name="T0" fmla="*/ 0 w 474"/>
                  <a:gd name="T1" fmla="*/ 0 h 542"/>
                  <a:gd name="T2" fmla="*/ 0 w 474"/>
                  <a:gd name="T3" fmla="*/ 0 h 542"/>
                  <a:gd name="T4" fmla="*/ 0 w 474"/>
                  <a:gd name="T5" fmla="*/ 0 h 542"/>
                  <a:gd name="T6" fmla="*/ 0 w 474"/>
                  <a:gd name="T7" fmla="*/ 0 h 542"/>
                  <a:gd name="T8" fmla="*/ 0 w 474"/>
                  <a:gd name="T9" fmla="*/ 0 h 542"/>
                  <a:gd name="T10" fmla="*/ 0 w 474"/>
                  <a:gd name="T11" fmla="*/ 0 h 542"/>
                  <a:gd name="T12" fmla="*/ 0 w 474"/>
                  <a:gd name="T13" fmla="*/ 0 h 542"/>
                  <a:gd name="T14" fmla="*/ 0 w 474"/>
                  <a:gd name="T15" fmla="*/ 0 h 542"/>
                  <a:gd name="T16" fmla="*/ 0 w 474"/>
                  <a:gd name="T17" fmla="*/ 0 h 542"/>
                  <a:gd name="T18" fmla="*/ 0 w 474"/>
                  <a:gd name="T19" fmla="*/ 0 h 542"/>
                  <a:gd name="T20" fmla="*/ 0 w 474"/>
                  <a:gd name="T21" fmla="*/ 0 h 542"/>
                  <a:gd name="T22" fmla="*/ 0 w 474"/>
                  <a:gd name="T23" fmla="*/ 0 h 542"/>
                  <a:gd name="T24" fmla="*/ 0 w 474"/>
                  <a:gd name="T25" fmla="*/ 0 h 542"/>
                  <a:gd name="T26" fmla="*/ 0 w 474"/>
                  <a:gd name="T27" fmla="*/ 0 h 542"/>
                  <a:gd name="T28" fmla="*/ 0 w 474"/>
                  <a:gd name="T29" fmla="*/ 0 h 542"/>
                  <a:gd name="T30" fmla="*/ 0 w 474"/>
                  <a:gd name="T31" fmla="*/ 0 h 542"/>
                  <a:gd name="T32" fmla="*/ 0 w 474"/>
                  <a:gd name="T33" fmla="*/ 0 h 542"/>
                  <a:gd name="T34" fmla="*/ 0 w 474"/>
                  <a:gd name="T35" fmla="*/ 0 h 542"/>
                  <a:gd name="T36" fmla="*/ 0 w 474"/>
                  <a:gd name="T37" fmla="*/ 0 h 542"/>
                  <a:gd name="T38" fmla="*/ 0 w 474"/>
                  <a:gd name="T39" fmla="*/ 0 h 542"/>
                  <a:gd name="T40" fmla="*/ 0 w 474"/>
                  <a:gd name="T41" fmla="*/ 0 h 542"/>
                  <a:gd name="T42" fmla="*/ 0 w 474"/>
                  <a:gd name="T43" fmla="*/ 0 h 542"/>
                  <a:gd name="T44" fmla="*/ 0 w 474"/>
                  <a:gd name="T45" fmla="*/ 0 h 542"/>
                  <a:gd name="T46" fmla="*/ 0 w 474"/>
                  <a:gd name="T47" fmla="*/ 0 h 542"/>
                  <a:gd name="T48" fmla="*/ 0 w 474"/>
                  <a:gd name="T49" fmla="*/ 0 h 542"/>
                  <a:gd name="T50" fmla="*/ 0 w 474"/>
                  <a:gd name="T51" fmla="*/ 0 h 542"/>
                  <a:gd name="T52" fmla="*/ 0 w 474"/>
                  <a:gd name="T53" fmla="*/ 0 h 542"/>
                  <a:gd name="T54" fmla="*/ 0 w 474"/>
                  <a:gd name="T55" fmla="*/ 0 h 542"/>
                  <a:gd name="T56" fmla="*/ 0 w 474"/>
                  <a:gd name="T57" fmla="*/ 0 h 542"/>
                  <a:gd name="T58" fmla="*/ 0 w 474"/>
                  <a:gd name="T59" fmla="*/ 0 h 542"/>
                  <a:gd name="T60" fmla="*/ 0 w 474"/>
                  <a:gd name="T61" fmla="*/ 0 h 542"/>
                  <a:gd name="T62" fmla="*/ 0 w 474"/>
                  <a:gd name="T63" fmla="*/ 0 h 542"/>
                  <a:gd name="T64" fmla="*/ 0 w 474"/>
                  <a:gd name="T65" fmla="*/ 0 h 542"/>
                  <a:gd name="T66" fmla="*/ 0 w 474"/>
                  <a:gd name="T67" fmla="*/ 0 h 542"/>
                  <a:gd name="T68" fmla="*/ 0 w 474"/>
                  <a:gd name="T69" fmla="*/ 0 h 542"/>
                  <a:gd name="T70" fmla="*/ 0 w 474"/>
                  <a:gd name="T71" fmla="*/ 0 h 542"/>
                  <a:gd name="T72" fmla="*/ 0 w 474"/>
                  <a:gd name="T73" fmla="*/ 0 h 542"/>
                  <a:gd name="T74" fmla="*/ 0 w 474"/>
                  <a:gd name="T75" fmla="*/ 0 h 542"/>
                  <a:gd name="T76" fmla="*/ 0 w 474"/>
                  <a:gd name="T77" fmla="*/ 0 h 542"/>
                  <a:gd name="T78" fmla="*/ 0 w 474"/>
                  <a:gd name="T79" fmla="*/ 0 h 542"/>
                  <a:gd name="T80" fmla="*/ 0 w 474"/>
                  <a:gd name="T81" fmla="*/ 0 h 542"/>
                  <a:gd name="T82" fmla="*/ 0 w 474"/>
                  <a:gd name="T83" fmla="*/ 0 h 542"/>
                  <a:gd name="T84" fmla="*/ 0 w 474"/>
                  <a:gd name="T85" fmla="*/ 0 h 542"/>
                  <a:gd name="T86" fmla="*/ 0 w 474"/>
                  <a:gd name="T87" fmla="*/ 0 h 542"/>
                  <a:gd name="T88" fmla="*/ 0 w 474"/>
                  <a:gd name="T89" fmla="*/ 0 h 542"/>
                  <a:gd name="T90" fmla="*/ 0 w 474"/>
                  <a:gd name="T91" fmla="*/ 0 h 542"/>
                  <a:gd name="T92" fmla="*/ 0 w 474"/>
                  <a:gd name="T93" fmla="*/ 0 h 542"/>
                  <a:gd name="T94" fmla="*/ 0 w 474"/>
                  <a:gd name="T95" fmla="*/ 0 h 542"/>
                  <a:gd name="T96" fmla="*/ 0 w 474"/>
                  <a:gd name="T97" fmla="*/ 0 h 542"/>
                  <a:gd name="T98" fmla="*/ 0 w 474"/>
                  <a:gd name="T99" fmla="*/ 0 h 542"/>
                  <a:gd name="T100" fmla="*/ 0 w 474"/>
                  <a:gd name="T101" fmla="*/ 0 h 542"/>
                  <a:gd name="T102" fmla="*/ 0 w 474"/>
                  <a:gd name="T103" fmla="*/ 0 h 542"/>
                  <a:gd name="T104" fmla="*/ 0 w 474"/>
                  <a:gd name="T105" fmla="*/ 0 h 542"/>
                  <a:gd name="T106" fmla="*/ 0 w 474"/>
                  <a:gd name="T107" fmla="*/ 0 h 542"/>
                  <a:gd name="T108" fmla="*/ 0 w 474"/>
                  <a:gd name="T109" fmla="*/ 0 h 542"/>
                  <a:gd name="T110" fmla="*/ 0 w 474"/>
                  <a:gd name="T111" fmla="*/ 0 h 542"/>
                  <a:gd name="T112" fmla="*/ 0 w 474"/>
                  <a:gd name="T113" fmla="*/ 0 h 542"/>
                  <a:gd name="T114" fmla="*/ 0 w 474"/>
                  <a:gd name="T115" fmla="*/ 0 h 5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74" h="542">
                    <a:moveTo>
                      <a:pt x="0" y="528"/>
                    </a:moveTo>
                    <a:lnTo>
                      <a:pt x="0" y="527"/>
                    </a:lnTo>
                    <a:lnTo>
                      <a:pt x="0" y="522"/>
                    </a:lnTo>
                    <a:lnTo>
                      <a:pt x="0" y="520"/>
                    </a:lnTo>
                    <a:lnTo>
                      <a:pt x="0" y="516"/>
                    </a:lnTo>
                    <a:lnTo>
                      <a:pt x="0" y="513"/>
                    </a:lnTo>
                    <a:lnTo>
                      <a:pt x="0" y="509"/>
                    </a:lnTo>
                    <a:lnTo>
                      <a:pt x="0" y="503"/>
                    </a:lnTo>
                    <a:lnTo>
                      <a:pt x="0" y="498"/>
                    </a:lnTo>
                    <a:lnTo>
                      <a:pt x="0" y="491"/>
                    </a:lnTo>
                    <a:lnTo>
                      <a:pt x="0" y="485"/>
                    </a:lnTo>
                    <a:lnTo>
                      <a:pt x="0" y="477"/>
                    </a:lnTo>
                    <a:lnTo>
                      <a:pt x="2" y="471"/>
                    </a:lnTo>
                    <a:lnTo>
                      <a:pt x="2" y="463"/>
                    </a:lnTo>
                    <a:lnTo>
                      <a:pt x="3" y="456"/>
                    </a:lnTo>
                    <a:lnTo>
                      <a:pt x="3" y="447"/>
                    </a:lnTo>
                    <a:lnTo>
                      <a:pt x="3" y="437"/>
                    </a:lnTo>
                    <a:lnTo>
                      <a:pt x="3" y="429"/>
                    </a:lnTo>
                    <a:lnTo>
                      <a:pt x="4" y="420"/>
                    </a:lnTo>
                    <a:lnTo>
                      <a:pt x="4" y="409"/>
                    </a:lnTo>
                    <a:lnTo>
                      <a:pt x="4" y="400"/>
                    </a:lnTo>
                    <a:lnTo>
                      <a:pt x="5" y="390"/>
                    </a:lnTo>
                    <a:lnTo>
                      <a:pt x="5" y="380"/>
                    </a:lnTo>
                    <a:lnTo>
                      <a:pt x="5" y="369"/>
                    </a:lnTo>
                    <a:lnTo>
                      <a:pt x="6" y="358"/>
                    </a:lnTo>
                    <a:lnTo>
                      <a:pt x="6" y="349"/>
                    </a:lnTo>
                    <a:lnTo>
                      <a:pt x="8" y="338"/>
                    </a:lnTo>
                    <a:lnTo>
                      <a:pt x="8" y="327"/>
                    </a:lnTo>
                    <a:lnTo>
                      <a:pt x="8" y="316"/>
                    </a:lnTo>
                    <a:lnTo>
                      <a:pt x="9" y="305"/>
                    </a:lnTo>
                    <a:lnTo>
                      <a:pt x="10" y="294"/>
                    </a:lnTo>
                    <a:lnTo>
                      <a:pt x="10" y="283"/>
                    </a:lnTo>
                    <a:lnTo>
                      <a:pt x="10" y="272"/>
                    </a:lnTo>
                    <a:lnTo>
                      <a:pt x="11" y="260"/>
                    </a:lnTo>
                    <a:lnTo>
                      <a:pt x="11" y="249"/>
                    </a:lnTo>
                    <a:lnTo>
                      <a:pt x="11" y="238"/>
                    </a:lnTo>
                    <a:lnTo>
                      <a:pt x="12" y="227"/>
                    </a:lnTo>
                    <a:lnTo>
                      <a:pt x="12" y="216"/>
                    </a:lnTo>
                    <a:lnTo>
                      <a:pt x="12" y="206"/>
                    </a:lnTo>
                    <a:lnTo>
                      <a:pt x="12" y="196"/>
                    </a:lnTo>
                    <a:lnTo>
                      <a:pt x="14" y="185"/>
                    </a:lnTo>
                    <a:lnTo>
                      <a:pt x="15" y="175"/>
                    </a:lnTo>
                    <a:lnTo>
                      <a:pt x="15" y="165"/>
                    </a:lnTo>
                    <a:lnTo>
                      <a:pt x="15" y="154"/>
                    </a:lnTo>
                    <a:lnTo>
                      <a:pt x="16" y="146"/>
                    </a:lnTo>
                    <a:lnTo>
                      <a:pt x="16" y="136"/>
                    </a:lnTo>
                    <a:lnTo>
                      <a:pt x="17" y="128"/>
                    </a:lnTo>
                    <a:lnTo>
                      <a:pt x="17" y="119"/>
                    </a:lnTo>
                    <a:lnTo>
                      <a:pt x="19" y="111"/>
                    </a:lnTo>
                    <a:lnTo>
                      <a:pt x="19" y="102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1" y="74"/>
                    </a:lnTo>
                    <a:lnTo>
                      <a:pt x="22" y="68"/>
                    </a:lnTo>
                    <a:lnTo>
                      <a:pt x="22" y="63"/>
                    </a:lnTo>
                    <a:lnTo>
                      <a:pt x="22" y="58"/>
                    </a:lnTo>
                    <a:lnTo>
                      <a:pt x="23" y="53"/>
                    </a:lnTo>
                    <a:lnTo>
                      <a:pt x="25" y="50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8" y="35"/>
                    </a:lnTo>
                    <a:lnTo>
                      <a:pt x="31" y="32"/>
                    </a:lnTo>
                    <a:lnTo>
                      <a:pt x="33" y="27"/>
                    </a:lnTo>
                    <a:lnTo>
                      <a:pt x="37" y="24"/>
                    </a:lnTo>
                    <a:lnTo>
                      <a:pt x="40" y="22"/>
                    </a:lnTo>
                    <a:lnTo>
                      <a:pt x="44" y="19"/>
                    </a:lnTo>
                    <a:lnTo>
                      <a:pt x="49" y="17"/>
                    </a:lnTo>
                    <a:lnTo>
                      <a:pt x="53" y="16"/>
                    </a:lnTo>
                    <a:lnTo>
                      <a:pt x="57" y="13"/>
                    </a:lnTo>
                    <a:lnTo>
                      <a:pt x="62" y="12"/>
                    </a:lnTo>
                    <a:lnTo>
                      <a:pt x="67" y="11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3" y="6"/>
                    </a:lnTo>
                    <a:lnTo>
                      <a:pt x="89" y="5"/>
                    </a:lnTo>
                    <a:lnTo>
                      <a:pt x="95" y="4"/>
                    </a:lnTo>
                    <a:lnTo>
                      <a:pt x="97" y="1"/>
                    </a:lnTo>
                    <a:lnTo>
                      <a:pt x="103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5" y="0"/>
                    </a:lnTo>
                    <a:lnTo>
                      <a:pt x="171" y="0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2" y="1"/>
                    </a:lnTo>
                    <a:lnTo>
                      <a:pt x="199" y="1"/>
                    </a:lnTo>
                    <a:lnTo>
                      <a:pt x="207" y="2"/>
                    </a:lnTo>
                    <a:lnTo>
                      <a:pt x="214" y="4"/>
                    </a:lnTo>
                    <a:lnTo>
                      <a:pt x="221" y="4"/>
                    </a:lnTo>
                    <a:lnTo>
                      <a:pt x="228" y="4"/>
                    </a:lnTo>
                    <a:lnTo>
                      <a:pt x="237" y="5"/>
                    </a:lnTo>
                    <a:lnTo>
                      <a:pt x="244" y="5"/>
                    </a:lnTo>
                    <a:lnTo>
                      <a:pt x="251" y="6"/>
                    </a:lnTo>
                    <a:lnTo>
                      <a:pt x="259" y="6"/>
                    </a:lnTo>
                    <a:lnTo>
                      <a:pt x="267" y="7"/>
                    </a:lnTo>
                    <a:lnTo>
                      <a:pt x="275" y="8"/>
                    </a:lnTo>
                    <a:lnTo>
                      <a:pt x="282" y="8"/>
                    </a:lnTo>
                    <a:lnTo>
                      <a:pt x="290" y="10"/>
                    </a:lnTo>
                    <a:lnTo>
                      <a:pt x="298" y="10"/>
                    </a:lnTo>
                    <a:lnTo>
                      <a:pt x="305" y="11"/>
                    </a:lnTo>
                    <a:lnTo>
                      <a:pt x="312" y="11"/>
                    </a:lnTo>
                    <a:lnTo>
                      <a:pt x="319" y="12"/>
                    </a:lnTo>
                    <a:lnTo>
                      <a:pt x="327" y="13"/>
                    </a:lnTo>
                    <a:lnTo>
                      <a:pt x="335" y="15"/>
                    </a:lnTo>
                    <a:lnTo>
                      <a:pt x="341" y="15"/>
                    </a:lnTo>
                    <a:lnTo>
                      <a:pt x="349" y="16"/>
                    </a:lnTo>
                    <a:lnTo>
                      <a:pt x="356" y="17"/>
                    </a:lnTo>
                    <a:lnTo>
                      <a:pt x="363" y="18"/>
                    </a:lnTo>
                    <a:lnTo>
                      <a:pt x="369" y="18"/>
                    </a:lnTo>
                    <a:lnTo>
                      <a:pt x="375" y="19"/>
                    </a:lnTo>
                    <a:lnTo>
                      <a:pt x="381" y="21"/>
                    </a:lnTo>
                    <a:lnTo>
                      <a:pt x="387" y="22"/>
                    </a:lnTo>
                    <a:lnTo>
                      <a:pt x="393" y="22"/>
                    </a:lnTo>
                    <a:lnTo>
                      <a:pt x="398" y="23"/>
                    </a:lnTo>
                    <a:lnTo>
                      <a:pt x="404" y="24"/>
                    </a:lnTo>
                    <a:lnTo>
                      <a:pt x="409" y="25"/>
                    </a:lnTo>
                    <a:lnTo>
                      <a:pt x="414" y="25"/>
                    </a:lnTo>
                    <a:lnTo>
                      <a:pt x="419" y="27"/>
                    </a:lnTo>
                    <a:lnTo>
                      <a:pt x="423" y="27"/>
                    </a:lnTo>
                    <a:lnTo>
                      <a:pt x="427" y="28"/>
                    </a:lnTo>
                    <a:lnTo>
                      <a:pt x="430" y="29"/>
                    </a:lnTo>
                    <a:lnTo>
                      <a:pt x="433" y="30"/>
                    </a:lnTo>
                    <a:lnTo>
                      <a:pt x="436" y="30"/>
                    </a:lnTo>
                    <a:lnTo>
                      <a:pt x="438" y="32"/>
                    </a:lnTo>
                    <a:lnTo>
                      <a:pt x="443" y="34"/>
                    </a:lnTo>
                    <a:lnTo>
                      <a:pt x="446" y="36"/>
                    </a:lnTo>
                    <a:lnTo>
                      <a:pt x="447" y="39"/>
                    </a:lnTo>
                    <a:lnTo>
                      <a:pt x="448" y="44"/>
                    </a:lnTo>
                    <a:lnTo>
                      <a:pt x="449" y="46"/>
                    </a:lnTo>
                    <a:lnTo>
                      <a:pt x="449" y="51"/>
                    </a:lnTo>
                    <a:lnTo>
                      <a:pt x="450" y="55"/>
                    </a:lnTo>
                    <a:lnTo>
                      <a:pt x="452" y="59"/>
                    </a:lnTo>
                    <a:lnTo>
                      <a:pt x="452" y="64"/>
                    </a:lnTo>
                    <a:lnTo>
                      <a:pt x="453" y="70"/>
                    </a:lnTo>
                    <a:lnTo>
                      <a:pt x="453" y="75"/>
                    </a:lnTo>
                    <a:lnTo>
                      <a:pt x="454" y="83"/>
                    </a:lnTo>
                    <a:lnTo>
                      <a:pt x="454" y="89"/>
                    </a:lnTo>
                    <a:lnTo>
                      <a:pt x="455" y="96"/>
                    </a:lnTo>
                    <a:lnTo>
                      <a:pt x="455" y="103"/>
                    </a:lnTo>
                    <a:lnTo>
                      <a:pt x="457" y="111"/>
                    </a:lnTo>
                    <a:lnTo>
                      <a:pt x="457" y="118"/>
                    </a:lnTo>
                    <a:lnTo>
                      <a:pt x="458" y="126"/>
                    </a:lnTo>
                    <a:lnTo>
                      <a:pt x="458" y="134"/>
                    </a:lnTo>
                    <a:lnTo>
                      <a:pt x="459" y="143"/>
                    </a:lnTo>
                    <a:lnTo>
                      <a:pt x="459" y="151"/>
                    </a:lnTo>
                    <a:lnTo>
                      <a:pt x="460" y="160"/>
                    </a:lnTo>
                    <a:lnTo>
                      <a:pt x="460" y="169"/>
                    </a:lnTo>
                    <a:lnTo>
                      <a:pt x="461" y="179"/>
                    </a:lnTo>
                    <a:lnTo>
                      <a:pt x="461" y="188"/>
                    </a:lnTo>
                    <a:lnTo>
                      <a:pt x="463" y="197"/>
                    </a:lnTo>
                    <a:lnTo>
                      <a:pt x="463" y="206"/>
                    </a:lnTo>
                    <a:lnTo>
                      <a:pt x="464" y="216"/>
                    </a:lnTo>
                    <a:lnTo>
                      <a:pt x="464" y="226"/>
                    </a:lnTo>
                    <a:lnTo>
                      <a:pt x="464" y="236"/>
                    </a:lnTo>
                    <a:lnTo>
                      <a:pt x="464" y="245"/>
                    </a:lnTo>
                    <a:lnTo>
                      <a:pt x="465" y="256"/>
                    </a:lnTo>
                    <a:lnTo>
                      <a:pt x="465" y="265"/>
                    </a:lnTo>
                    <a:lnTo>
                      <a:pt x="466" y="275"/>
                    </a:lnTo>
                    <a:lnTo>
                      <a:pt x="466" y="284"/>
                    </a:lnTo>
                    <a:lnTo>
                      <a:pt x="467" y="294"/>
                    </a:lnTo>
                    <a:lnTo>
                      <a:pt x="467" y="304"/>
                    </a:lnTo>
                    <a:lnTo>
                      <a:pt x="467" y="313"/>
                    </a:lnTo>
                    <a:lnTo>
                      <a:pt x="467" y="322"/>
                    </a:lnTo>
                    <a:lnTo>
                      <a:pt x="469" y="332"/>
                    </a:lnTo>
                    <a:lnTo>
                      <a:pt x="469" y="340"/>
                    </a:lnTo>
                    <a:lnTo>
                      <a:pt x="469" y="349"/>
                    </a:lnTo>
                    <a:lnTo>
                      <a:pt x="469" y="357"/>
                    </a:lnTo>
                    <a:lnTo>
                      <a:pt x="470" y="366"/>
                    </a:lnTo>
                    <a:lnTo>
                      <a:pt x="470" y="374"/>
                    </a:lnTo>
                    <a:lnTo>
                      <a:pt x="470" y="381"/>
                    </a:lnTo>
                    <a:lnTo>
                      <a:pt x="470" y="390"/>
                    </a:lnTo>
                    <a:lnTo>
                      <a:pt x="471" y="397"/>
                    </a:lnTo>
                    <a:lnTo>
                      <a:pt x="471" y="403"/>
                    </a:lnTo>
                    <a:lnTo>
                      <a:pt x="471" y="411"/>
                    </a:lnTo>
                    <a:lnTo>
                      <a:pt x="471" y="417"/>
                    </a:lnTo>
                    <a:lnTo>
                      <a:pt x="471" y="423"/>
                    </a:lnTo>
                    <a:lnTo>
                      <a:pt x="471" y="429"/>
                    </a:lnTo>
                    <a:lnTo>
                      <a:pt x="471" y="434"/>
                    </a:lnTo>
                    <a:lnTo>
                      <a:pt x="471" y="439"/>
                    </a:lnTo>
                    <a:lnTo>
                      <a:pt x="472" y="443"/>
                    </a:lnTo>
                    <a:lnTo>
                      <a:pt x="472" y="447"/>
                    </a:lnTo>
                    <a:lnTo>
                      <a:pt x="472" y="451"/>
                    </a:lnTo>
                    <a:lnTo>
                      <a:pt x="472" y="453"/>
                    </a:lnTo>
                    <a:lnTo>
                      <a:pt x="472" y="457"/>
                    </a:lnTo>
                    <a:lnTo>
                      <a:pt x="472" y="459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71" y="464"/>
                    </a:lnTo>
                    <a:lnTo>
                      <a:pt x="470" y="467"/>
                    </a:lnTo>
                    <a:lnTo>
                      <a:pt x="467" y="471"/>
                    </a:lnTo>
                    <a:lnTo>
                      <a:pt x="465" y="476"/>
                    </a:lnTo>
                    <a:lnTo>
                      <a:pt x="463" y="481"/>
                    </a:lnTo>
                    <a:lnTo>
                      <a:pt x="460" y="486"/>
                    </a:lnTo>
                    <a:lnTo>
                      <a:pt x="457" y="492"/>
                    </a:lnTo>
                    <a:lnTo>
                      <a:pt x="453" y="497"/>
                    </a:lnTo>
                    <a:lnTo>
                      <a:pt x="449" y="502"/>
                    </a:lnTo>
                    <a:lnTo>
                      <a:pt x="447" y="505"/>
                    </a:lnTo>
                    <a:lnTo>
                      <a:pt x="443" y="508"/>
                    </a:lnTo>
                    <a:lnTo>
                      <a:pt x="441" y="509"/>
                    </a:lnTo>
                    <a:lnTo>
                      <a:pt x="438" y="509"/>
                    </a:lnTo>
                    <a:lnTo>
                      <a:pt x="436" y="507"/>
                    </a:lnTo>
                    <a:lnTo>
                      <a:pt x="436" y="502"/>
                    </a:lnTo>
                    <a:lnTo>
                      <a:pt x="435" y="498"/>
                    </a:lnTo>
                    <a:lnTo>
                      <a:pt x="433" y="492"/>
                    </a:lnTo>
                    <a:lnTo>
                      <a:pt x="433" y="488"/>
                    </a:lnTo>
                    <a:lnTo>
                      <a:pt x="432" y="485"/>
                    </a:lnTo>
                    <a:lnTo>
                      <a:pt x="432" y="480"/>
                    </a:lnTo>
                    <a:lnTo>
                      <a:pt x="432" y="476"/>
                    </a:lnTo>
                    <a:lnTo>
                      <a:pt x="431" y="471"/>
                    </a:lnTo>
                    <a:lnTo>
                      <a:pt x="431" y="465"/>
                    </a:lnTo>
                    <a:lnTo>
                      <a:pt x="431" y="459"/>
                    </a:lnTo>
                    <a:lnTo>
                      <a:pt x="431" y="454"/>
                    </a:lnTo>
                    <a:lnTo>
                      <a:pt x="431" y="447"/>
                    </a:lnTo>
                    <a:lnTo>
                      <a:pt x="431" y="441"/>
                    </a:lnTo>
                    <a:lnTo>
                      <a:pt x="431" y="435"/>
                    </a:lnTo>
                    <a:lnTo>
                      <a:pt x="431" y="428"/>
                    </a:lnTo>
                    <a:lnTo>
                      <a:pt x="430" y="420"/>
                    </a:lnTo>
                    <a:lnTo>
                      <a:pt x="429" y="412"/>
                    </a:lnTo>
                    <a:lnTo>
                      <a:pt x="429" y="403"/>
                    </a:lnTo>
                    <a:lnTo>
                      <a:pt x="429" y="396"/>
                    </a:lnTo>
                    <a:lnTo>
                      <a:pt x="427" y="388"/>
                    </a:lnTo>
                    <a:lnTo>
                      <a:pt x="427" y="379"/>
                    </a:lnTo>
                    <a:lnTo>
                      <a:pt x="427" y="371"/>
                    </a:lnTo>
                    <a:lnTo>
                      <a:pt x="427" y="362"/>
                    </a:lnTo>
                    <a:lnTo>
                      <a:pt x="427" y="354"/>
                    </a:lnTo>
                    <a:lnTo>
                      <a:pt x="426" y="345"/>
                    </a:lnTo>
                    <a:lnTo>
                      <a:pt x="426" y="335"/>
                    </a:lnTo>
                    <a:lnTo>
                      <a:pt x="426" y="327"/>
                    </a:lnTo>
                    <a:lnTo>
                      <a:pt x="426" y="317"/>
                    </a:lnTo>
                    <a:lnTo>
                      <a:pt x="425" y="309"/>
                    </a:lnTo>
                    <a:lnTo>
                      <a:pt x="425" y="300"/>
                    </a:lnTo>
                    <a:lnTo>
                      <a:pt x="425" y="290"/>
                    </a:lnTo>
                    <a:lnTo>
                      <a:pt x="425" y="281"/>
                    </a:lnTo>
                    <a:lnTo>
                      <a:pt x="424" y="272"/>
                    </a:lnTo>
                    <a:lnTo>
                      <a:pt x="424" y="262"/>
                    </a:lnTo>
                    <a:lnTo>
                      <a:pt x="424" y="254"/>
                    </a:lnTo>
                    <a:lnTo>
                      <a:pt x="423" y="244"/>
                    </a:lnTo>
                    <a:lnTo>
                      <a:pt x="423" y="236"/>
                    </a:lnTo>
                    <a:lnTo>
                      <a:pt x="421" y="227"/>
                    </a:lnTo>
                    <a:lnTo>
                      <a:pt x="421" y="219"/>
                    </a:lnTo>
                    <a:lnTo>
                      <a:pt x="421" y="209"/>
                    </a:lnTo>
                    <a:lnTo>
                      <a:pt x="420" y="200"/>
                    </a:lnTo>
                    <a:lnTo>
                      <a:pt x="420" y="192"/>
                    </a:lnTo>
                    <a:lnTo>
                      <a:pt x="420" y="185"/>
                    </a:lnTo>
                    <a:lnTo>
                      <a:pt x="419" y="176"/>
                    </a:lnTo>
                    <a:lnTo>
                      <a:pt x="419" y="169"/>
                    </a:lnTo>
                    <a:lnTo>
                      <a:pt x="419" y="162"/>
                    </a:lnTo>
                    <a:lnTo>
                      <a:pt x="419" y="154"/>
                    </a:lnTo>
                    <a:lnTo>
                      <a:pt x="418" y="147"/>
                    </a:lnTo>
                    <a:lnTo>
                      <a:pt x="417" y="141"/>
                    </a:lnTo>
                    <a:lnTo>
                      <a:pt x="417" y="134"/>
                    </a:lnTo>
                    <a:lnTo>
                      <a:pt x="417" y="129"/>
                    </a:lnTo>
                    <a:lnTo>
                      <a:pt x="415" y="121"/>
                    </a:lnTo>
                    <a:lnTo>
                      <a:pt x="414" y="117"/>
                    </a:lnTo>
                    <a:lnTo>
                      <a:pt x="414" y="112"/>
                    </a:lnTo>
                    <a:lnTo>
                      <a:pt x="414" y="107"/>
                    </a:lnTo>
                    <a:lnTo>
                      <a:pt x="413" y="103"/>
                    </a:lnTo>
                    <a:lnTo>
                      <a:pt x="412" y="100"/>
                    </a:lnTo>
                    <a:lnTo>
                      <a:pt x="412" y="95"/>
                    </a:lnTo>
                    <a:lnTo>
                      <a:pt x="410" y="92"/>
                    </a:lnTo>
                    <a:lnTo>
                      <a:pt x="409" y="87"/>
                    </a:lnTo>
                    <a:lnTo>
                      <a:pt x="408" y="85"/>
                    </a:lnTo>
                    <a:lnTo>
                      <a:pt x="406" y="83"/>
                    </a:lnTo>
                    <a:lnTo>
                      <a:pt x="402" y="80"/>
                    </a:lnTo>
                    <a:lnTo>
                      <a:pt x="398" y="79"/>
                    </a:lnTo>
                    <a:lnTo>
                      <a:pt x="396" y="78"/>
                    </a:lnTo>
                    <a:lnTo>
                      <a:pt x="392" y="76"/>
                    </a:lnTo>
                    <a:lnTo>
                      <a:pt x="390" y="76"/>
                    </a:lnTo>
                    <a:lnTo>
                      <a:pt x="386" y="75"/>
                    </a:lnTo>
                    <a:lnTo>
                      <a:pt x="381" y="74"/>
                    </a:lnTo>
                    <a:lnTo>
                      <a:pt x="376" y="73"/>
                    </a:lnTo>
                    <a:lnTo>
                      <a:pt x="373" y="73"/>
                    </a:lnTo>
                    <a:lnTo>
                      <a:pt x="367" y="72"/>
                    </a:lnTo>
                    <a:lnTo>
                      <a:pt x="362" y="70"/>
                    </a:lnTo>
                    <a:lnTo>
                      <a:pt x="357" y="70"/>
                    </a:lnTo>
                    <a:lnTo>
                      <a:pt x="352" y="70"/>
                    </a:lnTo>
                    <a:lnTo>
                      <a:pt x="346" y="68"/>
                    </a:lnTo>
                    <a:lnTo>
                      <a:pt x="340" y="68"/>
                    </a:lnTo>
                    <a:lnTo>
                      <a:pt x="334" y="67"/>
                    </a:lnTo>
                    <a:lnTo>
                      <a:pt x="328" y="67"/>
                    </a:lnTo>
                    <a:lnTo>
                      <a:pt x="321" y="67"/>
                    </a:lnTo>
                    <a:lnTo>
                      <a:pt x="315" y="66"/>
                    </a:lnTo>
                    <a:lnTo>
                      <a:pt x="309" y="66"/>
                    </a:lnTo>
                    <a:lnTo>
                      <a:pt x="301" y="66"/>
                    </a:lnTo>
                    <a:lnTo>
                      <a:pt x="294" y="64"/>
                    </a:lnTo>
                    <a:lnTo>
                      <a:pt x="287" y="64"/>
                    </a:lnTo>
                    <a:lnTo>
                      <a:pt x="279" y="63"/>
                    </a:lnTo>
                    <a:lnTo>
                      <a:pt x="273" y="63"/>
                    </a:lnTo>
                    <a:lnTo>
                      <a:pt x="266" y="63"/>
                    </a:lnTo>
                    <a:lnTo>
                      <a:pt x="259" y="63"/>
                    </a:lnTo>
                    <a:lnTo>
                      <a:pt x="251" y="63"/>
                    </a:lnTo>
                    <a:lnTo>
                      <a:pt x="244" y="63"/>
                    </a:lnTo>
                    <a:lnTo>
                      <a:pt x="237" y="62"/>
                    </a:lnTo>
                    <a:lnTo>
                      <a:pt x="230" y="62"/>
                    </a:lnTo>
                    <a:lnTo>
                      <a:pt x="222" y="62"/>
                    </a:lnTo>
                    <a:lnTo>
                      <a:pt x="215" y="62"/>
                    </a:lnTo>
                    <a:lnTo>
                      <a:pt x="208" y="62"/>
                    </a:lnTo>
                    <a:lnTo>
                      <a:pt x="202" y="62"/>
                    </a:lnTo>
                    <a:lnTo>
                      <a:pt x="194" y="62"/>
                    </a:lnTo>
                    <a:lnTo>
                      <a:pt x="187" y="62"/>
                    </a:lnTo>
                    <a:lnTo>
                      <a:pt x="180" y="62"/>
                    </a:lnTo>
                    <a:lnTo>
                      <a:pt x="173" y="62"/>
                    </a:lnTo>
                    <a:lnTo>
                      <a:pt x="167" y="62"/>
                    </a:lnTo>
                    <a:lnTo>
                      <a:pt x="160" y="62"/>
                    </a:lnTo>
                    <a:lnTo>
                      <a:pt x="154" y="62"/>
                    </a:lnTo>
                    <a:lnTo>
                      <a:pt x="148" y="63"/>
                    </a:lnTo>
                    <a:lnTo>
                      <a:pt x="142" y="63"/>
                    </a:lnTo>
                    <a:lnTo>
                      <a:pt x="136" y="64"/>
                    </a:lnTo>
                    <a:lnTo>
                      <a:pt x="130" y="64"/>
                    </a:lnTo>
                    <a:lnTo>
                      <a:pt x="125" y="64"/>
                    </a:lnTo>
                    <a:lnTo>
                      <a:pt x="120" y="66"/>
                    </a:lnTo>
                    <a:lnTo>
                      <a:pt x="116" y="66"/>
                    </a:lnTo>
                    <a:lnTo>
                      <a:pt x="111" y="66"/>
                    </a:lnTo>
                    <a:lnTo>
                      <a:pt x="106" y="67"/>
                    </a:lnTo>
                    <a:lnTo>
                      <a:pt x="102" y="67"/>
                    </a:lnTo>
                    <a:lnTo>
                      <a:pt x="99" y="68"/>
                    </a:lnTo>
                    <a:lnTo>
                      <a:pt x="95" y="69"/>
                    </a:lnTo>
                    <a:lnTo>
                      <a:pt x="91" y="70"/>
                    </a:lnTo>
                    <a:lnTo>
                      <a:pt x="89" y="70"/>
                    </a:lnTo>
                    <a:lnTo>
                      <a:pt x="88" y="72"/>
                    </a:lnTo>
                    <a:lnTo>
                      <a:pt x="83" y="74"/>
                    </a:lnTo>
                    <a:lnTo>
                      <a:pt x="82" y="76"/>
                    </a:lnTo>
                    <a:lnTo>
                      <a:pt x="80" y="78"/>
                    </a:lnTo>
                    <a:lnTo>
                      <a:pt x="79" y="80"/>
                    </a:lnTo>
                    <a:lnTo>
                      <a:pt x="78" y="83"/>
                    </a:lnTo>
                    <a:lnTo>
                      <a:pt x="78" y="86"/>
                    </a:lnTo>
                    <a:lnTo>
                      <a:pt x="77" y="89"/>
                    </a:lnTo>
                    <a:lnTo>
                      <a:pt x="76" y="93"/>
                    </a:lnTo>
                    <a:lnTo>
                      <a:pt x="74" y="98"/>
                    </a:lnTo>
                    <a:lnTo>
                      <a:pt x="74" y="103"/>
                    </a:lnTo>
                    <a:lnTo>
                      <a:pt x="73" y="108"/>
                    </a:lnTo>
                    <a:lnTo>
                      <a:pt x="73" y="114"/>
                    </a:lnTo>
                    <a:lnTo>
                      <a:pt x="72" y="120"/>
                    </a:lnTo>
                    <a:lnTo>
                      <a:pt x="72" y="128"/>
                    </a:lnTo>
                    <a:lnTo>
                      <a:pt x="71" y="134"/>
                    </a:lnTo>
                    <a:lnTo>
                      <a:pt x="71" y="141"/>
                    </a:lnTo>
                    <a:lnTo>
                      <a:pt x="69" y="149"/>
                    </a:lnTo>
                    <a:lnTo>
                      <a:pt x="69" y="157"/>
                    </a:lnTo>
                    <a:lnTo>
                      <a:pt x="68" y="164"/>
                    </a:lnTo>
                    <a:lnTo>
                      <a:pt x="67" y="172"/>
                    </a:lnTo>
                    <a:lnTo>
                      <a:pt x="67" y="182"/>
                    </a:lnTo>
                    <a:lnTo>
                      <a:pt x="66" y="191"/>
                    </a:lnTo>
                    <a:lnTo>
                      <a:pt x="65" y="199"/>
                    </a:lnTo>
                    <a:lnTo>
                      <a:pt x="65" y="209"/>
                    </a:lnTo>
                    <a:lnTo>
                      <a:pt x="63" y="219"/>
                    </a:lnTo>
                    <a:lnTo>
                      <a:pt x="63" y="228"/>
                    </a:lnTo>
                    <a:lnTo>
                      <a:pt x="62" y="237"/>
                    </a:lnTo>
                    <a:lnTo>
                      <a:pt x="62" y="248"/>
                    </a:lnTo>
                    <a:lnTo>
                      <a:pt x="61" y="258"/>
                    </a:lnTo>
                    <a:lnTo>
                      <a:pt x="61" y="268"/>
                    </a:lnTo>
                    <a:lnTo>
                      <a:pt x="61" y="278"/>
                    </a:lnTo>
                    <a:lnTo>
                      <a:pt x="60" y="288"/>
                    </a:lnTo>
                    <a:lnTo>
                      <a:pt x="60" y="299"/>
                    </a:lnTo>
                    <a:lnTo>
                      <a:pt x="60" y="310"/>
                    </a:lnTo>
                    <a:lnTo>
                      <a:pt x="59" y="318"/>
                    </a:lnTo>
                    <a:lnTo>
                      <a:pt x="57" y="329"/>
                    </a:lnTo>
                    <a:lnTo>
                      <a:pt x="57" y="339"/>
                    </a:lnTo>
                    <a:lnTo>
                      <a:pt x="56" y="350"/>
                    </a:lnTo>
                    <a:lnTo>
                      <a:pt x="55" y="358"/>
                    </a:lnTo>
                    <a:lnTo>
                      <a:pt x="55" y="369"/>
                    </a:lnTo>
                    <a:lnTo>
                      <a:pt x="54" y="379"/>
                    </a:lnTo>
                    <a:lnTo>
                      <a:pt x="54" y="389"/>
                    </a:lnTo>
                    <a:lnTo>
                      <a:pt x="53" y="397"/>
                    </a:lnTo>
                    <a:lnTo>
                      <a:pt x="53" y="407"/>
                    </a:lnTo>
                    <a:lnTo>
                      <a:pt x="53" y="417"/>
                    </a:lnTo>
                    <a:lnTo>
                      <a:pt x="53" y="426"/>
                    </a:lnTo>
                    <a:lnTo>
                      <a:pt x="51" y="435"/>
                    </a:lnTo>
                    <a:lnTo>
                      <a:pt x="51" y="442"/>
                    </a:lnTo>
                    <a:lnTo>
                      <a:pt x="50" y="451"/>
                    </a:lnTo>
                    <a:lnTo>
                      <a:pt x="50" y="459"/>
                    </a:lnTo>
                    <a:lnTo>
                      <a:pt x="49" y="467"/>
                    </a:lnTo>
                    <a:lnTo>
                      <a:pt x="48" y="474"/>
                    </a:lnTo>
                    <a:lnTo>
                      <a:pt x="48" y="481"/>
                    </a:lnTo>
                    <a:lnTo>
                      <a:pt x="46" y="488"/>
                    </a:lnTo>
                    <a:lnTo>
                      <a:pt x="45" y="494"/>
                    </a:lnTo>
                    <a:lnTo>
                      <a:pt x="45" y="501"/>
                    </a:lnTo>
                    <a:lnTo>
                      <a:pt x="44" y="507"/>
                    </a:lnTo>
                    <a:lnTo>
                      <a:pt x="44" y="511"/>
                    </a:lnTo>
                    <a:lnTo>
                      <a:pt x="43" y="515"/>
                    </a:lnTo>
                    <a:lnTo>
                      <a:pt x="42" y="520"/>
                    </a:lnTo>
                    <a:lnTo>
                      <a:pt x="42" y="524"/>
                    </a:lnTo>
                    <a:lnTo>
                      <a:pt x="40" y="527"/>
                    </a:lnTo>
                    <a:lnTo>
                      <a:pt x="39" y="532"/>
                    </a:lnTo>
                    <a:lnTo>
                      <a:pt x="38" y="536"/>
                    </a:lnTo>
                    <a:lnTo>
                      <a:pt x="33" y="538"/>
                    </a:lnTo>
                    <a:lnTo>
                      <a:pt x="29" y="541"/>
                    </a:lnTo>
                    <a:lnTo>
                      <a:pt x="26" y="542"/>
                    </a:lnTo>
                    <a:lnTo>
                      <a:pt x="22" y="542"/>
                    </a:lnTo>
                    <a:lnTo>
                      <a:pt x="15" y="542"/>
                    </a:lnTo>
                    <a:lnTo>
                      <a:pt x="11" y="539"/>
                    </a:lnTo>
                    <a:lnTo>
                      <a:pt x="6" y="536"/>
                    </a:lnTo>
                    <a:lnTo>
                      <a:pt x="3" y="532"/>
                    </a:lnTo>
                    <a:lnTo>
                      <a:pt x="0" y="53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1" name="Freeform 179"/>
              <p:cNvSpPr>
                <a:spLocks/>
              </p:cNvSpPr>
              <p:nvPr/>
            </p:nvSpPr>
            <p:spPr bwMode="auto">
              <a:xfrm>
                <a:off x="1712" y="1745"/>
                <a:ext cx="118" cy="125"/>
              </a:xfrm>
              <a:custGeom>
                <a:avLst/>
                <a:gdLst>
                  <a:gd name="T0" fmla="*/ 0 w 472"/>
                  <a:gd name="T1" fmla="*/ 0 h 499"/>
                  <a:gd name="T2" fmla="*/ 0 w 472"/>
                  <a:gd name="T3" fmla="*/ 0 h 499"/>
                  <a:gd name="T4" fmla="*/ 0 w 472"/>
                  <a:gd name="T5" fmla="*/ 0 h 499"/>
                  <a:gd name="T6" fmla="*/ 0 w 472"/>
                  <a:gd name="T7" fmla="*/ 0 h 499"/>
                  <a:gd name="T8" fmla="*/ 0 w 472"/>
                  <a:gd name="T9" fmla="*/ 0 h 499"/>
                  <a:gd name="T10" fmla="*/ 0 w 472"/>
                  <a:gd name="T11" fmla="*/ 0 h 499"/>
                  <a:gd name="T12" fmla="*/ 0 w 472"/>
                  <a:gd name="T13" fmla="*/ 0 h 499"/>
                  <a:gd name="T14" fmla="*/ 0 w 472"/>
                  <a:gd name="T15" fmla="*/ 0 h 499"/>
                  <a:gd name="T16" fmla="*/ 0 w 472"/>
                  <a:gd name="T17" fmla="*/ 0 h 499"/>
                  <a:gd name="T18" fmla="*/ 0 w 472"/>
                  <a:gd name="T19" fmla="*/ 0 h 499"/>
                  <a:gd name="T20" fmla="*/ 0 w 472"/>
                  <a:gd name="T21" fmla="*/ 0 h 499"/>
                  <a:gd name="T22" fmla="*/ 0 w 472"/>
                  <a:gd name="T23" fmla="*/ 0 h 499"/>
                  <a:gd name="T24" fmla="*/ 0 w 472"/>
                  <a:gd name="T25" fmla="*/ 0 h 499"/>
                  <a:gd name="T26" fmla="*/ 0 w 472"/>
                  <a:gd name="T27" fmla="*/ 0 h 499"/>
                  <a:gd name="T28" fmla="*/ 0 w 472"/>
                  <a:gd name="T29" fmla="*/ 0 h 499"/>
                  <a:gd name="T30" fmla="*/ 0 w 472"/>
                  <a:gd name="T31" fmla="*/ 0 h 499"/>
                  <a:gd name="T32" fmla="*/ 0 w 472"/>
                  <a:gd name="T33" fmla="*/ 0 h 499"/>
                  <a:gd name="T34" fmla="*/ 0 w 472"/>
                  <a:gd name="T35" fmla="*/ 0 h 499"/>
                  <a:gd name="T36" fmla="*/ 0 w 472"/>
                  <a:gd name="T37" fmla="*/ 0 h 499"/>
                  <a:gd name="T38" fmla="*/ 0 w 472"/>
                  <a:gd name="T39" fmla="*/ 0 h 499"/>
                  <a:gd name="T40" fmla="*/ 0 w 472"/>
                  <a:gd name="T41" fmla="*/ 0 h 499"/>
                  <a:gd name="T42" fmla="*/ 0 w 472"/>
                  <a:gd name="T43" fmla="*/ 0 h 499"/>
                  <a:gd name="T44" fmla="*/ 0 w 472"/>
                  <a:gd name="T45" fmla="*/ 0 h 499"/>
                  <a:gd name="T46" fmla="*/ 0 w 472"/>
                  <a:gd name="T47" fmla="*/ 0 h 499"/>
                  <a:gd name="T48" fmla="*/ 0 w 472"/>
                  <a:gd name="T49" fmla="*/ 0 h 499"/>
                  <a:gd name="T50" fmla="*/ 0 w 472"/>
                  <a:gd name="T51" fmla="*/ 0 h 499"/>
                  <a:gd name="T52" fmla="*/ 0 w 472"/>
                  <a:gd name="T53" fmla="*/ 0 h 499"/>
                  <a:gd name="T54" fmla="*/ 0 w 472"/>
                  <a:gd name="T55" fmla="*/ 0 h 499"/>
                  <a:gd name="T56" fmla="*/ 0 w 472"/>
                  <a:gd name="T57" fmla="*/ 0 h 499"/>
                  <a:gd name="T58" fmla="*/ 0 w 472"/>
                  <a:gd name="T59" fmla="*/ 0 h 499"/>
                  <a:gd name="T60" fmla="*/ 0 w 472"/>
                  <a:gd name="T61" fmla="*/ 0 h 499"/>
                  <a:gd name="T62" fmla="*/ 0 w 472"/>
                  <a:gd name="T63" fmla="*/ 0 h 499"/>
                  <a:gd name="T64" fmla="*/ 0 w 472"/>
                  <a:gd name="T65" fmla="*/ 0 h 499"/>
                  <a:gd name="T66" fmla="*/ 0 w 472"/>
                  <a:gd name="T67" fmla="*/ 0 h 499"/>
                  <a:gd name="T68" fmla="*/ 0 w 472"/>
                  <a:gd name="T69" fmla="*/ 0 h 499"/>
                  <a:gd name="T70" fmla="*/ 0 w 472"/>
                  <a:gd name="T71" fmla="*/ 0 h 499"/>
                  <a:gd name="T72" fmla="*/ 0 w 472"/>
                  <a:gd name="T73" fmla="*/ 0 h 499"/>
                  <a:gd name="T74" fmla="*/ 0 w 472"/>
                  <a:gd name="T75" fmla="*/ 0 h 499"/>
                  <a:gd name="T76" fmla="*/ 0 w 472"/>
                  <a:gd name="T77" fmla="*/ 0 h 499"/>
                  <a:gd name="T78" fmla="*/ 0 w 472"/>
                  <a:gd name="T79" fmla="*/ 0 h 499"/>
                  <a:gd name="T80" fmla="*/ 0 w 472"/>
                  <a:gd name="T81" fmla="*/ 0 h 499"/>
                  <a:gd name="T82" fmla="*/ 0 w 472"/>
                  <a:gd name="T83" fmla="*/ 0 h 499"/>
                  <a:gd name="T84" fmla="*/ 0 w 472"/>
                  <a:gd name="T85" fmla="*/ 0 h 499"/>
                  <a:gd name="T86" fmla="*/ 0 w 472"/>
                  <a:gd name="T87" fmla="*/ 0 h 499"/>
                  <a:gd name="T88" fmla="*/ 0 w 472"/>
                  <a:gd name="T89" fmla="*/ 0 h 499"/>
                  <a:gd name="T90" fmla="*/ 0 w 472"/>
                  <a:gd name="T91" fmla="*/ 0 h 499"/>
                  <a:gd name="T92" fmla="*/ 0 w 472"/>
                  <a:gd name="T93" fmla="*/ 0 h 499"/>
                  <a:gd name="T94" fmla="*/ 0 w 472"/>
                  <a:gd name="T95" fmla="*/ 0 h 499"/>
                  <a:gd name="T96" fmla="*/ 0 w 472"/>
                  <a:gd name="T97" fmla="*/ 0 h 499"/>
                  <a:gd name="T98" fmla="*/ 0 w 472"/>
                  <a:gd name="T99" fmla="*/ 0 h 499"/>
                  <a:gd name="T100" fmla="*/ 0 w 472"/>
                  <a:gd name="T101" fmla="*/ 0 h 499"/>
                  <a:gd name="T102" fmla="*/ 0 w 472"/>
                  <a:gd name="T103" fmla="*/ 0 h 499"/>
                  <a:gd name="T104" fmla="*/ 0 w 472"/>
                  <a:gd name="T105" fmla="*/ 0 h 499"/>
                  <a:gd name="T106" fmla="*/ 0 w 472"/>
                  <a:gd name="T107" fmla="*/ 0 h 499"/>
                  <a:gd name="T108" fmla="*/ 0 w 472"/>
                  <a:gd name="T109" fmla="*/ 0 h 499"/>
                  <a:gd name="T110" fmla="*/ 0 w 472"/>
                  <a:gd name="T111" fmla="*/ 0 h 4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72" h="499">
                    <a:moveTo>
                      <a:pt x="0" y="482"/>
                    </a:moveTo>
                    <a:lnTo>
                      <a:pt x="0" y="481"/>
                    </a:lnTo>
                    <a:lnTo>
                      <a:pt x="0" y="477"/>
                    </a:lnTo>
                    <a:lnTo>
                      <a:pt x="0" y="474"/>
                    </a:lnTo>
                    <a:lnTo>
                      <a:pt x="0" y="470"/>
                    </a:lnTo>
                    <a:lnTo>
                      <a:pt x="0" y="466"/>
                    </a:lnTo>
                    <a:lnTo>
                      <a:pt x="0" y="463"/>
                    </a:lnTo>
                    <a:lnTo>
                      <a:pt x="0" y="458"/>
                    </a:lnTo>
                    <a:lnTo>
                      <a:pt x="0" y="452"/>
                    </a:lnTo>
                    <a:lnTo>
                      <a:pt x="0" y="446"/>
                    </a:lnTo>
                    <a:lnTo>
                      <a:pt x="0" y="440"/>
                    </a:lnTo>
                    <a:lnTo>
                      <a:pt x="0" y="432"/>
                    </a:lnTo>
                    <a:lnTo>
                      <a:pt x="0" y="426"/>
                    </a:lnTo>
                    <a:lnTo>
                      <a:pt x="0" y="419"/>
                    </a:lnTo>
                    <a:lnTo>
                      <a:pt x="0" y="412"/>
                    </a:lnTo>
                    <a:lnTo>
                      <a:pt x="0" y="402"/>
                    </a:lnTo>
                    <a:lnTo>
                      <a:pt x="0" y="393"/>
                    </a:lnTo>
                    <a:lnTo>
                      <a:pt x="0" y="385"/>
                    </a:lnTo>
                    <a:lnTo>
                      <a:pt x="0" y="376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0" y="347"/>
                    </a:lnTo>
                    <a:lnTo>
                      <a:pt x="0" y="338"/>
                    </a:lnTo>
                    <a:lnTo>
                      <a:pt x="0" y="328"/>
                    </a:lnTo>
                    <a:lnTo>
                      <a:pt x="0" y="317"/>
                    </a:lnTo>
                    <a:lnTo>
                      <a:pt x="0" y="307"/>
                    </a:lnTo>
                    <a:lnTo>
                      <a:pt x="1" y="297"/>
                    </a:lnTo>
                    <a:lnTo>
                      <a:pt x="1" y="286"/>
                    </a:lnTo>
                    <a:lnTo>
                      <a:pt x="1" y="276"/>
                    </a:lnTo>
                    <a:lnTo>
                      <a:pt x="2" y="265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2" y="232"/>
                    </a:lnTo>
                    <a:lnTo>
                      <a:pt x="3" y="221"/>
                    </a:lnTo>
                    <a:lnTo>
                      <a:pt x="3" y="211"/>
                    </a:lnTo>
                    <a:lnTo>
                      <a:pt x="3" y="200"/>
                    </a:lnTo>
                    <a:lnTo>
                      <a:pt x="5" y="189"/>
                    </a:lnTo>
                    <a:lnTo>
                      <a:pt x="5" y="178"/>
                    </a:lnTo>
                    <a:lnTo>
                      <a:pt x="6" y="169"/>
                    </a:lnTo>
                    <a:lnTo>
                      <a:pt x="6" y="158"/>
                    </a:lnTo>
                    <a:lnTo>
                      <a:pt x="6" y="148"/>
                    </a:lnTo>
                    <a:lnTo>
                      <a:pt x="7" y="137"/>
                    </a:lnTo>
                    <a:lnTo>
                      <a:pt x="7" y="129"/>
                    </a:lnTo>
                    <a:lnTo>
                      <a:pt x="8" y="119"/>
                    </a:lnTo>
                    <a:lnTo>
                      <a:pt x="9" y="110"/>
                    </a:lnTo>
                    <a:lnTo>
                      <a:pt x="9" y="101"/>
                    </a:lnTo>
                    <a:lnTo>
                      <a:pt x="11" y="93"/>
                    </a:lnTo>
                    <a:lnTo>
                      <a:pt x="12" y="84"/>
                    </a:lnTo>
                    <a:lnTo>
                      <a:pt x="13" y="76"/>
                    </a:lnTo>
                    <a:lnTo>
                      <a:pt x="13" y="68"/>
                    </a:lnTo>
                    <a:lnTo>
                      <a:pt x="14" y="60"/>
                    </a:lnTo>
                    <a:lnTo>
                      <a:pt x="15" y="54"/>
                    </a:lnTo>
                    <a:lnTo>
                      <a:pt x="15" y="47"/>
                    </a:lnTo>
                    <a:lnTo>
                      <a:pt x="17" y="41"/>
                    </a:lnTo>
                    <a:lnTo>
                      <a:pt x="18" y="36"/>
                    </a:lnTo>
                    <a:lnTo>
                      <a:pt x="19" y="30"/>
                    </a:lnTo>
                    <a:lnTo>
                      <a:pt x="20" y="25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30" y="11"/>
                    </a:lnTo>
                    <a:lnTo>
                      <a:pt x="34" y="8"/>
                    </a:lnTo>
                    <a:lnTo>
                      <a:pt x="40" y="6"/>
                    </a:lnTo>
                    <a:lnTo>
                      <a:pt x="43" y="5"/>
                    </a:lnTo>
                    <a:lnTo>
                      <a:pt x="47" y="5"/>
                    </a:lnTo>
                    <a:lnTo>
                      <a:pt x="52" y="3"/>
                    </a:lnTo>
                    <a:lnTo>
                      <a:pt x="57" y="3"/>
                    </a:lnTo>
                    <a:lnTo>
                      <a:pt x="62" y="2"/>
                    </a:lnTo>
                    <a:lnTo>
                      <a:pt x="66" y="1"/>
                    </a:lnTo>
                    <a:lnTo>
                      <a:pt x="72" y="1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5" y="0"/>
                    </a:lnTo>
                    <a:lnTo>
                      <a:pt x="123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8" y="0"/>
                    </a:lnTo>
                    <a:lnTo>
                      <a:pt x="157" y="0"/>
                    </a:lnTo>
                    <a:lnTo>
                      <a:pt x="166" y="0"/>
                    </a:lnTo>
                    <a:lnTo>
                      <a:pt x="176" y="0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12" y="1"/>
                    </a:lnTo>
                    <a:lnTo>
                      <a:pt x="222" y="1"/>
                    </a:lnTo>
                    <a:lnTo>
                      <a:pt x="231" y="1"/>
                    </a:lnTo>
                    <a:lnTo>
                      <a:pt x="241" y="2"/>
                    </a:lnTo>
                    <a:lnTo>
                      <a:pt x="251" y="3"/>
                    </a:lnTo>
                    <a:lnTo>
                      <a:pt x="259" y="3"/>
                    </a:lnTo>
                    <a:lnTo>
                      <a:pt x="269" y="3"/>
                    </a:lnTo>
                    <a:lnTo>
                      <a:pt x="278" y="5"/>
                    </a:lnTo>
                    <a:lnTo>
                      <a:pt x="287" y="5"/>
                    </a:lnTo>
                    <a:lnTo>
                      <a:pt x="297" y="5"/>
                    </a:lnTo>
                    <a:lnTo>
                      <a:pt x="307" y="6"/>
                    </a:lnTo>
                    <a:lnTo>
                      <a:pt x="315" y="7"/>
                    </a:lnTo>
                    <a:lnTo>
                      <a:pt x="325" y="8"/>
                    </a:lnTo>
                    <a:lnTo>
                      <a:pt x="333" y="8"/>
                    </a:lnTo>
                    <a:lnTo>
                      <a:pt x="342" y="9"/>
                    </a:lnTo>
                    <a:lnTo>
                      <a:pt x="350" y="9"/>
                    </a:lnTo>
                    <a:lnTo>
                      <a:pt x="359" y="11"/>
                    </a:lnTo>
                    <a:lnTo>
                      <a:pt x="366" y="11"/>
                    </a:lnTo>
                    <a:lnTo>
                      <a:pt x="375" y="13"/>
                    </a:lnTo>
                    <a:lnTo>
                      <a:pt x="383" y="13"/>
                    </a:lnTo>
                    <a:lnTo>
                      <a:pt x="390" y="16"/>
                    </a:lnTo>
                    <a:lnTo>
                      <a:pt x="396" y="16"/>
                    </a:lnTo>
                    <a:lnTo>
                      <a:pt x="404" y="17"/>
                    </a:lnTo>
                    <a:lnTo>
                      <a:pt x="410" y="18"/>
                    </a:lnTo>
                    <a:lnTo>
                      <a:pt x="417" y="19"/>
                    </a:lnTo>
                    <a:lnTo>
                      <a:pt x="422" y="20"/>
                    </a:lnTo>
                    <a:lnTo>
                      <a:pt x="428" y="22"/>
                    </a:lnTo>
                    <a:lnTo>
                      <a:pt x="434" y="23"/>
                    </a:lnTo>
                    <a:lnTo>
                      <a:pt x="439" y="24"/>
                    </a:lnTo>
                    <a:lnTo>
                      <a:pt x="443" y="25"/>
                    </a:lnTo>
                    <a:lnTo>
                      <a:pt x="447" y="26"/>
                    </a:lnTo>
                    <a:lnTo>
                      <a:pt x="451" y="28"/>
                    </a:lnTo>
                    <a:lnTo>
                      <a:pt x="455" y="29"/>
                    </a:lnTo>
                    <a:lnTo>
                      <a:pt x="460" y="31"/>
                    </a:lnTo>
                    <a:lnTo>
                      <a:pt x="463" y="35"/>
                    </a:lnTo>
                    <a:lnTo>
                      <a:pt x="464" y="39"/>
                    </a:lnTo>
                    <a:lnTo>
                      <a:pt x="466" y="45"/>
                    </a:lnTo>
                    <a:lnTo>
                      <a:pt x="466" y="47"/>
                    </a:lnTo>
                    <a:lnTo>
                      <a:pt x="467" y="51"/>
                    </a:lnTo>
                    <a:lnTo>
                      <a:pt x="467" y="54"/>
                    </a:lnTo>
                    <a:lnTo>
                      <a:pt x="468" y="60"/>
                    </a:lnTo>
                    <a:lnTo>
                      <a:pt x="468" y="65"/>
                    </a:lnTo>
                    <a:lnTo>
                      <a:pt x="468" y="70"/>
                    </a:lnTo>
                    <a:lnTo>
                      <a:pt x="469" y="76"/>
                    </a:lnTo>
                    <a:lnTo>
                      <a:pt x="470" y="82"/>
                    </a:lnTo>
                    <a:lnTo>
                      <a:pt x="470" y="88"/>
                    </a:lnTo>
                    <a:lnTo>
                      <a:pt x="470" y="95"/>
                    </a:lnTo>
                    <a:lnTo>
                      <a:pt x="470" y="102"/>
                    </a:lnTo>
                    <a:lnTo>
                      <a:pt x="472" y="110"/>
                    </a:lnTo>
                    <a:lnTo>
                      <a:pt x="472" y="118"/>
                    </a:lnTo>
                    <a:lnTo>
                      <a:pt x="472" y="125"/>
                    </a:lnTo>
                    <a:lnTo>
                      <a:pt x="472" y="133"/>
                    </a:lnTo>
                    <a:lnTo>
                      <a:pt x="472" y="141"/>
                    </a:lnTo>
                    <a:lnTo>
                      <a:pt x="472" y="149"/>
                    </a:lnTo>
                    <a:lnTo>
                      <a:pt x="472" y="158"/>
                    </a:lnTo>
                    <a:lnTo>
                      <a:pt x="472" y="166"/>
                    </a:lnTo>
                    <a:lnTo>
                      <a:pt x="472" y="175"/>
                    </a:lnTo>
                    <a:lnTo>
                      <a:pt x="472" y="183"/>
                    </a:lnTo>
                    <a:lnTo>
                      <a:pt x="472" y="193"/>
                    </a:lnTo>
                    <a:lnTo>
                      <a:pt x="472" y="201"/>
                    </a:lnTo>
                    <a:lnTo>
                      <a:pt x="472" y="211"/>
                    </a:lnTo>
                    <a:lnTo>
                      <a:pt x="472" y="220"/>
                    </a:lnTo>
                    <a:lnTo>
                      <a:pt x="472" y="229"/>
                    </a:lnTo>
                    <a:lnTo>
                      <a:pt x="472" y="238"/>
                    </a:lnTo>
                    <a:lnTo>
                      <a:pt x="472" y="248"/>
                    </a:lnTo>
                    <a:lnTo>
                      <a:pt x="472" y="257"/>
                    </a:lnTo>
                    <a:lnTo>
                      <a:pt x="472" y="266"/>
                    </a:lnTo>
                    <a:lnTo>
                      <a:pt x="470" y="274"/>
                    </a:lnTo>
                    <a:lnTo>
                      <a:pt x="470" y="284"/>
                    </a:lnTo>
                    <a:lnTo>
                      <a:pt x="470" y="293"/>
                    </a:lnTo>
                    <a:lnTo>
                      <a:pt x="470" y="301"/>
                    </a:lnTo>
                    <a:lnTo>
                      <a:pt x="470" y="311"/>
                    </a:lnTo>
                    <a:lnTo>
                      <a:pt x="470" y="319"/>
                    </a:lnTo>
                    <a:lnTo>
                      <a:pt x="470" y="328"/>
                    </a:lnTo>
                    <a:lnTo>
                      <a:pt x="470" y="336"/>
                    </a:lnTo>
                    <a:lnTo>
                      <a:pt x="469" y="344"/>
                    </a:lnTo>
                    <a:lnTo>
                      <a:pt x="469" y="352"/>
                    </a:lnTo>
                    <a:lnTo>
                      <a:pt x="468" y="359"/>
                    </a:lnTo>
                    <a:lnTo>
                      <a:pt x="468" y="368"/>
                    </a:lnTo>
                    <a:lnTo>
                      <a:pt x="468" y="375"/>
                    </a:lnTo>
                    <a:lnTo>
                      <a:pt x="468" y="382"/>
                    </a:lnTo>
                    <a:lnTo>
                      <a:pt x="468" y="389"/>
                    </a:lnTo>
                    <a:lnTo>
                      <a:pt x="468" y="395"/>
                    </a:lnTo>
                    <a:lnTo>
                      <a:pt x="467" y="401"/>
                    </a:lnTo>
                    <a:lnTo>
                      <a:pt x="467" y="408"/>
                    </a:lnTo>
                    <a:lnTo>
                      <a:pt x="467" y="413"/>
                    </a:lnTo>
                    <a:lnTo>
                      <a:pt x="467" y="419"/>
                    </a:lnTo>
                    <a:lnTo>
                      <a:pt x="467" y="423"/>
                    </a:lnTo>
                    <a:lnTo>
                      <a:pt x="467" y="427"/>
                    </a:lnTo>
                    <a:lnTo>
                      <a:pt x="467" y="431"/>
                    </a:lnTo>
                    <a:lnTo>
                      <a:pt x="467" y="436"/>
                    </a:lnTo>
                    <a:lnTo>
                      <a:pt x="466" y="438"/>
                    </a:lnTo>
                    <a:lnTo>
                      <a:pt x="466" y="442"/>
                    </a:lnTo>
                    <a:lnTo>
                      <a:pt x="466" y="447"/>
                    </a:lnTo>
                    <a:lnTo>
                      <a:pt x="466" y="449"/>
                    </a:lnTo>
                    <a:lnTo>
                      <a:pt x="463" y="455"/>
                    </a:lnTo>
                    <a:lnTo>
                      <a:pt x="462" y="460"/>
                    </a:lnTo>
                    <a:lnTo>
                      <a:pt x="460" y="466"/>
                    </a:lnTo>
                    <a:lnTo>
                      <a:pt x="457" y="470"/>
                    </a:lnTo>
                    <a:lnTo>
                      <a:pt x="453" y="471"/>
                    </a:lnTo>
                    <a:lnTo>
                      <a:pt x="450" y="469"/>
                    </a:lnTo>
                    <a:lnTo>
                      <a:pt x="449" y="465"/>
                    </a:lnTo>
                    <a:lnTo>
                      <a:pt x="447" y="461"/>
                    </a:lnTo>
                    <a:lnTo>
                      <a:pt x="446" y="459"/>
                    </a:lnTo>
                    <a:lnTo>
                      <a:pt x="446" y="457"/>
                    </a:lnTo>
                    <a:lnTo>
                      <a:pt x="445" y="453"/>
                    </a:lnTo>
                    <a:lnTo>
                      <a:pt x="445" y="449"/>
                    </a:lnTo>
                    <a:lnTo>
                      <a:pt x="444" y="447"/>
                    </a:lnTo>
                    <a:lnTo>
                      <a:pt x="444" y="444"/>
                    </a:lnTo>
                    <a:lnTo>
                      <a:pt x="443" y="441"/>
                    </a:lnTo>
                    <a:lnTo>
                      <a:pt x="443" y="437"/>
                    </a:lnTo>
                    <a:lnTo>
                      <a:pt x="443" y="433"/>
                    </a:lnTo>
                    <a:lnTo>
                      <a:pt x="443" y="430"/>
                    </a:lnTo>
                    <a:lnTo>
                      <a:pt x="443" y="425"/>
                    </a:lnTo>
                    <a:lnTo>
                      <a:pt x="443" y="420"/>
                    </a:lnTo>
                    <a:lnTo>
                      <a:pt x="443" y="415"/>
                    </a:lnTo>
                    <a:lnTo>
                      <a:pt x="443" y="410"/>
                    </a:lnTo>
                    <a:lnTo>
                      <a:pt x="443" y="404"/>
                    </a:lnTo>
                    <a:lnTo>
                      <a:pt x="443" y="398"/>
                    </a:lnTo>
                    <a:lnTo>
                      <a:pt x="443" y="391"/>
                    </a:lnTo>
                    <a:lnTo>
                      <a:pt x="443" y="385"/>
                    </a:lnTo>
                    <a:lnTo>
                      <a:pt x="443" y="378"/>
                    </a:lnTo>
                    <a:lnTo>
                      <a:pt x="443" y="372"/>
                    </a:lnTo>
                    <a:lnTo>
                      <a:pt x="443" y="364"/>
                    </a:lnTo>
                    <a:lnTo>
                      <a:pt x="443" y="357"/>
                    </a:lnTo>
                    <a:lnTo>
                      <a:pt x="443" y="348"/>
                    </a:lnTo>
                    <a:lnTo>
                      <a:pt x="443" y="341"/>
                    </a:lnTo>
                    <a:lnTo>
                      <a:pt x="443" y="333"/>
                    </a:lnTo>
                    <a:lnTo>
                      <a:pt x="444" y="325"/>
                    </a:lnTo>
                    <a:lnTo>
                      <a:pt x="444" y="317"/>
                    </a:lnTo>
                    <a:lnTo>
                      <a:pt x="444" y="310"/>
                    </a:lnTo>
                    <a:lnTo>
                      <a:pt x="444" y="300"/>
                    </a:lnTo>
                    <a:lnTo>
                      <a:pt x="444" y="293"/>
                    </a:lnTo>
                    <a:lnTo>
                      <a:pt x="444" y="284"/>
                    </a:lnTo>
                    <a:lnTo>
                      <a:pt x="444" y="276"/>
                    </a:lnTo>
                    <a:lnTo>
                      <a:pt x="444" y="266"/>
                    </a:lnTo>
                    <a:lnTo>
                      <a:pt x="445" y="257"/>
                    </a:lnTo>
                    <a:lnTo>
                      <a:pt x="445" y="250"/>
                    </a:lnTo>
                    <a:lnTo>
                      <a:pt x="445" y="242"/>
                    </a:lnTo>
                    <a:lnTo>
                      <a:pt x="445" y="232"/>
                    </a:lnTo>
                    <a:lnTo>
                      <a:pt x="445" y="223"/>
                    </a:lnTo>
                    <a:lnTo>
                      <a:pt x="445" y="215"/>
                    </a:lnTo>
                    <a:lnTo>
                      <a:pt x="445" y="206"/>
                    </a:lnTo>
                    <a:lnTo>
                      <a:pt x="445" y="198"/>
                    </a:lnTo>
                    <a:lnTo>
                      <a:pt x="445" y="189"/>
                    </a:lnTo>
                    <a:lnTo>
                      <a:pt x="445" y="181"/>
                    </a:lnTo>
                    <a:lnTo>
                      <a:pt x="445" y="173"/>
                    </a:lnTo>
                    <a:lnTo>
                      <a:pt x="445" y="165"/>
                    </a:lnTo>
                    <a:lnTo>
                      <a:pt x="445" y="158"/>
                    </a:lnTo>
                    <a:lnTo>
                      <a:pt x="445" y="149"/>
                    </a:lnTo>
                    <a:lnTo>
                      <a:pt x="445" y="142"/>
                    </a:lnTo>
                    <a:lnTo>
                      <a:pt x="445" y="135"/>
                    </a:lnTo>
                    <a:lnTo>
                      <a:pt x="445" y="127"/>
                    </a:lnTo>
                    <a:lnTo>
                      <a:pt x="445" y="120"/>
                    </a:lnTo>
                    <a:lnTo>
                      <a:pt x="445" y="114"/>
                    </a:lnTo>
                    <a:lnTo>
                      <a:pt x="445" y="107"/>
                    </a:lnTo>
                    <a:lnTo>
                      <a:pt x="444" y="101"/>
                    </a:lnTo>
                    <a:lnTo>
                      <a:pt x="444" y="95"/>
                    </a:lnTo>
                    <a:lnTo>
                      <a:pt x="444" y="90"/>
                    </a:lnTo>
                    <a:lnTo>
                      <a:pt x="444" y="85"/>
                    </a:lnTo>
                    <a:lnTo>
                      <a:pt x="443" y="79"/>
                    </a:lnTo>
                    <a:lnTo>
                      <a:pt x="443" y="74"/>
                    </a:lnTo>
                    <a:lnTo>
                      <a:pt x="443" y="70"/>
                    </a:lnTo>
                    <a:lnTo>
                      <a:pt x="443" y="67"/>
                    </a:lnTo>
                    <a:lnTo>
                      <a:pt x="441" y="63"/>
                    </a:lnTo>
                    <a:lnTo>
                      <a:pt x="441" y="59"/>
                    </a:lnTo>
                    <a:lnTo>
                      <a:pt x="440" y="57"/>
                    </a:lnTo>
                    <a:lnTo>
                      <a:pt x="439" y="52"/>
                    </a:lnTo>
                    <a:lnTo>
                      <a:pt x="439" y="51"/>
                    </a:lnTo>
                    <a:lnTo>
                      <a:pt x="435" y="48"/>
                    </a:lnTo>
                    <a:lnTo>
                      <a:pt x="430" y="47"/>
                    </a:lnTo>
                    <a:lnTo>
                      <a:pt x="428" y="46"/>
                    </a:lnTo>
                    <a:lnTo>
                      <a:pt x="424" y="45"/>
                    </a:lnTo>
                    <a:lnTo>
                      <a:pt x="421" y="43"/>
                    </a:lnTo>
                    <a:lnTo>
                      <a:pt x="417" y="43"/>
                    </a:lnTo>
                    <a:lnTo>
                      <a:pt x="412" y="42"/>
                    </a:lnTo>
                    <a:lnTo>
                      <a:pt x="407" y="41"/>
                    </a:lnTo>
                    <a:lnTo>
                      <a:pt x="401" y="40"/>
                    </a:lnTo>
                    <a:lnTo>
                      <a:pt x="396" y="40"/>
                    </a:lnTo>
                    <a:lnTo>
                      <a:pt x="390" y="39"/>
                    </a:lnTo>
                    <a:lnTo>
                      <a:pt x="384" y="37"/>
                    </a:lnTo>
                    <a:lnTo>
                      <a:pt x="377" y="36"/>
                    </a:lnTo>
                    <a:lnTo>
                      <a:pt x="371" y="36"/>
                    </a:lnTo>
                    <a:lnTo>
                      <a:pt x="362" y="35"/>
                    </a:lnTo>
                    <a:lnTo>
                      <a:pt x="356" y="35"/>
                    </a:lnTo>
                    <a:lnTo>
                      <a:pt x="348" y="34"/>
                    </a:lnTo>
                    <a:lnTo>
                      <a:pt x="341" y="33"/>
                    </a:lnTo>
                    <a:lnTo>
                      <a:pt x="332" y="31"/>
                    </a:lnTo>
                    <a:lnTo>
                      <a:pt x="324" y="31"/>
                    </a:lnTo>
                    <a:lnTo>
                      <a:pt x="316" y="30"/>
                    </a:lnTo>
                    <a:lnTo>
                      <a:pt x="308" y="30"/>
                    </a:lnTo>
                    <a:lnTo>
                      <a:pt x="299" y="29"/>
                    </a:lnTo>
                    <a:lnTo>
                      <a:pt x="291" y="28"/>
                    </a:lnTo>
                    <a:lnTo>
                      <a:pt x="281" y="28"/>
                    </a:lnTo>
                    <a:lnTo>
                      <a:pt x="274" y="28"/>
                    </a:lnTo>
                    <a:lnTo>
                      <a:pt x="264" y="26"/>
                    </a:lnTo>
                    <a:lnTo>
                      <a:pt x="256" y="26"/>
                    </a:lnTo>
                    <a:lnTo>
                      <a:pt x="246" y="25"/>
                    </a:lnTo>
                    <a:lnTo>
                      <a:pt x="239" y="25"/>
                    </a:lnTo>
                    <a:lnTo>
                      <a:pt x="229" y="24"/>
                    </a:lnTo>
                    <a:lnTo>
                      <a:pt x="221" y="24"/>
                    </a:lnTo>
                    <a:lnTo>
                      <a:pt x="211" y="23"/>
                    </a:lnTo>
                    <a:lnTo>
                      <a:pt x="202" y="23"/>
                    </a:lnTo>
                    <a:lnTo>
                      <a:pt x="194" y="23"/>
                    </a:lnTo>
                    <a:lnTo>
                      <a:pt x="184" y="22"/>
                    </a:lnTo>
                    <a:lnTo>
                      <a:pt x="176" y="22"/>
                    </a:lnTo>
                    <a:lnTo>
                      <a:pt x="168" y="22"/>
                    </a:lnTo>
                    <a:lnTo>
                      <a:pt x="160" y="22"/>
                    </a:lnTo>
                    <a:lnTo>
                      <a:pt x="151" y="20"/>
                    </a:lnTo>
                    <a:lnTo>
                      <a:pt x="143" y="20"/>
                    </a:lnTo>
                    <a:lnTo>
                      <a:pt x="136" y="20"/>
                    </a:lnTo>
                    <a:lnTo>
                      <a:pt x="128" y="20"/>
                    </a:lnTo>
                    <a:lnTo>
                      <a:pt x="121" y="20"/>
                    </a:lnTo>
                    <a:lnTo>
                      <a:pt x="114" y="20"/>
                    </a:lnTo>
                    <a:lnTo>
                      <a:pt x="108" y="20"/>
                    </a:lnTo>
                    <a:lnTo>
                      <a:pt x="100" y="20"/>
                    </a:lnTo>
                    <a:lnTo>
                      <a:pt x="94" y="20"/>
                    </a:lnTo>
                    <a:lnTo>
                      <a:pt x="88" y="20"/>
                    </a:lnTo>
                    <a:lnTo>
                      <a:pt x="83" y="20"/>
                    </a:lnTo>
                    <a:lnTo>
                      <a:pt x="77" y="20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4" y="23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3" y="24"/>
                    </a:lnTo>
                    <a:lnTo>
                      <a:pt x="52" y="24"/>
                    </a:lnTo>
                    <a:lnTo>
                      <a:pt x="48" y="26"/>
                    </a:lnTo>
                    <a:lnTo>
                      <a:pt x="47" y="28"/>
                    </a:lnTo>
                    <a:lnTo>
                      <a:pt x="46" y="30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5" y="41"/>
                    </a:lnTo>
                    <a:lnTo>
                      <a:pt x="43" y="45"/>
                    </a:lnTo>
                    <a:lnTo>
                      <a:pt x="43" y="50"/>
                    </a:lnTo>
                    <a:lnTo>
                      <a:pt x="43" y="53"/>
                    </a:lnTo>
                    <a:lnTo>
                      <a:pt x="42" y="58"/>
                    </a:lnTo>
                    <a:lnTo>
                      <a:pt x="42" y="63"/>
                    </a:lnTo>
                    <a:lnTo>
                      <a:pt x="42" y="69"/>
                    </a:lnTo>
                    <a:lnTo>
                      <a:pt x="41" y="75"/>
                    </a:lnTo>
                    <a:lnTo>
                      <a:pt x="41" y="82"/>
                    </a:lnTo>
                    <a:lnTo>
                      <a:pt x="41" y="88"/>
                    </a:lnTo>
                    <a:lnTo>
                      <a:pt x="41" y="96"/>
                    </a:lnTo>
                    <a:lnTo>
                      <a:pt x="40" y="102"/>
                    </a:lnTo>
                    <a:lnTo>
                      <a:pt x="40" y="109"/>
                    </a:lnTo>
                    <a:lnTo>
                      <a:pt x="39" y="118"/>
                    </a:lnTo>
                    <a:lnTo>
                      <a:pt x="39" y="125"/>
                    </a:lnTo>
                    <a:lnTo>
                      <a:pt x="39" y="132"/>
                    </a:lnTo>
                    <a:lnTo>
                      <a:pt x="37" y="141"/>
                    </a:lnTo>
                    <a:lnTo>
                      <a:pt x="37" y="149"/>
                    </a:lnTo>
                    <a:lnTo>
                      <a:pt x="37" y="158"/>
                    </a:lnTo>
                    <a:lnTo>
                      <a:pt x="36" y="166"/>
                    </a:lnTo>
                    <a:lnTo>
                      <a:pt x="36" y="175"/>
                    </a:lnTo>
                    <a:lnTo>
                      <a:pt x="35" y="184"/>
                    </a:lnTo>
                    <a:lnTo>
                      <a:pt x="35" y="19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20"/>
                    </a:lnTo>
                    <a:lnTo>
                      <a:pt x="34" y="229"/>
                    </a:lnTo>
                    <a:lnTo>
                      <a:pt x="34" y="239"/>
                    </a:lnTo>
                    <a:lnTo>
                      <a:pt x="32" y="248"/>
                    </a:lnTo>
                    <a:lnTo>
                      <a:pt x="32" y="257"/>
                    </a:lnTo>
                    <a:lnTo>
                      <a:pt x="32" y="266"/>
                    </a:lnTo>
                    <a:lnTo>
                      <a:pt x="31" y="274"/>
                    </a:lnTo>
                    <a:lnTo>
                      <a:pt x="31" y="283"/>
                    </a:lnTo>
                    <a:lnTo>
                      <a:pt x="30" y="293"/>
                    </a:lnTo>
                    <a:lnTo>
                      <a:pt x="30" y="301"/>
                    </a:lnTo>
                    <a:lnTo>
                      <a:pt x="30" y="308"/>
                    </a:lnTo>
                    <a:lnTo>
                      <a:pt x="30" y="317"/>
                    </a:lnTo>
                    <a:lnTo>
                      <a:pt x="29" y="325"/>
                    </a:lnTo>
                    <a:lnTo>
                      <a:pt x="29" y="334"/>
                    </a:lnTo>
                    <a:lnTo>
                      <a:pt x="29" y="341"/>
                    </a:lnTo>
                    <a:lnTo>
                      <a:pt x="29" y="350"/>
                    </a:lnTo>
                    <a:lnTo>
                      <a:pt x="29" y="357"/>
                    </a:lnTo>
                    <a:lnTo>
                      <a:pt x="29" y="365"/>
                    </a:lnTo>
                    <a:lnTo>
                      <a:pt x="28" y="372"/>
                    </a:lnTo>
                    <a:lnTo>
                      <a:pt x="28" y="378"/>
                    </a:lnTo>
                    <a:lnTo>
                      <a:pt x="28" y="384"/>
                    </a:lnTo>
                    <a:lnTo>
                      <a:pt x="28" y="391"/>
                    </a:lnTo>
                    <a:lnTo>
                      <a:pt x="26" y="396"/>
                    </a:lnTo>
                    <a:lnTo>
                      <a:pt x="26" y="402"/>
                    </a:lnTo>
                    <a:lnTo>
                      <a:pt x="26" y="408"/>
                    </a:lnTo>
                    <a:lnTo>
                      <a:pt x="26" y="413"/>
                    </a:lnTo>
                    <a:lnTo>
                      <a:pt x="26" y="416"/>
                    </a:lnTo>
                    <a:lnTo>
                      <a:pt x="26" y="421"/>
                    </a:lnTo>
                    <a:lnTo>
                      <a:pt x="26" y="425"/>
                    </a:lnTo>
                    <a:lnTo>
                      <a:pt x="26" y="429"/>
                    </a:lnTo>
                    <a:lnTo>
                      <a:pt x="26" y="433"/>
                    </a:lnTo>
                    <a:lnTo>
                      <a:pt x="26" y="437"/>
                    </a:lnTo>
                    <a:lnTo>
                      <a:pt x="26" y="442"/>
                    </a:lnTo>
                    <a:lnTo>
                      <a:pt x="25" y="449"/>
                    </a:lnTo>
                    <a:lnTo>
                      <a:pt x="24" y="452"/>
                    </a:lnTo>
                    <a:lnTo>
                      <a:pt x="23" y="455"/>
                    </a:lnTo>
                    <a:lnTo>
                      <a:pt x="23" y="459"/>
                    </a:lnTo>
                    <a:lnTo>
                      <a:pt x="22" y="461"/>
                    </a:lnTo>
                    <a:lnTo>
                      <a:pt x="20" y="465"/>
                    </a:lnTo>
                    <a:lnTo>
                      <a:pt x="19" y="469"/>
                    </a:lnTo>
                    <a:lnTo>
                      <a:pt x="18" y="472"/>
                    </a:lnTo>
                    <a:lnTo>
                      <a:pt x="18" y="476"/>
                    </a:lnTo>
                    <a:lnTo>
                      <a:pt x="15" y="482"/>
                    </a:lnTo>
                    <a:lnTo>
                      <a:pt x="13" y="488"/>
                    </a:lnTo>
                    <a:lnTo>
                      <a:pt x="11" y="492"/>
                    </a:lnTo>
                    <a:lnTo>
                      <a:pt x="8" y="497"/>
                    </a:lnTo>
                    <a:lnTo>
                      <a:pt x="6" y="498"/>
                    </a:lnTo>
                    <a:lnTo>
                      <a:pt x="3" y="499"/>
                    </a:lnTo>
                    <a:lnTo>
                      <a:pt x="2" y="498"/>
                    </a:lnTo>
                    <a:lnTo>
                      <a:pt x="1" y="495"/>
                    </a:lnTo>
                    <a:lnTo>
                      <a:pt x="0" y="493"/>
                    </a:lnTo>
                    <a:lnTo>
                      <a:pt x="0" y="489"/>
                    </a:lnTo>
                    <a:lnTo>
                      <a:pt x="0" y="486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2" name="Freeform 180"/>
              <p:cNvSpPr>
                <a:spLocks/>
              </p:cNvSpPr>
              <p:nvPr/>
            </p:nvSpPr>
            <p:spPr bwMode="auto">
              <a:xfrm>
                <a:off x="1669" y="1860"/>
                <a:ext cx="208" cy="120"/>
              </a:xfrm>
              <a:custGeom>
                <a:avLst/>
                <a:gdLst>
                  <a:gd name="T0" fmla="*/ 0 w 833"/>
                  <a:gd name="T1" fmla="*/ 0 h 479"/>
                  <a:gd name="T2" fmla="*/ 0 w 833"/>
                  <a:gd name="T3" fmla="*/ 0 h 479"/>
                  <a:gd name="T4" fmla="*/ 0 w 833"/>
                  <a:gd name="T5" fmla="*/ 0 h 479"/>
                  <a:gd name="T6" fmla="*/ 0 w 833"/>
                  <a:gd name="T7" fmla="*/ 0 h 479"/>
                  <a:gd name="T8" fmla="*/ 0 w 833"/>
                  <a:gd name="T9" fmla="*/ 0 h 479"/>
                  <a:gd name="T10" fmla="*/ 0 w 833"/>
                  <a:gd name="T11" fmla="*/ 0 h 479"/>
                  <a:gd name="T12" fmla="*/ 0 w 833"/>
                  <a:gd name="T13" fmla="*/ 0 h 479"/>
                  <a:gd name="T14" fmla="*/ 0 w 833"/>
                  <a:gd name="T15" fmla="*/ 0 h 479"/>
                  <a:gd name="T16" fmla="*/ 0 w 833"/>
                  <a:gd name="T17" fmla="*/ 0 h 479"/>
                  <a:gd name="T18" fmla="*/ 0 w 833"/>
                  <a:gd name="T19" fmla="*/ 0 h 479"/>
                  <a:gd name="T20" fmla="*/ 0 w 833"/>
                  <a:gd name="T21" fmla="*/ 0 h 479"/>
                  <a:gd name="T22" fmla="*/ 0 w 833"/>
                  <a:gd name="T23" fmla="*/ 0 h 479"/>
                  <a:gd name="T24" fmla="*/ 0 w 833"/>
                  <a:gd name="T25" fmla="*/ 0 h 479"/>
                  <a:gd name="T26" fmla="*/ 0 w 833"/>
                  <a:gd name="T27" fmla="*/ 0 h 479"/>
                  <a:gd name="T28" fmla="*/ 0 w 833"/>
                  <a:gd name="T29" fmla="*/ 0 h 479"/>
                  <a:gd name="T30" fmla="*/ 0 w 833"/>
                  <a:gd name="T31" fmla="*/ 0 h 479"/>
                  <a:gd name="T32" fmla="*/ 0 w 833"/>
                  <a:gd name="T33" fmla="*/ 0 h 479"/>
                  <a:gd name="T34" fmla="*/ 0 w 833"/>
                  <a:gd name="T35" fmla="*/ 0 h 479"/>
                  <a:gd name="T36" fmla="*/ 0 w 833"/>
                  <a:gd name="T37" fmla="*/ 0 h 479"/>
                  <a:gd name="T38" fmla="*/ 0 w 833"/>
                  <a:gd name="T39" fmla="*/ 0 h 479"/>
                  <a:gd name="T40" fmla="*/ 0 w 833"/>
                  <a:gd name="T41" fmla="*/ 0 h 479"/>
                  <a:gd name="T42" fmla="*/ 0 w 833"/>
                  <a:gd name="T43" fmla="*/ 0 h 479"/>
                  <a:gd name="T44" fmla="*/ 0 w 833"/>
                  <a:gd name="T45" fmla="*/ 0 h 479"/>
                  <a:gd name="T46" fmla="*/ 0 w 833"/>
                  <a:gd name="T47" fmla="*/ 0 h 479"/>
                  <a:gd name="T48" fmla="*/ 0 w 833"/>
                  <a:gd name="T49" fmla="*/ 0 h 479"/>
                  <a:gd name="T50" fmla="*/ 0 w 833"/>
                  <a:gd name="T51" fmla="*/ 0 h 479"/>
                  <a:gd name="T52" fmla="*/ 0 w 833"/>
                  <a:gd name="T53" fmla="*/ 0 h 479"/>
                  <a:gd name="T54" fmla="*/ 0 w 833"/>
                  <a:gd name="T55" fmla="*/ 0 h 479"/>
                  <a:gd name="T56" fmla="*/ 0 w 833"/>
                  <a:gd name="T57" fmla="*/ 0 h 479"/>
                  <a:gd name="T58" fmla="*/ 0 w 833"/>
                  <a:gd name="T59" fmla="*/ 0 h 479"/>
                  <a:gd name="T60" fmla="*/ 0 w 833"/>
                  <a:gd name="T61" fmla="*/ 0 h 479"/>
                  <a:gd name="T62" fmla="*/ 0 w 833"/>
                  <a:gd name="T63" fmla="*/ 0 h 479"/>
                  <a:gd name="T64" fmla="*/ 0 w 833"/>
                  <a:gd name="T65" fmla="*/ 0 h 479"/>
                  <a:gd name="T66" fmla="*/ 0 w 833"/>
                  <a:gd name="T67" fmla="*/ 0 h 479"/>
                  <a:gd name="T68" fmla="*/ 0 w 833"/>
                  <a:gd name="T69" fmla="*/ 0 h 479"/>
                  <a:gd name="T70" fmla="*/ 0 w 833"/>
                  <a:gd name="T71" fmla="*/ 0 h 479"/>
                  <a:gd name="T72" fmla="*/ 0 w 833"/>
                  <a:gd name="T73" fmla="*/ 0 h 479"/>
                  <a:gd name="T74" fmla="*/ 0 w 833"/>
                  <a:gd name="T75" fmla="*/ 0 h 479"/>
                  <a:gd name="T76" fmla="*/ 0 w 833"/>
                  <a:gd name="T77" fmla="*/ 0 h 479"/>
                  <a:gd name="T78" fmla="*/ 0 w 833"/>
                  <a:gd name="T79" fmla="*/ 0 h 479"/>
                  <a:gd name="T80" fmla="*/ 0 w 833"/>
                  <a:gd name="T81" fmla="*/ 0 h 479"/>
                  <a:gd name="T82" fmla="*/ 0 w 833"/>
                  <a:gd name="T83" fmla="*/ 0 h 479"/>
                  <a:gd name="T84" fmla="*/ 0 w 833"/>
                  <a:gd name="T85" fmla="*/ 0 h 479"/>
                  <a:gd name="T86" fmla="*/ 0 w 833"/>
                  <a:gd name="T87" fmla="*/ 0 h 479"/>
                  <a:gd name="T88" fmla="*/ 0 w 833"/>
                  <a:gd name="T89" fmla="*/ 0 h 479"/>
                  <a:gd name="T90" fmla="*/ 0 w 833"/>
                  <a:gd name="T91" fmla="*/ 0 h 479"/>
                  <a:gd name="T92" fmla="*/ 0 w 833"/>
                  <a:gd name="T93" fmla="*/ 0 h 479"/>
                  <a:gd name="T94" fmla="*/ 0 w 833"/>
                  <a:gd name="T95" fmla="*/ 0 h 479"/>
                  <a:gd name="T96" fmla="*/ 0 w 833"/>
                  <a:gd name="T97" fmla="*/ 0 h 479"/>
                  <a:gd name="T98" fmla="*/ 0 w 833"/>
                  <a:gd name="T99" fmla="*/ 0 h 479"/>
                  <a:gd name="T100" fmla="*/ 0 w 833"/>
                  <a:gd name="T101" fmla="*/ 0 h 479"/>
                  <a:gd name="T102" fmla="*/ 0 w 833"/>
                  <a:gd name="T103" fmla="*/ 0 h 479"/>
                  <a:gd name="T104" fmla="*/ 0 w 833"/>
                  <a:gd name="T105" fmla="*/ 0 h 479"/>
                  <a:gd name="T106" fmla="*/ 0 w 833"/>
                  <a:gd name="T107" fmla="*/ 0 h 479"/>
                  <a:gd name="T108" fmla="*/ 0 w 833"/>
                  <a:gd name="T109" fmla="*/ 0 h 479"/>
                  <a:gd name="T110" fmla="*/ 0 w 833"/>
                  <a:gd name="T111" fmla="*/ 0 h 479"/>
                  <a:gd name="T112" fmla="*/ 0 w 833"/>
                  <a:gd name="T113" fmla="*/ 0 h 479"/>
                  <a:gd name="T114" fmla="*/ 0 w 833"/>
                  <a:gd name="T115" fmla="*/ 0 h 479"/>
                  <a:gd name="T116" fmla="*/ 0 w 833"/>
                  <a:gd name="T117" fmla="*/ 0 h 479"/>
                  <a:gd name="T118" fmla="*/ 0 w 833"/>
                  <a:gd name="T119" fmla="*/ 0 h 479"/>
                  <a:gd name="T120" fmla="*/ 0 w 833"/>
                  <a:gd name="T121" fmla="*/ 0 h 479"/>
                  <a:gd name="T122" fmla="*/ 0 w 833"/>
                  <a:gd name="T123" fmla="*/ 0 h 4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33" h="479">
                    <a:moveTo>
                      <a:pt x="830" y="435"/>
                    </a:moveTo>
                    <a:lnTo>
                      <a:pt x="830" y="431"/>
                    </a:lnTo>
                    <a:lnTo>
                      <a:pt x="831" y="427"/>
                    </a:lnTo>
                    <a:lnTo>
                      <a:pt x="831" y="424"/>
                    </a:lnTo>
                    <a:lnTo>
                      <a:pt x="831" y="420"/>
                    </a:lnTo>
                    <a:lnTo>
                      <a:pt x="831" y="417"/>
                    </a:lnTo>
                    <a:lnTo>
                      <a:pt x="831" y="413"/>
                    </a:lnTo>
                    <a:lnTo>
                      <a:pt x="831" y="408"/>
                    </a:lnTo>
                    <a:lnTo>
                      <a:pt x="831" y="403"/>
                    </a:lnTo>
                    <a:lnTo>
                      <a:pt x="831" y="398"/>
                    </a:lnTo>
                    <a:lnTo>
                      <a:pt x="833" y="392"/>
                    </a:lnTo>
                    <a:lnTo>
                      <a:pt x="833" y="386"/>
                    </a:lnTo>
                    <a:lnTo>
                      <a:pt x="833" y="380"/>
                    </a:lnTo>
                    <a:lnTo>
                      <a:pt x="833" y="374"/>
                    </a:lnTo>
                    <a:lnTo>
                      <a:pt x="833" y="368"/>
                    </a:lnTo>
                    <a:lnTo>
                      <a:pt x="833" y="361"/>
                    </a:lnTo>
                    <a:lnTo>
                      <a:pt x="833" y="353"/>
                    </a:lnTo>
                    <a:lnTo>
                      <a:pt x="833" y="345"/>
                    </a:lnTo>
                    <a:lnTo>
                      <a:pt x="833" y="338"/>
                    </a:lnTo>
                    <a:lnTo>
                      <a:pt x="831" y="329"/>
                    </a:lnTo>
                    <a:lnTo>
                      <a:pt x="831" y="322"/>
                    </a:lnTo>
                    <a:lnTo>
                      <a:pt x="831" y="313"/>
                    </a:lnTo>
                    <a:lnTo>
                      <a:pt x="831" y="306"/>
                    </a:lnTo>
                    <a:lnTo>
                      <a:pt x="831" y="296"/>
                    </a:lnTo>
                    <a:lnTo>
                      <a:pt x="831" y="288"/>
                    </a:lnTo>
                    <a:lnTo>
                      <a:pt x="831" y="279"/>
                    </a:lnTo>
                    <a:lnTo>
                      <a:pt x="831" y="271"/>
                    </a:lnTo>
                    <a:lnTo>
                      <a:pt x="830" y="262"/>
                    </a:lnTo>
                    <a:lnTo>
                      <a:pt x="830" y="253"/>
                    </a:lnTo>
                    <a:lnTo>
                      <a:pt x="830" y="244"/>
                    </a:lnTo>
                    <a:lnTo>
                      <a:pt x="830" y="236"/>
                    </a:lnTo>
                    <a:lnTo>
                      <a:pt x="829" y="226"/>
                    </a:lnTo>
                    <a:lnTo>
                      <a:pt x="829" y="217"/>
                    </a:lnTo>
                    <a:lnTo>
                      <a:pt x="828" y="208"/>
                    </a:lnTo>
                    <a:lnTo>
                      <a:pt x="828" y="199"/>
                    </a:lnTo>
                    <a:lnTo>
                      <a:pt x="826" y="191"/>
                    </a:lnTo>
                    <a:lnTo>
                      <a:pt x="826" y="181"/>
                    </a:lnTo>
                    <a:lnTo>
                      <a:pt x="825" y="172"/>
                    </a:lnTo>
                    <a:lnTo>
                      <a:pt x="825" y="165"/>
                    </a:lnTo>
                    <a:lnTo>
                      <a:pt x="824" y="155"/>
                    </a:lnTo>
                    <a:lnTo>
                      <a:pt x="824" y="147"/>
                    </a:lnTo>
                    <a:lnTo>
                      <a:pt x="823" y="138"/>
                    </a:lnTo>
                    <a:lnTo>
                      <a:pt x="823" y="131"/>
                    </a:lnTo>
                    <a:lnTo>
                      <a:pt x="822" y="124"/>
                    </a:lnTo>
                    <a:lnTo>
                      <a:pt x="822" y="116"/>
                    </a:lnTo>
                    <a:lnTo>
                      <a:pt x="820" y="109"/>
                    </a:lnTo>
                    <a:lnTo>
                      <a:pt x="820" y="102"/>
                    </a:lnTo>
                    <a:lnTo>
                      <a:pt x="819" y="95"/>
                    </a:lnTo>
                    <a:lnTo>
                      <a:pt x="818" y="87"/>
                    </a:lnTo>
                    <a:lnTo>
                      <a:pt x="817" y="81"/>
                    </a:lnTo>
                    <a:lnTo>
                      <a:pt x="817" y="76"/>
                    </a:lnTo>
                    <a:lnTo>
                      <a:pt x="816" y="69"/>
                    </a:lnTo>
                    <a:lnTo>
                      <a:pt x="814" y="64"/>
                    </a:lnTo>
                    <a:lnTo>
                      <a:pt x="813" y="59"/>
                    </a:lnTo>
                    <a:lnTo>
                      <a:pt x="813" y="54"/>
                    </a:lnTo>
                    <a:lnTo>
                      <a:pt x="812" y="50"/>
                    </a:lnTo>
                    <a:lnTo>
                      <a:pt x="811" y="46"/>
                    </a:lnTo>
                    <a:lnTo>
                      <a:pt x="809" y="42"/>
                    </a:lnTo>
                    <a:lnTo>
                      <a:pt x="808" y="40"/>
                    </a:lnTo>
                    <a:lnTo>
                      <a:pt x="807" y="35"/>
                    </a:lnTo>
                    <a:lnTo>
                      <a:pt x="805" y="33"/>
                    </a:lnTo>
                    <a:lnTo>
                      <a:pt x="801" y="30"/>
                    </a:lnTo>
                    <a:lnTo>
                      <a:pt x="797" y="28"/>
                    </a:lnTo>
                    <a:lnTo>
                      <a:pt x="794" y="27"/>
                    </a:lnTo>
                    <a:lnTo>
                      <a:pt x="791" y="25"/>
                    </a:lnTo>
                    <a:lnTo>
                      <a:pt x="789" y="24"/>
                    </a:lnTo>
                    <a:lnTo>
                      <a:pt x="785" y="24"/>
                    </a:lnTo>
                    <a:lnTo>
                      <a:pt x="782" y="23"/>
                    </a:lnTo>
                    <a:lnTo>
                      <a:pt x="778" y="23"/>
                    </a:lnTo>
                    <a:lnTo>
                      <a:pt x="773" y="22"/>
                    </a:lnTo>
                    <a:lnTo>
                      <a:pt x="769" y="20"/>
                    </a:lnTo>
                    <a:lnTo>
                      <a:pt x="765" y="20"/>
                    </a:lnTo>
                    <a:lnTo>
                      <a:pt x="760" y="19"/>
                    </a:lnTo>
                    <a:lnTo>
                      <a:pt x="755" y="19"/>
                    </a:lnTo>
                    <a:lnTo>
                      <a:pt x="751" y="19"/>
                    </a:lnTo>
                    <a:lnTo>
                      <a:pt x="746" y="18"/>
                    </a:lnTo>
                    <a:lnTo>
                      <a:pt x="740" y="17"/>
                    </a:lnTo>
                    <a:lnTo>
                      <a:pt x="735" y="17"/>
                    </a:lnTo>
                    <a:lnTo>
                      <a:pt x="729" y="17"/>
                    </a:lnTo>
                    <a:lnTo>
                      <a:pt x="723" y="16"/>
                    </a:lnTo>
                    <a:lnTo>
                      <a:pt x="717" y="16"/>
                    </a:lnTo>
                    <a:lnTo>
                      <a:pt x="712" y="16"/>
                    </a:lnTo>
                    <a:lnTo>
                      <a:pt x="706" y="16"/>
                    </a:lnTo>
                    <a:lnTo>
                      <a:pt x="700" y="14"/>
                    </a:lnTo>
                    <a:lnTo>
                      <a:pt x="694" y="14"/>
                    </a:lnTo>
                    <a:lnTo>
                      <a:pt x="688" y="14"/>
                    </a:lnTo>
                    <a:lnTo>
                      <a:pt x="682" y="14"/>
                    </a:lnTo>
                    <a:lnTo>
                      <a:pt x="676" y="14"/>
                    </a:lnTo>
                    <a:lnTo>
                      <a:pt x="670" y="14"/>
                    </a:lnTo>
                    <a:lnTo>
                      <a:pt x="664" y="14"/>
                    </a:lnTo>
                    <a:lnTo>
                      <a:pt x="658" y="16"/>
                    </a:lnTo>
                    <a:lnTo>
                      <a:pt x="651" y="16"/>
                    </a:lnTo>
                    <a:lnTo>
                      <a:pt x="644" y="16"/>
                    </a:lnTo>
                    <a:lnTo>
                      <a:pt x="638" y="16"/>
                    </a:lnTo>
                    <a:lnTo>
                      <a:pt x="632" y="16"/>
                    </a:lnTo>
                    <a:lnTo>
                      <a:pt x="626" y="16"/>
                    </a:lnTo>
                    <a:lnTo>
                      <a:pt x="620" y="16"/>
                    </a:lnTo>
                    <a:lnTo>
                      <a:pt x="613" y="16"/>
                    </a:lnTo>
                    <a:lnTo>
                      <a:pt x="608" y="17"/>
                    </a:lnTo>
                    <a:lnTo>
                      <a:pt x="602" y="17"/>
                    </a:lnTo>
                    <a:lnTo>
                      <a:pt x="596" y="17"/>
                    </a:lnTo>
                    <a:lnTo>
                      <a:pt x="591" y="17"/>
                    </a:lnTo>
                    <a:lnTo>
                      <a:pt x="585" y="18"/>
                    </a:lnTo>
                    <a:lnTo>
                      <a:pt x="579" y="18"/>
                    </a:lnTo>
                    <a:lnTo>
                      <a:pt x="574" y="19"/>
                    </a:lnTo>
                    <a:lnTo>
                      <a:pt x="569" y="19"/>
                    </a:lnTo>
                    <a:lnTo>
                      <a:pt x="564" y="20"/>
                    </a:lnTo>
                    <a:lnTo>
                      <a:pt x="560" y="20"/>
                    </a:lnTo>
                    <a:lnTo>
                      <a:pt x="555" y="22"/>
                    </a:lnTo>
                    <a:lnTo>
                      <a:pt x="550" y="22"/>
                    </a:lnTo>
                    <a:lnTo>
                      <a:pt x="546" y="23"/>
                    </a:lnTo>
                    <a:lnTo>
                      <a:pt x="541" y="24"/>
                    </a:lnTo>
                    <a:lnTo>
                      <a:pt x="538" y="25"/>
                    </a:lnTo>
                    <a:lnTo>
                      <a:pt x="534" y="25"/>
                    </a:lnTo>
                    <a:lnTo>
                      <a:pt x="532" y="28"/>
                    </a:lnTo>
                    <a:lnTo>
                      <a:pt x="528" y="28"/>
                    </a:lnTo>
                    <a:lnTo>
                      <a:pt x="524" y="29"/>
                    </a:lnTo>
                    <a:lnTo>
                      <a:pt x="522" y="30"/>
                    </a:lnTo>
                    <a:lnTo>
                      <a:pt x="519" y="31"/>
                    </a:lnTo>
                    <a:lnTo>
                      <a:pt x="516" y="34"/>
                    </a:lnTo>
                    <a:lnTo>
                      <a:pt x="513" y="37"/>
                    </a:lnTo>
                    <a:lnTo>
                      <a:pt x="511" y="40"/>
                    </a:lnTo>
                    <a:lnTo>
                      <a:pt x="509" y="42"/>
                    </a:lnTo>
                    <a:lnTo>
                      <a:pt x="506" y="47"/>
                    </a:lnTo>
                    <a:lnTo>
                      <a:pt x="504" y="52"/>
                    </a:lnTo>
                    <a:lnTo>
                      <a:pt x="503" y="54"/>
                    </a:lnTo>
                    <a:lnTo>
                      <a:pt x="503" y="58"/>
                    </a:lnTo>
                    <a:lnTo>
                      <a:pt x="501" y="62"/>
                    </a:lnTo>
                    <a:lnTo>
                      <a:pt x="500" y="65"/>
                    </a:lnTo>
                    <a:lnTo>
                      <a:pt x="499" y="68"/>
                    </a:lnTo>
                    <a:lnTo>
                      <a:pt x="499" y="71"/>
                    </a:lnTo>
                    <a:lnTo>
                      <a:pt x="498" y="76"/>
                    </a:lnTo>
                    <a:lnTo>
                      <a:pt x="496" y="80"/>
                    </a:lnTo>
                    <a:lnTo>
                      <a:pt x="495" y="84"/>
                    </a:lnTo>
                    <a:lnTo>
                      <a:pt x="495" y="87"/>
                    </a:lnTo>
                    <a:lnTo>
                      <a:pt x="494" y="91"/>
                    </a:lnTo>
                    <a:lnTo>
                      <a:pt x="493" y="96"/>
                    </a:lnTo>
                    <a:lnTo>
                      <a:pt x="492" y="99"/>
                    </a:lnTo>
                    <a:lnTo>
                      <a:pt x="492" y="104"/>
                    </a:lnTo>
                    <a:lnTo>
                      <a:pt x="490" y="109"/>
                    </a:lnTo>
                    <a:lnTo>
                      <a:pt x="490" y="114"/>
                    </a:lnTo>
                    <a:lnTo>
                      <a:pt x="489" y="118"/>
                    </a:lnTo>
                    <a:lnTo>
                      <a:pt x="488" y="123"/>
                    </a:lnTo>
                    <a:lnTo>
                      <a:pt x="487" y="127"/>
                    </a:lnTo>
                    <a:lnTo>
                      <a:pt x="487" y="132"/>
                    </a:lnTo>
                    <a:lnTo>
                      <a:pt x="486" y="136"/>
                    </a:lnTo>
                    <a:lnTo>
                      <a:pt x="484" y="142"/>
                    </a:lnTo>
                    <a:lnTo>
                      <a:pt x="483" y="146"/>
                    </a:lnTo>
                    <a:lnTo>
                      <a:pt x="483" y="152"/>
                    </a:lnTo>
                    <a:lnTo>
                      <a:pt x="482" y="155"/>
                    </a:lnTo>
                    <a:lnTo>
                      <a:pt x="482" y="160"/>
                    </a:lnTo>
                    <a:lnTo>
                      <a:pt x="481" y="165"/>
                    </a:lnTo>
                    <a:lnTo>
                      <a:pt x="479" y="169"/>
                    </a:lnTo>
                    <a:lnTo>
                      <a:pt x="478" y="174"/>
                    </a:lnTo>
                    <a:lnTo>
                      <a:pt x="478" y="178"/>
                    </a:lnTo>
                    <a:lnTo>
                      <a:pt x="477" y="182"/>
                    </a:lnTo>
                    <a:lnTo>
                      <a:pt x="477" y="187"/>
                    </a:lnTo>
                    <a:lnTo>
                      <a:pt x="476" y="191"/>
                    </a:lnTo>
                    <a:lnTo>
                      <a:pt x="475" y="195"/>
                    </a:lnTo>
                    <a:lnTo>
                      <a:pt x="473" y="199"/>
                    </a:lnTo>
                    <a:lnTo>
                      <a:pt x="473" y="204"/>
                    </a:lnTo>
                    <a:lnTo>
                      <a:pt x="472" y="208"/>
                    </a:lnTo>
                    <a:lnTo>
                      <a:pt x="471" y="210"/>
                    </a:lnTo>
                    <a:lnTo>
                      <a:pt x="471" y="214"/>
                    </a:lnTo>
                    <a:lnTo>
                      <a:pt x="470" y="219"/>
                    </a:lnTo>
                    <a:lnTo>
                      <a:pt x="469" y="225"/>
                    </a:lnTo>
                    <a:lnTo>
                      <a:pt x="466" y="231"/>
                    </a:lnTo>
                    <a:lnTo>
                      <a:pt x="465" y="236"/>
                    </a:lnTo>
                    <a:lnTo>
                      <a:pt x="462" y="240"/>
                    </a:lnTo>
                    <a:lnTo>
                      <a:pt x="461" y="244"/>
                    </a:lnTo>
                    <a:lnTo>
                      <a:pt x="459" y="248"/>
                    </a:lnTo>
                    <a:lnTo>
                      <a:pt x="458" y="249"/>
                    </a:lnTo>
                    <a:lnTo>
                      <a:pt x="456" y="250"/>
                    </a:lnTo>
                    <a:lnTo>
                      <a:pt x="454" y="250"/>
                    </a:lnTo>
                    <a:lnTo>
                      <a:pt x="450" y="250"/>
                    </a:lnTo>
                    <a:lnTo>
                      <a:pt x="445" y="250"/>
                    </a:lnTo>
                    <a:lnTo>
                      <a:pt x="441" y="250"/>
                    </a:lnTo>
                    <a:lnTo>
                      <a:pt x="437" y="250"/>
                    </a:lnTo>
                    <a:lnTo>
                      <a:pt x="435" y="250"/>
                    </a:lnTo>
                    <a:lnTo>
                      <a:pt x="431" y="249"/>
                    </a:lnTo>
                    <a:lnTo>
                      <a:pt x="427" y="249"/>
                    </a:lnTo>
                    <a:lnTo>
                      <a:pt x="424" y="249"/>
                    </a:lnTo>
                    <a:lnTo>
                      <a:pt x="420" y="249"/>
                    </a:lnTo>
                    <a:lnTo>
                      <a:pt x="416" y="249"/>
                    </a:lnTo>
                    <a:lnTo>
                      <a:pt x="413" y="249"/>
                    </a:lnTo>
                    <a:lnTo>
                      <a:pt x="408" y="248"/>
                    </a:lnTo>
                    <a:lnTo>
                      <a:pt x="404" y="248"/>
                    </a:lnTo>
                    <a:lnTo>
                      <a:pt x="399" y="248"/>
                    </a:lnTo>
                    <a:lnTo>
                      <a:pt x="395" y="248"/>
                    </a:lnTo>
                    <a:lnTo>
                      <a:pt x="390" y="246"/>
                    </a:lnTo>
                    <a:lnTo>
                      <a:pt x="385" y="246"/>
                    </a:lnTo>
                    <a:lnTo>
                      <a:pt x="380" y="245"/>
                    </a:lnTo>
                    <a:lnTo>
                      <a:pt x="376" y="245"/>
                    </a:lnTo>
                    <a:lnTo>
                      <a:pt x="370" y="244"/>
                    </a:lnTo>
                    <a:lnTo>
                      <a:pt x="365" y="244"/>
                    </a:lnTo>
                    <a:lnTo>
                      <a:pt x="361" y="244"/>
                    </a:lnTo>
                    <a:lnTo>
                      <a:pt x="356" y="244"/>
                    </a:lnTo>
                    <a:lnTo>
                      <a:pt x="351" y="243"/>
                    </a:lnTo>
                    <a:lnTo>
                      <a:pt x="346" y="243"/>
                    </a:lnTo>
                    <a:lnTo>
                      <a:pt x="341" y="242"/>
                    </a:lnTo>
                    <a:lnTo>
                      <a:pt x="336" y="242"/>
                    </a:lnTo>
                    <a:lnTo>
                      <a:pt x="330" y="240"/>
                    </a:lnTo>
                    <a:lnTo>
                      <a:pt x="325" y="240"/>
                    </a:lnTo>
                    <a:lnTo>
                      <a:pt x="319" y="239"/>
                    </a:lnTo>
                    <a:lnTo>
                      <a:pt x="314" y="239"/>
                    </a:lnTo>
                    <a:lnTo>
                      <a:pt x="310" y="238"/>
                    </a:lnTo>
                    <a:lnTo>
                      <a:pt x="305" y="237"/>
                    </a:lnTo>
                    <a:lnTo>
                      <a:pt x="300" y="236"/>
                    </a:lnTo>
                    <a:lnTo>
                      <a:pt x="295" y="236"/>
                    </a:lnTo>
                    <a:lnTo>
                      <a:pt x="290" y="234"/>
                    </a:lnTo>
                    <a:lnTo>
                      <a:pt x="285" y="234"/>
                    </a:lnTo>
                    <a:lnTo>
                      <a:pt x="280" y="233"/>
                    </a:lnTo>
                    <a:lnTo>
                      <a:pt x="276" y="233"/>
                    </a:lnTo>
                    <a:lnTo>
                      <a:pt x="271" y="232"/>
                    </a:lnTo>
                    <a:lnTo>
                      <a:pt x="266" y="231"/>
                    </a:lnTo>
                    <a:lnTo>
                      <a:pt x="262" y="229"/>
                    </a:lnTo>
                    <a:lnTo>
                      <a:pt x="259" y="229"/>
                    </a:lnTo>
                    <a:lnTo>
                      <a:pt x="255" y="228"/>
                    </a:lnTo>
                    <a:lnTo>
                      <a:pt x="250" y="227"/>
                    </a:lnTo>
                    <a:lnTo>
                      <a:pt x="246" y="226"/>
                    </a:lnTo>
                    <a:lnTo>
                      <a:pt x="243" y="226"/>
                    </a:lnTo>
                    <a:lnTo>
                      <a:pt x="237" y="223"/>
                    </a:lnTo>
                    <a:lnTo>
                      <a:pt x="231" y="222"/>
                    </a:lnTo>
                    <a:lnTo>
                      <a:pt x="226" y="220"/>
                    </a:lnTo>
                    <a:lnTo>
                      <a:pt x="222" y="217"/>
                    </a:lnTo>
                    <a:lnTo>
                      <a:pt x="219" y="216"/>
                    </a:lnTo>
                    <a:lnTo>
                      <a:pt x="216" y="214"/>
                    </a:lnTo>
                    <a:lnTo>
                      <a:pt x="214" y="211"/>
                    </a:lnTo>
                    <a:lnTo>
                      <a:pt x="213" y="208"/>
                    </a:lnTo>
                    <a:lnTo>
                      <a:pt x="211" y="204"/>
                    </a:lnTo>
                    <a:lnTo>
                      <a:pt x="211" y="201"/>
                    </a:lnTo>
                    <a:lnTo>
                      <a:pt x="211" y="197"/>
                    </a:lnTo>
                    <a:lnTo>
                      <a:pt x="211" y="192"/>
                    </a:lnTo>
                    <a:lnTo>
                      <a:pt x="211" y="186"/>
                    </a:lnTo>
                    <a:lnTo>
                      <a:pt x="213" y="181"/>
                    </a:lnTo>
                    <a:lnTo>
                      <a:pt x="213" y="174"/>
                    </a:lnTo>
                    <a:lnTo>
                      <a:pt x="214" y="167"/>
                    </a:lnTo>
                    <a:lnTo>
                      <a:pt x="214" y="165"/>
                    </a:lnTo>
                    <a:lnTo>
                      <a:pt x="215" y="161"/>
                    </a:lnTo>
                    <a:lnTo>
                      <a:pt x="215" y="158"/>
                    </a:lnTo>
                    <a:lnTo>
                      <a:pt x="216" y="155"/>
                    </a:lnTo>
                    <a:lnTo>
                      <a:pt x="216" y="152"/>
                    </a:lnTo>
                    <a:lnTo>
                      <a:pt x="217" y="148"/>
                    </a:lnTo>
                    <a:lnTo>
                      <a:pt x="217" y="144"/>
                    </a:lnTo>
                    <a:lnTo>
                      <a:pt x="219" y="141"/>
                    </a:lnTo>
                    <a:lnTo>
                      <a:pt x="219" y="137"/>
                    </a:lnTo>
                    <a:lnTo>
                      <a:pt x="220" y="133"/>
                    </a:lnTo>
                    <a:lnTo>
                      <a:pt x="220" y="130"/>
                    </a:lnTo>
                    <a:lnTo>
                      <a:pt x="221" y="126"/>
                    </a:lnTo>
                    <a:lnTo>
                      <a:pt x="221" y="121"/>
                    </a:lnTo>
                    <a:lnTo>
                      <a:pt x="222" y="119"/>
                    </a:lnTo>
                    <a:lnTo>
                      <a:pt x="222" y="114"/>
                    </a:lnTo>
                    <a:lnTo>
                      <a:pt x="222" y="110"/>
                    </a:lnTo>
                    <a:lnTo>
                      <a:pt x="222" y="107"/>
                    </a:lnTo>
                    <a:lnTo>
                      <a:pt x="223" y="103"/>
                    </a:lnTo>
                    <a:lnTo>
                      <a:pt x="223" y="99"/>
                    </a:lnTo>
                    <a:lnTo>
                      <a:pt x="225" y="96"/>
                    </a:lnTo>
                    <a:lnTo>
                      <a:pt x="225" y="92"/>
                    </a:lnTo>
                    <a:lnTo>
                      <a:pt x="225" y="88"/>
                    </a:lnTo>
                    <a:lnTo>
                      <a:pt x="225" y="85"/>
                    </a:lnTo>
                    <a:lnTo>
                      <a:pt x="225" y="81"/>
                    </a:lnTo>
                    <a:lnTo>
                      <a:pt x="225" y="78"/>
                    </a:lnTo>
                    <a:lnTo>
                      <a:pt x="225" y="74"/>
                    </a:lnTo>
                    <a:lnTo>
                      <a:pt x="225" y="70"/>
                    </a:lnTo>
                    <a:lnTo>
                      <a:pt x="225" y="68"/>
                    </a:lnTo>
                    <a:lnTo>
                      <a:pt x="223" y="64"/>
                    </a:lnTo>
                    <a:lnTo>
                      <a:pt x="223" y="61"/>
                    </a:lnTo>
                    <a:lnTo>
                      <a:pt x="222" y="57"/>
                    </a:lnTo>
                    <a:lnTo>
                      <a:pt x="222" y="53"/>
                    </a:lnTo>
                    <a:lnTo>
                      <a:pt x="220" y="47"/>
                    </a:lnTo>
                    <a:lnTo>
                      <a:pt x="217" y="41"/>
                    </a:lnTo>
                    <a:lnTo>
                      <a:pt x="215" y="36"/>
                    </a:lnTo>
                    <a:lnTo>
                      <a:pt x="211" y="30"/>
                    </a:lnTo>
                    <a:lnTo>
                      <a:pt x="208" y="25"/>
                    </a:lnTo>
                    <a:lnTo>
                      <a:pt x="204" y="22"/>
                    </a:lnTo>
                    <a:lnTo>
                      <a:pt x="198" y="17"/>
                    </a:lnTo>
                    <a:lnTo>
                      <a:pt x="193" y="13"/>
                    </a:lnTo>
                    <a:lnTo>
                      <a:pt x="187" y="10"/>
                    </a:lnTo>
                    <a:lnTo>
                      <a:pt x="181" y="7"/>
                    </a:lnTo>
                    <a:lnTo>
                      <a:pt x="177" y="6"/>
                    </a:lnTo>
                    <a:lnTo>
                      <a:pt x="174" y="5"/>
                    </a:lnTo>
                    <a:lnTo>
                      <a:pt x="170" y="3"/>
                    </a:lnTo>
                    <a:lnTo>
                      <a:pt x="168" y="3"/>
                    </a:lnTo>
                    <a:lnTo>
                      <a:pt x="164" y="2"/>
                    </a:lnTo>
                    <a:lnTo>
                      <a:pt x="160" y="2"/>
                    </a:lnTo>
                    <a:lnTo>
                      <a:pt x="157" y="2"/>
                    </a:lnTo>
                    <a:lnTo>
                      <a:pt x="153" y="2"/>
                    </a:lnTo>
                    <a:lnTo>
                      <a:pt x="149" y="1"/>
                    </a:lnTo>
                    <a:lnTo>
                      <a:pt x="146" y="1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3" y="1"/>
                    </a:lnTo>
                    <a:lnTo>
                      <a:pt x="118" y="1"/>
                    </a:lnTo>
                    <a:lnTo>
                      <a:pt x="114" y="1"/>
                    </a:lnTo>
                    <a:lnTo>
                      <a:pt x="111" y="2"/>
                    </a:lnTo>
                    <a:lnTo>
                      <a:pt x="107" y="2"/>
                    </a:lnTo>
                    <a:lnTo>
                      <a:pt x="102" y="2"/>
                    </a:lnTo>
                    <a:lnTo>
                      <a:pt x="98" y="3"/>
                    </a:lnTo>
                    <a:lnTo>
                      <a:pt x="95" y="3"/>
                    </a:lnTo>
                    <a:lnTo>
                      <a:pt x="91" y="5"/>
                    </a:lnTo>
                    <a:lnTo>
                      <a:pt x="88" y="5"/>
                    </a:lnTo>
                    <a:lnTo>
                      <a:pt x="84" y="6"/>
                    </a:lnTo>
                    <a:lnTo>
                      <a:pt x="79" y="7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9" y="10"/>
                    </a:lnTo>
                    <a:lnTo>
                      <a:pt x="66" y="11"/>
                    </a:lnTo>
                    <a:lnTo>
                      <a:pt x="62" y="12"/>
                    </a:lnTo>
                    <a:lnTo>
                      <a:pt x="58" y="13"/>
                    </a:lnTo>
                    <a:lnTo>
                      <a:pt x="55" y="14"/>
                    </a:lnTo>
                    <a:lnTo>
                      <a:pt x="51" y="16"/>
                    </a:lnTo>
                    <a:lnTo>
                      <a:pt x="47" y="17"/>
                    </a:lnTo>
                    <a:lnTo>
                      <a:pt x="43" y="19"/>
                    </a:lnTo>
                    <a:lnTo>
                      <a:pt x="37" y="23"/>
                    </a:lnTo>
                    <a:lnTo>
                      <a:pt x="31" y="25"/>
                    </a:lnTo>
                    <a:lnTo>
                      <a:pt x="26" y="28"/>
                    </a:lnTo>
                    <a:lnTo>
                      <a:pt x="22" y="30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1" y="40"/>
                    </a:lnTo>
                    <a:lnTo>
                      <a:pt x="10" y="42"/>
                    </a:lnTo>
                    <a:lnTo>
                      <a:pt x="9" y="46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5" y="56"/>
                    </a:lnTo>
                    <a:lnTo>
                      <a:pt x="4" y="61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3" y="75"/>
                    </a:lnTo>
                    <a:lnTo>
                      <a:pt x="3" y="80"/>
                    </a:lnTo>
                    <a:lnTo>
                      <a:pt x="1" y="85"/>
                    </a:lnTo>
                    <a:lnTo>
                      <a:pt x="1" y="91"/>
                    </a:lnTo>
                    <a:lnTo>
                      <a:pt x="0" y="97"/>
                    </a:lnTo>
                    <a:lnTo>
                      <a:pt x="0" y="103"/>
                    </a:lnTo>
                    <a:lnTo>
                      <a:pt x="0" y="109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1" y="167"/>
                    </a:lnTo>
                    <a:lnTo>
                      <a:pt x="1" y="172"/>
                    </a:lnTo>
                    <a:lnTo>
                      <a:pt x="1" y="177"/>
                    </a:lnTo>
                    <a:lnTo>
                      <a:pt x="3" y="181"/>
                    </a:lnTo>
                    <a:lnTo>
                      <a:pt x="3" y="184"/>
                    </a:lnTo>
                    <a:lnTo>
                      <a:pt x="4" y="189"/>
                    </a:lnTo>
                    <a:lnTo>
                      <a:pt x="6" y="194"/>
                    </a:lnTo>
                    <a:lnTo>
                      <a:pt x="9" y="198"/>
                    </a:lnTo>
                    <a:lnTo>
                      <a:pt x="11" y="199"/>
                    </a:lnTo>
                    <a:lnTo>
                      <a:pt x="15" y="200"/>
                    </a:lnTo>
                    <a:lnTo>
                      <a:pt x="20" y="200"/>
                    </a:lnTo>
                    <a:lnTo>
                      <a:pt x="26" y="201"/>
                    </a:lnTo>
                    <a:lnTo>
                      <a:pt x="31" y="201"/>
                    </a:lnTo>
                    <a:lnTo>
                      <a:pt x="38" y="201"/>
                    </a:lnTo>
                    <a:lnTo>
                      <a:pt x="40" y="201"/>
                    </a:lnTo>
                    <a:lnTo>
                      <a:pt x="44" y="201"/>
                    </a:lnTo>
                    <a:lnTo>
                      <a:pt x="47" y="201"/>
                    </a:lnTo>
                    <a:lnTo>
                      <a:pt x="51" y="201"/>
                    </a:lnTo>
                    <a:lnTo>
                      <a:pt x="55" y="201"/>
                    </a:lnTo>
                    <a:lnTo>
                      <a:pt x="58" y="201"/>
                    </a:lnTo>
                    <a:lnTo>
                      <a:pt x="62" y="201"/>
                    </a:lnTo>
                    <a:lnTo>
                      <a:pt x="67" y="203"/>
                    </a:lnTo>
                    <a:lnTo>
                      <a:pt x="71" y="203"/>
                    </a:lnTo>
                    <a:lnTo>
                      <a:pt x="74" y="204"/>
                    </a:lnTo>
                    <a:lnTo>
                      <a:pt x="78" y="204"/>
                    </a:lnTo>
                    <a:lnTo>
                      <a:pt x="81" y="205"/>
                    </a:lnTo>
                    <a:lnTo>
                      <a:pt x="85" y="205"/>
                    </a:lnTo>
                    <a:lnTo>
                      <a:pt x="89" y="208"/>
                    </a:lnTo>
                    <a:lnTo>
                      <a:pt x="92" y="209"/>
                    </a:lnTo>
                    <a:lnTo>
                      <a:pt x="96" y="211"/>
                    </a:lnTo>
                    <a:lnTo>
                      <a:pt x="100" y="212"/>
                    </a:lnTo>
                    <a:lnTo>
                      <a:pt x="103" y="215"/>
                    </a:lnTo>
                    <a:lnTo>
                      <a:pt x="107" y="217"/>
                    </a:lnTo>
                    <a:lnTo>
                      <a:pt x="111" y="221"/>
                    </a:lnTo>
                    <a:lnTo>
                      <a:pt x="114" y="223"/>
                    </a:lnTo>
                    <a:lnTo>
                      <a:pt x="117" y="226"/>
                    </a:lnTo>
                    <a:lnTo>
                      <a:pt x="120" y="229"/>
                    </a:lnTo>
                    <a:lnTo>
                      <a:pt x="124" y="233"/>
                    </a:lnTo>
                    <a:lnTo>
                      <a:pt x="126" y="237"/>
                    </a:lnTo>
                    <a:lnTo>
                      <a:pt x="130" y="240"/>
                    </a:lnTo>
                    <a:lnTo>
                      <a:pt x="134" y="244"/>
                    </a:lnTo>
                    <a:lnTo>
                      <a:pt x="137" y="249"/>
                    </a:lnTo>
                    <a:lnTo>
                      <a:pt x="141" y="254"/>
                    </a:lnTo>
                    <a:lnTo>
                      <a:pt x="143" y="259"/>
                    </a:lnTo>
                    <a:lnTo>
                      <a:pt x="147" y="263"/>
                    </a:lnTo>
                    <a:lnTo>
                      <a:pt x="151" y="268"/>
                    </a:lnTo>
                    <a:lnTo>
                      <a:pt x="153" y="273"/>
                    </a:lnTo>
                    <a:lnTo>
                      <a:pt x="155" y="279"/>
                    </a:lnTo>
                    <a:lnTo>
                      <a:pt x="159" y="284"/>
                    </a:lnTo>
                    <a:lnTo>
                      <a:pt x="162" y="289"/>
                    </a:lnTo>
                    <a:lnTo>
                      <a:pt x="164" y="295"/>
                    </a:lnTo>
                    <a:lnTo>
                      <a:pt x="166" y="300"/>
                    </a:lnTo>
                    <a:lnTo>
                      <a:pt x="169" y="306"/>
                    </a:lnTo>
                    <a:lnTo>
                      <a:pt x="171" y="312"/>
                    </a:lnTo>
                    <a:lnTo>
                      <a:pt x="174" y="317"/>
                    </a:lnTo>
                    <a:lnTo>
                      <a:pt x="175" y="323"/>
                    </a:lnTo>
                    <a:lnTo>
                      <a:pt x="177" y="328"/>
                    </a:lnTo>
                    <a:lnTo>
                      <a:pt x="180" y="334"/>
                    </a:lnTo>
                    <a:lnTo>
                      <a:pt x="181" y="340"/>
                    </a:lnTo>
                    <a:lnTo>
                      <a:pt x="182" y="345"/>
                    </a:lnTo>
                    <a:lnTo>
                      <a:pt x="183" y="351"/>
                    </a:lnTo>
                    <a:lnTo>
                      <a:pt x="185" y="357"/>
                    </a:lnTo>
                    <a:lnTo>
                      <a:pt x="186" y="362"/>
                    </a:lnTo>
                    <a:lnTo>
                      <a:pt x="187" y="367"/>
                    </a:lnTo>
                    <a:lnTo>
                      <a:pt x="187" y="373"/>
                    </a:lnTo>
                    <a:lnTo>
                      <a:pt x="188" y="379"/>
                    </a:lnTo>
                    <a:lnTo>
                      <a:pt x="188" y="383"/>
                    </a:lnTo>
                    <a:lnTo>
                      <a:pt x="188" y="389"/>
                    </a:lnTo>
                    <a:lnTo>
                      <a:pt x="188" y="392"/>
                    </a:lnTo>
                    <a:lnTo>
                      <a:pt x="188" y="398"/>
                    </a:lnTo>
                    <a:lnTo>
                      <a:pt x="188" y="402"/>
                    </a:lnTo>
                    <a:lnTo>
                      <a:pt x="188" y="407"/>
                    </a:lnTo>
                    <a:lnTo>
                      <a:pt x="188" y="410"/>
                    </a:lnTo>
                    <a:lnTo>
                      <a:pt x="189" y="415"/>
                    </a:lnTo>
                    <a:lnTo>
                      <a:pt x="189" y="419"/>
                    </a:lnTo>
                    <a:lnTo>
                      <a:pt x="189" y="423"/>
                    </a:lnTo>
                    <a:lnTo>
                      <a:pt x="189" y="426"/>
                    </a:lnTo>
                    <a:lnTo>
                      <a:pt x="192" y="431"/>
                    </a:lnTo>
                    <a:lnTo>
                      <a:pt x="192" y="434"/>
                    </a:lnTo>
                    <a:lnTo>
                      <a:pt x="193" y="437"/>
                    </a:lnTo>
                    <a:lnTo>
                      <a:pt x="196" y="441"/>
                    </a:lnTo>
                    <a:lnTo>
                      <a:pt x="197" y="444"/>
                    </a:lnTo>
                    <a:lnTo>
                      <a:pt x="200" y="451"/>
                    </a:lnTo>
                    <a:lnTo>
                      <a:pt x="205" y="455"/>
                    </a:lnTo>
                    <a:lnTo>
                      <a:pt x="208" y="457"/>
                    </a:lnTo>
                    <a:lnTo>
                      <a:pt x="211" y="459"/>
                    </a:lnTo>
                    <a:lnTo>
                      <a:pt x="215" y="462"/>
                    </a:lnTo>
                    <a:lnTo>
                      <a:pt x="219" y="464"/>
                    </a:lnTo>
                    <a:lnTo>
                      <a:pt x="222" y="465"/>
                    </a:lnTo>
                    <a:lnTo>
                      <a:pt x="227" y="466"/>
                    </a:lnTo>
                    <a:lnTo>
                      <a:pt x="232" y="468"/>
                    </a:lnTo>
                    <a:lnTo>
                      <a:pt x="237" y="469"/>
                    </a:lnTo>
                    <a:lnTo>
                      <a:pt x="243" y="470"/>
                    </a:lnTo>
                    <a:lnTo>
                      <a:pt x="249" y="471"/>
                    </a:lnTo>
                    <a:lnTo>
                      <a:pt x="251" y="471"/>
                    </a:lnTo>
                    <a:lnTo>
                      <a:pt x="255" y="471"/>
                    </a:lnTo>
                    <a:lnTo>
                      <a:pt x="259" y="471"/>
                    </a:lnTo>
                    <a:lnTo>
                      <a:pt x="262" y="472"/>
                    </a:lnTo>
                    <a:lnTo>
                      <a:pt x="266" y="472"/>
                    </a:lnTo>
                    <a:lnTo>
                      <a:pt x="268" y="472"/>
                    </a:lnTo>
                    <a:lnTo>
                      <a:pt x="272" y="472"/>
                    </a:lnTo>
                    <a:lnTo>
                      <a:pt x="277" y="472"/>
                    </a:lnTo>
                    <a:lnTo>
                      <a:pt x="280" y="472"/>
                    </a:lnTo>
                    <a:lnTo>
                      <a:pt x="284" y="472"/>
                    </a:lnTo>
                    <a:lnTo>
                      <a:pt x="288" y="472"/>
                    </a:lnTo>
                    <a:lnTo>
                      <a:pt x="293" y="472"/>
                    </a:lnTo>
                    <a:lnTo>
                      <a:pt x="296" y="472"/>
                    </a:lnTo>
                    <a:lnTo>
                      <a:pt x="301" y="472"/>
                    </a:lnTo>
                    <a:lnTo>
                      <a:pt x="305" y="472"/>
                    </a:lnTo>
                    <a:lnTo>
                      <a:pt x="310" y="474"/>
                    </a:lnTo>
                    <a:lnTo>
                      <a:pt x="313" y="474"/>
                    </a:lnTo>
                    <a:lnTo>
                      <a:pt x="318" y="474"/>
                    </a:lnTo>
                    <a:lnTo>
                      <a:pt x="323" y="474"/>
                    </a:lnTo>
                    <a:lnTo>
                      <a:pt x="328" y="475"/>
                    </a:lnTo>
                    <a:lnTo>
                      <a:pt x="333" y="475"/>
                    </a:lnTo>
                    <a:lnTo>
                      <a:pt x="337" y="475"/>
                    </a:lnTo>
                    <a:lnTo>
                      <a:pt x="341" y="475"/>
                    </a:lnTo>
                    <a:lnTo>
                      <a:pt x="346" y="475"/>
                    </a:lnTo>
                    <a:lnTo>
                      <a:pt x="350" y="475"/>
                    </a:lnTo>
                    <a:lnTo>
                      <a:pt x="354" y="476"/>
                    </a:lnTo>
                    <a:lnTo>
                      <a:pt x="359" y="476"/>
                    </a:lnTo>
                    <a:lnTo>
                      <a:pt x="364" y="476"/>
                    </a:lnTo>
                    <a:lnTo>
                      <a:pt x="369" y="476"/>
                    </a:lnTo>
                    <a:lnTo>
                      <a:pt x="374" y="476"/>
                    </a:lnTo>
                    <a:lnTo>
                      <a:pt x="379" y="476"/>
                    </a:lnTo>
                    <a:lnTo>
                      <a:pt x="382" y="477"/>
                    </a:lnTo>
                    <a:lnTo>
                      <a:pt x="387" y="477"/>
                    </a:lnTo>
                    <a:lnTo>
                      <a:pt x="392" y="477"/>
                    </a:lnTo>
                    <a:lnTo>
                      <a:pt x="397" y="477"/>
                    </a:lnTo>
                    <a:lnTo>
                      <a:pt x="402" y="479"/>
                    </a:lnTo>
                    <a:lnTo>
                      <a:pt x="405" y="479"/>
                    </a:lnTo>
                    <a:lnTo>
                      <a:pt x="410" y="479"/>
                    </a:lnTo>
                    <a:lnTo>
                      <a:pt x="414" y="479"/>
                    </a:lnTo>
                    <a:lnTo>
                      <a:pt x="419" y="479"/>
                    </a:lnTo>
                    <a:lnTo>
                      <a:pt x="422" y="479"/>
                    </a:lnTo>
                    <a:lnTo>
                      <a:pt x="427" y="479"/>
                    </a:lnTo>
                    <a:lnTo>
                      <a:pt x="431" y="479"/>
                    </a:lnTo>
                    <a:lnTo>
                      <a:pt x="436" y="479"/>
                    </a:lnTo>
                    <a:lnTo>
                      <a:pt x="439" y="479"/>
                    </a:lnTo>
                    <a:lnTo>
                      <a:pt x="443" y="479"/>
                    </a:lnTo>
                    <a:lnTo>
                      <a:pt x="447" y="479"/>
                    </a:lnTo>
                    <a:lnTo>
                      <a:pt x="452" y="479"/>
                    </a:lnTo>
                    <a:lnTo>
                      <a:pt x="455" y="479"/>
                    </a:lnTo>
                    <a:lnTo>
                      <a:pt x="458" y="479"/>
                    </a:lnTo>
                    <a:lnTo>
                      <a:pt x="461" y="479"/>
                    </a:lnTo>
                    <a:lnTo>
                      <a:pt x="465" y="479"/>
                    </a:lnTo>
                    <a:lnTo>
                      <a:pt x="471" y="479"/>
                    </a:lnTo>
                    <a:lnTo>
                      <a:pt x="478" y="477"/>
                    </a:lnTo>
                    <a:lnTo>
                      <a:pt x="483" y="477"/>
                    </a:lnTo>
                    <a:lnTo>
                      <a:pt x="489" y="476"/>
                    </a:lnTo>
                    <a:lnTo>
                      <a:pt x="492" y="475"/>
                    </a:lnTo>
                    <a:lnTo>
                      <a:pt x="496" y="474"/>
                    </a:lnTo>
                    <a:lnTo>
                      <a:pt x="500" y="472"/>
                    </a:lnTo>
                    <a:lnTo>
                      <a:pt x="503" y="472"/>
                    </a:lnTo>
                    <a:lnTo>
                      <a:pt x="505" y="470"/>
                    </a:lnTo>
                    <a:lnTo>
                      <a:pt x="506" y="468"/>
                    </a:lnTo>
                    <a:lnTo>
                      <a:pt x="509" y="464"/>
                    </a:lnTo>
                    <a:lnTo>
                      <a:pt x="510" y="460"/>
                    </a:lnTo>
                    <a:lnTo>
                      <a:pt x="511" y="455"/>
                    </a:lnTo>
                    <a:lnTo>
                      <a:pt x="513" y="452"/>
                    </a:lnTo>
                    <a:lnTo>
                      <a:pt x="515" y="447"/>
                    </a:lnTo>
                    <a:lnTo>
                      <a:pt x="516" y="442"/>
                    </a:lnTo>
                    <a:lnTo>
                      <a:pt x="516" y="435"/>
                    </a:lnTo>
                    <a:lnTo>
                      <a:pt x="517" y="429"/>
                    </a:lnTo>
                    <a:lnTo>
                      <a:pt x="518" y="423"/>
                    </a:lnTo>
                    <a:lnTo>
                      <a:pt x="519" y="417"/>
                    </a:lnTo>
                    <a:lnTo>
                      <a:pt x="519" y="413"/>
                    </a:lnTo>
                    <a:lnTo>
                      <a:pt x="519" y="409"/>
                    </a:lnTo>
                    <a:lnTo>
                      <a:pt x="521" y="406"/>
                    </a:lnTo>
                    <a:lnTo>
                      <a:pt x="521" y="403"/>
                    </a:lnTo>
                    <a:lnTo>
                      <a:pt x="522" y="400"/>
                    </a:lnTo>
                    <a:lnTo>
                      <a:pt x="522" y="396"/>
                    </a:lnTo>
                    <a:lnTo>
                      <a:pt x="523" y="392"/>
                    </a:lnTo>
                    <a:lnTo>
                      <a:pt x="523" y="389"/>
                    </a:lnTo>
                    <a:lnTo>
                      <a:pt x="523" y="385"/>
                    </a:lnTo>
                    <a:lnTo>
                      <a:pt x="523" y="381"/>
                    </a:lnTo>
                    <a:lnTo>
                      <a:pt x="524" y="378"/>
                    </a:lnTo>
                    <a:lnTo>
                      <a:pt x="524" y="374"/>
                    </a:lnTo>
                    <a:lnTo>
                      <a:pt x="524" y="370"/>
                    </a:lnTo>
                    <a:lnTo>
                      <a:pt x="526" y="367"/>
                    </a:lnTo>
                    <a:lnTo>
                      <a:pt x="526" y="364"/>
                    </a:lnTo>
                    <a:lnTo>
                      <a:pt x="527" y="361"/>
                    </a:lnTo>
                    <a:lnTo>
                      <a:pt x="527" y="357"/>
                    </a:lnTo>
                    <a:lnTo>
                      <a:pt x="528" y="353"/>
                    </a:lnTo>
                    <a:lnTo>
                      <a:pt x="528" y="350"/>
                    </a:lnTo>
                    <a:lnTo>
                      <a:pt x="528" y="346"/>
                    </a:lnTo>
                    <a:lnTo>
                      <a:pt x="530" y="340"/>
                    </a:lnTo>
                    <a:lnTo>
                      <a:pt x="532" y="334"/>
                    </a:lnTo>
                    <a:lnTo>
                      <a:pt x="533" y="328"/>
                    </a:lnTo>
                    <a:lnTo>
                      <a:pt x="535" y="322"/>
                    </a:lnTo>
                    <a:lnTo>
                      <a:pt x="538" y="317"/>
                    </a:lnTo>
                    <a:lnTo>
                      <a:pt x="540" y="312"/>
                    </a:lnTo>
                    <a:lnTo>
                      <a:pt x="543" y="307"/>
                    </a:lnTo>
                    <a:lnTo>
                      <a:pt x="545" y="304"/>
                    </a:lnTo>
                    <a:lnTo>
                      <a:pt x="549" y="300"/>
                    </a:lnTo>
                    <a:lnTo>
                      <a:pt x="552" y="297"/>
                    </a:lnTo>
                    <a:lnTo>
                      <a:pt x="556" y="294"/>
                    </a:lnTo>
                    <a:lnTo>
                      <a:pt x="560" y="291"/>
                    </a:lnTo>
                    <a:lnTo>
                      <a:pt x="563" y="288"/>
                    </a:lnTo>
                    <a:lnTo>
                      <a:pt x="567" y="287"/>
                    </a:lnTo>
                    <a:lnTo>
                      <a:pt x="569" y="283"/>
                    </a:lnTo>
                    <a:lnTo>
                      <a:pt x="574" y="280"/>
                    </a:lnTo>
                    <a:lnTo>
                      <a:pt x="578" y="278"/>
                    </a:lnTo>
                    <a:lnTo>
                      <a:pt x="583" y="276"/>
                    </a:lnTo>
                    <a:lnTo>
                      <a:pt x="586" y="272"/>
                    </a:lnTo>
                    <a:lnTo>
                      <a:pt x="591" y="270"/>
                    </a:lnTo>
                    <a:lnTo>
                      <a:pt x="595" y="267"/>
                    </a:lnTo>
                    <a:lnTo>
                      <a:pt x="600" y="265"/>
                    </a:lnTo>
                    <a:lnTo>
                      <a:pt x="604" y="262"/>
                    </a:lnTo>
                    <a:lnTo>
                      <a:pt x="608" y="260"/>
                    </a:lnTo>
                    <a:lnTo>
                      <a:pt x="613" y="259"/>
                    </a:lnTo>
                    <a:lnTo>
                      <a:pt x="618" y="257"/>
                    </a:lnTo>
                    <a:lnTo>
                      <a:pt x="621" y="255"/>
                    </a:lnTo>
                    <a:lnTo>
                      <a:pt x="626" y="254"/>
                    </a:lnTo>
                    <a:lnTo>
                      <a:pt x="631" y="253"/>
                    </a:lnTo>
                    <a:lnTo>
                      <a:pt x="636" y="251"/>
                    </a:lnTo>
                    <a:lnTo>
                      <a:pt x="640" y="250"/>
                    </a:lnTo>
                    <a:lnTo>
                      <a:pt x="644" y="250"/>
                    </a:lnTo>
                    <a:lnTo>
                      <a:pt x="649" y="250"/>
                    </a:lnTo>
                    <a:lnTo>
                      <a:pt x="654" y="250"/>
                    </a:lnTo>
                    <a:lnTo>
                      <a:pt x="659" y="250"/>
                    </a:lnTo>
                    <a:lnTo>
                      <a:pt x="664" y="250"/>
                    </a:lnTo>
                    <a:lnTo>
                      <a:pt x="668" y="251"/>
                    </a:lnTo>
                    <a:lnTo>
                      <a:pt x="672" y="253"/>
                    </a:lnTo>
                    <a:lnTo>
                      <a:pt x="677" y="255"/>
                    </a:lnTo>
                    <a:lnTo>
                      <a:pt x="681" y="256"/>
                    </a:lnTo>
                    <a:lnTo>
                      <a:pt x="686" y="259"/>
                    </a:lnTo>
                    <a:lnTo>
                      <a:pt x="691" y="262"/>
                    </a:lnTo>
                    <a:lnTo>
                      <a:pt x="694" y="265"/>
                    </a:lnTo>
                    <a:lnTo>
                      <a:pt x="699" y="268"/>
                    </a:lnTo>
                    <a:lnTo>
                      <a:pt x="703" y="272"/>
                    </a:lnTo>
                    <a:lnTo>
                      <a:pt x="708" y="276"/>
                    </a:lnTo>
                    <a:lnTo>
                      <a:pt x="711" y="279"/>
                    </a:lnTo>
                    <a:lnTo>
                      <a:pt x="716" y="283"/>
                    </a:lnTo>
                    <a:lnTo>
                      <a:pt x="720" y="288"/>
                    </a:lnTo>
                    <a:lnTo>
                      <a:pt x="725" y="291"/>
                    </a:lnTo>
                    <a:lnTo>
                      <a:pt x="728" y="295"/>
                    </a:lnTo>
                    <a:lnTo>
                      <a:pt x="733" y="299"/>
                    </a:lnTo>
                    <a:lnTo>
                      <a:pt x="737" y="304"/>
                    </a:lnTo>
                    <a:lnTo>
                      <a:pt x="742" y="308"/>
                    </a:lnTo>
                    <a:lnTo>
                      <a:pt x="745" y="312"/>
                    </a:lnTo>
                    <a:lnTo>
                      <a:pt x="749" y="318"/>
                    </a:lnTo>
                    <a:lnTo>
                      <a:pt x="752" y="322"/>
                    </a:lnTo>
                    <a:lnTo>
                      <a:pt x="757" y="328"/>
                    </a:lnTo>
                    <a:lnTo>
                      <a:pt x="760" y="332"/>
                    </a:lnTo>
                    <a:lnTo>
                      <a:pt x="763" y="336"/>
                    </a:lnTo>
                    <a:lnTo>
                      <a:pt x="766" y="340"/>
                    </a:lnTo>
                    <a:lnTo>
                      <a:pt x="769" y="345"/>
                    </a:lnTo>
                    <a:lnTo>
                      <a:pt x="772" y="350"/>
                    </a:lnTo>
                    <a:lnTo>
                      <a:pt x="776" y="355"/>
                    </a:lnTo>
                    <a:lnTo>
                      <a:pt x="778" y="359"/>
                    </a:lnTo>
                    <a:lnTo>
                      <a:pt x="782" y="364"/>
                    </a:lnTo>
                    <a:lnTo>
                      <a:pt x="783" y="368"/>
                    </a:lnTo>
                    <a:lnTo>
                      <a:pt x="785" y="373"/>
                    </a:lnTo>
                    <a:lnTo>
                      <a:pt x="788" y="378"/>
                    </a:lnTo>
                    <a:lnTo>
                      <a:pt x="789" y="383"/>
                    </a:lnTo>
                    <a:lnTo>
                      <a:pt x="790" y="387"/>
                    </a:lnTo>
                    <a:lnTo>
                      <a:pt x="791" y="392"/>
                    </a:lnTo>
                    <a:lnTo>
                      <a:pt x="791" y="396"/>
                    </a:lnTo>
                    <a:lnTo>
                      <a:pt x="794" y="401"/>
                    </a:lnTo>
                    <a:lnTo>
                      <a:pt x="794" y="404"/>
                    </a:lnTo>
                    <a:lnTo>
                      <a:pt x="794" y="408"/>
                    </a:lnTo>
                    <a:lnTo>
                      <a:pt x="794" y="410"/>
                    </a:lnTo>
                    <a:lnTo>
                      <a:pt x="795" y="414"/>
                    </a:lnTo>
                    <a:lnTo>
                      <a:pt x="796" y="420"/>
                    </a:lnTo>
                    <a:lnTo>
                      <a:pt x="797" y="425"/>
                    </a:lnTo>
                    <a:lnTo>
                      <a:pt x="800" y="429"/>
                    </a:lnTo>
                    <a:lnTo>
                      <a:pt x="801" y="432"/>
                    </a:lnTo>
                    <a:lnTo>
                      <a:pt x="803" y="435"/>
                    </a:lnTo>
                    <a:lnTo>
                      <a:pt x="805" y="437"/>
                    </a:lnTo>
                    <a:lnTo>
                      <a:pt x="808" y="440"/>
                    </a:lnTo>
                    <a:lnTo>
                      <a:pt x="812" y="441"/>
                    </a:lnTo>
                    <a:lnTo>
                      <a:pt x="814" y="441"/>
                    </a:lnTo>
                    <a:lnTo>
                      <a:pt x="818" y="442"/>
                    </a:lnTo>
                    <a:lnTo>
                      <a:pt x="822" y="442"/>
                    </a:lnTo>
                    <a:lnTo>
                      <a:pt x="824" y="444"/>
                    </a:lnTo>
                    <a:lnTo>
                      <a:pt x="824" y="443"/>
                    </a:lnTo>
                    <a:lnTo>
                      <a:pt x="825" y="442"/>
                    </a:lnTo>
                    <a:lnTo>
                      <a:pt x="826" y="438"/>
                    </a:lnTo>
                    <a:lnTo>
                      <a:pt x="830" y="435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3" name="Freeform 181"/>
              <p:cNvSpPr>
                <a:spLocks/>
              </p:cNvSpPr>
              <p:nvPr/>
            </p:nvSpPr>
            <p:spPr bwMode="auto">
              <a:xfrm>
                <a:off x="1648" y="1917"/>
                <a:ext cx="65" cy="73"/>
              </a:xfrm>
              <a:custGeom>
                <a:avLst/>
                <a:gdLst>
                  <a:gd name="T0" fmla="*/ 0 w 258"/>
                  <a:gd name="T1" fmla="*/ 0 h 294"/>
                  <a:gd name="T2" fmla="*/ 0 w 258"/>
                  <a:gd name="T3" fmla="*/ 0 h 294"/>
                  <a:gd name="T4" fmla="*/ 0 w 258"/>
                  <a:gd name="T5" fmla="*/ 0 h 294"/>
                  <a:gd name="T6" fmla="*/ 0 w 258"/>
                  <a:gd name="T7" fmla="*/ 0 h 294"/>
                  <a:gd name="T8" fmla="*/ 0 w 258"/>
                  <a:gd name="T9" fmla="*/ 0 h 294"/>
                  <a:gd name="T10" fmla="*/ 0 w 258"/>
                  <a:gd name="T11" fmla="*/ 0 h 294"/>
                  <a:gd name="T12" fmla="*/ 0 w 258"/>
                  <a:gd name="T13" fmla="*/ 0 h 294"/>
                  <a:gd name="T14" fmla="*/ 0 w 258"/>
                  <a:gd name="T15" fmla="*/ 0 h 294"/>
                  <a:gd name="T16" fmla="*/ 0 w 258"/>
                  <a:gd name="T17" fmla="*/ 0 h 294"/>
                  <a:gd name="T18" fmla="*/ 0 w 258"/>
                  <a:gd name="T19" fmla="*/ 0 h 294"/>
                  <a:gd name="T20" fmla="*/ 0 w 258"/>
                  <a:gd name="T21" fmla="*/ 0 h 294"/>
                  <a:gd name="T22" fmla="*/ 0 w 258"/>
                  <a:gd name="T23" fmla="*/ 0 h 294"/>
                  <a:gd name="T24" fmla="*/ 0 w 258"/>
                  <a:gd name="T25" fmla="*/ 0 h 294"/>
                  <a:gd name="T26" fmla="*/ 0 w 258"/>
                  <a:gd name="T27" fmla="*/ 0 h 294"/>
                  <a:gd name="T28" fmla="*/ 0 w 258"/>
                  <a:gd name="T29" fmla="*/ 0 h 294"/>
                  <a:gd name="T30" fmla="*/ 0 w 258"/>
                  <a:gd name="T31" fmla="*/ 0 h 294"/>
                  <a:gd name="T32" fmla="*/ 0 w 258"/>
                  <a:gd name="T33" fmla="*/ 0 h 294"/>
                  <a:gd name="T34" fmla="*/ 0 w 258"/>
                  <a:gd name="T35" fmla="*/ 0 h 294"/>
                  <a:gd name="T36" fmla="*/ 0 w 258"/>
                  <a:gd name="T37" fmla="*/ 0 h 294"/>
                  <a:gd name="T38" fmla="*/ 0 w 258"/>
                  <a:gd name="T39" fmla="*/ 0 h 294"/>
                  <a:gd name="T40" fmla="*/ 0 w 258"/>
                  <a:gd name="T41" fmla="*/ 0 h 294"/>
                  <a:gd name="T42" fmla="*/ 0 w 258"/>
                  <a:gd name="T43" fmla="*/ 0 h 294"/>
                  <a:gd name="T44" fmla="*/ 0 w 258"/>
                  <a:gd name="T45" fmla="*/ 0 h 294"/>
                  <a:gd name="T46" fmla="*/ 0 w 258"/>
                  <a:gd name="T47" fmla="*/ 0 h 294"/>
                  <a:gd name="T48" fmla="*/ 0 w 258"/>
                  <a:gd name="T49" fmla="*/ 0 h 294"/>
                  <a:gd name="T50" fmla="*/ 0 w 258"/>
                  <a:gd name="T51" fmla="*/ 0 h 294"/>
                  <a:gd name="T52" fmla="*/ 0 w 258"/>
                  <a:gd name="T53" fmla="*/ 0 h 294"/>
                  <a:gd name="T54" fmla="*/ 0 w 258"/>
                  <a:gd name="T55" fmla="*/ 0 h 294"/>
                  <a:gd name="T56" fmla="*/ 0 w 258"/>
                  <a:gd name="T57" fmla="*/ 0 h 294"/>
                  <a:gd name="T58" fmla="*/ 0 w 258"/>
                  <a:gd name="T59" fmla="*/ 0 h 294"/>
                  <a:gd name="T60" fmla="*/ 0 w 258"/>
                  <a:gd name="T61" fmla="*/ 0 h 294"/>
                  <a:gd name="T62" fmla="*/ 0 w 258"/>
                  <a:gd name="T63" fmla="*/ 0 h 294"/>
                  <a:gd name="T64" fmla="*/ 0 w 258"/>
                  <a:gd name="T65" fmla="*/ 0 h 294"/>
                  <a:gd name="T66" fmla="*/ 0 w 258"/>
                  <a:gd name="T67" fmla="*/ 0 h 294"/>
                  <a:gd name="T68" fmla="*/ 0 w 258"/>
                  <a:gd name="T69" fmla="*/ 0 h 294"/>
                  <a:gd name="T70" fmla="*/ 0 w 258"/>
                  <a:gd name="T71" fmla="*/ 0 h 294"/>
                  <a:gd name="T72" fmla="*/ 0 w 258"/>
                  <a:gd name="T73" fmla="*/ 0 h 294"/>
                  <a:gd name="T74" fmla="*/ 0 w 258"/>
                  <a:gd name="T75" fmla="*/ 0 h 294"/>
                  <a:gd name="T76" fmla="*/ 0 w 258"/>
                  <a:gd name="T77" fmla="*/ 0 h 294"/>
                  <a:gd name="T78" fmla="*/ 0 w 258"/>
                  <a:gd name="T79" fmla="*/ 0 h 294"/>
                  <a:gd name="T80" fmla="*/ 0 w 258"/>
                  <a:gd name="T81" fmla="*/ 0 h 294"/>
                  <a:gd name="T82" fmla="*/ 0 w 258"/>
                  <a:gd name="T83" fmla="*/ 0 h 294"/>
                  <a:gd name="T84" fmla="*/ 0 w 258"/>
                  <a:gd name="T85" fmla="*/ 0 h 294"/>
                  <a:gd name="T86" fmla="*/ 0 w 258"/>
                  <a:gd name="T87" fmla="*/ 0 h 294"/>
                  <a:gd name="T88" fmla="*/ 0 w 258"/>
                  <a:gd name="T89" fmla="*/ 0 h 294"/>
                  <a:gd name="T90" fmla="*/ 0 w 258"/>
                  <a:gd name="T91" fmla="*/ 0 h 294"/>
                  <a:gd name="T92" fmla="*/ 0 w 258"/>
                  <a:gd name="T93" fmla="*/ 0 h 294"/>
                  <a:gd name="T94" fmla="*/ 0 w 258"/>
                  <a:gd name="T95" fmla="*/ 0 h 294"/>
                  <a:gd name="T96" fmla="*/ 0 w 258"/>
                  <a:gd name="T97" fmla="*/ 0 h 294"/>
                  <a:gd name="T98" fmla="*/ 0 w 258"/>
                  <a:gd name="T99" fmla="*/ 0 h 294"/>
                  <a:gd name="T100" fmla="*/ 0 w 258"/>
                  <a:gd name="T101" fmla="*/ 0 h 294"/>
                  <a:gd name="T102" fmla="*/ 0 w 258"/>
                  <a:gd name="T103" fmla="*/ 0 h 294"/>
                  <a:gd name="T104" fmla="*/ 0 w 258"/>
                  <a:gd name="T105" fmla="*/ 0 h 294"/>
                  <a:gd name="T106" fmla="*/ 0 w 258"/>
                  <a:gd name="T107" fmla="*/ 0 h 294"/>
                  <a:gd name="T108" fmla="*/ 0 w 258"/>
                  <a:gd name="T109" fmla="*/ 0 h 294"/>
                  <a:gd name="T110" fmla="*/ 0 w 258"/>
                  <a:gd name="T111" fmla="*/ 0 h 294"/>
                  <a:gd name="T112" fmla="*/ 0 w 258"/>
                  <a:gd name="T113" fmla="*/ 0 h 294"/>
                  <a:gd name="T114" fmla="*/ 0 w 258"/>
                  <a:gd name="T115" fmla="*/ 0 h 294"/>
                  <a:gd name="T116" fmla="*/ 0 w 258"/>
                  <a:gd name="T117" fmla="*/ 0 h 294"/>
                  <a:gd name="T118" fmla="*/ 0 w 258"/>
                  <a:gd name="T119" fmla="*/ 0 h 294"/>
                  <a:gd name="T120" fmla="*/ 0 w 258"/>
                  <a:gd name="T121" fmla="*/ 0 h 294"/>
                  <a:gd name="T122" fmla="*/ 0 w 258"/>
                  <a:gd name="T123" fmla="*/ 0 h 2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58" h="294">
                    <a:moveTo>
                      <a:pt x="44" y="7"/>
                    </a:moveTo>
                    <a:lnTo>
                      <a:pt x="42" y="8"/>
                    </a:lnTo>
                    <a:lnTo>
                      <a:pt x="40" y="10"/>
                    </a:lnTo>
                    <a:lnTo>
                      <a:pt x="36" y="14"/>
                    </a:lnTo>
                    <a:lnTo>
                      <a:pt x="33" y="20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4" y="31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7" y="47"/>
                    </a:lnTo>
                    <a:lnTo>
                      <a:pt x="14" y="53"/>
                    </a:lnTo>
                    <a:lnTo>
                      <a:pt x="12" y="59"/>
                    </a:lnTo>
                    <a:lnTo>
                      <a:pt x="10" y="65"/>
                    </a:lnTo>
                    <a:lnTo>
                      <a:pt x="7" y="71"/>
                    </a:lnTo>
                    <a:lnTo>
                      <a:pt x="6" y="75"/>
                    </a:lnTo>
                    <a:lnTo>
                      <a:pt x="6" y="78"/>
                    </a:lnTo>
                    <a:lnTo>
                      <a:pt x="5" y="82"/>
                    </a:lnTo>
                    <a:lnTo>
                      <a:pt x="5" y="87"/>
                    </a:lnTo>
                    <a:lnTo>
                      <a:pt x="4" y="90"/>
                    </a:lnTo>
                    <a:lnTo>
                      <a:pt x="2" y="94"/>
                    </a:lnTo>
                    <a:lnTo>
                      <a:pt x="1" y="98"/>
                    </a:lnTo>
                    <a:lnTo>
                      <a:pt x="1" y="101"/>
                    </a:lnTo>
                    <a:lnTo>
                      <a:pt x="1" y="105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1" y="120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1" y="137"/>
                    </a:lnTo>
                    <a:lnTo>
                      <a:pt x="1" y="141"/>
                    </a:lnTo>
                    <a:lnTo>
                      <a:pt x="1" y="146"/>
                    </a:lnTo>
                    <a:lnTo>
                      <a:pt x="2" y="151"/>
                    </a:lnTo>
                    <a:lnTo>
                      <a:pt x="4" y="156"/>
                    </a:lnTo>
                    <a:lnTo>
                      <a:pt x="4" y="161"/>
                    </a:lnTo>
                    <a:lnTo>
                      <a:pt x="5" y="166"/>
                    </a:lnTo>
                    <a:lnTo>
                      <a:pt x="6" y="171"/>
                    </a:lnTo>
                    <a:lnTo>
                      <a:pt x="7" y="177"/>
                    </a:lnTo>
                    <a:lnTo>
                      <a:pt x="10" y="181"/>
                    </a:lnTo>
                    <a:lnTo>
                      <a:pt x="11" y="186"/>
                    </a:lnTo>
                    <a:lnTo>
                      <a:pt x="12" y="192"/>
                    </a:lnTo>
                    <a:lnTo>
                      <a:pt x="14" y="197"/>
                    </a:lnTo>
                    <a:lnTo>
                      <a:pt x="17" y="202"/>
                    </a:lnTo>
                    <a:lnTo>
                      <a:pt x="18" y="207"/>
                    </a:lnTo>
                    <a:lnTo>
                      <a:pt x="21" y="212"/>
                    </a:lnTo>
                    <a:lnTo>
                      <a:pt x="23" y="217"/>
                    </a:lnTo>
                    <a:lnTo>
                      <a:pt x="25" y="222"/>
                    </a:lnTo>
                    <a:lnTo>
                      <a:pt x="28" y="225"/>
                    </a:lnTo>
                    <a:lnTo>
                      <a:pt x="30" y="230"/>
                    </a:lnTo>
                    <a:lnTo>
                      <a:pt x="33" y="234"/>
                    </a:lnTo>
                    <a:lnTo>
                      <a:pt x="35" y="237"/>
                    </a:lnTo>
                    <a:lnTo>
                      <a:pt x="39" y="241"/>
                    </a:lnTo>
                    <a:lnTo>
                      <a:pt x="41" y="245"/>
                    </a:lnTo>
                    <a:lnTo>
                      <a:pt x="44" y="248"/>
                    </a:lnTo>
                    <a:lnTo>
                      <a:pt x="46" y="252"/>
                    </a:ln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62"/>
                    </a:lnTo>
                    <a:lnTo>
                      <a:pt x="61" y="267"/>
                    </a:lnTo>
                    <a:lnTo>
                      <a:pt x="68" y="271"/>
                    </a:lnTo>
                    <a:lnTo>
                      <a:pt x="74" y="275"/>
                    </a:lnTo>
                    <a:lnTo>
                      <a:pt x="80" y="280"/>
                    </a:lnTo>
                    <a:lnTo>
                      <a:pt x="84" y="281"/>
                    </a:lnTo>
                    <a:lnTo>
                      <a:pt x="87" y="282"/>
                    </a:lnTo>
                    <a:lnTo>
                      <a:pt x="90" y="284"/>
                    </a:lnTo>
                    <a:lnTo>
                      <a:pt x="93" y="286"/>
                    </a:lnTo>
                    <a:lnTo>
                      <a:pt x="96" y="287"/>
                    </a:lnTo>
                    <a:lnTo>
                      <a:pt x="99" y="288"/>
                    </a:lnTo>
                    <a:lnTo>
                      <a:pt x="103" y="290"/>
                    </a:lnTo>
                    <a:lnTo>
                      <a:pt x="107" y="291"/>
                    </a:lnTo>
                    <a:lnTo>
                      <a:pt x="110" y="291"/>
                    </a:lnTo>
                    <a:lnTo>
                      <a:pt x="114" y="292"/>
                    </a:lnTo>
                    <a:lnTo>
                      <a:pt x="116" y="292"/>
                    </a:lnTo>
                    <a:lnTo>
                      <a:pt x="120" y="293"/>
                    </a:lnTo>
                    <a:lnTo>
                      <a:pt x="124" y="293"/>
                    </a:lnTo>
                    <a:lnTo>
                      <a:pt x="126" y="293"/>
                    </a:lnTo>
                    <a:lnTo>
                      <a:pt x="130" y="294"/>
                    </a:lnTo>
                    <a:lnTo>
                      <a:pt x="133" y="294"/>
                    </a:lnTo>
                    <a:lnTo>
                      <a:pt x="139" y="294"/>
                    </a:lnTo>
                    <a:lnTo>
                      <a:pt x="145" y="294"/>
                    </a:lnTo>
                    <a:lnTo>
                      <a:pt x="149" y="294"/>
                    </a:lnTo>
                    <a:lnTo>
                      <a:pt x="153" y="294"/>
                    </a:lnTo>
                    <a:lnTo>
                      <a:pt x="155" y="294"/>
                    </a:lnTo>
                    <a:lnTo>
                      <a:pt x="159" y="294"/>
                    </a:lnTo>
                    <a:lnTo>
                      <a:pt x="164" y="293"/>
                    </a:lnTo>
                    <a:lnTo>
                      <a:pt x="170" y="292"/>
                    </a:lnTo>
                    <a:lnTo>
                      <a:pt x="176" y="291"/>
                    </a:lnTo>
                    <a:lnTo>
                      <a:pt x="182" y="290"/>
                    </a:lnTo>
                    <a:lnTo>
                      <a:pt x="187" y="288"/>
                    </a:lnTo>
                    <a:lnTo>
                      <a:pt x="192" y="287"/>
                    </a:lnTo>
                    <a:lnTo>
                      <a:pt x="196" y="285"/>
                    </a:lnTo>
                    <a:lnTo>
                      <a:pt x="201" y="284"/>
                    </a:lnTo>
                    <a:lnTo>
                      <a:pt x="205" y="281"/>
                    </a:lnTo>
                    <a:lnTo>
                      <a:pt x="209" y="280"/>
                    </a:lnTo>
                    <a:lnTo>
                      <a:pt x="212" y="277"/>
                    </a:lnTo>
                    <a:lnTo>
                      <a:pt x="216" y="276"/>
                    </a:lnTo>
                    <a:lnTo>
                      <a:pt x="219" y="274"/>
                    </a:lnTo>
                    <a:lnTo>
                      <a:pt x="223" y="271"/>
                    </a:lnTo>
                    <a:lnTo>
                      <a:pt x="226" y="270"/>
                    </a:lnTo>
                    <a:lnTo>
                      <a:pt x="229" y="268"/>
                    </a:lnTo>
                    <a:lnTo>
                      <a:pt x="234" y="264"/>
                    </a:lnTo>
                    <a:lnTo>
                      <a:pt x="239" y="260"/>
                    </a:lnTo>
                    <a:lnTo>
                      <a:pt x="244" y="257"/>
                    </a:lnTo>
                    <a:lnTo>
                      <a:pt x="247" y="253"/>
                    </a:lnTo>
                    <a:lnTo>
                      <a:pt x="251" y="248"/>
                    </a:lnTo>
                    <a:lnTo>
                      <a:pt x="253" y="245"/>
                    </a:lnTo>
                    <a:lnTo>
                      <a:pt x="255" y="241"/>
                    </a:lnTo>
                    <a:lnTo>
                      <a:pt x="257" y="239"/>
                    </a:lnTo>
                    <a:lnTo>
                      <a:pt x="258" y="233"/>
                    </a:lnTo>
                    <a:lnTo>
                      <a:pt x="258" y="229"/>
                    </a:lnTo>
                    <a:lnTo>
                      <a:pt x="255" y="228"/>
                    </a:lnTo>
                    <a:lnTo>
                      <a:pt x="250" y="231"/>
                    </a:lnTo>
                    <a:lnTo>
                      <a:pt x="246" y="234"/>
                    </a:lnTo>
                    <a:lnTo>
                      <a:pt x="244" y="237"/>
                    </a:lnTo>
                    <a:lnTo>
                      <a:pt x="240" y="241"/>
                    </a:lnTo>
                    <a:lnTo>
                      <a:pt x="236" y="245"/>
                    </a:lnTo>
                    <a:lnTo>
                      <a:pt x="233" y="248"/>
                    </a:lnTo>
                    <a:lnTo>
                      <a:pt x="229" y="252"/>
                    </a:lnTo>
                    <a:lnTo>
                      <a:pt x="226" y="256"/>
                    </a:lnTo>
                    <a:lnTo>
                      <a:pt x="223" y="258"/>
                    </a:lnTo>
                    <a:lnTo>
                      <a:pt x="219" y="259"/>
                    </a:lnTo>
                    <a:lnTo>
                      <a:pt x="216" y="260"/>
                    </a:lnTo>
                    <a:lnTo>
                      <a:pt x="213" y="260"/>
                    </a:lnTo>
                    <a:lnTo>
                      <a:pt x="211" y="259"/>
                    </a:lnTo>
                    <a:lnTo>
                      <a:pt x="209" y="256"/>
                    </a:lnTo>
                    <a:lnTo>
                      <a:pt x="209" y="252"/>
                    </a:lnTo>
                    <a:lnTo>
                      <a:pt x="209" y="250"/>
                    </a:lnTo>
                    <a:lnTo>
                      <a:pt x="211" y="247"/>
                    </a:lnTo>
                    <a:lnTo>
                      <a:pt x="213" y="243"/>
                    </a:lnTo>
                    <a:lnTo>
                      <a:pt x="216" y="240"/>
                    </a:lnTo>
                    <a:lnTo>
                      <a:pt x="218" y="234"/>
                    </a:lnTo>
                    <a:lnTo>
                      <a:pt x="222" y="229"/>
                    </a:lnTo>
                    <a:lnTo>
                      <a:pt x="224" y="225"/>
                    </a:lnTo>
                    <a:lnTo>
                      <a:pt x="226" y="222"/>
                    </a:lnTo>
                    <a:lnTo>
                      <a:pt x="228" y="218"/>
                    </a:lnTo>
                    <a:lnTo>
                      <a:pt x="229" y="214"/>
                    </a:lnTo>
                    <a:lnTo>
                      <a:pt x="232" y="208"/>
                    </a:lnTo>
                    <a:lnTo>
                      <a:pt x="233" y="203"/>
                    </a:lnTo>
                    <a:lnTo>
                      <a:pt x="234" y="198"/>
                    </a:lnTo>
                    <a:lnTo>
                      <a:pt x="236" y="192"/>
                    </a:lnTo>
                    <a:lnTo>
                      <a:pt x="238" y="186"/>
                    </a:lnTo>
                    <a:lnTo>
                      <a:pt x="240" y="180"/>
                    </a:lnTo>
                    <a:lnTo>
                      <a:pt x="240" y="177"/>
                    </a:lnTo>
                    <a:lnTo>
                      <a:pt x="241" y="173"/>
                    </a:lnTo>
                    <a:lnTo>
                      <a:pt x="243" y="169"/>
                    </a:lnTo>
                    <a:lnTo>
                      <a:pt x="244" y="166"/>
                    </a:lnTo>
                    <a:lnTo>
                      <a:pt x="244" y="162"/>
                    </a:lnTo>
                    <a:lnTo>
                      <a:pt x="245" y="157"/>
                    </a:lnTo>
                    <a:lnTo>
                      <a:pt x="245" y="154"/>
                    </a:lnTo>
                    <a:lnTo>
                      <a:pt x="246" y="150"/>
                    </a:lnTo>
                    <a:lnTo>
                      <a:pt x="246" y="146"/>
                    </a:lnTo>
                    <a:lnTo>
                      <a:pt x="246" y="143"/>
                    </a:lnTo>
                    <a:lnTo>
                      <a:pt x="247" y="139"/>
                    </a:lnTo>
                    <a:lnTo>
                      <a:pt x="247" y="135"/>
                    </a:lnTo>
                    <a:lnTo>
                      <a:pt x="247" y="132"/>
                    </a:lnTo>
                    <a:lnTo>
                      <a:pt x="247" y="128"/>
                    </a:lnTo>
                    <a:lnTo>
                      <a:pt x="247" y="124"/>
                    </a:lnTo>
                    <a:lnTo>
                      <a:pt x="249" y="122"/>
                    </a:lnTo>
                    <a:lnTo>
                      <a:pt x="249" y="115"/>
                    </a:lnTo>
                    <a:lnTo>
                      <a:pt x="249" y="109"/>
                    </a:lnTo>
                    <a:lnTo>
                      <a:pt x="247" y="103"/>
                    </a:lnTo>
                    <a:lnTo>
                      <a:pt x="246" y="96"/>
                    </a:lnTo>
                    <a:lnTo>
                      <a:pt x="246" y="90"/>
                    </a:lnTo>
                    <a:lnTo>
                      <a:pt x="245" y="85"/>
                    </a:lnTo>
                    <a:lnTo>
                      <a:pt x="244" y="79"/>
                    </a:lnTo>
                    <a:lnTo>
                      <a:pt x="243" y="75"/>
                    </a:lnTo>
                    <a:lnTo>
                      <a:pt x="241" y="70"/>
                    </a:lnTo>
                    <a:lnTo>
                      <a:pt x="240" y="65"/>
                    </a:lnTo>
                    <a:lnTo>
                      <a:pt x="238" y="60"/>
                    </a:lnTo>
                    <a:lnTo>
                      <a:pt x="236" y="55"/>
                    </a:lnTo>
                    <a:lnTo>
                      <a:pt x="234" y="53"/>
                    </a:lnTo>
                    <a:lnTo>
                      <a:pt x="233" y="49"/>
                    </a:lnTo>
                    <a:lnTo>
                      <a:pt x="230" y="45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6" y="36"/>
                    </a:lnTo>
                    <a:lnTo>
                      <a:pt x="221" y="31"/>
                    </a:lnTo>
                    <a:lnTo>
                      <a:pt x="217" y="27"/>
                    </a:lnTo>
                    <a:lnTo>
                      <a:pt x="213" y="24"/>
                    </a:lnTo>
                    <a:lnTo>
                      <a:pt x="211" y="22"/>
                    </a:lnTo>
                    <a:lnTo>
                      <a:pt x="209" y="22"/>
                    </a:lnTo>
                    <a:lnTo>
                      <a:pt x="207" y="24"/>
                    </a:lnTo>
                    <a:lnTo>
                      <a:pt x="207" y="26"/>
                    </a:lnTo>
                    <a:lnTo>
                      <a:pt x="209" y="32"/>
                    </a:lnTo>
                    <a:lnTo>
                      <a:pt x="209" y="34"/>
                    </a:lnTo>
                    <a:lnTo>
                      <a:pt x="210" y="37"/>
                    </a:lnTo>
                    <a:lnTo>
                      <a:pt x="210" y="41"/>
                    </a:lnTo>
                    <a:lnTo>
                      <a:pt x="212" y="44"/>
                    </a:lnTo>
                    <a:lnTo>
                      <a:pt x="213" y="48"/>
                    </a:lnTo>
                    <a:lnTo>
                      <a:pt x="215" y="53"/>
                    </a:lnTo>
                    <a:lnTo>
                      <a:pt x="216" y="56"/>
                    </a:lnTo>
                    <a:lnTo>
                      <a:pt x="218" y="61"/>
                    </a:lnTo>
                    <a:lnTo>
                      <a:pt x="219" y="66"/>
                    </a:lnTo>
                    <a:lnTo>
                      <a:pt x="221" y="71"/>
                    </a:lnTo>
                    <a:lnTo>
                      <a:pt x="222" y="76"/>
                    </a:lnTo>
                    <a:lnTo>
                      <a:pt x="223" y="81"/>
                    </a:lnTo>
                    <a:lnTo>
                      <a:pt x="224" y="85"/>
                    </a:lnTo>
                    <a:lnTo>
                      <a:pt x="226" y="92"/>
                    </a:lnTo>
                    <a:lnTo>
                      <a:pt x="227" y="96"/>
                    </a:lnTo>
                    <a:lnTo>
                      <a:pt x="229" y="101"/>
                    </a:lnTo>
                    <a:lnTo>
                      <a:pt x="229" y="106"/>
                    </a:lnTo>
                    <a:lnTo>
                      <a:pt x="230" y="112"/>
                    </a:lnTo>
                    <a:lnTo>
                      <a:pt x="230" y="117"/>
                    </a:lnTo>
                    <a:lnTo>
                      <a:pt x="232" y="123"/>
                    </a:lnTo>
                    <a:lnTo>
                      <a:pt x="232" y="128"/>
                    </a:lnTo>
                    <a:lnTo>
                      <a:pt x="232" y="133"/>
                    </a:lnTo>
                    <a:lnTo>
                      <a:pt x="232" y="138"/>
                    </a:lnTo>
                    <a:lnTo>
                      <a:pt x="232" y="144"/>
                    </a:lnTo>
                    <a:lnTo>
                      <a:pt x="230" y="147"/>
                    </a:lnTo>
                    <a:lnTo>
                      <a:pt x="229" y="152"/>
                    </a:lnTo>
                    <a:lnTo>
                      <a:pt x="228" y="157"/>
                    </a:lnTo>
                    <a:lnTo>
                      <a:pt x="227" y="162"/>
                    </a:lnTo>
                    <a:lnTo>
                      <a:pt x="226" y="167"/>
                    </a:lnTo>
                    <a:lnTo>
                      <a:pt x="224" y="173"/>
                    </a:lnTo>
                    <a:lnTo>
                      <a:pt x="223" y="178"/>
                    </a:lnTo>
                    <a:lnTo>
                      <a:pt x="222" y="183"/>
                    </a:lnTo>
                    <a:lnTo>
                      <a:pt x="219" y="188"/>
                    </a:lnTo>
                    <a:lnTo>
                      <a:pt x="217" y="194"/>
                    </a:lnTo>
                    <a:lnTo>
                      <a:pt x="215" y="198"/>
                    </a:lnTo>
                    <a:lnTo>
                      <a:pt x="213" y="203"/>
                    </a:lnTo>
                    <a:lnTo>
                      <a:pt x="211" y="208"/>
                    </a:lnTo>
                    <a:lnTo>
                      <a:pt x="209" y="213"/>
                    </a:lnTo>
                    <a:lnTo>
                      <a:pt x="206" y="218"/>
                    </a:lnTo>
                    <a:lnTo>
                      <a:pt x="204" y="223"/>
                    </a:lnTo>
                    <a:lnTo>
                      <a:pt x="200" y="228"/>
                    </a:lnTo>
                    <a:lnTo>
                      <a:pt x="196" y="231"/>
                    </a:lnTo>
                    <a:lnTo>
                      <a:pt x="194" y="236"/>
                    </a:lnTo>
                    <a:lnTo>
                      <a:pt x="192" y="240"/>
                    </a:lnTo>
                    <a:lnTo>
                      <a:pt x="188" y="243"/>
                    </a:lnTo>
                    <a:lnTo>
                      <a:pt x="184" y="248"/>
                    </a:lnTo>
                    <a:lnTo>
                      <a:pt x="181" y="252"/>
                    </a:lnTo>
                    <a:lnTo>
                      <a:pt x="177" y="256"/>
                    </a:lnTo>
                    <a:lnTo>
                      <a:pt x="172" y="258"/>
                    </a:lnTo>
                    <a:lnTo>
                      <a:pt x="169" y="260"/>
                    </a:lnTo>
                    <a:lnTo>
                      <a:pt x="164" y="263"/>
                    </a:lnTo>
                    <a:lnTo>
                      <a:pt x="160" y="265"/>
                    </a:lnTo>
                    <a:lnTo>
                      <a:pt x="155" y="267"/>
                    </a:lnTo>
                    <a:lnTo>
                      <a:pt x="152" y="269"/>
                    </a:lnTo>
                    <a:lnTo>
                      <a:pt x="147" y="270"/>
                    </a:lnTo>
                    <a:lnTo>
                      <a:pt x="142" y="271"/>
                    </a:lnTo>
                    <a:lnTo>
                      <a:pt x="137" y="271"/>
                    </a:lnTo>
                    <a:lnTo>
                      <a:pt x="132" y="271"/>
                    </a:lnTo>
                    <a:lnTo>
                      <a:pt x="127" y="270"/>
                    </a:lnTo>
                    <a:lnTo>
                      <a:pt x="122" y="270"/>
                    </a:lnTo>
                    <a:lnTo>
                      <a:pt x="118" y="269"/>
                    </a:lnTo>
                    <a:lnTo>
                      <a:pt x="113" y="269"/>
                    </a:lnTo>
                    <a:lnTo>
                      <a:pt x="108" y="267"/>
                    </a:lnTo>
                    <a:lnTo>
                      <a:pt x="103" y="265"/>
                    </a:lnTo>
                    <a:lnTo>
                      <a:pt x="98" y="264"/>
                    </a:lnTo>
                    <a:lnTo>
                      <a:pt x="93" y="262"/>
                    </a:lnTo>
                    <a:lnTo>
                      <a:pt x="88" y="258"/>
                    </a:lnTo>
                    <a:lnTo>
                      <a:pt x="85" y="256"/>
                    </a:lnTo>
                    <a:lnTo>
                      <a:pt x="80" y="252"/>
                    </a:lnTo>
                    <a:lnTo>
                      <a:pt x="76" y="250"/>
                    </a:lnTo>
                    <a:lnTo>
                      <a:pt x="71" y="246"/>
                    </a:lnTo>
                    <a:lnTo>
                      <a:pt x="68" y="242"/>
                    </a:lnTo>
                    <a:lnTo>
                      <a:pt x="64" y="237"/>
                    </a:lnTo>
                    <a:lnTo>
                      <a:pt x="59" y="234"/>
                    </a:lnTo>
                    <a:lnTo>
                      <a:pt x="56" y="229"/>
                    </a:lnTo>
                    <a:lnTo>
                      <a:pt x="53" y="224"/>
                    </a:lnTo>
                    <a:lnTo>
                      <a:pt x="50" y="220"/>
                    </a:lnTo>
                    <a:lnTo>
                      <a:pt x="47" y="215"/>
                    </a:lnTo>
                    <a:lnTo>
                      <a:pt x="44" y="211"/>
                    </a:lnTo>
                    <a:lnTo>
                      <a:pt x="41" y="206"/>
                    </a:lnTo>
                    <a:lnTo>
                      <a:pt x="39" y="200"/>
                    </a:lnTo>
                    <a:lnTo>
                      <a:pt x="36" y="195"/>
                    </a:lnTo>
                    <a:lnTo>
                      <a:pt x="34" y="189"/>
                    </a:lnTo>
                    <a:lnTo>
                      <a:pt x="33" y="184"/>
                    </a:lnTo>
                    <a:lnTo>
                      <a:pt x="30" y="178"/>
                    </a:lnTo>
                    <a:lnTo>
                      <a:pt x="29" y="173"/>
                    </a:lnTo>
                    <a:lnTo>
                      <a:pt x="28" y="167"/>
                    </a:lnTo>
                    <a:lnTo>
                      <a:pt x="27" y="162"/>
                    </a:lnTo>
                    <a:lnTo>
                      <a:pt x="25" y="156"/>
                    </a:lnTo>
                    <a:lnTo>
                      <a:pt x="24" y="150"/>
                    </a:lnTo>
                    <a:lnTo>
                      <a:pt x="24" y="144"/>
                    </a:lnTo>
                    <a:lnTo>
                      <a:pt x="24" y="138"/>
                    </a:lnTo>
                    <a:lnTo>
                      <a:pt x="23" y="133"/>
                    </a:lnTo>
                    <a:lnTo>
                      <a:pt x="23" y="127"/>
                    </a:lnTo>
                    <a:lnTo>
                      <a:pt x="23" y="122"/>
                    </a:lnTo>
                    <a:lnTo>
                      <a:pt x="24" y="116"/>
                    </a:lnTo>
                    <a:lnTo>
                      <a:pt x="24" y="111"/>
                    </a:lnTo>
                    <a:lnTo>
                      <a:pt x="24" y="105"/>
                    </a:lnTo>
                    <a:lnTo>
                      <a:pt x="24" y="100"/>
                    </a:lnTo>
                    <a:lnTo>
                      <a:pt x="25" y="95"/>
                    </a:lnTo>
                    <a:lnTo>
                      <a:pt x="25" y="90"/>
                    </a:lnTo>
                    <a:lnTo>
                      <a:pt x="27" y="85"/>
                    </a:lnTo>
                    <a:lnTo>
                      <a:pt x="28" y="81"/>
                    </a:lnTo>
                    <a:lnTo>
                      <a:pt x="30" y="76"/>
                    </a:lnTo>
                    <a:lnTo>
                      <a:pt x="30" y="71"/>
                    </a:lnTo>
                    <a:lnTo>
                      <a:pt x="31" y="66"/>
                    </a:lnTo>
                    <a:lnTo>
                      <a:pt x="33" y="61"/>
                    </a:lnTo>
                    <a:lnTo>
                      <a:pt x="35" y="59"/>
                    </a:lnTo>
                    <a:lnTo>
                      <a:pt x="36" y="54"/>
                    </a:lnTo>
                    <a:lnTo>
                      <a:pt x="37" y="50"/>
                    </a:lnTo>
                    <a:lnTo>
                      <a:pt x="40" y="47"/>
                    </a:lnTo>
                    <a:lnTo>
                      <a:pt x="41" y="44"/>
                    </a:lnTo>
                    <a:lnTo>
                      <a:pt x="45" y="37"/>
                    </a:lnTo>
                    <a:lnTo>
                      <a:pt x="48" y="32"/>
                    </a:lnTo>
                    <a:lnTo>
                      <a:pt x="52" y="27"/>
                    </a:lnTo>
                    <a:lnTo>
                      <a:pt x="57" y="25"/>
                    </a:lnTo>
                    <a:lnTo>
                      <a:pt x="59" y="21"/>
                    </a:lnTo>
                    <a:lnTo>
                      <a:pt x="63" y="19"/>
                    </a:lnTo>
                    <a:lnTo>
                      <a:pt x="64" y="15"/>
                    </a:lnTo>
                    <a:lnTo>
                      <a:pt x="65" y="13"/>
                    </a:lnTo>
                    <a:lnTo>
                      <a:pt x="65" y="7"/>
                    </a:lnTo>
                    <a:lnTo>
                      <a:pt x="63" y="4"/>
                    </a:lnTo>
                    <a:lnTo>
                      <a:pt x="58" y="0"/>
                    </a:lnTo>
                    <a:lnTo>
                      <a:pt x="53" y="0"/>
                    </a:lnTo>
                    <a:lnTo>
                      <a:pt x="47" y="2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4" name="Freeform 182"/>
              <p:cNvSpPr>
                <a:spLocks/>
              </p:cNvSpPr>
              <p:nvPr/>
            </p:nvSpPr>
            <p:spPr bwMode="auto">
              <a:xfrm>
                <a:off x="1800" y="1925"/>
                <a:ext cx="68" cy="79"/>
              </a:xfrm>
              <a:custGeom>
                <a:avLst/>
                <a:gdLst>
                  <a:gd name="T0" fmla="*/ 0 w 276"/>
                  <a:gd name="T1" fmla="*/ 0 h 314"/>
                  <a:gd name="T2" fmla="*/ 0 w 276"/>
                  <a:gd name="T3" fmla="*/ 0 h 314"/>
                  <a:gd name="T4" fmla="*/ 0 w 276"/>
                  <a:gd name="T5" fmla="*/ 0 h 314"/>
                  <a:gd name="T6" fmla="*/ 0 w 276"/>
                  <a:gd name="T7" fmla="*/ 0 h 314"/>
                  <a:gd name="T8" fmla="*/ 0 w 276"/>
                  <a:gd name="T9" fmla="*/ 0 h 314"/>
                  <a:gd name="T10" fmla="*/ 0 w 276"/>
                  <a:gd name="T11" fmla="*/ 0 h 314"/>
                  <a:gd name="T12" fmla="*/ 0 w 276"/>
                  <a:gd name="T13" fmla="*/ 0 h 314"/>
                  <a:gd name="T14" fmla="*/ 0 w 276"/>
                  <a:gd name="T15" fmla="*/ 0 h 314"/>
                  <a:gd name="T16" fmla="*/ 0 w 276"/>
                  <a:gd name="T17" fmla="*/ 0 h 314"/>
                  <a:gd name="T18" fmla="*/ 0 w 276"/>
                  <a:gd name="T19" fmla="*/ 0 h 314"/>
                  <a:gd name="T20" fmla="*/ 0 w 276"/>
                  <a:gd name="T21" fmla="*/ 0 h 314"/>
                  <a:gd name="T22" fmla="*/ 0 w 276"/>
                  <a:gd name="T23" fmla="*/ 0 h 314"/>
                  <a:gd name="T24" fmla="*/ 0 w 276"/>
                  <a:gd name="T25" fmla="*/ 0 h 314"/>
                  <a:gd name="T26" fmla="*/ 0 w 276"/>
                  <a:gd name="T27" fmla="*/ 0 h 314"/>
                  <a:gd name="T28" fmla="*/ 0 w 276"/>
                  <a:gd name="T29" fmla="*/ 0 h 314"/>
                  <a:gd name="T30" fmla="*/ 0 w 276"/>
                  <a:gd name="T31" fmla="*/ 0 h 314"/>
                  <a:gd name="T32" fmla="*/ 0 w 276"/>
                  <a:gd name="T33" fmla="*/ 0 h 314"/>
                  <a:gd name="T34" fmla="*/ 0 w 276"/>
                  <a:gd name="T35" fmla="*/ 0 h 314"/>
                  <a:gd name="T36" fmla="*/ 0 w 276"/>
                  <a:gd name="T37" fmla="*/ 0 h 314"/>
                  <a:gd name="T38" fmla="*/ 0 w 276"/>
                  <a:gd name="T39" fmla="*/ 0 h 314"/>
                  <a:gd name="T40" fmla="*/ 0 w 276"/>
                  <a:gd name="T41" fmla="*/ 0 h 314"/>
                  <a:gd name="T42" fmla="*/ 0 w 276"/>
                  <a:gd name="T43" fmla="*/ 0 h 314"/>
                  <a:gd name="T44" fmla="*/ 0 w 276"/>
                  <a:gd name="T45" fmla="*/ 0 h 314"/>
                  <a:gd name="T46" fmla="*/ 0 w 276"/>
                  <a:gd name="T47" fmla="*/ 0 h 314"/>
                  <a:gd name="T48" fmla="*/ 0 w 276"/>
                  <a:gd name="T49" fmla="*/ 0 h 314"/>
                  <a:gd name="T50" fmla="*/ 0 w 276"/>
                  <a:gd name="T51" fmla="*/ 0 h 314"/>
                  <a:gd name="T52" fmla="*/ 0 w 276"/>
                  <a:gd name="T53" fmla="*/ 0 h 314"/>
                  <a:gd name="T54" fmla="*/ 0 w 276"/>
                  <a:gd name="T55" fmla="*/ 0 h 314"/>
                  <a:gd name="T56" fmla="*/ 0 w 276"/>
                  <a:gd name="T57" fmla="*/ 0 h 314"/>
                  <a:gd name="T58" fmla="*/ 0 w 276"/>
                  <a:gd name="T59" fmla="*/ 0 h 314"/>
                  <a:gd name="T60" fmla="*/ 0 w 276"/>
                  <a:gd name="T61" fmla="*/ 0 h 314"/>
                  <a:gd name="T62" fmla="*/ 0 w 276"/>
                  <a:gd name="T63" fmla="*/ 0 h 314"/>
                  <a:gd name="T64" fmla="*/ 0 w 276"/>
                  <a:gd name="T65" fmla="*/ 0 h 314"/>
                  <a:gd name="T66" fmla="*/ 0 w 276"/>
                  <a:gd name="T67" fmla="*/ 0 h 314"/>
                  <a:gd name="T68" fmla="*/ 0 w 276"/>
                  <a:gd name="T69" fmla="*/ 0 h 314"/>
                  <a:gd name="T70" fmla="*/ 0 w 276"/>
                  <a:gd name="T71" fmla="*/ 0 h 314"/>
                  <a:gd name="T72" fmla="*/ 0 w 276"/>
                  <a:gd name="T73" fmla="*/ 0 h 314"/>
                  <a:gd name="T74" fmla="*/ 0 w 276"/>
                  <a:gd name="T75" fmla="*/ 0 h 314"/>
                  <a:gd name="T76" fmla="*/ 0 w 276"/>
                  <a:gd name="T77" fmla="*/ 0 h 314"/>
                  <a:gd name="T78" fmla="*/ 0 w 276"/>
                  <a:gd name="T79" fmla="*/ 0 h 314"/>
                  <a:gd name="T80" fmla="*/ 0 w 276"/>
                  <a:gd name="T81" fmla="*/ 0 h 314"/>
                  <a:gd name="T82" fmla="*/ 0 w 276"/>
                  <a:gd name="T83" fmla="*/ 0 h 314"/>
                  <a:gd name="T84" fmla="*/ 0 w 276"/>
                  <a:gd name="T85" fmla="*/ 0 h 314"/>
                  <a:gd name="T86" fmla="*/ 0 w 276"/>
                  <a:gd name="T87" fmla="*/ 0 h 314"/>
                  <a:gd name="T88" fmla="*/ 0 w 276"/>
                  <a:gd name="T89" fmla="*/ 0 h 314"/>
                  <a:gd name="T90" fmla="*/ 0 w 276"/>
                  <a:gd name="T91" fmla="*/ 0 h 314"/>
                  <a:gd name="T92" fmla="*/ 0 w 276"/>
                  <a:gd name="T93" fmla="*/ 0 h 314"/>
                  <a:gd name="T94" fmla="*/ 0 w 276"/>
                  <a:gd name="T95" fmla="*/ 0 h 314"/>
                  <a:gd name="T96" fmla="*/ 0 w 276"/>
                  <a:gd name="T97" fmla="*/ 0 h 314"/>
                  <a:gd name="T98" fmla="*/ 0 w 276"/>
                  <a:gd name="T99" fmla="*/ 0 h 314"/>
                  <a:gd name="T100" fmla="*/ 0 w 276"/>
                  <a:gd name="T101" fmla="*/ 0 h 314"/>
                  <a:gd name="T102" fmla="*/ 0 w 276"/>
                  <a:gd name="T103" fmla="*/ 0 h 314"/>
                  <a:gd name="T104" fmla="*/ 0 w 276"/>
                  <a:gd name="T105" fmla="*/ 0 h 314"/>
                  <a:gd name="T106" fmla="*/ 0 w 276"/>
                  <a:gd name="T107" fmla="*/ 0 h 314"/>
                  <a:gd name="T108" fmla="*/ 0 w 276"/>
                  <a:gd name="T109" fmla="*/ 0 h 314"/>
                  <a:gd name="T110" fmla="*/ 0 w 276"/>
                  <a:gd name="T111" fmla="*/ 0 h 314"/>
                  <a:gd name="T112" fmla="*/ 0 w 276"/>
                  <a:gd name="T113" fmla="*/ 0 h 314"/>
                  <a:gd name="T114" fmla="*/ 0 w 276"/>
                  <a:gd name="T115" fmla="*/ 0 h 314"/>
                  <a:gd name="T116" fmla="*/ 0 w 276"/>
                  <a:gd name="T117" fmla="*/ 0 h 314"/>
                  <a:gd name="T118" fmla="*/ 0 w 276"/>
                  <a:gd name="T119" fmla="*/ 0 h 314"/>
                  <a:gd name="T120" fmla="*/ 0 w 276"/>
                  <a:gd name="T121" fmla="*/ 0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6" h="314">
                    <a:moveTo>
                      <a:pt x="3" y="228"/>
                    </a:moveTo>
                    <a:lnTo>
                      <a:pt x="4" y="231"/>
                    </a:lnTo>
                    <a:lnTo>
                      <a:pt x="5" y="234"/>
                    </a:lnTo>
                    <a:lnTo>
                      <a:pt x="9" y="239"/>
                    </a:lnTo>
                    <a:lnTo>
                      <a:pt x="11" y="244"/>
                    </a:lnTo>
                    <a:lnTo>
                      <a:pt x="17" y="250"/>
                    </a:lnTo>
                    <a:lnTo>
                      <a:pt x="20" y="254"/>
                    </a:lnTo>
                    <a:lnTo>
                      <a:pt x="22" y="257"/>
                    </a:lnTo>
                    <a:lnTo>
                      <a:pt x="26" y="261"/>
                    </a:lnTo>
                    <a:lnTo>
                      <a:pt x="29" y="265"/>
                    </a:lnTo>
                    <a:lnTo>
                      <a:pt x="33" y="268"/>
                    </a:lnTo>
                    <a:lnTo>
                      <a:pt x="37" y="271"/>
                    </a:lnTo>
                    <a:lnTo>
                      <a:pt x="40" y="274"/>
                    </a:lnTo>
                    <a:lnTo>
                      <a:pt x="45" y="278"/>
                    </a:lnTo>
                    <a:lnTo>
                      <a:pt x="49" y="282"/>
                    </a:lnTo>
                    <a:lnTo>
                      <a:pt x="54" y="285"/>
                    </a:lnTo>
                    <a:lnTo>
                      <a:pt x="60" y="289"/>
                    </a:lnTo>
                    <a:lnTo>
                      <a:pt x="66" y="292"/>
                    </a:lnTo>
                    <a:lnTo>
                      <a:pt x="71" y="295"/>
                    </a:lnTo>
                    <a:lnTo>
                      <a:pt x="77" y="299"/>
                    </a:lnTo>
                    <a:lnTo>
                      <a:pt x="80" y="300"/>
                    </a:lnTo>
                    <a:lnTo>
                      <a:pt x="83" y="301"/>
                    </a:lnTo>
                    <a:lnTo>
                      <a:pt x="86" y="302"/>
                    </a:lnTo>
                    <a:lnTo>
                      <a:pt x="90" y="305"/>
                    </a:lnTo>
                    <a:lnTo>
                      <a:pt x="92" y="305"/>
                    </a:lnTo>
                    <a:lnTo>
                      <a:pt x="96" y="306"/>
                    </a:lnTo>
                    <a:lnTo>
                      <a:pt x="100" y="307"/>
                    </a:lnTo>
                    <a:lnTo>
                      <a:pt x="103" y="308"/>
                    </a:lnTo>
                    <a:lnTo>
                      <a:pt x="107" y="308"/>
                    </a:lnTo>
                    <a:lnTo>
                      <a:pt x="112" y="310"/>
                    </a:lnTo>
                    <a:lnTo>
                      <a:pt x="115" y="311"/>
                    </a:lnTo>
                    <a:lnTo>
                      <a:pt x="119" y="312"/>
                    </a:lnTo>
                    <a:lnTo>
                      <a:pt x="123" y="312"/>
                    </a:lnTo>
                    <a:lnTo>
                      <a:pt x="126" y="313"/>
                    </a:lnTo>
                    <a:lnTo>
                      <a:pt x="130" y="313"/>
                    </a:lnTo>
                    <a:lnTo>
                      <a:pt x="134" y="314"/>
                    </a:lnTo>
                    <a:lnTo>
                      <a:pt x="137" y="314"/>
                    </a:lnTo>
                    <a:lnTo>
                      <a:pt x="141" y="314"/>
                    </a:lnTo>
                    <a:lnTo>
                      <a:pt x="145" y="314"/>
                    </a:lnTo>
                    <a:lnTo>
                      <a:pt x="148" y="314"/>
                    </a:lnTo>
                    <a:lnTo>
                      <a:pt x="152" y="314"/>
                    </a:lnTo>
                    <a:lnTo>
                      <a:pt x="155" y="314"/>
                    </a:lnTo>
                    <a:lnTo>
                      <a:pt x="158" y="314"/>
                    </a:lnTo>
                    <a:lnTo>
                      <a:pt x="162" y="314"/>
                    </a:lnTo>
                    <a:lnTo>
                      <a:pt x="168" y="314"/>
                    </a:lnTo>
                    <a:lnTo>
                      <a:pt x="174" y="313"/>
                    </a:lnTo>
                    <a:lnTo>
                      <a:pt x="180" y="312"/>
                    </a:lnTo>
                    <a:lnTo>
                      <a:pt x="185" y="311"/>
                    </a:lnTo>
                    <a:lnTo>
                      <a:pt x="191" y="308"/>
                    </a:lnTo>
                    <a:lnTo>
                      <a:pt x="195" y="308"/>
                    </a:lnTo>
                    <a:lnTo>
                      <a:pt x="200" y="305"/>
                    </a:lnTo>
                    <a:lnTo>
                      <a:pt x="205" y="303"/>
                    </a:lnTo>
                    <a:lnTo>
                      <a:pt x="210" y="301"/>
                    </a:lnTo>
                    <a:lnTo>
                      <a:pt x="215" y="299"/>
                    </a:lnTo>
                    <a:lnTo>
                      <a:pt x="219" y="295"/>
                    </a:lnTo>
                    <a:lnTo>
                      <a:pt x="222" y="291"/>
                    </a:lnTo>
                    <a:lnTo>
                      <a:pt x="226" y="286"/>
                    </a:lnTo>
                    <a:lnTo>
                      <a:pt x="231" y="283"/>
                    </a:lnTo>
                    <a:lnTo>
                      <a:pt x="233" y="278"/>
                    </a:lnTo>
                    <a:lnTo>
                      <a:pt x="237" y="274"/>
                    </a:lnTo>
                    <a:lnTo>
                      <a:pt x="240" y="269"/>
                    </a:lnTo>
                    <a:lnTo>
                      <a:pt x="244" y="265"/>
                    </a:lnTo>
                    <a:lnTo>
                      <a:pt x="246" y="258"/>
                    </a:lnTo>
                    <a:lnTo>
                      <a:pt x="249" y="254"/>
                    </a:lnTo>
                    <a:lnTo>
                      <a:pt x="253" y="248"/>
                    </a:lnTo>
                    <a:lnTo>
                      <a:pt x="255" y="241"/>
                    </a:lnTo>
                    <a:lnTo>
                      <a:pt x="257" y="235"/>
                    </a:lnTo>
                    <a:lnTo>
                      <a:pt x="260" y="229"/>
                    </a:lnTo>
                    <a:lnTo>
                      <a:pt x="261" y="226"/>
                    </a:lnTo>
                    <a:lnTo>
                      <a:pt x="262" y="223"/>
                    </a:lnTo>
                    <a:lnTo>
                      <a:pt x="263" y="220"/>
                    </a:lnTo>
                    <a:lnTo>
                      <a:pt x="266" y="216"/>
                    </a:lnTo>
                    <a:lnTo>
                      <a:pt x="266" y="212"/>
                    </a:lnTo>
                    <a:lnTo>
                      <a:pt x="267" y="209"/>
                    </a:lnTo>
                    <a:lnTo>
                      <a:pt x="268" y="205"/>
                    </a:lnTo>
                    <a:lnTo>
                      <a:pt x="268" y="201"/>
                    </a:lnTo>
                    <a:lnTo>
                      <a:pt x="270" y="198"/>
                    </a:lnTo>
                    <a:lnTo>
                      <a:pt x="271" y="194"/>
                    </a:lnTo>
                    <a:lnTo>
                      <a:pt x="271" y="192"/>
                    </a:lnTo>
                    <a:lnTo>
                      <a:pt x="272" y="188"/>
                    </a:lnTo>
                    <a:lnTo>
                      <a:pt x="272" y="186"/>
                    </a:lnTo>
                    <a:lnTo>
                      <a:pt x="272" y="182"/>
                    </a:lnTo>
                    <a:lnTo>
                      <a:pt x="273" y="178"/>
                    </a:lnTo>
                    <a:lnTo>
                      <a:pt x="273" y="176"/>
                    </a:lnTo>
                    <a:lnTo>
                      <a:pt x="274" y="170"/>
                    </a:lnTo>
                    <a:lnTo>
                      <a:pt x="276" y="164"/>
                    </a:lnTo>
                    <a:lnTo>
                      <a:pt x="276" y="158"/>
                    </a:lnTo>
                    <a:lnTo>
                      <a:pt x="276" y="152"/>
                    </a:lnTo>
                    <a:lnTo>
                      <a:pt x="276" y="147"/>
                    </a:lnTo>
                    <a:lnTo>
                      <a:pt x="276" y="142"/>
                    </a:lnTo>
                    <a:lnTo>
                      <a:pt x="274" y="136"/>
                    </a:lnTo>
                    <a:lnTo>
                      <a:pt x="274" y="131"/>
                    </a:lnTo>
                    <a:lnTo>
                      <a:pt x="274" y="126"/>
                    </a:lnTo>
                    <a:lnTo>
                      <a:pt x="274" y="121"/>
                    </a:lnTo>
                    <a:lnTo>
                      <a:pt x="273" y="116"/>
                    </a:lnTo>
                    <a:lnTo>
                      <a:pt x="272" y="111"/>
                    </a:lnTo>
                    <a:lnTo>
                      <a:pt x="271" y="107"/>
                    </a:lnTo>
                    <a:lnTo>
                      <a:pt x="271" y="103"/>
                    </a:lnTo>
                    <a:lnTo>
                      <a:pt x="268" y="99"/>
                    </a:lnTo>
                    <a:lnTo>
                      <a:pt x="267" y="94"/>
                    </a:lnTo>
                    <a:lnTo>
                      <a:pt x="266" y="91"/>
                    </a:lnTo>
                    <a:lnTo>
                      <a:pt x="265" y="87"/>
                    </a:lnTo>
                    <a:lnTo>
                      <a:pt x="263" y="84"/>
                    </a:lnTo>
                    <a:lnTo>
                      <a:pt x="261" y="80"/>
                    </a:lnTo>
                    <a:lnTo>
                      <a:pt x="260" y="76"/>
                    </a:lnTo>
                    <a:lnTo>
                      <a:pt x="259" y="73"/>
                    </a:lnTo>
                    <a:lnTo>
                      <a:pt x="255" y="67"/>
                    </a:lnTo>
                    <a:lnTo>
                      <a:pt x="251" y="62"/>
                    </a:lnTo>
                    <a:lnTo>
                      <a:pt x="248" y="54"/>
                    </a:lnTo>
                    <a:lnTo>
                      <a:pt x="243" y="48"/>
                    </a:lnTo>
                    <a:lnTo>
                      <a:pt x="237" y="42"/>
                    </a:lnTo>
                    <a:lnTo>
                      <a:pt x="232" y="36"/>
                    </a:lnTo>
                    <a:lnTo>
                      <a:pt x="227" y="30"/>
                    </a:lnTo>
                    <a:lnTo>
                      <a:pt x="221" y="25"/>
                    </a:lnTo>
                    <a:lnTo>
                      <a:pt x="215" y="19"/>
                    </a:lnTo>
                    <a:lnTo>
                      <a:pt x="209" y="17"/>
                    </a:lnTo>
                    <a:lnTo>
                      <a:pt x="203" y="12"/>
                    </a:lnTo>
                    <a:lnTo>
                      <a:pt x="197" y="8"/>
                    </a:lnTo>
                    <a:lnTo>
                      <a:pt x="192" y="5"/>
                    </a:lnTo>
                    <a:lnTo>
                      <a:pt x="187" y="3"/>
                    </a:lnTo>
                    <a:lnTo>
                      <a:pt x="182" y="1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4" y="1"/>
                    </a:lnTo>
                    <a:lnTo>
                      <a:pt x="171" y="1"/>
                    </a:lnTo>
                    <a:lnTo>
                      <a:pt x="171" y="3"/>
                    </a:lnTo>
                    <a:lnTo>
                      <a:pt x="172" y="6"/>
                    </a:lnTo>
                    <a:lnTo>
                      <a:pt x="176" y="9"/>
                    </a:lnTo>
                    <a:lnTo>
                      <a:pt x="178" y="13"/>
                    </a:lnTo>
                    <a:lnTo>
                      <a:pt x="183" y="18"/>
                    </a:lnTo>
                    <a:lnTo>
                      <a:pt x="189" y="23"/>
                    </a:lnTo>
                    <a:lnTo>
                      <a:pt x="194" y="28"/>
                    </a:lnTo>
                    <a:lnTo>
                      <a:pt x="200" y="34"/>
                    </a:lnTo>
                    <a:lnTo>
                      <a:pt x="206" y="39"/>
                    </a:lnTo>
                    <a:lnTo>
                      <a:pt x="210" y="42"/>
                    </a:lnTo>
                    <a:lnTo>
                      <a:pt x="214" y="45"/>
                    </a:lnTo>
                    <a:lnTo>
                      <a:pt x="216" y="48"/>
                    </a:lnTo>
                    <a:lnTo>
                      <a:pt x="220" y="52"/>
                    </a:lnTo>
                    <a:lnTo>
                      <a:pt x="226" y="58"/>
                    </a:lnTo>
                    <a:lnTo>
                      <a:pt x="231" y="64"/>
                    </a:lnTo>
                    <a:lnTo>
                      <a:pt x="233" y="67"/>
                    </a:lnTo>
                    <a:lnTo>
                      <a:pt x="236" y="70"/>
                    </a:lnTo>
                    <a:lnTo>
                      <a:pt x="237" y="74"/>
                    </a:lnTo>
                    <a:lnTo>
                      <a:pt x="239" y="77"/>
                    </a:lnTo>
                    <a:lnTo>
                      <a:pt x="240" y="80"/>
                    </a:lnTo>
                    <a:lnTo>
                      <a:pt x="243" y="82"/>
                    </a:lnTo>
                    <a:lnTo>
                      <a:pt x="244" y="86"/>
                    </a:lnTo>
                    <a:lnTo>
                      <a:pt x="246" y="90"/>
                    </a:lnTo>
                    <a:lnTo>
                      <a:pt x="248" y="93"/>
                    </a:lnTo>
                    <a:lnTo>
                      <a:pt x="249" y="97"/>
                    </a:lnTo>
                    <a:lnTo>
                      <a:pt x="250" y="101"/>
                    </a:lnTo>
                    <a:lnTo>
                      <a:pt x="253" y="105"/>
                    </a:lnTo>
                    <a:lnTo>
                      <a:pt x="253" y="108"/>
                    </a:lnTo>
                    <a:lnTo>
                      <a:pt x="254" y="111"/>
                    </a:lnTo>
                    <a:lnTo>
                      <a:pt x="255" y="116"/>
                    </a:lnTo>
                    <a:lnTo>
                      <a:pt x="256" y="120"/>
                    </a:lnTo>
                    <a:lnTo>
                      <a:pt x="257" y="125"/>
                    </a:lnTo>
                    <a:lnTo>
                      <a:pt x="259" y="130"/>
                    </a:lnTo>
                    <a:lnTo>
                      <a:pt x="259" y="133"/>
                    </a:lnTo>
                    <a:lnTo>
                      <a:pt x="260" y="138"/>
                    </a:lnTo>
                    <a:lnTo>
                      <a:pt x="260" y="142"/>
                    </a:lnTo>
                    <a:lnTo>
                      <a:pt x="260" y="147"/>
                    </a:lnTo>
                    <a:lnTo>
                      <a:pt x="260" y="150"/>
                    </a:lnTo>
                    <a:lnTo>
                      <a:pt x="261" y="155"/>
                    </a:lnTo>
                    <a:lnTo>
                      <a:pt x="260" y="160"/>
                    </a:lnTo>
                    <a:lnTo>
                      <a:pt x="260" y="165"/>
                    </a:lnTo>
                    <a:lnTo>
                      <a:pt x="260" y="170"/>
                    </a:lnTo>
                    <a:lnTo>
                      <a:pt x="260" y="175"/>
                    </a:lnTo>
                    <a:lnTo>
                      <a:pt x="259" y="178"/>
                    </a:lnTo>
                    <a:lnTo>
                      <a:pt x="259" y="183"/>
                    </a:lnTo>
                    <a:lnTo>
                      <a:pt x="257" y="187"/>
                    </a:lnTo>
                    <a:lnTo>
                      <a:pt x="256" y="192"/>
                    </a:lnTo>
                    <a:lnTo>
                      <a:pt x="255" y="197"/>
                    </a:lnTo>
                    <a:lnTo>
                      <a:pt x="254" y="201"/>
                    </a:lnTo>
                    <a:lnTo>
                      <a:pt x="253" y="205"/>
                    </a:lnTo>
                    <a:lnTo>
                      <a:pt x="251" y="210"/>
                    </a:lnTo>
                    <a:lnTo>
                      <a:pt x="249" y="214"/>
                    </a:lnTo>
                    <a:lnTo>
                      <a:pt x="248" y="218"/>
                    </a:lnTo>
                    <a:lnTo>
                      <a:pt x="245" y="222"/>
                    </a:lnTo>
                    <a:lnTo>
                      <a:pt x="244" y="226"/>
                    </a:lnTo>
                    <a:lnTo>
                      <a:pt x="242" y="229"/>
                    </a:lnTo>
                    <a:lnTo>
                      <a:pt x="239" y="233"/>
                    </a:lnTo>
                    <a:lnTo>
                      <a:pt x="238" y="237"/>
                    </a:lnTo>
                    <a:lnTo>
                      <a:pt x="236" y="241"/>
                    </a:lnTo>
                    <a:lnTo>
                      <a:pt x="234" y="244"/>
                    </a:lnTo>
                    <a:lnTo>
                      <a:pt x="232" y="248"/>
                    </a:lnTo>
                    <a:lnTo>
                      <a:pt x="229" y="251"/>
                    </a:lnTo>
                    <a:lnTo>
                      <a:pt x="228" y="255"/>
                    </a:lnTo>
                    <a:lnTo>
                      <a:pt x="226" y="258"/>
                    </a:lnTo>
                    <a:lnTo>
                      <a:pt x="223" y="262"/>
                    </a:lnTo>
                    <a:lnTo>
                      <a:pt x="222" y="265"/>
                    </a:lnTo>
                    <a:lnTo>
                      <a:pt x="220" y="268"/>
                    </a:lnTo>
                    <a:lnTo>
                      <a:pt x="215" y="272"/>
                    </a:lnTo>
                    <a:lnTo>
                      <a:pt x="211" y="277"/>
                    </a:lnTo>
                    <a:lnTo>
                      <a:pt x="208" y="280"/>
                    </a:lnTo>
                    <a:lnTo>
                      <a:pt x="204" y="285"/>
                    </a:lnTo>
                    <a:lnTo>
                      <a:pt x="200" y="288"/>
                    </a:lnTo>
                    <a:lnTo>
                      <a:pt x="197" y="290"/>
                    </a:lnTo>
                    <a:lnTo>
                      <a:pt x="194" y="291"/>
                    </a:lnTo>
                    <a:lnTo>
                      <a:pt x="192" y="291"/>
                    </a:lnTo>
                    <a:lnTo>
                      <a:pt x="189" y="289"/>
                    </a:lnTo>
                    <a:lnTo>
                      <a:pt x="193" y="285"/>
                    </a:lnTo>
                    <a:lnTo>
                      <a:pt x="195" y="282"/>
                    </a:lnTo>
                    <a:lnTo>
                      <a:pt x="199" y="277"/>
                    </a:lnTo>
                    <a:lnTo>
                      <a:pt x="204" y="272"/>
                    </a:lnTo>
                    <a:lnTo>
                      <a:pt x="209" y="266"/>
                    </a:lnTo>
                    <a:lnTo>
                      <a:pt x="211" y="262"/>
                    </a:lnTo>
                    <a:lnTo>
                      <a:pt x="214" y="258"/>
                    </a:lnTo>
                    <a:lnTo>
                      <a:pt x="216" y="255"/>
                    </a:lnTo>
                    <a:lnTo>
                      <a:pt x="220" y="251"/>
                    </a:lnTo>
                    <a:lnTo>
                      <a:pt x="222" y="246"/>
                    </a:lnTo>
                    <a:lnTo>
                      <a:pt x="225" y="241"/>
                    </a:lnTo>
                    <a:lnTo>
                      <a:pt x="227" y="235"/>
                    </a:lnTo>
                    <a:lnTo>
                      <a:pt x="231" y="231"/>
                    </a:lnTo>
                    <a:lnTo>
                      <a:pt x="232" y="224"/>
                    </a:lnTo>
                    <a:lnTo>
                      <a:pt x="234" y="218"/>
                    </a:lnTo>
                    <a:lnTo>
                      <a:pt x="234" y="215"/>
                    </a:lnTo>
                    <a:lnTo>
                      <a:pt x="236" y="211"/>
                    </a:lnTo>
                    <a:lnTo>
                      <a:pt x="237" y="207"/>
                    </a:lnTo>
                    <a:lnTo>
                      <a:pt x="238" y="204"/>
                    </a:lnTo>
                    <a:lnTo>
                      <a:pt x="239" y="200"/>
                    </a:lnTo>
                    <a:lnTo>
                      <a:pt x="239" y="197"/>
                    </a:lnTo>
                    <a:lnTo>
                      <a:pt x="240" y="192"/>
                    </a:lnTo>
                    <a:lnTo>
                      <a:pt x="242" y="188"/>
                    </a:lnTo>
                    <a:lnTo>
                      <a:pt x="242" y="184"/>
                    </a:lnTo>
                    <a:lnTo>
                      <a:pt x="243" y="181"/>
                    </a:lnTo>
                    <a:lnTo>
                      <a:pt x="243" y="176"/>
                    </a:lnTo>
                    <a:lnTo>
                      <a:pt x="244" y="172"/>
                    </a:lnTo>
                    <a:lnTo>
                      <a:pt x="244" y="167"/>
                    </a:lnTo>
                    <a:lnTo>
                      <a:pt x="244" y="164"/>
                    </a:lnTo>
                    <a:lnTo>
                      <a:pt x="244" y="159"/>
                    </a:lnTo>
                    <a:lnTo>
                      <a:pt x="244" y="155"/>
                    </a:lnTo>
                    <a:lnTo>
                      <a:pt x="244" y="150"/>
                    </a:lnTo>
                    <a:lnTo>
                      <a:pt x="244" y="147"/>
                    </a:lnTo>
                    <a:lnTo>
                      <a:pt x="244" y="143"/>
                    </a:lnTo>
                    <a:lnTo>
                      <a:pt x="244" y="139"/>
                    </a:lnTo>
                    <a:lnTo>
                      <a:pt x="243" y="136"/>
                    </a:lnTo>
                    <a:lnTo>
                      <a:pt x="243" y="132"/>
                    </a:lnTo>
                    <a:lnTo>
                      <a:pt x="242" y="128"/>
                    </a:lnTo>
                    <a:lnTo>
                      <a:pt x="242" y="125"/>
                    </a:lnTo>
                    <a:lnTo>
                      <a:pt x="240" y="118"/>
                    </a:lnTo>
                    <a:lnTo>
                      <a:pt x="239" y="111"/>
                    </a:lnTo>
                    <a:lnTo>
                      <a:pt x="237" y="105"/>
                    </a:lnTo>
                    <a:lnTo>
                      <a:pt x="236" y="99"/>
                    </a:lnTo>
                    <a:lnTo>
                      <a:pt x="234" y="94"/>
                    </a:lnTo>
                    <a:lnTo>
                      <a:pt x="232" y="90"/>
                    </a:lnTo>
                    <a:lnTo>
                      <a:pt x="229" y="84"/>
                    </a:lnTo>
                    <a:lnTo>
                      <a:pt x="227" y="80"/>
                    </a:lnTo>
                    <a:lnTo>
                      <a:pt x="225" y="75"/>
                    </a:lnTo>
                    <a:lnTo>
                      <a:pt x="222" y="71"/>
                    </a:lnTo>
                    <a:lnTo>
                      <a:pt x="220" y="67"/>
                    </a:lnTo>
                    <a:lnTo>
                      <a:pt x="216" y="63"/>
                    </a:lnTo>
                    <a:lnTo>
                      <a:pt x="214" y="59"/>
                    </a:lnTo>
                    <a:lnTo>
                      <a:pt x="211" y="57"/>
                    </a:lnTo>
                    <a:lnTo>
                      <a:pt x="205" y="51"/>
                    </a:lnTo>
                    <a:lnTo>
                      <a:pt x="199" y="46"/>
                    </a:lnTo>
                    <a:lnTo>
                      <a:pt x="194" y="41"/>
                    </a:lnTo>
                    <a:lnTo>
                      <a:pt x="189" y="37"/>
                    </a:lnTo>
                    <a:lnTo>
                      <a:pt x="185" y="35"/>
                    </a:lnTo>
                    <a:lnTo>
                      <a:pt x="181" y="34"/>
                    </a:lnTo>
                    <a:lnTo>
                      <a:pt x="177" y="31"/>
                    </a:lnTo>
                    <a:lnTo>
                      <a:pt x="175" y="31"/>
                    </a:lnTo>
                    <a:lnTo>
                      <a:pt x="174" y="30"/>
                    </a:lnTo>
                    <a:lnTo>
                      <a:pt x="172" y="31"/>
                    </a:lnTo>
                    <a:lnTo>
                      <a:pt x="171" y="35"/>
                    </a:lnTo>
                    <a:lnTo>
                      <a:pt x="174" y="41"/>
                    </a:lnTo>
                    <a:lnTo>
                      <a:pt x="174" y="43"/>
                    </a:lnTo>
                    <a:lnTo>
                      <a:pt x="176" y="47"/>
                    </a:lnTo>
                    <a:lnTo>
                      <a:pt x="178" y="52"/>
                    </a:lnTo>
                    <a:lnTo>
                      <a:pt x="181" y="57"/>
                    </a:lnTo>
                    <a:lnTo>
                      <a:pt x="183" y="60"/>
                    </a:lnTo>
                    <a:lnTo>
                      <a:pt x="186" y="65"/>
                    </a:lnTo>
                    <a:lnTo>
                      <a:pt x="189" y="70"/>
                    </a:lnTo>
                    <a:lnTo>
                      <a:pt x="193" y="76"/>
                    </a:lnTo>
                    <a:lnTo>
                      <a:pt x="195" y="80"/>
                    </a:lnTo>
                    <a:lnTo>
                      <a:pt x="199" y="85"/>
                    </a:lnTo>
                    <a:lnTo>
                      <a:pt x="203" y="91"/>
                    </a:lnTo>
                    <a:lnTo>
                      <a:pt x="206" y="97"/>
                    </a:lnTo>
                    <a:lnTo>
                      <a:pt x="210" y="102"/>
                    </a:lnTo>
                    <a:lnTo>
                      <a:pt x="212" y="107"/>
                    </a:lnTo>
                    <a:lnTo>
                      <a:pt x="214" y="110"/>
                    </a:lnTo>
                    <a:lnTo>
                      <a:pt x="216" y="113"/>
                    </a:lnTo>
                    <a:lnTo>
                      <a:pt x="217" y="116"/>
                    </a:lnTo>
                    <a:lnTo>
                      <a:pt x="220" y="120"/>
                    </a:lnTo>
                    <a:lnTo>
                      <a:pt x="221" y="126"/>
                    </a:lnTo>
                    <a:lnTo>
                      <a:pt x="223" y="133"/>
                    </a:lnTo>
                    <a:lnTo>
                      <a:pt x="223" y="137"/>
                    </a:lnTo>
                    <a:lnTo>
                      <a:pt x="225" y="141"/>
                    </a:lnTo>
                    <a:lnTo>
                      <a:pt x="225" y="144"/>
                    </a:lnTo>
                    <a:lnTo>
                      <a:pt x="226" y="148"/>
                    </a:lnTo>
                    <a:lnTo>
                      <a:pt x="226" y="152"/>
                    </a:lnTo>
                    <a:lnTo>
                      <a:pt x="226" y="155"/>
                    </a:lnTo>
                    <a:lnTo>
                      <a:pt x="226" y="160"/>
                    </a:lnTo>
                    <a:lnTo>
                      <a:pt x="226" y="164"/>
                    </a:lnTo>
                    <a:lnTo>
                      <a:pt x="226" y="169"/>
                    </a:lnTo>
                    <a:lnTo>
                      <a:pt x="225" y="173"/>
                    </a:lnTo>
                    <a:lnTo>
                      <a:pt x="225" y="177"/>
                    </a:lnTo>
                    <a:lnTo>
                      <a:pt x="223" y="183"/>
                    </a:lnTo>
                    <a:lnTo>
                      <a:pt x="222" y="187"/>
                    </a:lnTo>
                    <a:lnTo>
                      <a:pt x="221" y="190"/>
                    </a:lnTo>
                    <a:lnTo>
                      <a:pt x="219" y="195"/>
                    </a:lnTo>
                    <a:lnTo>
                      <a:pt x="217" y="200"/>
                    </a:lnTo>
                    <a:lnTo>
                      <a:pt x="216" y="204"/>
                    </a:lnTo>
                    <a:lnTo>
                      <a:pt x="214" y="209"/>
                    </a:lnTo>
                    <a:lnTo>
                      <a:pt x="212" y="212"/>
                    </a:lnTo>
                    <a:lnTo>
                      <a:pt x="210" y="217"/>
                    </a:lnTo>
                    <a:lnTo>
                      <a:pt x="208" y="221"/>
                    </a:lnTo>
                    <a:lnTo>
                      <a:pt x="206" y="226"/>
                    </a:lnTo>
                    <a:lnTo>
                      <a:pt x="204" y="229"/>
                    </a:lnTo>
                    <a:lnTo>
                      <a:pt x="202" y="233"/>
                    </a:lnTo>
                    <a:lnTo>
                      <a:pt x="199" y="237"/>
                    </a:lnTo>
                    <a:lnTo>
                      <a:pt x="198" y="241"/>
                    </a:lnTo>
                    <a:lnTo>
                      <a:pt x="195" y="245"/>
                    </a:lnTo>
                    <a:lnTo>
                      <a:pt x="194" y="249"/>
                    </a:lnTo>
                    <a:lnTo>
                      <a:pt x="191" y="252"/>
                    </a:lnTo>
                    <a:lnTo>
                      <a:pt x="188" y="256"/>
                    </a:lnTo>
                    <a:lnTo>
                      <a:pt x="186" y="258"/>
                    </a:lnTo>
                    <a:lnTo>
                      <a:pt x="183" y="262"/>
                    </a:lnTo>
                    <a:lnTo>
                      <a:pt x="177" y="268"/>
                    </a:lnTo>
                    <a:lnTo>
                      <a:pt x="172" y="274"/>
                    </a:lnTo>
                    <a:lnTo>
                      <a:pt x="166" y="279"/>
                    </a:lnTo>
                    <a:lnTo>
                      <a:pt x="160" y="284"/>
                    </a:lnTo>
                    <a:lnTo>
                      <a:pt x="155" y="288"/>
                    </a:lnTo>
                    <a:lnTo>
                      <a:pt x="149" y="291"/>
                    </a:lnTo>
                    <a:lnTo>
                      <a:pt x="146" y="292"/>
                    </a:lnTo>
                    <a:lnTo>
                      <a:pt x="143" y="294"/>
                    </a:lnTo>
                    <a:lnTo>
                      <a:pt x="140" y="294"/>
                    </a:lnTo>
                    <a:lnTo>
                      <a:pt x="136" y="295"/>
                    </a:lnTo>
                    <a:lnTo>
                      <a:pt x="132" y="295"/>
                    </a:lnTo>
                    <a:lnTo>
                      <a:pt x="130" y="295"/>
                    </a:lnTo>
                    <a:lnTo>
                      <a:pt x="126" y="295"/>
                    </a:lnTo>
                    <a:lnTo>
                      <a:pt x="123" y="296"/>
                    </a:lnTo>
                    <a:lnTo>
                      <a:pt x="119" y="295"/>
                    </a:lnTo>
                    <a:lnTo>
                      <a:pt x="117" y="295"/>
                    </a:lnTo>
                    <a:lnTo>
                      <a:pt x="113" y="294"/>
                    </a:lnTo>
                    <a:lnTo>
                      <a:pt x="109" y="294"/>
                    </a:lnTo>
                    <a:lnTo>
                      <a:pt x="106" y="292"/>
                    </a:lnTo>
                    <a:lnTo>
                      <a:pt x="102" y="291"/>
                    </a:lnTo>
                    <a:lnTo>
                      <a:pt x="98" y="290"/>
                    </a:lnTo>
                    <a:lnTo>
                      <a:pt x="95" y="290"/>
                    </a:lnTo>
                    <a:lnTo>
                      <a:pt x="91" y="288"/>
                    </a:lnTo>
                    <a:lnTo>
                      <a:pt x="87" y="286"/>
                    </a:lnTo>
                    <a:lnTo>
                      <a:pt x="85" y="284"/>
                    </a:lnTo>
                    <a:lnTo>
                      <a:pt x="81" y="283"/>
                    </a:lnTo>
                    <a:lnTo>
                      <a:pt x="75" y="279"/>
                    </a:lnTo>
                    <a:lnTo>
                      <a:pt x="71" y="275"/>
                    </a:lnTo>
                    <a:lnTo>
                      <a:pt x="64" y="271"/>
                    </a:lnTo>
                    <a:lnTo>
                      <a:pt x="60" y="266"/>
                    </a:lnTo>
                    <a:lnTo>
                      <a:pt x="55" y="262"/>
                    </a:lnTo>
                    <a:lnTo>
                      <a:pt x="52" y="258"/>
                    </a:lnTo>
                    <a:lnTo>
                      <a:pt x="47" y="252"/>
                    </a:lnTo>
                    <a:lnTo>
                      <a:pt x="45" y="248"/>
                    </a:lnTo>
                    <a:lnTo>
                      <a:pt x="40" y="241"/>
                    </a:lnTo>
                    <a:lnTo>
                      <a:pt x="35" y="238"/>
                    </a:lnTo>
                    <a:lnTo>
                      <a:pt x="29" y="233"/>
                    </a:lnTo>
                    <a:lnTo>
                      <a:pt x="24" y="229"/>
                    </a:lnTo>
                    <a:lnTo>
                      <a:pt x="20" y="226"/>
                    </a:lnTo>
                    <a:lnTo>
                      <a:pt x="16" y="223"/>
                    </a:lnTo>
                    <a:lnTo>
                      <a:pt x="11" y="220"/>
                    </a:lnTo>
                    <a:lnTo>
                      <a:pt x="7" y="218"/>
                    </a:lnTo>
                    <a:lnTo>
                      <a:pt x="4" y="217"/>
                    </a:lnTo>
                    <a:lnTo>
                      <a:pt x="3" y="217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3"/>
                    </a:lnTo>
                    <a:lnTo>
                      <a:pt x="3" y="228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5" name="Freeform 183"/>
              <p:cNvSpPr>
                <a:spLocks/>
              </p:cNvSpPr>
              <p:nvPr/>
            </p:nvSpPr>
            <p:spPr bwMode="auto">
              <a:xfrm>
                <a:off x="1683" y="1906"/>
                <a:ext cx="162" cy="72"/>
              </a:xfrm>
              <a:custGeom>
                <a:avLst/>
                <a:gdLst>
                  <a:gd name="T0" fmla="*/ 0 w 649"/>
                  <a:gd name="T1" fmla="*/ 0 h 287"/>
                  <a:gd name="T2" fmla="*/ 0 w 649"/>
                  <a:gd name="T3" fmla="*/ 0 h 287"/>
                  <a:gd name="T4" fmla="*/ 0 w 649"/>
                  <a:gd name="T5" fmla="*/ 0 h 287"/>
                  <a:gd name="T6" fmla="*/ 0 w 649"/>
                  <a:gd name="T7" fmla="*/ 0 h 287"/>
                  <a:gd name="T8" fmla="*/ 0 w 649"/>
                  <a:gd name="T9" fmla="*/ 0 h 287"/>
                  <a:gd name="T10" fmla="*/ 0 w 649"/>
                  <a:gd name="T11" fmla="*/ 0 h 287"/>
                  <a:gd name="T12" fmla="*/ 0 w 649"/>
                  <a:gd name="T13" fmla="*/ 0 h 287"/>
                  <a:gd name="T14" fmla="*/ 0 w 649"/>
                  <a:gd name="T15" fmla="*/ 0 h 287"/>
                  <a:gd name="T16" fmla="*/ 0 w 649"/>
                  <a:gd name="T17" fmla="*/ 0 h 287"/>
                  <a:gd name="T18" fmla="*/ 0 w 649"/>
                  <a:gd name="T19" fmla="*/ 0 h 287"/>
                  <a:gd name="T20" fmla="*/ 0 w 649"/>
                  <a:gd name="T21" fmla="*/ 0 h 287"/>
                  <a:gd name="T22" fmla="*/ 0 w 649"/>
                  <a:gd name="T23" fmla="*/ 0 h 287"/>
                  <a:gd name="T24" fmla="*/ 0 w 649"/>
                  <a:gd name="T25" fmla="*/ 0 h 287"/>
                  <a:gd name="T26" fmla="*/ 0 w 649"/>
                  <a:gd name="T27" fmla="*/ 0 h 287"/>
                  <a:gd name="T28" fmla="*/ 0 w 649"/>
                  <a:gd name="T29" fmla="*/ 0 h 287"/>
                  <a:gd name="T30" fmla="*/ 0 w 649"/>
                  <a:gd name="T31" fmla="*/ 0 h 287"/>
                  <a:gd name="T32" fmla="*/ 0 w 649"/>
                  <a:gd name="T33" fmla="*/ 0 h 287"/>
                  <a:gd name="T34" fmla="*/ 0 w 649"/>
                  <a:gd name="T35" fmla="*/ 0 h 287"/>
                  <a:gd name="T36" fmla="*/ 0 w 649"/>
                  <a:gd name="T37" fmla="*/ 0 h 287"/>
                  <a:gd name="T38" fmla="*/ 0 w 649"/>
                  <a:gd name="T39" fmla="*/ 0 h 287"/>
                  <a:gd name="T40" fmla="*/ 0 w 649"/>
                  <a:gd name="T41" fmla="*/ 0 h 287"/>
                  <a:gd name="T42" fmla="*/ 0 w 649"/>
                  <a:gd name="T43" fmla="*/ 0 h 287"/>
                  <a:gd name="T44" fmla="*/ 0 w 649"/>
                  <a:gd name="T45" fmla="*/ 0 h 287"/>
                  <a:gd name="T46" fmla="*/ 0 w 649"/>
                  <a:gd name="T47" fmla="*/ 0 h 287"/>
                  <a:gd name="T48" fmla="*/ 0 w 649"/>
                  <a:gd name="T49" fmla="*/ 0 h 287"/>
                  <a:gd name="T50" fmla="*/ 0 w 649"/>
                  <a:gd name="T51" fmla="*/ 0 h 287"/>
                  <a:gd name="T52" fmla="*/ 0 w 649"/>
                  <a:gd name="T53" fmla="*/ 0 h 287"/>
                  <a:gd name="T54" fmla="*/ 0 w 649"/>
                  <a:gd name="T55" fmla="*/ 0 h 287"/>
                  <a:gd name="T56" fmla="*/ 0 w 649"/>
                  <a:gd name="T57" fmla="*/ 0 h 287"/>
                  <a:gd name="T58" fmla="*/ 0 w 649"/>
                  <a:gd name="T59" fmla="*/ 0 h 287"/>
                  <a:gd name="T60" fmla="*/ 0 w 649"/>
                  <a:gd name="T61" fmla="*/ 0 h 287"/>
                  <a:gd name="T62" fmla="*/ 0 w 649"/>
                  <a:gd name="T63" fmla="*/ 0 h 287"/>
                  <a:gd name="T64" fmla="*/ 0 w 649"/>
                  <a:gd name="T65" fmla="*/ 0 h 287"/>
                  <a:gd name="T66" fmla="*/ 0 w 649"/>
                  <a:gd name="T67" fmla="*/ 0 h 287"/>
                  <a:gd name="T68" fmla="*/ 0 w 649"/>
                  <a:gd name="T69" fmla="*/ 0 h 287"/>
                  <a:gd name="T70" fmla="*/ 0 w 649"/>
                  <a:gd name="T71" fmla="*/ 0 h 287"/>
                  <a:gd name="T72" fmla="*/ 0 w 649"/>
                  <a:gd name="T73" fmla="*/ 0 h 287"/>
                  <a:gd name="T74" fmla="*/ 0 w 649"/>
                  <a:gd name="T75" fmla="*/ 0 h 287"/>
                  <a:gd name="T76" fmla="*/ 0 w 649"/>
                  <a:gd name="T77" fmla="*/ 0 h 287"/>
                  <a:gd name="T78" fmla="*/ 0 w 649"/>
                  <a:gd name="T79" fmla="*/ 0 h 287"/>
                  <a:gd name="T80" fmla="*/ 0 w 649"/>
                  <a:gd name="T81" fmla="*/ 0 h 287"/>
                  <a:gd name="T82" fmla="*/ 0 w 649"/>
                  <a:gd name="T83" fmla="*/ 0 h 287"/>
                  <a:gd name="T84" fmla="*/ 0 w 649"/>
                  <a:gd name="T85" fmla="*/ 0 h 287"/>
                  <a:gd name="T86" fmla="*/ 0 w 649"/>
                  <a:gd name="T87" fmla="*/ 0 h 287"/>
                  <a:gd name="T88" fmla="*/ 0 w 649"/>
                  <a:gd name="T89" fmla="*/ 0 h 287"/>
                  <a:gd name="T90" fmla="*/ 0 w 649"/>
                  <a:gd name="T91" fmla="*/ 0 h 287"/>
                  <a:gd name="T92" fmla="*/ 0 w 649"/>
                  <a:gd name="T93" fmla="*/ 0 h 287"/>
                  <a:gd name="T94" fmla="*/ 0 w 649"/>
                  <a:gd name="T95" fmla="*/ 0 h 287"/>
                  <a:gd name="T96" fmla="*/ 0 w 649"/>
                  <a:gd name="T97" fmla="*/ 0 h 287"/>
                  <a:gd name="T98" fmla="*/ 0 w 649"/>
                  <a:gd name="T99" fmla="*/ 0 h 287"/>
                  <a:gd name="T100" fmla="*/ 0 w 649"/>
                  <a:gd name="T101" fmla="*/ 0 h 287"/>
                  <a:gd name="T102" fmla="*/ 0 w 649"/>
                  <a:gd name="T103" fmla="*/ 0 h 287"/>
                  <a:gd name="T104" fmla="*/ 0 w 649"/>
                  <a:gd name="T105" fmla="*/ 0 h 287"/>
                  <a:gd name="T106" fmla="*/ 0 w 649"/>
                  <a:gd name="T107" fmla="*/ 0 h 287"/>
                  <a:gd name="T108" fmla="*/ 0 w 649"/>
                  <a:gd name="T109" fmla="*/ 0 h 287"/>
                  <a:gd name="T110" fmla="*/ 0 w 649"/>
                  <a:gd name="T111" fmla="*/ 0 h 287"/>
                  <a:gd name="T112" fmla="*/ 0 w 649"/>
                  <a:gd name="T113" fmla="*/ 0 h 287"/>
                  <a:gd name="T114" fmla="*/ 0 w 649"/>
                  <a:gd name="T115" fmla="*/ 0 h 287"/>
                  <a:gd name="T116" fmla="*/ 0 w 649"/>
                  <a:gd name="T117" fmla="*/ 0 h 287"/>
                  <a:gd name="T118" fmla="*/ 0 w 649"/>
                  <a:gd name="T119" fmla="*/ 0 h 2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49" h="287">
                    <a:moveTo>
                      <a:pt x="17" y="2"/>
                    </a:moveTo>
                    <a:lnTo>
                      <a:pt x="17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7" y="6"/>
                    </a:lnTo>
                    <a:lnTo>
                      <a:pt x="41" y="7"/>
                    </a:lnTo>
                    <a:lnTo>
                      <a:pt x="45" y="8"/>
                    </a:lnTo>
                    <a:lnTo>
                      <a:pt x="50" y="11"/>
                    </a:lnTo>
                    <a:lnTo>
                      <a:pt x="55" y="12"/>
                    </a:lnTo>
                    <a:lnTo>
                      <a:pt x="58" y="14"/>
                    </a:lnTo>
                    <a:lnTo>
                      <a:pt x="63" y="17"/>
                    </a:lnTo>
                    <a:lnTo>
                      <a:pt x="68" y="18"/>
                    </a:lnTo>
                    <a:lnTo>
                      <a:pt x="73" y="22"/>
                    </a:lnTo>
                    <a:lnTo>
                      <a:pt x="78" y="24"/>
                    </a:lnTo>
                    <a:lnTo>
                      <a:pt x="83" y="28"/>
                    </a:lnTo>
                    <a:lnTo>
                      <a:pt x="88" y="32"/>
                    </a:lnTo>
                    <a:lnTo>
                      <a:pt x="92" y="35"/>
                    </a:lnTo>
                    <a:lnTo>
                      <a:pt x="96" y="39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09" y="55"/>
                    </a:lnTo>
                    <a:lnTo>
                      <a:pt x="113" y="59"/>
                    </a:lnTo>
                    <a:lnTo>
                      <a:pt x="117" y="66"/>
                    </a:lnTo>
                    <a:lnTo>
                      <a:pt x="118" y="68"/>
                    </a:lnTo>
                    <a:lnTo>
                      <a:pt x="120" y="72"/>
                    </a:lnTo>
                    <a:lnTo>
                      <a:pt x="122" y="75"/>
                    </a:lnTo>
                    <a:lnTo>
                      <a:pt x="124" y="79"/>
                    </a:lnTo>
                    <a:lnTo>
                      <a:pt x="125" y="83"/>
                    </a:lnTo>
                    <a:lnTo>
                      <a:pt x="126" y="86"/>
                    </a:lnTo>
                    <a:lnTo>
                      <a:pt x="128" y="90"/>
                    </a:lnTo>
                    <a:lnTo>
                      <a:pt x="129" y="93"/>
                    </a:lnTo>
                    <a:lnTo>
                      <a:pt x="130" y="97"/>
                    </a:lnTo>
                    <a:lnTo>
                      <a:pt x="130" y="101"/>
                    </a:lnTo>
                    <a:lnTo>
                      <a:pt x="131" y="103"/>
                    </a:lnTo>
                    <a:lnTo>
                      <a:pt x="132" y="107"/>
                    </a:lnTo>
                    <a:lnTo>
                      <a:pt x="132" y="110"/>
                    </a:lnTo>
                    <a:lnTo>
                      <a:pt x="132" y="114"/>
                    </a:lnTo>
                    <a:lnTo>
                      <a:pt x="132" y="118"/>
                    </a:lnTo>
                    <a:lnTo>
                      <a:pt x="135" y="121"/>
                    </a:lnTo>
                    <a:lnTo>
                      <a:pt x="135" y="125"/>
                    </a:lnTo>
                    <a:lnTo>
                      <a:pt x="135" y="129"/>
                    </a:lnTo>
                    <a:lnTo>
                      <a:pt x="135" y="131"/>
                    </a:lnTo>
                    <a:lnTo>
                      <a:pt x="136" y="135"/>
                    </a:lnTo>
                    <a:lnTo>
                      <a:pt x="136" y="138"/>
                    </a:lnTo>
                    <a:lnTo>
                      <a:pt x="136" y="141"/>
                    </a:lnTo>
                    <a:lnTo>
                      <a:pt x="137" y="145"/>
                    </a:lnTo>
                    <a:lnTo>
                      <a:pt x="137" y="148"/>
                    </a:lnTo>
                    <a:lnTo>
                      <a:pt x="137" y="154"/>
                    </a:lnTo>
                    <a:lnTo>
                      <a:pt x="139" y="160"/>
                    </a:lnTo>
                    <a:lnTo>
                      <a:pt x="139" y="165"/>
                    </a:lnTo>
                    <a:lnTo>
                      <a:pt x="139" y="171"/>
                    </a:lnTo>
                    <a:lnTo>
                      <a:pt x="139" y="177"/>
                    </a:lnTo>
                    <a:lnTo>
                      <a:pt x="139" y="182"/>
                    </a:lnTo>
                    <a:lnTo>
                      <a:pt x="139" y="187"/>
                    </a:lnTo>
                    <a:lnTo>
                      <a:pt x="140" y="193"/>
                    </a:lnTo>
                    <a:lnTo>
                      <a:pt x="139" y="197"/>
                    </a:lnTo>
                    <a:lnTo>
                      <a:pt x="139" y="202"/>
                    </a:lnTo>
                    <a:lnTo>
                      <a:pt x="139" y="205"/>
                    </a:lnTo>
                    <a:lnTo>
                      <a:pt x="139" y="210"/>
                    </a:lnTo>
                    <a:lnTo>
                      <a:pt x="139" y="214"/>
                    </a:lnTo>
                    <a:lnTo>
                      <a:pt x="139" y="217"/>
                    </a:lnTo>
                    <a:lnTo>
                      <a:pt x="139" y="220"/>
                    </a:lnTo>
                    <a:lnTo>
                      <a:pt x="140" y="223"/>
                    </a:lnTo>
                    <a:lnTo>
                      <a:pt x="140" y="228"/>
                    </a:lnTo>
                    <a:lnTo>
                      <a:pt x="141" y="232"/>
                    </a:lnTo>
                    <a:lnTo>
                      <a:pt x="142" y="236"/>
                    </a:lnTo>
                    <a:lnTo>
                      <a:pt x="146" y="238"/>
                    </a:lnTo>
                    <a:lnTo>
                      <a:pt x="147" y="238"/>
                    </a:lnTo>
                    <a:lnTo>
                      <a:pt x="148" y="239"/>
                    </a:lnTo>
                    <a:lnTo>
                      <a:pt x="152" y="239"/>
                    </a:lnTo>
                    <a:lnTo>
                      <a:pt x="156" y="240"/>
                    </a:lnTo>
                    <a:lnTo>
                      <a:pt x="159" y="242"/>
                    </a:lnTo>
                    <a:lnTo>
                      <a:pt x="164" y="243"/>
                    </a:lnTo>
                    <a:lnTo>
                      <a:pt x="169" y="243"/>
                    </a:lnTo>
                    <a:lnTo>
                      <a:pt x="174" y="244"/>
                    </a:lnTo>
                    <a:lnTo>
                      <a:pt x="179" y="245"/>
                    </a:lnTo>
                    <a:lnTo>
                      <a:pt x="185" y="247"/>
                    </a:lnTo>
                    <a:lnTo>
                      <a:pt x="188" y="247"/>
                    </a:lnTo>
                    <a:lnTo>
                      <a:pt x="191" y="247"/>
                    </a:lnTo>
                    <a:lnTo>
                      <a:pt x="194" y="248"/>
                    </a:lnTo>
                    <a:lnTo>
                      <a:pt x="198" y="248"/>
                    </a:lnTo>
                    <a:lnTo>
                      <a:pt x="202" y="248"/>
                    </a:lnTo>
                    <a:lnTo>
                      <a:pt x="205" y="249"/>
                    </a:lnTo>
                    <a:lnTo>
                      <a:pt x="209" y="249"/>
                    </a:lnTo>
                    <a:lnTo>
                      <a:pt x="211" y="250"/>
                    </a:lnTo>
                    <a:lnTo>
                      <a:pt x="215" y="250"/>
                    </a:lnTo>
                    <a:lnTo>
                      <a:pt x="219" y="251"/>
                    </a:lnTo>
                    <a:lnTo>
                      <a:pt x="222" y="251"/>
                    </a:lnTo>
                    <a:lnTo>
                      <a:pt x="227" y="253"/>
                    </a:lnTo>
                    <a:lnTo>
                      <a:pt x="231" y="253"/>
                    </a:lnTo>
                    <a:lnTo>
                      <a:pt x="234" y="253"/>
                    </a:lnTo>
                    <a:lnTo>
                      <a:pt x="238" y="253"/>
                    </a:lnTo>
                    <a:lnTo>
                      <a:pt x="242" y="254"/>
                    </a:lnTo>
                    <a:lnTo>
                      <a:pt x="245" y="254"/>
                    </a:lnTo>
                    <a:lnTo>
                      <a:pt x="249" y="254"/>
                    </a:lnTo>
                    <a:lnTo>
                      <a:pt x="251" y="255"/>
                    </a:lnTo>
                    <a:lnTo>
                      <a:pt x="256" y="255"/>
                    </a:lnTo>
                    <a:lnTo>
                      <a:pt x="260" y="255"/>
                    </a:lnTo>
                    <a:lnTo>
                      <a:pt x="264" y="256"/>
                    </a:lnTo>
                    <a:lnTo>
                      <a:pt x="267" y="256"/>
                    </a:lnTo>
                    <a:lnTo>
                      <a:pt x="271" y="257"/>
                    </a:lnTo>
                    <a:lnTo>
                      <a:pt x="274" y="257"/>
                    </a:lnTo>
                    <a:lnTo>
                      <a:pt x="278" y="257"/>
                    </a:lnTo>
                    <a:lnTo>
                      <a:pt x="282" y="259"/>
                    </a:lnTo>
                    <a:lnTo>
                      <a:pt x="285" y="259"/>
                    </a:lnTo>
                    <a:lnTo>
                      <a:pt x="289" y="259"/>
                    </a:lnTo>
                    <a:lnTo>
                      <a:pt x="293" y="260"/>
                    </a:lnTo>
                    <a:lnTo>
                      <a:pt x="296" y="260"/>
                    </a:lnTo>
                    <a:lnTo>
                      <a:pt x="300" y="260"/>
                    </a:lnTo>
                    <a:lnTo>
                      <a:pt x="302" y="260"/>
                    </a:lnTo>
                    <a:lnTo>
                      <a:pt x="306" y="261"/>
                    </a:lnTo>
                    <a:lnTo>
                      <a:pt x="310" y="261"/>
                    </a:lnTo>
                    <a:lnTo>
                      <a:pt x="313" y="261"/>
                    </a:lnTo>
                    <a:lnTo>
                      <a:pt x="318" y="262"/>
                    </a:lnTo>
                    <a:lnTo>
                      <a:pt x="324" y="262"/>
                    </a:lnTo>
                    <a:lnTo>
                      <a:pt x="329" y="264"/>
                    </a:lnTo>
                    <a:lnTo>
                      <a:pt x="335" y="264"/>
                    </a:lnTo>
                    <a:lnTo>
                      <a:pt x="339" y="264"/>
                    </a:lnTo>
                    <a:lnTo>
                      <a:pt x="344" y="264"/>
                    </a:lnTo>
                    <a:lnTo>
                      <a:pt x="348" y="264"/>
                    </a:lnTo>
                    <a:lnTo>
                      <a:pt x="353" y="265"/>
                    </a:lnTo>
                    <a:lnTo>
                      <a:pt x="358" y="265"/>
                    </a:lnTo>
                    <a:lnTo>
                      <a:pt x="362" y="265"/>
                    </a:lnTo>
                    <a:lnTo>
                      <a:pt x="367" y="265"/>
                    </a:lnTo>
                    <a:lnTo>
                      <a:pt x="373" y="265"/>
                    </a:lnTo>
                    <a:lnTo>
                      <a:pt x="378" y="264"/>
                    </a:lnTo>
                    <a:lnTo>
                      <a:pt x="382" y="264"/>
                    </a:lnTo>
                    <a:lnTo>
                      <a:pt x="387" y="264"/>
                    </a:lnTo>
                    <a:lnTo>
                      <a:pt x="392" y="264"/>
                    </a:lnTo>
                    <a:lnTo>
                      <a:pt x="396" y="264"/>
                    </a:lnTo>
                    <a:lnTo>
                      <a:pt x="401" y="264"/>
                    </a:lnTo>
                    <a:lnTo>
                      <a:pt x="405" y="264"/>
                    </a:lnTo>
                    <a:lnTo>
                      <a:pt x="410" y="264"/>
                    </a:lnTo>
                    <a:lnTo>
                      <a:pt x="414" y="262"/>
                    </a:lnTo>
                    <a:lnTo>
                      <a:pt x="418" y="261"/>
                    </a:lnTo>
                    <a:lnTo>
                      <a:pt x="421" y="261"/>
                    </a:lnTo>
                    <a:lnTo>
                      <a:pt x="426" y="260"/>
                    </a:lnTo>
                    <a:lnTo>
                      <a:pt x="429" y="259"/>
                    </a:lnTo>
                    <a:lnTo>
                      <a:pt x="432" y="259"/>
                    </a:lnTo>
                    <a:lnTo>
                      <a:pt x="435" y="257"/>
                    </a:lnTo>
                    <a:lnTo>
                      <a:pt x="438" y="257"/>
                    </a:lnTo>
                    <a:lnTo>
                      <a:pt x="442" y="255"/>
                    </a:lnTo>
                    <a:lnTo>
                      <a:pt x="446" y="253"/>
                    </a:lnTo>
                    <a:lnTo>
                      <a:pt x="448" y="250"/>
                    </a:lnTo>
                    <a:lnTo>
                      <a:pt x="449" y="248"/>
                    </a:lnTo>
                    <a:lnTo>
                      <a:pt x="448" y="243"/>
                    </a:lnTo>
                    <a:lnTo>
                      <a:pt x="447" y="237"/>
                    </a:lnTo>
                    <a:lnTo>
                      <a:pt x="447" y="233"/>
                    </a:lnTo>
                    <a:lnTo>
                      <a:pt x="446" y="230"/>
                    </a:lnTo>
                    <a:lnTo>
                      <a:pt x="446" y="226"/>
                    </a:lnTo>
                    <a:lnTo>
                      <a:pt x="446" y="222"/>
                    </a:lnTo>
                    <a:lnTo>
                      <a:pt x="446" y="216"/>
                    </a:lnTo>
                    <a:lnTo>
                      <a:pt x="446" y="211"/>
                    </a:lnTo>
                    <a:lnTo>
                      <a:pt x="446" y="206"/>
                    </a:lnTo>
                    <a:lnTo>
                      <a:pt x="446" y="200"/>
                    </a:lnTo>
                    <a:lnTo>
                      <a:pt x="446" y="194"/>
                    </a:lnTo>
                    <a:lnTo>
                      <a:pt x="447" y="189"/>
                    </a:lnTo>
                    <a:lnTo>
                      <a:pt x="447" y="183"/>
                    </a:lnTo>
                    <a:lnTo>
                      <a:pt x="449" y="179"/>
                    </a:lnTo>
                    <a:lnTo>
                      <a:pt x="449" y="172"/>
                    </a:lnTo>
                    <a:lnTo>
                      <a:pt x="450" y="166"/>
                    </a:lnTo>
                    <a:lnTo>
                      <a:pt x="452" y="159"/>
                    </a:lnTo>
                    <a:lnTo>
                      <a:pt x="454" y="153"/>
                    </a:lnTo>
                    <a:lnTo>
                      <a:pt x="455" y="147"/>
                    </a:lnTo>
                    <a:lnTo>
                      <a:pt x="458" y="141"/>
                    </a:lnTo>
                    <a:lnTo>
                      <a:pt x="460" y="135"/>
                    </a:lnTo>
                    <a:lnTo>
                      <a:pt x="464" y="129"/>
                    </a:lnTo>
                    <a:lnTo>
                      <a:pt x="467" y="123"/>
                    </a:lnTo>
                    <a:lnTo>
                      <a:pt x="471" y="117"/>
                    </a:lnTo>
                    <a:lnTo>
                      <a:pt x="475" y="112"/>
                    </a:lnTo>
                    <a:lnTo>
                      <a:pt x="478" y="106"/>
                    </a:lnTo>
                    <a:lnTo>
                      <a:pt x="483" y="101"/>
                    </a:lnTo>
                    <a:lnTo>
                      <a:pt x="488" y="96"/>
                    </a:lnTo>
                    <a:lnTo>
                      <a:pt x="494" y="91"/>
                    </a:lnTo>
                    <a:lnTo>
                      <a:pt x="500" y="86"/>
                    </a:lnTo>
                    <a:lnTo>
                      <a:pt x="506" y="81"/>
                    </a:lnTo>
                    <a:lnTo>
                      <a:pt x="512" y="78"/>
                    </a:lnTo>
                    <a:lnTo>
                      <a:pt x="517" y="73"/>
                    </a:lnTo>
                    <a:lnTo>
                      <a:pt x="524" y="70"/>
                    </a:lnTo>
                    <a:lnTo>
                      <a:pt x="529" y="67"/>
                    </a:lnTo>
                    <a:lnTo>
                      <a:pt x="537" y="64"/>
                    </a:lnTo>
                    <a:lnTo>
                      <a:pt x="541" y="62"/>
                    </a:lnTo>
                    <a:lnTo>
                      <a:pt x="547" y="61"/>
                    </a:lnTo>
                    <a:lnTo>
                      <a:pt x="553" y="58"/>
                    </a:lnTo>
                    <a:lnTo>
                      <a:pt x="560" y="57"/>
                    </a:lnTo>
                    <a:lnTo>
                      <a:pt x="564" y="56"/>
                    </a:lnTo>
                    <a:lnTo>
                      <a:pt x="570" y="55"/>
                    </a:lnTo>
                    <a:lnTo>
                      <a:pt x="575" y="53"/>
                    </a:lnTo>
                    <a:lnTo>
                      <a:pt x="581" y="53"/>
                    </a:lnTo>
                    <a:lnTo>
                      <a:pt x="586" y="53"/>
                    </a:lnTo>
                    <a:lnTo>
                      <a:pt x="591" y="53"/>
                    </a:lnTo>
                    <a:lnTo>
                      <a:pt x="596" y="53"/>
                    </a:lnTo>
                    <a:lnTo>
                      <a:pt x="601" y="53"/>
                    </a:lnTo>
                    <a:lnTo>
                      <a:pt x="604" y="53"/>
                    </a:lnTo>
                    <a:lnTo>
                      <a:pt x="609" y="55"/>
                    </a:lnTo>
                    <a:lnTo>
                      <a:pt x="614" y="55"/>
                    </a:lnTo>
                    <a:lnTo>
                      <a:pt x="618" y="56"/>
                    </a:lnTo>
                    <a:lnTo>
                      <a:pt x="621" y="57"/>
                    </a:lnTo>
                    <a:lnTo>
                      <a:pt x="625" y="57"/>
                    </a:lnTo>
                    <a:lnTo>
                      <a:pt x="631" y="59"/>
                    </a:lnTo>
                    <a:lnTo>
                      <a:pt x="637" y="62"/>
                    </a:lnTo>
                    <a:lnTo>
                      <a:pt x="642" y="64"/>
                    </a:lnTo>
                    <a:lnTo>
                      <a:pt x="646" y="67"/>
                    </a:lnTo>
                    <a:lnTo>
                      <a:pt x="649" y="70"/>
                    </a:lnTo>
                    <a:lnTo>
                      <a:pt x="649" y="73"/>
                    </a:lnTo>
                    <a:lnTo>
                      <a:pt x="647" y="73"/>
                    </a:lnTo>
                    <a:lnTo>
                      <a:pt x="646" y="74"/>
                    </a:lnTo>
                    <a:lnTo>
                      <a:pt x="643" y="74"/>
                    </a:lnTo>
                    <a:lnTo>
                      <a:pt x="640" y="74"/>
                    </a:lnTo>
                    <a:lnTo>
                      <a:pt x="636" y="74"/>
                    </a:lnTo>
                    <a:lnTo>
                      <a:pt x="631" y="74"/>
                    </a:lnTo>
                    <a:lnTo>
                      <a:pt x="628" y="74"/>
                    </a:lnTo>
                    <a:lnTo>
                      <a:pt x="624" y="74"/>
                    </a:lnTo>
                    <a:lnTo>
                      <a:pt x="618" y="74"/>
                    </a:lnTo>
                    <a:lnTo>
                      <a:pt x="613" y="74"/>
                    </a:lnTo>
                    <a:lnTo>
                      <a:pt x="608" y="74"/>
                    </a:lnTo>
                    <a:lnTo>
                      <a:pt x="603" y="74"/>
                    </a:lnTo>
                    <a:lnTo>
                      <a:pt x="597" y="74"/>
                    </a:lnTo>
                    <a:lnTo>
                      <a:pt x="591" y="74"/>
                    </a:lnTo>
                    <a:lnTo>
                      <a:pt x="587" y="74"/>
                    </a:lnTo>
                    <a:lnTo>
                      <a:pt x="585" y="74"/>
                    </a:lnTo>
                    <a:lnTo>
                      <a:pt x="581" y="74"/>
                    </a:lnTo>
                    <a:lnTo>
                      <a:pt x="579" y="74"/>
                    </a:lnTo>
                    <a:lnTo>
                      <a:pt x="574" y="74"/>
                    </a:lnTo>
                    <a:lnTo>
                      <a:pt x="570" y="74"/>
                    </a:lnTo>
                    <a:lnTo>
                      <a:pt x="567" y="75"/>
                    </a:lnTo>
                    <a:lnTo>
                      <a:pt x="563" y="76"/>
                    </a:lnTo>
                    <a:lnTo>
                      <a:pt x="560" y="76"/>
                    </a:lnTo>
                    <a:lnTo>
                      <a:pt x="556" y="78"/>
                    </a:lnTo>
                    <a:lnTo>
                      <a:pt x="552" y="78"/>
                    </a:lnTo>
                    <a:lnTo>
                      <a:pt x="549" y="80"/>
                    </a:lnTo>
                    <a:lnTo>
                      <a:pt x="545" y="80"/>
                    </a:lnTo>
                    <a:lnTo>
                      <a:pt x="540" y="81"/>
                    </a:lnTo>
                    <a:lnTo>
                      <a:pt x="537" y="84"/>
                    </a:lnTo>
                    <a:lnTo>
                      <a:pt x="533" y="85"/>
                    </a:lnTo>
                    <a:lnTo>
                      <a:pt x="529" y="86"/>
                    </a:lnTo>
                    <a:lnTo>
                      <a:pt x="526" y="89"/>
                    </a:lnTo>
                    <a:lnTo>
                      <a:pt x="522" y="91"/>
                    </a:lnTo>
                    <a:lnTo>
                      <a:pt x="518" y="93"/>
                    </a:lnTo>
                    <a:lnTo>
                      <a:pt x="515" y="95"/>
                    </a:lnTo>
                    <a:lnTo>
                      <a:pt x="511" y="97"/>
                    </a:lnTo>
                    <a:lnTo>
                      <a:pt x="507" y="101"/>
                    </a:lnTo>
                    <a:lnTo>
                      <a:pt x="505" y="104"/>
                    </a:lnTo>
                    <a:lnTo>
                      <a:pt x="501" y="107"/>
                    </a:lnTo>
                    <a:lnTo>
                      <a:pt x="499" y="110"/>
                    </a:lnTo>
                    <a:lnTo>
                      <a:pt x="495" y="114"/>
                    </a:lnTo>
                    <a:lnTo>
                      <a:pt x="494" y="119"/>
                    </a:lnTo>
                    <a:lnTo>
                      <a:pt x="490" y="123"/>
                    </a:lnTo>
                    <a:lnTo>
                      <a:pt x="488" y="127"/>
                    </a:lnTo>
                    <a:lnTo>
                      <a:pt x="487" y="132"/>
                    </a:lnTo>
                    <a:lnTo>
                      <a:pt x="484" y="137"/>
                    </a:lnTo>
                    <a:lnTo>
                      <a:pt x="483" y="142"/>
                    </a:lnTo>
                    <a:lnTo>
                      <a:pt x="481" y="147"/>
                    </a:lnTo>
                    <a:lnTo>
                      <a:pt x="479" y="153"/>
                    </a:lnTo>
                    <a:lnTo>
                      <a:pt x="478" y="158"/>
                    </a:lnTo>
                    <a:lnTo>
                      <a:pt x="477" y="164"/>
                    </a:lnTo>
                    <a:lnTo>
                      <a:pt x="476" y="169"/>
                    </a:lnTo>
                    <a:lnTo>
                      <a:pt x="475" y="175"/>
                    </a:lnTo>
                    <a:lnTo>
                      <a:pt x="475" y="181"/>
                    </a:lnTo>
                    <a:lnTo>
                      <a:pt x="475" y="186"/>
                    </a:lnTo>
                    <a:lnTo>
                      <a:pt x="475" y="192"/>
                    </a:lnTo>
                    <a:lnTo>
                      <a:pt x="473" y="198"/>
                    </a:lnTo>
                    <a:lnTo>
                      <a:pt x="473" y="204"/>
                    </a:lnTo>
                    <a:lnTo>
                      <a:pt x="473" y="210"/>
                    </a:lnTo>
                    <a:lnTo>
                      <a:pt x="472" y="215"/>
                    </a:lnTo>
                    <a:lnTo>
                      <a:pt x="471" y="220"/>
                    </a:lnTo>
                    <a:lnTo>
                      <a:pt x="471" y="226"/>
                    </a:lnTo>
                    <a:lnTo>
                      <a:pt x="471" y="231"/>
                    </a:lnTo>
                    <a:lnTo>
                      <a:pt x="471" y="236"/>
                    </a:lnTo>
                    <a:lnTo>
                      <a:pt x="470" y="240"/>
                    </a:lnTo>
                    <a:lnTo>
                      <a:pt x="470" y="245"/>
                    </a:lnTo>
                    <a:lnTo>
                      <a:pt x="469" y="249"/>
                    </a:lnTo>
                    <a:lnTo>
                      <a:pt x="469" y="253"/>
                    </a:lnTo>
                    <a:lnTo>
                      <a:pt x="467" y="256"/>
                    </a:lnTo>
                    <a:lnTo>
                      <a:pt x="467" y="260"/>
                    </a:lnTo>
                    <a:lnTo>
                      <a:pt x="466" y="265"/>
                    </a:lnTo>
                    <a:lnTo>
                      <a:pt x="464" y="270"/>
                    </a:lnTo>
                    <a:lnTo>
                      <a:pt x="460" y="272"/>
                    </a:lnTo>
                    <a:lnTo>
                      <a:pt x="455" y="275"/>
                    </a:lnTo>
                    <a:lnTo>
                      <a:pt x="452" y="276"/>
                    </a:lnTo>
                    <a:lnTo>
                      <a:pt x="448" y="277"/>
                    </a:lnTo>
                    <a:lnTo>
                      <a:pt x="444" y="278"/>
                    </a:lnTo>
                    <a:lnTo>
                      <a:pt x="441" y="279"/>
                    </a:lnTo>
                    <a:lnTo>
                      <a:pt x="436" y="281"/>
                    </a:lnTo>
                    <a:lnTo>
                      <a:pt x="432" y="281"/>
                    </a:lnTo>
                    <a:lnTo>
                      <a:pt x="427" y="282"/>
                    </a:lnTo>
                    <a:lnTo>
                      <a:pt x="422" y="283"/>
                    </a:lnTo>
                    <a:lnTo>
                      <a:pt x="418" y="283"/>
                    </a:lnTo>
                    <a:lnTo>
                      <a:pt x="413" y="284"/>
                    </a:lnTo>
                    <a:lnTo>
                      <a:pt x="407" y="284"/>
                    </a:lnTo>
                    <a:lnTo>
                      <a:pt x="402" y="285"/>
                    </a:lnTo>
                    <a:lnTo>
                      <a:pt x="397" y="285"/>
                    </a:lnTo>
                    <a:lnTo>
                      <a:pt x="391" y="285"/>
                    </a:lnTo>
                    <a:lnTo>
                      <a:pt x="386" y="285"/>
                    </a:lnTo>
                    <a:lnTo>
                      <a:pt x="380" y="285"/>
                    </a:lnTo>
                    <a:lnTo>
                      <a:pt x="374" y="285"/>
                    </a:lnTo>
                    <a:lnTo>
                      <a:pt x="369" y="285"/>
                    </a:lnTo>
                    <a:lnTo>
                      <a:pt x="363" y="285"/>
                    </a:lnTo>
                    <a:lnTo>
                      <a:pt x="358" y="287"/>
                    </a:lnTo>
                    <a:lnTo>
                      <a:pt x="353" y="285"/>
                    </a:lnTo>
                    <a:lnTo>
                      <a:pt x="347" y="285"/>
                    </a:lnTo>
                    <a:lnTo>
                      <a:pt x="342" y="285"/>
                    </a:lnTo>
                    <a:lnTo>
                      <a:pt x="338" y="285"/>
                    </a:lnTo>
                    <a:lnTo>
                      <a:pt x="333" y="284"/>
                    </a:lnTo>
                    <a:lnTo>
                      <a:pt x="329" y="284"/>
                    </a:lnTo>
                    <a:lnTo>
                      <a:pt x="325" y="283"/>
                    </a:lnTo>
                    <a:lnTo>
                      <a:pt x="322" y="283"/>
                    </a:lnTo>
                    <a:lnTo>
                      <a:pt x="317" y="282"/>
                    </a:lnTo>
                    <a:lnTo>
                      <a:pt x="312" y="282"/>
                    </a:lnTo>
                    <a:lnTo>
                      <a:pt x="307" y="281"/>
                    </a:lnTo>
                    <a:lnTo>
                      <a:pt x="301" y="281"/>
                    </a:lnTo>
                    <a:lnTo>
                      <a:pt x="297" y="281"/>
                    </a:lnTo>
                    <a:lnTo>
                      <a:pt x="295" y="281"/>
                    </a:lnTo>
                    <a:lnTo>
                      <a:pt x="291" y="279"/>
                    </a:lnTo>
                    <a:lnTo>
                      <a:pt x="288" y="279"/>
                    </a:lnTo>
                    <a:lnTo>
                      <a:pt x="285" y="279"/>
                    </a:lnTo>
                    <a:lnTo>
                      <a:pt x="282" y="279"/>
                    </a:lnTo>
                    <a:lnTo>
                      <a:pt x="278" y="279"/>
                    </a:lnTo>
                    <a:lnTo>
                      <a:pt x="274" y="279"/>
                    </a:lnTo>
                    <a:lnTo>
                      <a:pt x="271" y="279"/>
                    </a:lnTo>
                    <a:lnTo>
                      <a:pt x="267" y="279"/>
                    </a:lnTo>
                    <a:lnTo>
                      <a:pt x="262" y="278"/>
                    </a:lnTo>
                    <a:lnTo>
                      <a:pt x="259" y="278"/>
                    </a:lnTo>
                    <a:lnTo>
                      <a:pt x="255" y="278"/>
                    </a:lnTo>
                    <a:lnTo>
                      <a:pt x="251" y="278"/>
                    </a:lnTo>
                    <a:lnTo>
                      <a:pt x="248" y="278"/>
                    </a:lnTo>
                    <a:lnTo>
                      <a:pt x="244" y="278"/>
                    </a:lnTo>
                    <a:lnTo>
                      <a:pt x="239" y="277"/>
                    </a:lnTo>
                    <a:lnTo>
                      <a:pt x="236" y="277"/>
                    </a:lnTo>
                    <a:lnTo>
                      <a:pt x="231" y="277"/>
                    </a:lnTo>
                    <a:lnTo>
                      <a:pt x="227" y="277"/>
                    </a:lnTo>
                    <a:lnTo>
                      <a:pt x="223" y="277"/>
                    </a:lnTo>
                    <a:lnTo>
                      <a:pt x="219" y="277"/>
                    </a:lnTo>
                    <a:lnTo>
                      <a:pt x="215" y="277"/>
                    </a:lnTo>
                    <a:lnTo>
                      <a:pt x="211" y="277"/>
                    </a:lnTo>
                    <a:lnTo>
                      <a:pt x="208" y="276"/>
                    </a:lnTo>
                    <a:lnTo>
                      <a:pt x="204" y="276"/>
                    </a:lnTo>
                    <a:lnTo>
                      <a:pt x="199" y="275"/>
                    </a:lnTo>
                    <a:lnTo>
                      <a:pt x="196" y="275"/>
                    </a:lnTo>
                    <a:lnTo>
                      <a:pt x="192" y="275"/>
                    </a:lnTo>
                    <a:lnTo>
                      <a:pt x="188" y="275"/>
                    </a:lnTo>
                    <a:lnTo>
                      <a:pt x="185" y="273"/>
                    </a:lnTo>
                    <a:lnTo>
                      <a:pt x="181" y="273"/>
                    </a:lnTo>
                    <a:lnTo>
                      <a:pt x="177" y="273"/>
                    </a:lnTo>
                    <a:lnTo>
                      <a:pt x="174" y="272"/>
                    </a:lnTo>
                    <a:lnTo>
                      <a:pt x="170" y="272"/>
                    </a:lnTo>
                    <a:lnTo>
                      <a:pt x="166" y="271"/>
                    </a:lnTo>
                    <a:lnTo>
                      <a:pt x="160" y="270"/>
                    </a:lnTo>
                    <a:lnTo>
                      <a:pt x="154" y="270"/>
                    </a:lnTo>
                    <a:lnTo>
                      <a:pt x="148" y="267"/>
                    </a:lnTo>
                    <a:lnTo>
                      <a:pt x="143" y="266"/>
                    </a:lnTo>
                    <a:lnTo>
                      <a:pt x="139" y="264"/>
                    </a:lnTo>
                    <a:lnTo>
                      <a:pt x="135" y="262"/>
                    </a:lnTo>
                    <a:lnTo>
                      <a:pt x="131" y="260"/>
                    </a:lnTo>
                    <a:lnTo>
                      <a:pt x="129" y="259"/>
                    </a:lnTo>
                    <a:lnTo>
                      <a:pt x="126" y="256"/>
                    </a:lnTo>
                    <a:lnTo>
                      <a:pt x="126" y="254"/>
                    </a:lnTo>
                    <a:lnTo>
                      <a:pt x="125" y="250"/>
                    </a:lnTo>
                    <a:lnTo>
                      <a:pt x="124" y="247"/>
                    </a:lnTo>
                    <a:lnTo>
                      <a:pt x="124" y="242"/>
                    </a:lnTo>
                    <a:lnTo>
                      <a:pt x="124" y="238"/>
                    </a:lnTo>
                    <a:lnTo>
                      <a:pt x="123" y="233"/>
                    </a:lnTo>
                    <a:lnTo>
                      <a:pt x="123" y="230"/>
                    </a:lnTo>
                    <a:lnTo>
                      <a:pt x="123" y="225"/>
                    </a:lnTo>
                    <a:lnTo>
                      <a:pt x="123" y="220"/>
                    </a:lnTo>
                    <a:lnTo>
                      <a:pt x="123" y="214"/>
                    </a:lnTo>
                    <a:lnTo>
                      <a:pt x="123" y="209"/>
                    </a:lnTo>
                    <a:lnTo>
                      <a:pt x="123" y="203"/>
                    </a:lnTo>
                    <a:lnTo>
                      <a:pt x="123" y="197"/>
                    </a:lnTo>
                    <a:lnTo>
                      <a:pt x="123" y="191"/>
                    </a:lnTo>
                    <a:lnTo>
                      <a:pt x="123" y="185"/>
                    </a:lnTo>
                    <a:lnTo>
                      <a:pt x="123" y="180"/>
                    </a:lnTo>
                    <a:lnTo>
                      <a:pt x="124" y="174"/>
                    </a:lnTo>
                    <a:lnTo>
                      <a:pt x="123" y="166"/>
                    </a:lnTo>
                    <a:lnTo>
                      <a:pt x="123" y="160"/>
                    </a:lnTo>
                    <a:lnTo>
                      <a:pt x="123" y="154"/>
                    </a:lnTo>
                    <a:lnTo>
                      <a:pt x="123" y="148"/>
                    </a:lnTo>
                    <a:lnTo>
                      <a:pt x="122" y="141"/>
                    </a:lnTo>
                    <a:lnTo>
                      <a:pt x="122" y="136"/>
                    </a:lnTo>
                    <a:lnTo>
                      <a:pt x="120" y="129"/>
                    </a:lnTo>
                    <a:lnTo>
                      <a:pt x="120" y="124"/>
                    </a:lnTo>
                    <a:lnTo>
                      <a:pt x="118" y="118"/>
                    </a:lnTo>
                    <a:lnTo>
                      <a:pt x="117" y="112"/>
                    </a:lnTo>
                    <a:lnTo>
                      <a:pt x="115" y="106"/>
                    </a:lnTo>
                    <a:lnTo>
                      <a:pt x="114" y="101"/>
                    </a:lnTo>
                    <a:lnTo>
                      <a:pt x="112" y="96"/>
                    </a:lnTo>
                    <a:lnTo>
                      <a:pt x="109" y="90"/>
                    </a:lnTo>
                    <a:lnTo>
                      <a:pt x="107" y="85"/>
                    </a:lnTo>
                    <a:lnTo>
                      <a:pt x="105" y="81"/>
                    </a:lnTo>
                    <a:lnTo>
                      <a:pt x="101" y="76"/>
                    </a:lnTo>
                    <a:lnTo>
                      <a:pt x="98" y="73"/>
                    </a:lnTo>
                    <a:lnTo>
                      <a:pt x="96" y="69"/>
                    </a:lnTo>
                    <a:lnTo>
                      <a:pt x="92" y="66"/>
                    </a:lnTo>
                    <a:lnTo>
                      <a:pt x="89" y="62"/>
                    </a:lnTo>
                    <a:lnTo>
                      <a:pt x="86" y="58"/>
                    </a:lnTo>
                    <a:lnTo>
                      <a:pt x="83" y="56"/>
                    </a:lnTo>
                    <a:lnTo>
                      <a:pt x="80" y="53"/>
                    </a:lnTo>
                    <a:lnTo>
                      <a:pt x="74" y="47"/>
                    </a:lnTo>
                    <a:lnTo>
                      <a:pt x="68" y="42"/>
                    </a:lnTo>
                    <a:lnTo>
                      <a:pt x="62" y="38"/>
                    </a:lnTo>
                    <a:lnTo>
                      <a:pt x="57" y="35"/>
                    </a:lnTo>
                    <a:lnTo>
                      <a:pt x="51" y="32"/>
                    </a:lnTo>
                    <a:lnTo>
                      <a:pt x="46" y="28"/>
                    </a:lnTo>
                    <a:lnTo>
                      <a:pt x="40" y="25"/>
                    </a:lnTo>
                    <a:lnTo>
                      <a:pt x="37" y="24"/>
                    </a:lnTo>
                    <a:lnTo>
                      <a:pt x="31" y="22"/>
                    </a:lnTo>
                    <a:lnTo>
                      <a:pt x="27" y="21"/>
                    </a:lnTo>
                    <a:lnTo>
                      <a:pt x="23" y="19"/>
                    </a:lnTo>
                    <a:lnTo>
                      <a:pt x="20" y="18"/>
                    </a:lnTo>
                    <a:lnTo>
                      <a:pt x="16" y="17"/>
                    </a:lnTo>
                    <a:lnTo>
                      <a:pt x="12" y="14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6" name="Freeform 184"/>
              <p:cNvSpPr>
                <a:spLocks/>
              </p:cNvSpPr>
              <p:nvPr/>
            </p:nvSpPr>
            <p:spPr bwMode="auto">
              <a:xfrm>
                <a:off x="1671" y="1862"/>
                <a:ext cx="204" cy="109"/>
              </a:xfrm>
              <a:custGeom>
                <a:avLst/>
                <a:gdLst>
                  <a:gd name="T0" fmla="*/ 0 w 815"/>
                  <a:gd name="T1" fmla="*/ 0 h 430"/>
                  <a:gd name="T2" fmla="*/ 0 w 815"/>
                  <a:gd name="T3" fmla="*/ 0 h 430"/>
                  <a:gd name="T4" fmla="*/ 0 w 815"/>
                  <a:gd name="T5" fmla="*/ 0 h 430"/>
                  <a:gd name="T6" fmla="*/ 0 w 815"/>
                  <a:gd name="T7" fmla="*/ 0 h 430"/>
                  <a:gd name="T8" fmla="*/ 0 w 815"/>
                  <a:gd name="T9" fmla="*/ 0 h 430"/>
                  <a:gd name="T10" fmla="*/ 0 w 815"/>
                  <a:gd name="T11" fmla="*/ 0 h 430"/>
                  <a:gd name="T12" fmla="*/ 0 w 815"/>
                  <a:gd name="T13" fmla="*/ 0 h 430"/>
                  <a:gd name="T14" fmla="*/ 0 w 815"/>
                  <a:gd name="T15" fmla="*/ 0 h 430"/>
                  <a:gd name="T16" fmla="*/ 0 w 815"/>
                  <a:gd name="T17" fmla="*/ 0 h 430"/>
                  <a:gd name="T18" fmla="*/ 0 w 815"/>
                  <a:gd name="T19" fmla="*/ 0 h 430"/>
                  <a:gd name="T20" fmla="*/ 0 w 815"/>
                  <a:gd name="T21" fmla="*/ 0 h 430"/>
                  <a:gd name="T22" fmla="*/ 0 w 815"/>
                  <a:gd name="T23" fmla="*/ 0 h 430"/>
                  <a:gd name="T24" fmla="*/ 0 w 815"/>
                  <a:gd name="T25" fmla="*/ 0 h 430"/>
                  <a:gd name="T26" fmla="*/ 0 w 815"/>
                  <a:gd name="T27" fmla="*/ 0 h 430"/>
                  <a:gd name="T28" fmla="*/ 0 w 815"/>
                  <a:gd name="T29" fmla="*/ 0 h 430"/>
                  <a:gd name="T30" fmla="*/ 0 w 815"/>
                  <a:gd name="T31" fmla="*/ 0 h 430"/>
                  <a:gd name="T32" fmla="*/ 0 w 815"/>
                  <a:gd name="T33" fmla="*/ 0 h 430"/>
                  <a:gd name="T34" fmla="*/ 0 w 815"/>
                  <a:gd name="T35" fmla="*/ 0 h 430"/>
                  <a:gd name="T36" fmla="*/ 0 w 815"/>
                  <a:gd name="T37" fmla="*/ 0 h 430"/>
                  <a:gd name="T38" fmla="*/ 0 w 815"/>
                  <a:gd name="T39" fmla="*/ 0 h 430"/>
                  <a:gd name="T40" fmla="*/ 0 w 815"/>
                  <a:gd name="T41" fmla="*/ 0 h 430"/>
                  <a:gd name="T42" fmla="*/ 0 w 815"/>
                  <a:gd name="T43" fmla="*/ 0 h 430"/>
                  <a:gd name="T44" fmla="*/ 0 w 815"/>
                  <a:gd name="T45" fmla="*/ 0 h 430"/>
                  <a:gd name="T46" fmla="*/ 0 w 815"/>
                  <a:gd name="T47" fmla="*/ 0 h 430"/>
                  <a:gd name="T48" fmla="*/ 0 w 815"/>
                  <a:gd name="T49" fmla="*/ 0 h 430"/>
                  <a:gd name="T50" fmla="*/ 0 w 815"/>
                  <a:gd name="T51" fmla="*/ 0 h 430"/>
                  <a:gd name="T52" fmla="*/ 0 w 815"/>
                  <a:gd name="T53" fmla="*/ 0 h 430"/>
                  <a:gd name="T54" fmla="*/ 0 w 815"/>
                  <a:gd name="T55" fmla="*/ 0 h 430"/>
                  <a:gd name="T56" fmla="*/ 0 w 815"/>
                  <a:gd name="T57" fmla="*/ 0 h 430"/>
                  <a:gd name="T58" fmla="*/ 0 w 815"/>
                  <a:gd name="T59" fmla="*/ 0 h 430"/>
                  <a:gd name="T60" fmla="*/ 0 w 815"/>
                  <a:gd name="T61" fmla="*/ 0 h 430"/>
                  <a:gd name="T62" fmla="*/ 0 w 815"/>
                  <a:gd name="T63" fmla="*/ 0 h 430"/>
                  <a:gd name="T64" fmla="*/ 0 w 815"/>
                  <a:gd name="T65" fmla="*/ 0 h 430"/>
                  <a:gd name="T66" fmla="*/ 0 w 815"/>
                  <a:gd name="T67" fmla="*/ 0 h 430"/>
                  <a:gd name="T68" fmla="*/ 0 w 815"/>
                  <a:gd name="T69" fmla="*/ 0 h 430"/>
                  <a:gd name="T70" fmla="*/ 0 w 815"/>
                  <a:gd name="T71" fmla="*/ 0 h 430"/>
                  <a:gd name="T72" fmla="*/ 0 w 815"/>
                  <a:gd name="T73" fmla="*/ 0 h 430"/>
                  <a:gd name="T74" fmla="*/ 0 w 815"/>
                  <a:gd name="T75" fmla="*/ 0 h 430"/>
                  <a:gd name="T76" fmla="*/ 0 w 815"/>
                  <a:gd name="T77" fmla="*/ 0 h 430"/>
                  <a:gd name="T78" fmla="*/ 0 w 815"/>
                  <a:gd name="T79" fmla="*/ 0 h 430"/>
                  <a:gd name="T80" fmla="*/ 0 w 815"/>
                  <a:gd name="T81" fmla="*/ 0 h 430"/>
                  <a:gd name="T82" fmla="*/ 0 w 815"/>
                  <a:gd name="T83" fmla="*/ 0 h 430"/>
                  <a:gd name="T84" fmla="*/ 0 w 815"/>
                  <a:gd name="T85" fmla="*/ 0 h 430"/>
                  <a:gd name="T86" fmla="*/ 0 w 815"/>
                  <a:gd name="T87" fmla="*/ 0 h 430"/>
                  <a:gd name="T88" fmla="*/ 0 w 815"/>
                  <a:gd name="T89" fmla="*/ 0 h 430"/>
                  <a:gd name="T90" fmla="*/ 0 w 815"/>
                  <a:gd name="T91" fmla="*/ 0 h 430"/>
                  <a:gd name="T92" fmla="*/ 0 w 815"/>
                  <a:gd name="T93" fmla="*/ 0 h 430"/>
                  <a:gd name="T94" fmla="*/ 0 w 815"/>
                  <a:gd name="T95" fmla="*/ 0 h 430"/>
                  <a:gd name="T96" fmla="*/ 0 w 815"/>
                  <a:gd name="T97" fmla="*/ 0 h 430"/>
                  <a:gd name="T98" fmla="*/ 0 w 815"/>
                  <a:gd name="T99" fmla="*/ 0 h 430"/>
                  <a:gd name="T100" fmla="*/ 0 w 815"/>
                  <a:gd name="T101" fmla="*/ 0 h 430"/>
                  <a:gd name="T102" fmla="*/ 0 w 815"/>
                  <a:gd name="T103" fmla="*/ 0 h 430"/>
                  <a:gd name="T104" fmla="*/ 0 w 815"/>
                  <a:gd name="T105" fmla="*/ 0 h 430"/>
                  <a:gd name="T106" fmla="*/ 0 w 815"/>
                  <a:gd name="T107" fmla="*/ 0 h 430"/>
                  <a:gd name="T108" fmla="*/ 0 w 815"/>
                  <a:gd name="T109" fmla="*/ 0 h 430"/>
                  <a:gd name="T110" fmla="*/ 0 w 815"/>
                  <a:gd name="T111" fmla="*/ 0 h 430"/>
                  <a:gd name="T112" fmla="*/ 0 w 815"/>
                  <a:gd name="T113" fmla="*/ 0 h 430"/>
                  <a:gd name="T114" fmla="*/ 0 w 815"/>
                  <a:gd name="T115" fmla="*/ 0 h 430"/>
                  <a:gd name="T116" fmla="*/ 0 w 815"/>
                  <a:gd name="T117" fmla="*/ 0 h 430"/>
                  <a:gd name="T118" fmla="*/ 0 w 815"/>
                  <a:gd name="T119" fmla="*/ 0 h 4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15" h="430">
                    <a:moveTo>
                      <a:pt x="4" y="164"/>
                    </a:moveTo>
                    <a:lnTo>
                      <a:pt x="2" y="163"/>
                    </a:lnTo>
                    <a:lnTo>
                      <a:pt x="2" y="158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1" y="146"/>
                    </a:lnTo>
                    <a:lnTo>
                      <a:pt x="1" y="141"/>
                    </a:lnTo>
                    <a:lnTo>
                      <a:pt x="1" y="135"/>
                    </a:lnTo>
                    <a:lnTo>
                      <a:pt x="1" y="130"/>
                    </a:lnTo>
                    <a:lnTo>
                      <a:pt x="0" y="122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1" y="62"/>
                    </a:lnTo>
                    <a:lnTo>
                      <a:pt x="1" y="58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5" y="30"/>
                    </a:lnTo>
                    <a:lnTo>
                      <a:pt x="6" y="26"/>
                    </a:lnTo>
                    <a:lnTo>
                      <a:pt x="7" y="22"/>
                    </a:lnTo>
                    <a:lnTo>
                      <a:pt x="10" y="18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6" y="8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4" y="5"/>
                    </a:lnTo>
                    <a:lnTo>
                      <a:pt x="28" y="3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45" y="2"/>
                    </a:lnTo>
                    <a:lnTo>
                      <a:pt x="47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8" y="1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13" y="1"/>
                    </a:lnTo>
                    <a:lnTo>
                      <a:pt x="116" y="1"/>
                    </a:lnTo>
                    <a:lnTo>
                      <a:pt x="121" y="1"/>
                    </a:lnTo>
                    <a:lnTo>
                      <a:pt x="125" y="1"/>
                    </a:lnTo>
                    <a:lnTo>
                      <a:pt x="130" y="1"/>
                    </a:lnTo>
                    <a:lnTo>
                      <a:pt x="133" y="1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45" y="2"/>
                    </a:lnTo>
                    <a:lnTo>
                      <a:pt x="149" y="3"/>
                    </a:lnTo>
                    <a:lnTo>
                      <a:pt x="154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5" y="5"/>
                    </a:lnTo>
                    <a:lnTo>
                      <a:pt x="169" y="5"/>
                    </a:lnTo>
                    <a:lnTo>
                      <a:pt x="172" y="6"/>
                    </a:lnTo>
                    <a:lnTo>
                      <a:pt x="176" y="6"/>
                    </a:lnTo>
                    <a:lnTo>
                      <a:pt x="179" y="7"/>
                    </a:lnTo>
                    <a:lnTo>
                      <a:pt x="182" y="8"/>
                    </a:lnTo>
                    <a:lnTo>
                      <a:pt x="188" y="9"/>
                    </a:lnTo>
                    <a:lnTo>
                      <a:pt x="194" y="11"/>
                    </a:lnTo>
                    <a:lnTo>
                      <a:pt x="199" y="13"/>
                    </a:lnTo>
                    <a:lnTo>
                      <a:pt x="204" y="14"/>
                    </a:lnTo>
                    <a:lnTo>
                      <a:pt x="207" y="17"/>
                    </a:lnTo>
                    <a:lnTo>
                      <a:pt x="211" y="19"/>
                    </a:lnTo>
                    <a:lnTo>
                      <a:pt x="215" y="22"/>
                    </a:lnTo>
                    <a:lnTo>
                      <a:pt x="217" y="24"/>
                    </a:lnTo>
                    <a:lnTo>
                      <a:pt x="217" y="26"/>
                    </a:lnTo>
                    <a:lnTo>
                      <a:pt x="218" y="30"/>
                    </a:lnTo>
                    <a:lnTo>
                      <a:pt x="220" y="34"/>
                    </a:lnTo>
                    <a:lnTo>
                      <a:pt x="220" y="39"/>
                    </a:lnTo>
                    <a:lnTo>
                      <a:pt x="220" y="43"/>
                    </a:lnTo>
                    <a:lnTo>
                      <a:pt x="221" y="48"/>
                    </a:lnTo>
                    <a:lnTo>
                      <a:pt x="221" y="54"/>
                    </a:lnTo>
                    <a:lnTo>
                      <a:pt x="222" y="60"/>
                    </a:lnTo>
                    <a:lnTo>
                      <a:pt x="222" y="67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80"/>
                    </a:lnTo>
                    <a:lnTo>
                      <a:pt x="222" y="84"/>
                    </a:lnTo>
                    <a:lnTo>
                      <a:pt x="222" y="87"/>
                    </a:lnTo>
                    <a:lnTo>
                      <a:pt x="222" y="91"/>
                    </a:lnTo>
                    <a:lnTo>
                      <a:pt x="222" y="95"/>
                    </a:lnTo>
                    <a:lnTo>
                      <a:pt x="222" y="98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2" y="109"/>
                    </a:lnTo>
                    <a:lnTo>
                      <a:pt x="222" y="113"/>
                    </a:lnTo>
                    <a:lnTo>
                      <a:pt x="222" y="115"/>
                    </a:lnTo>
                    <a:lnTo>
                      <a:pt x="221" y="119"/>
                    </a:lnTo>
                    <a:lnTo>
                      <a:pt x="221" y="122"/>
                    </a:lnTo>
                    <a:lnTo>
                      <a:pt x="221" y="126"/>
                    </a:lnTo>
                    <a:lnTo>
                      <a:pt x="221" y="130"/>
                    </a:lnTo>
                    <a:lnTo>
                      <a:pt x="221" y="132"/>
                    </a:lnTo>
                    <a:lnTo>
                      <a:pt x="221" y="136"/>
                    </a:lnTo>
                    <a:lnTo>
                      <a:pt x="221" y="139"/>
                    </a:lnTo>
                    <a:lnTo>
                      <a:pt x="221" y="143"/>
                    </a:lnTo>
                    <a:lnTo>
                      <a:pt x="221" y="149"/>
                    </a:lnTo>
                    <a:lnTo>
                      <a:pt x="221" y="155"/>
                    </a:lnTo>
                    <a:lnTo>
                      <a:pt x="221" y="161"/>
                    </a:lnTo>
                    <a:lnTo>
                      <a:pt x="221" y="169"/>
                    </a:lnTo>
                    <a:lnTo>
                      <a:pt x="221" y="173"/>
                    </a:lnTo>
                    <a:lnTo>
                      <a:pt x="221" y="178"/>
                    </a:lnTo>
                    <a:lnTo>
                      <a:pt x="222" y="183"/>
                    </a:lnTo>
                    <a:lnTo>
                      <a:pt x="223" y="188"/>
                    </a:lnTo>
                    <a:lnTo>
                      <a:pt x="223" y="190"/>
                    </a:lnTo>
                    <a:lnTo>
                      <a:pt x="224" y="194"/>
                    </a:lnTo>
                    <a:lnTo>
                      <a:pt x="226" y="197"/>
                    </a:lnTo>
                    <a:lnTo>
                      <a:pt x="227" y="199"/>
                    </a:lnTo>
                    <a:lnTo>
                      <a:pt x="228" y="200"/>
                    </a:lnTo>
                    <a:lnTo>
                      <a:pt x="232" y="201"/>
                    </a:lnTo>
                    <a:lnTo>
                      <a:pt x="234" y="203"/>
                    </a:lnTo>
                    <a:lnTo>
                      <a:pt x="240" y="205"/>
                    </a:lnTo>
                    <a:lnTo>
                      <a:pt x="243" y="205"/>
                    </a:lnTo>
                    <a:lnTo>
                      <a:pt x="245" y="206"/>
                    </a:lnTo>
                    <a:lnTo>
                      <a:pt x="249" y="206"/>
                    </a:lnTo>
                    <a:lnTo>
                      <a:pt x="252" y="208"/>
                    </a:lnTo>
                    <a:lnTo>
                      <a:pt x="255" y="209"/>
                    </a:lnTo>
                    <a:lnTo>
                      <a:pt x="258" y="210"/>
                    </a:lnTo>
                    <a:lnTo>
                      <a:pt x="262" y="210"/>
                    </a:lnTo>
                    <a:lnTo>
                      <a:pt x="267" y="211"/>
                    </a:lnTo>
                    <a:lnTo>
                      <a:pt x="270" y="211"/>
                    </a:lnTo>
                    <a:lnTo>
                      <a:pt x="274" y="212"/>
                    </a:lnTo>
                    <a:lnTo>
                      <a:pt x="279" y="212"/>
                    </a:lnTo>
                    <a:lnTo>
                      <a:pt x="284" y="214"/>
                    </a:lnTo>
                    <a:lnTo>
                      <a:pt x="287" y="214"/>
                    </a:lnTo>
                    <a:lnTo>
                      <a:pt x="292" y="215"/>
                    </a:lnTo>
                    <a:lnTo>
                      <a:pt x="297" y="215"/>
                    </a:lnTo>
                    <a:lnTo>
                      <a:pt x="302" y="216"/>
                    </a:lnTo>
                    <a:lnTo>
                      <a:pt x="307" y="216"/>
                    </a:lnTo>
                    <a:lnTo>
                      <a:pt x="312" y="217"/>
                    </a:lnTo>
                    <a:lnTo>
                      <a:pt x="317" y="217"/>
                    </a:lnTo>
                    <a:lnTo>
                      <a:pt x="323" y="218"/>
                    </a:lnTo>
                    <a:lnTo>
                      <a:pt x="327" y="218"/>
                    </a:lnTo>
                    <a:lnTo>
                      <a:pt x="332" y="220"/>
                    </a:lnTo>
                    <a:lnTo>
                      <a:pt x="337" y="220"/>
                    </a:lnTo>
                    <a:lnTo>
                      <a:pt x="343" y="221"/>
                    </a:lnTo>
                    <a:lnTo>
                      <a:pt x="348" y="221"/>
                    </a:lnTo>
                    <a:lnTo>
                      <a:pt x="353" y="221"/>
                    </a:lnTo>
                    <a:lnTo>
                      <a:pt x="358" y="221"/>
                    </a:lnTo>
                    <a:lnTo>
                      <a:pt x="364" y="222"/>
                    </a:lnTo>
                    <a:lnTo>
                      <a:pt x="369" y="222"/>
                    </a:lnTo>
                    <a:lnTo>
                      <a:pt x="372" y="222"/>
                    </a:lnTo>
                    <a:lnTo>
                      <a:pt x="377" y="222"/>
                    </a:lnTo>
                    <a:lnTo>
                      <a:pt x="383" y="223"/>
                    </a:lnTo>
                    <a:lnTo>
                      <a:pt x="387" y="223"/>
                    </a:lnTo>
                    <a:lnTo>
                      <a:pt x="393" y="223"/>
                    </a:lnTo>
                    <a:lnTo>
                      <a:pt x="397" y="223"/>
                    </a:lnTo>
                    <a:lnTo>
                      <a:pt x="403" y="223"/>
                    </a:lnTo>
                    <a:lnTo>
                      <a:pt x="406" y="223"/>
                    </a:lnTo>
                    <a:lnTo>
                      <a:pt x="410" y="223"/>
                    </a:lnTo>
                    <a:lnTo>
                      <a:pt x="415" y="223"/>
                    </a:lnTo>
                    <a:lnTo>
                      <a:pt x="420" y="225"/>
                    </a:lnTo>
                    <a:lnTo>
                      <a:pt x="423" y="223"/>
                    </a:lnTo>
                    <a:lnTo>
                      <a:pt x="427" y="223"/>
                    </a:lnTo>
                    <a:lnTo>
                      <a:pt x="431" y="223"/>
                    </a:lnTo>
                    <a:lnTo>
                      <a:pt x="434" y="223"/>
                    </a:lnTo>
                    <a:lnTo>
                      <a:pt x="437" y="222"/>
                    </a:lnTo>
                    <a:lnTo>
                      <a:pt x="440" y="222"/>
                    </a:lnTo>
                    <a:lnTo>
                      <a:pt x="444" y="222"/>
                    </a:lnTo>
                    <a:lnTo>
                      <a:pt x="446" y="222"/>
                    </a:lnTo>
                    <a:lnTo>
                      <a:pt x="451" y="221"/>
                    </a:lnTo>
                    <a:lnTo>
                      <a:pt x="455" y="221"/>
                    </a:lnTo>
                    <a:lnTo>
                      <a:pt x="457" y="220"/>
                    </a:lnTo>
                    <a:lnTo>
                      <a:pt x="460" y="218"/>
                    </a:lnTo>
                    <a:lnTo>
                      <a:pt x="461" y="216"/>
                    </a:lnTo>
                    <a:lnTo>
                      <a:pt x="462" y="214"/>
                    </a:lnTo>
                    <a:lnTo>
                      <a:pt x="462" y="210"/>
                    </a:lnTo>
                    <a:lnTo>
                      <a:pt x="463" y="206"/>
                    </a:lnTo>
                    <a:lnTo>
                      <a:pt x="465" y="201"/>
                    </a:lnTo>
                    <a:lnTo>
                      <a:pt x="465" y="197"/>
                    </a:lnTo>
                    <a:lnTo>
                      <a:pt x="466" y="190"/>
                    </a:lnTo>
                    <a:lnTo>
                      <a:pt x="467" y="186"/>
                    </a:lnTo>
                    <a:lnTo>
                      <a:pt x="467" y="182"/>
                    </a:lnTo>
                    <a:lnTo>
                      <a:pt x="467" y="178"/>
                    </a:lnTo>
                    <a:lnTo>
                      <a:pt x="467" y="175"/>
                    </a:lnTo>
                    <a:lnTo>
                      <a:pt x="467" y="171"/>
                    </a:lnTo>
                    <a:lnTo>
                      <a:pt x="467" y="167"/>
                    </a:lnTo>
                    <a:lnTo>
                      <a:pt x="468" y="164"/>
                    </a:lnTo>
                    <a:lnTo>
                      <a:pt x="468" y="160"/>
                    </a:lnTo>
                    <a:lnTo>
                      <a:pt x="468" y="156"/>
                    </a:lnTo>
                    <a:lnTo>
                      <a:pt x="468" y="153"/>
                    </a:lnTo>
                    <a:lnTo>
                      <a:pt x="469" y="149"/>
                    </a:lnTo>
                    <a:lnTo>
                      <a:pt x="469" y="146"/>
                    </a:lnTo>
                    <a:lnTo>
                      <a:pt x="469" y="142"/>
                    </a:lnTo>
                    <a:lnTo>
                      <a:pt x="469" y="137"/>
                    </a:lnTo>
                    <a:lnTo>
                      <a:pt x="471" y="133"/>
                    </a:lnTo>
                    <a:lnTo>
                      <a:pt x="471" y="130"/>
                    </a:lnTo>
                    <a:lnTo>
                      <a:pt x="471" y="126"/>
                    </a:lnTo>
                    <a:lnTo>
                      <a:pt x="471" y="122"/>
                    </a:lnTo>
                    <a:lnTo>
                      <a:pt x="471" y="118"/>
                    </a:lnTo>
                    <a:lnTo>
                      <a:pt x="471" y="114"/>
                    </a:lnTo>
                    <a:lnTo>
                      <a:pt x="471" y="110"/>
                    </a:lnTo>
                    <a:lnTo>
                      <a:pt x="471" y="107"/>
                    </a:lnTo>
                    <a:lnTo>
                      <a:pt x="472" y="102"/>
                    </a:lnTo>
                    <a:lnTo>
                      <a:pt x="472" y="98"/>
                    </a:lnTo>
                    <a:lnTo>
                      <a:pt x="472" y="95"/>
                    </a:lnTo>
                    <a:lnTo>
                      <a:pt x="472" y="91"/>
                    </a:lnTo>
                    <a:lnTo>
                      <a:pt x="472" y="87"/>
                    </a:lnTo>
                    <a:lnTo>
                      <a:pt x="472" y="84"/>
                    </a:lnTo>
                    <a:lnTo>
                      <a:pt x="473" y="80"/>
                    </a:lnTo>
                    <a:lnTo>
                      <a:pt x="473" y="74"/>
                    </a:lnTo>
                    <a:lnTo>
                      <a:pt x="474" y="68"/>
                    </a:lnTo>
                    <a:lnTo>
                      <a:pt x="474" y="60"/>
                    </a:lnTo>
                    <a:lnTo>
                      <a:pt x="476" y="56"/>
                    </a:lnTo>
                    <a:lnTo>
                      <a:pt x="476" y="50"/>
                    </a:lnTo>
                    <a:lnTo>
                      <a:pt x="477" y="46"/>
                    </a:lnTo>
                    <a:lnTo>
                      <a:pt x="478" y="41"/>
                    </a:lnTo>
                    <a:lnTo>
                      <a:pt x="479" y="39"/>
                    </a:lnTo>
                    <a:lnTo>
                      <a:pt x="479" y="36"/>
                    </a:lnTo>
                    <a:lnTo>
                      <a:pt x="482" y="35"/>
                    </a:lnTo>
                    <a:lnTo>
                      <a:pt x="482" y="34"/>
                    </a:lnTo>
                    <a:lnTo>
                      <a:pt x="485" y="31"/>
                    </a:lnTo>
                    <a:lnTo>
                      <a:pt x="490" y="30"/>
                    </a:lnTo>
                    <a:lnTo>
                      <a:pt x="496" y="29"/>
                    </a:lnTo>
                    <a:lnTo>
                      <a:pt x="499" y="28"/>
                    </a:lnTo>
                    <a:lnTo>
                      <a:pt x="502" y="26"/>
                    </a:lnTo>
                    <a:lnTo>
                      <a:pt x="506" y="25"/>
                    </a:lnTo>
                    <a:lnTo>
                      <a:pt x="511" y="25"/>
                    </a:lnTo>
                    <a:lnTo>
                      <a:pt x="516" y="24"/>
                    </a:lnTo>
                    <a:lnTo>
                      <a:pt x="520" y="24"/>
                    </a:lnTo>
                    <a:lnTo>
                      <a:pt x="525" y="23"/>
                    </a:lnTo>
                    <a:lnTo>
                      <a:pt x="530" y="23"/>
                    </a:lnTo>
                    <a:lnTo>
                      <a:pt x="535" y="22"/>
                    </a:lnTo>
                    <a:lnTo>
                      <a:pt x="541" y="20"/>
                    </a:lnTo>
                    <a:lnTo>
                      <a:pt x="547" y="19"/>
                    </a:lnTo>
                    <a:lnTo>
                      <a:pt x="553" y="19"/>
                    </a:lnTo>
                    <a:lnTo>
                      <a:pt x="558" y="18"/>
                    </a:lnTo>
                    <a:lnTo>
                      <a:pt x="564" y="18"/>
                    </a:lnTo>
                    <a:lnTo>
                      <a:pt x="571" y="17"/>
                    </a:lnTo>
                    <a:lnTo>
                      <a:pt x="579" y="17"/>
                    </a:lnTo>
                    <a:lnTo>
                      <a:pt x="585" y="16"/>
                    </a:lnTo>
                    <a:lnTo>
                      <a:pt x="591" y="14"/>
                    </a:lnTo>
                    <a:lnTo>
                      <a:pt x="598" y="14"/>
                    </a:lnTo>
                    <a:lnTo>
                      <a:pt x="604" y="14"/>
                    </a:lnTo>
                    <a:lnTo>
                      <a:pt x="611" y="13"/>
                    </a:lnTo>
                    <a:lnTo>
                      <a:pt x="619" y="13"/>
                    </a:lnTo>
                    <a:lnTo>
                      <a:pt x="626" y="12"/>
                    </a:lnTo>
                    <a:lnTo>
                      <a:pt x="633" y="12"/>
                    </a:lnTo>
                    <a:lnTo>
                      <a:pt x="639" y="12"/>
                    </a:lnTo>
                    <a:lnTo>
                      <a:pt x="647" y="11"/>
                    </a:lnTo>
                    <a:lnTo>
                      <a:pt x="654" y="11"/>
                    </a:lnTo>
                    <a:lnTo>
                      <a:pt x="661" y="11"/>
                    </a:lnTo>
                    <a:lnTo>
                      <a:pt x="667" y="9"/>
                    </a:lnTo>
                    <a:lnTo>
                      <a:pt x="675" y="9"/>
                    </a:lnTo>
                    <a:lnTo>
                      <a:pt x="681" y="9"/>
                    </a:lnTo>
                    <a:lnTo>
                      <a:pt x="688" y="9"/>
                    </a:lnTo>
                    <a:lnTo>
                      <a:pt x="694" y="9"/>
                    </a:lnTo>
                    <a:lnTo>
                      <a:pt x="701" y="9"/>
                    </a:lnTo>
                    <a:lnTo>
                      <a:pt x="707" y="9"/>
                    </a:lnTo>
                    <a:lnTo>
                      <a:pt x="713" y="9"/>
                    </a:lnTo>
                    <a:lnTo>
                      <a:pt x="719" y="9"/>
                    </a:lnTo>
                    <a:lnTo>
                      <a:pt x="725" y="9"/>
                    </a:lnTo>
                    <a:lnTo>
                      <a:pt x="732" y="9"/>
                    </a:lnTo>
                    <a:lnTo>
                      <a:pt x="738" y="11"/>
                    </a:lnTo>
                    <a:lnTo>
                      <a:pt x="742" y="11"/>
                    </a:lnTo>
                    <a:lnTo>
                      <a:pt x="747" y="11"/>
                    </a:lnTo>
                    <a:lnTo>
                      <a:pt x="753" y="11"/>
                    </a:lnTo>
                    <a:lnTo>
                      <a:pt x="758" y="12"/>
                    </a:lnTo>
                    <a:lnTo>
                      <a:pt x="763" y="12"/>
                    </a:lnTo>
                    <a:lnTo>
                      <a:pt x="767" y="12"/>
                    </a:lnTo>
                    <a:lnTo>
                      <a:pt x="772" y="13"/>
                    </a:lnTo>
                    <a:lnTo>
                      <a:pt x="776" y="14"/>
                    </a:lnTo>
                    <a:lnTo>
                      <a:pt x="779" y="14"/>
                    </a:lnTo>
                    <a:lnTo>
                      <a:pt x="783" y="16"/>
                    </a:lnTo>
                    <a:lnTo>
                      <a:pt x="785" y="17"/>
                    </a:lnTo>
                    <a:lnTo>
                      <a:pt x="789" y="18"/>
                    </a:lnTo>
                    <a:lnTo>
                      <a:pt x="792" y="20"/>
                    </a:lnTo>
                    <a:lnTo>
                      <a:pt x="796" y="23"/>
                    </a:lnTo>
                    <a:lnTo>
                      <a:pt x="798" y="26"/>
                    </a:lnTo>
                    <a:lnTo>
                      <a:pt x="799" y="31"/>
                    </a:lnTo>
                    <a:lnTo>
                      <a:pt x="801" y="34"/>
                    </a:lnTo>
                    <a:lnTo>
                      <a:pt x="802" y="39"/>
                    </a:lnTo>
                    <a:lnTo>
                      <a:pt x="803" y="42"/>
                    </a:lnTo>
                    <a:lnTo>
                      <a:pt x="804" y="47"/>
                    </a:lnTo>
                    <a:lnTo>
                      <a:pt x="804" y="52"/>
                    </a:lnTo>
                    <a:lnTo>
                      <a:pt x="806" y="57"/>
                    </a:lnTo>
                    <a:lnTo>
                      <a:pt x="806" y="63"/>
                    </a:lnTo>
                    <a:lnTo>
                      <a:pt x="807" y="69"/>
                    </a:lnTo>
                    <a:lnTo>
                      <a:pt x="808" y="75"/>
                    </a:lnTo>
                    <a:lnTo>
                      <a:pt x="808" y="81"/>
                    </a:lnTo>
                    <a:lnTo>
                      <a:pt x="809" y="88"/>
                    </a:lnTo>
                    <a:lnTo>
                      <a:pt x="810" y="96"/>
                    </a:lnTo>
                    <a:lnTo>
                      <a:pt x="810" y="103"/>
                    </a:lnTo>
                    <a:lnTo>
                      <a:pt x="810" y="110"/>
                    </a:lnTo>
                    <a:lnTo>
                      <a:pt x="812" y="118"/>
                    </a:lnTo>
                    <a:lnTo>
                      <a:pt x="812" y="126"/>
                    </a:lnTo>
                    <a:lnTo>
                      <a:pt x="812" y="135"/>
                    </a:lnTo>
                    <a:lnTo>
                      <a:pt x="813" y="143"/>
                    </a:lnTo>
                    <a:lnTo>
                      <a:pt x="813" y="152"/>
                    </a:lnTo>
                    <a:lnTo>
                      <a:pt x="814" y="160"/>
                    </a:lnTo>
                    <a:lnTo>
                      <a:pt x="814" y="169"/>
                    </a:lnTo>
                    <a:lnTo>
                      <a:pt x="814" y="177"/>
                    </a:lnTo>
                    <a:lnTo>
                      <a:pt x="814" y="187"/>
                    </a:lnTo>
                    <a:lnTo>
                      <a:pt x="814" y="195"/>
                    </a:lnTo>
                    <a:lnTo>
                      <a:pt x="814" y="204"/>
                    </a:lnTo>
                    <a:lnTo>
                      <a:pt x="815" y="214"/>
                    </a:lnTo>
                    <a:lnTo>
                      <a:pt x="815" y="222"/>
                    </a:lnTo>
                    <a:lnTo>
                      <a:pt x="815" y="232"/>
                    </a:lnTo>
                    <a:lnTo>
                      <a:pt x="815" y="240"/>
                    </a:lnTo>
                    <a:lnTo>
                      <a:pt x="815" y="249"/>
                    </a:lnTo>
                    <a:lnTo>
                      <a:pt x="815" y="259"/>
                    </a:lnTo>
                    <a:lnTo>
                      <a:pt x="815" y="267"/>
                    </a:lnTo>
                    <a:lnTo>
                      <a:pt x="815" y="276"/>
                    </a:lnTo>
                    <a:lnTo>
                      <a:pt x="815" y="284"/>
                    </a:lnTo>
                    <a:lnTo>
                      <a:pt x="815" y="293"/>
                    </a:lnTo>
                    <a:lnTo>
                      <a:pt x="815" y="302"/>
                    </a:lnTo>
                    <a:lnTo>
                      <a:pt x="815" y="310"/>
                    </a:lnTo>
                    <a:lnTo>
                      <a:pt x="815" y="317"/>
                    </a:lnTo>
                    <a:lnTo>
                      <a:pt x="815" y="325"/>
                    </a:lnTo>
                    <a:lnTo>
                      <a:pt x="815" y="334"/>
                    </a:lnTo>
                    <a:lnTo>
                      <a:pt x="814" y="341"/>
                    </a:lnTo>
                    <a:lnTo>
                      <a:pt x="814" y="348"/>
                    </a:lnTo>
                    <a:lnTo>
                      <a:pt x="814" y="356"/>
                    </a:lnTo>
                    <a:lnTo>
                      <a:pt x="814" y="363"/>
                    </a:lnTo>
                    <a:lnTo>
                      <a:pt x="814" y="369"/>
                    </a:lnTo>
                    <a:lnTo>
                      <a:pt x="814" y="375"/>
                    </a:lnTo>
                    <a:lnTo>
                      <a:pt x="813" y="381"/>
                    </a:lnTo>
                    <a:lnTo>
                      <a:pt x="813" y="387"/>
                    </a:lnTo>
                    <a:lnTo>
                      <a:pt x="813" y="392"/>
                    </a:lnTo>
                    <a:lnTo>
                      <a:pt x="813" y="398"/>
                    </a:lnTo>
                    <a:lnTo>
                      <a:pt x="812" y="402"/>
                    </a:lnTo>
                    <a:lnTo>
                      <a:pt x="812" y="407"/>
                    </a:lnTo>
                    <a:lnTo>
                      <a:pt x="812" y="410"/>
                    </a:lnTo>
                    <a:lnTo>
                      <a:pt x="812" y="414"/>
                    </a:lnTo>
                    <a:lnTo>
                      <a:pt x="810" y="418"/>
                    </a:lnTo>
                    <a:lnTo>
                      <a:pt x="810" y="420"/>
                    </a:lnTo>
                    <a:lnTo>
                      <a:pt x="810" y="424"/>
                    </a:lnTo>
                    <a:lnTo>
                      <a:pt x="810" y="426"/>
                    </a:lnTo>
                    <a:lnTo>
                      <a:pt x="808" y="429"/>
                    </a:lnTo>
                    <a:lnTo>
                      <a:pt x="806" y="430"/>
                    </a:lnTo>
                    <a:lnTo>
                      <a:pt x="804" y="429"/>
                    </a:lnTo>
                    <a:lnTo>
                      <a:pt x="803" y="426"/>
                    </a:lnTo>
                    <a:lnTo>
                      <a:pt x="802" y="424"/>
                    </a:lnTo>
                    <a:lnTo>
                      <a:pt x="802" y="420"/>
                    </a:lnTo>
                    <a:lnTo>
                      <a:pt x="801" y="416"/>
                    </a:lnTo>
                    <a:lnTo>
                      <a:pt x="801" y="414"/>
                    </a:lnTo>
                    <a:lnTo>
                      <a:pt x="799" y="409"/>
                    </a:lnTo>
                    <a:lnTo>
                      <a:pt x="799" y="404"/>
                    </a:lnTo>
                    <a:lnTo>
                      <a:pt x="798" y="399"/>
                    </a:lnTo>
                    <a:lnTo>
                      <a:pt x="798" y="395"/>
                    </a:lnTo>
                    <a:lnTo>
                      <a:pt x="797" y="391"/>
                    </a:lnTo>
                    <a:lnTo>
                      <a:pt x="797" y="385"/>
                    </a:lnTo>
                    <a:lnTo>
                      <a:pt x="797" y="381"/>
                    </a:lnTo>
                    <a:lnTo>
                      <a:pt x="797" y="378"/>
                    </a:lnTo>
                    <a:lnTo>
                      <a:pt x="797" y="374"/>
                    </a:lnTo>
                    <a:lnTo>
                      <a:pt x="797" y="370"/>
                    </a:lnTo>
                    <a:lnTo>
                      <a:pt x="797" y="365"/>
                    </a:lnTo>
                    <a:lnTo>
                      <a:pt x="797" y="361"/>
                    </a:lnTo>
                    <a:lnTo>
                      <a:pt x="797" y="356"/>
                    </a:lnTo>
                    <a:lnTo>
                      <a:pt x="797" y="352"/>
                    </a:lnTo>
                    <a:lnTo>
                      <a:pt x="797" y="346"/>
                    </a:lnTo>
                    <a:lnTo>
                      <a:pt x="797" y="340"/>
                    </a:lnTo>
                    <a:lnTo>
                      <a:pt x="797" y="334"/>
                    </a:lnTo>
                    <a:lnTo>
                      <a:pt x="797" y="329"/>
                    </a:lnTo>
                    <a:lnTo>
                      <a:pt x="796" y="322"/>
                    </a:lnTo>
                    <a:lnTo>
                      <a:pt x="796" y="316"/>
                    </a:lnTo>
                    <a:lnTo>
                      <a:pt x="796" y="310"/>
                    </a:lnTo>
                    <a:lnTo>
                      <a:pt x="796" y="302"/>
                    </a:lnTo>
                    <a:lnTo>
                      <a:pt x="796" y="295"/>
                    </a:lnTo>
                    <a:lnTo>
                      <a:pt x="796" y="288"/>
                    </a:lnTo>
                    <a:lnTo>
                      <a:pt x="796" y="280"/>
                    </a:lnTo>
                    <a:lnTo>
                      <a:pt x="796" y="274"/>
                    </a:lnTo>
                    <a:lnTo>
                      <a:pt x="796" y="267"/>
                    </a:lnTo>
                    <a:lnTo>
                      <a:pt x="796" y="260"/>
                    </a:lnTo>
                    <a:lnTo>
                      <a:pt x="796" y="251"/>
                    </a:lnTo>
                    <a:lnTo>
                      <a:pt x="796" y="244"/>
                    </a:lnTo>
                    <a:lnTo>
                      <a:pt x="796" y="237"/>
                    </a:lnTo>
                    <a:lnTo>
                      <a:pt x="796" y="229"/>
                    </a:lnTo>
                    <a:lnTo>
                      <a:pt x="796" y="222"/>
                    </a:lnTo>
                    <a:lnTo>
                      <a:pt x="796" y="215"/>
                    </a:lnTo>
                    <a:lnTo>
                      <a:pt x="796" y="208"/>
                    </a:lnTo>
                    <a:lnTo>
                      <a:pt x="796" y="199"/>
                    </a:lnTo>
                    <a:lnTo>
                      <a:pt x="796" y="192"/>
                    </a:lnTo>
                    <a:lnTo>
                      <a:pt x="796" y="184"/>
                    </a:lnTo>
                    <a:lnTo>
                      <a:pt x="795" y="177"/>
                    </a:lnTo>
                    <a:lnTo>
                      <a:pt x="795" y="170"/>
                    </a:lnTo>
                    <a:lnTo>
                      <a:pt x="795" y="163"/>
                    </a:lnTo>
                    <a:lnTo>
                      <a:pt x="795" y="155"/>
                    </a:lnTo>
                    <a:lnTo>
                      <a:pt x="795" y="148"/>
                    </a:lnTo>
                    <a:lnTo>
                      <a:pt x="795" y="141"/>
                    </a:lnTo>
                    <a:lnTo>
                      <a:pt x="793" y="133"/>
                    </a:lnTo>
                    <a:lnTo>
                      <a:pt x="793" y="127"/>
                    </a:lnTo>
                    <a:lnTo>
                      <a:pt x="793" y="120"/>
                    </a:lnTo>
                    <a:lnTo>
                      <a:pt x="793" y="114"/>
                    </a:lnTo>
                    <a:lnTo>
                      <a:pt x="792" y="109"/>
                    </a:lnTo>
                    <a:lnTo>
                      <a:pt x="792" y="103"/>
                    </a:lnTo>
                    <a:lnTo>
                      <a:pt x="792" y="97"/>
                    </a:lnTo>
                    <a:lnTo>
                      <a:pt x="791" y="91"/>
                    </a:lnTo>
                    <a:lnTo>
                      <a:pt x="791" y="86"/>
                    </a:lnTo>
                    <a:lnTo>
                      <a:pt x="790" y="81"/>
                    </a:lnTo>
                    <a:lnTo>
                      <a:pt x="790" y="75"/>
                    </a:lnTo>
                    <a:lnTo>
                      <a:pt x="789" y="71"/>
                    </a:lnTo>
                    <a:lnTo>
                      <a:pt x="789" y="68"/>
                    </a:lnTo>
                    <a:lnTo>
                      <a:pt x="789" y="64"/>
                    </a:lnTo>
                    <a:lnTo>
                      <a:pt x="787" y="60"/>
                    </a:lnTo>
                    <a:lnTo>
                      <a:pt x="787" y="57"/>
                    </a:lnTo>
                    <a:lnTo>
                      <a:pt x="786" y="53"/>
                    </a:lnTo>
                    <a:lnTo>
                      <a:pt x="786" y="52"/>
                    </a:lnTo>
                    <a:lnTo>
                      <a:pt x="784" y="47"/>
                    </a:lnTo>
                    <a:lnTo>
                      <a:pt x="784" y="45"/>
                    </a:lnTo>
                    <a:lnTo>
                      <a:pt x="780" y="43"/>
                    </a:lnTo>
                    <a:lnTo>
                      <a:pt x="776" y="41"/>
                    </a:lnTo>
                    <a:lnTo>
                      <a:pt x="772" y="40"/>
                    </a:lnTo>
                    <a:lnTo>
                      <a:pt x="766" y="39"/>
                    </a:lnTo>
                    <a:lnTo>
                      <a:pt x="762" y="37"/>
                    </a:lnTo>
                    <a:lnTo>
                      <a:pt x="758" y="37"/>
                    </a:lnTo>
                    <a:lnTo>
                      <a:pt x="755" y="36"/>
                    </a:lnTo>
                    <a:lnTo>
                      <a:pt x="751" y="36"/>
                    </a:lnTo>
                    <a:lnTo>
                      <a:pt x="746" y="36"/>
                    </a:lnTo>
                    <a:lnTo>
                      <a:pt x="742" y="35"/>
                    </a:lnTo>
                    <a:lnTo>
                      <a:pt x="738" y="35"/>
                    </a:lnTo>
                    <a:lnTo>
                      <a:pt x="733" y="35"/>
                    </a:lnTo>
                    <a:lnTo>
                      <a:pt x="728" y="34"/>
                    </a:lnTo>
                    <a:lnTo>
                      <a:pt x="722" y="34"/>
                    </a:lnTo>
                    <a:lnTo>
                      <a:pt x="717" y="34"/>
                    </a:lnTo>
                    <a:lnTo>
                      <a:pt x="712" y="34"/>
                    </a:lnTo>
                    <a:lnTo>
                      <a:pt x="706" y="33"/>
                    </a:lnTo>
                    <a:lnTo>
                      <a:pt x="701" y="33"/>
                    </a:lnTo>
                    <a:lnTo>
                      <a:pt x="695" y="33"/>
                    </a:lnTo>
                    <a:lnTo>
                      <a:pt x="689" y="33"/>
                    </a:lnTo>
                    <a:lnTo>
                      <a:pt x="683" y="31"/>
                    </a:lnTo>
                    <a:lnTo>
                      <a:pt x="677" y="31"/>
                    </a:lnTo>
                    <a:lnTo>
                      <a:pt x="671" y="31"/>
                    </a:lnTo>
                    <a:lnTo>
                      <a:pt x="665" y="31"/>
                    </a:lnTo>
                    <a:lnTo>
                      <a:pt x="659" y="31"/>
                    </a:lnTo>
                    <a:lnTo>
                      <a:pt x="653" y="31"/>
                    </a:lnTo>
                    <a:lnTo>
                      <a:pt x="647" y="31"/>
                    </a:lnTo>
                    <a:lnTo>
                      <a:pt x="641" y="33"/>
                    </a:lnTo>
                    <a:lnTo>
                      <a:pt x="634" y="33"/>
                    </a:lnTo>
                    <a:lnTo>
                      <a:pt x="628" y="33"/>
                    </a:lnTo>
                    <a:lnTo>
                      <a:pt x="621" y="33"/>
                    </a:lnTo>
                    <a:lnTo>
                      <a:pt x="615" y="33"/>
                    </a:lnTo>
                    <a:lnTo>
                      <a:pt x="609" y="33"/>
                    </a:lnTo>
                    <a:lnTo>
                      <a:pt x="603" y="33"/>
                    </a:lnTo>
                    <a:lnTo>
                      <a:pt x="596" y="33"/>
                    </a:lnTo>
                    <a:lnTo>
                      <a:pt x="591" y="34"/>
                    </a:lnTo>
                    <a:lnTo>
                      <a:pt x="585" y="34"/>
                    </a:lnTo>
                    <a:lnTo>
                      <a:pt x="579" y="34"/>
                    </a:lnTo>
                    <a:lnTo>
                      <a:pt x="574" y="34"/>
                    </a:lnTo>
                    <a:lnTo>
                      <a:pt x="568" y="34"/>
                    </a:lnTo>
                    <a:lnTo>
                      <a:pt x="562" y="34"/>
                    </a:lnTo>
                    <a:lnTo>
                      <a:pt x="557" y="35"/>
                    </a:lnTo>
                    <a:lnTo>
                      <a:pt x="552" y="35"/>
                    </a:lnTo>
                    <a:lnTo>
                      <a:pt x="547" y="36"/>
                    </a:lnTo>
                    <a:lnTo>
                      <a:pt x="542" y="36"/>
                    </a:lnTo>
                    <a:lnTo>
                      <a:pt x="537" y="36"/>
                    </a:lnTo>
                    <a:lnTo>
                      <a:pt x="533" y="37"/>
                    </a:lnTo>
                    <a:lnTo>
                      <a:pt x="529" y="37"/>
                    </a:lnTo>
                    <a:lnTo>
                      <a:pt x="524" y="37"/>
                    </a:lnTo>
                    <a:lnTo>
                      <a:pt x="522" y="39"/>
                    </a:lnTo>
                    <a:lnTo>
                      <a:pt x="518" y="39"/>
                    </a:lnTo>
                    <a:lnTo>
                      <a:pt x="514" y="40"/>
                    </a:lnTo>
                    <a:lnTo>
                      <a:pt x="511" y="40"/>
                    </a:lnTo>
                    <a:lnTo>
                      <a:pt x="508" y="41"/>
                    </a:lnTo>
                    <a:lnTo>
                      <a:pt x="505" y="42"/>
                    </a:lnTo>
                    <a:lnTo>
                      <a:pt x="503" y="43"/>
                    </a:lnTo>
                    <a:lnTo>
                      <a:pt x="500" y="45"/>
                    </a:lnTo>
                    <a:lnTo>
                      <a:pt x="497" y="47"/>
                    </a:lnTo>
                    <a:lnTo>
                      <a:pt x="495" y="48"/>
                    </a:lnTo>
                    <a:lnTo>
                      <a:pt x="494" y="52"/>
                    </a:lnTo>
                    <a:lnTo>
                      <a:pt x="493" y="54"/>
                    </a:lnTo>
                    <a:lnTo>
                      <a:pt x="491" y="59"/>
                    </a:lnTo>
                    <a:lnTo>
                      <a:pt x="489" y="64"/>
                    </a:lnTo>
                    <a:lnTo>
                      <a:pt x="489" y="70"/>
                    </a:lnTo>
                    <a:lnTo>
                      <a:pt x="488" y="71"/>
                    </a:lnTo>
                    <a:lnTo>
                      <a:pt x="488" y="75"/>
                    </a:lnTo>
                    <a:lnTo>
                      <a:pt x="488" y="79"/>
                    </a:lnTo>
                    <a:lnTo>
                      <a:pt x="488" y="82"/>
                    </a:lnTo>
                    <a:lnTo>
                      <a:pt x="488" y="85"/>
                    </a:lnTo>
                    <a:lnTo>
                      <a:pt x="486" y="88"/>
                    </a:lnTo>
                    <a:lnTo>
                      <a:pt x="486" y="92"/>
                    </a:lnTo>
                    <a:lnTo>
                      <a:pt x="486" y="96"/>
                    </a:lnTo>
                    <a:lnTo>
                      <a:pt x="486" y="99"/>
                    </a:lnTo>
                    <a:lnTo>
                      <a:pt x="486" y="103"/>
                    </a:lnTo>
                    <a:lnTo>
                      <a:pt x="486" y="107"/>
                    </a:lnTo>
                    <a:lnTo>
                      <a:pt x="486" y="110"/>
                    </a:lnTo>
                    <a:lnTo>
                      <a:pt x="486" y="114"/>
                    </a:lnTo>
                    <a:lnTo>
                      <a:pt x="486" y="118"/>
                    </a:lnTo>
                    <a:lnTo>
                      <a:pt x="486" y="122"/>
                    </a:lnTo>
                    <a:lnTo>
                      <a:pt x="486" y="126"/>
                    </a:lnTo>
                    <a:lnTo>
                      <a:pt x="486" y="130"/>
                    </a:lnTo>
                    <a:lnTo>
                      <a:pt x="486" y="135"/>
                    </a:lnTo>
                    <a:lnTo>
                      <a:pt x="486" y="138"/>
                    </a:lnTo>
                    <a:lnTo>
                      <a:pt x="486" y="143"/>
                    </a:lnTo>
                    <a:lnTo>
                      <a:pt x="485" y="147"/>
                    </a:lnTo>
                    <a:lnTo>
                      <a:pt x="485" y="150"/>
                    </a:lnTo>
                    <a:lnTo>
                      <a:pt x="485" y="154"/>
                    </a:lnTo>
                    <a:lnTo>
                      <a:pt x="485" y="159"/>
                    </a:lnTo>
                    <a:lnTo>
                      <a:pt x="485" y="163"/>
                    </a:lnTo>
                    <a:lnTo>
                      <a:pt x="485" y="166"/>
                    </a:lnTo>
                    <a:lnTo>
                      <a:pt x="485" y="170"/>
                    </a:lnTo>
                    <a:lnTo>
                      <a:pt x="485" y="175"/>
                    </a:lnTo>
                    <a:lnTo>
                      <a:pt x="485" y="178"/>
                    </a:lnTo>
                    <a:lnTo>
                      <a:pt x="485" y="182"/>
                    </a:lnTo>
                    <a:lnTo>
                      <a:pt x="484" y="186"/>
                    </a:lnTo>
                    <a:lnTo>
                      <a:pt x="484" y="189"/>
                    </a:lnTo>
                    <a:lnTo>
                      <a:pt x="483" y="192"/>
                    </a:lnTo>
                    <a:lnTo>
                      <a:pt x="483" y="195"/>
                    </a:lnTo>
                    <a:lnTo>
                      <a:pt x="483" y="199"/>
                    </a:lnTo>
                    <a:lnTo>
                      <a:pt x="483" y="203"/>
                    </a:lnTo>
                    <a:lnTo>
                      <a:pt x="482" y="208"/>
                    </a:lnTo>
                    <a:lnTo>
                      <a:pt x="482" y="214"/>
                    </a:lnTo>
                    <a:lnTo>
                      <a:pt x="480" y="218"/>
                    </a:lnTo>
                    <a:lnTo>
                      <a:pt x="479" y="223"/>
                    </a:lnTo>
                    <a:lnTo>
                      <a:pt x="477" y="227"/>
                    </a:lnTo>
                    <a:lnTo>
                      <a:pt x="474" y="231"/>
                    </a:lnTo>
                    <a:lnTo>
                      <a:pt x="472" y="233"/>
                    </a:lnTo>
                    <a:lnTo>
                      <a:pt x="471" y="235"/>
                    </a:lnTo>
                    <a:lnTo>
                      <a:pt x="467" y="235"/>
                    </a:lnTo>
                    <a:lnTo>
                      <a:pt x="462" y="237"/>
                    </a:lnTo>
                    <a:lnTo>
                      <a:pt x="457" y="237"/>
                    </a:lnTo>
                    <a:lnTo>
                      <a:pt x="451" y="238"/>
                    </a:lnTo>
                    <a:lnTo>
                      <a:pt x="448" y="238"/>
                    </a:lnTo>
                    <a:lnTo>
                      <a:pt x="444" y="239"/>
                    </a:lnTo>
                    <a:lnTo>
                      <a:pt x="440" y="239"/>
                    </a:lnTo>
                    <a:lnTo>
                      <a:pt x="437" y="240"/>
                    </a:lnTo>
                    <a:lnTo>
                      <a:pt x="433" y="240"/>
                    </a:lnTo>
                    <a:lnTo>
                      <a:pt x="429" y="240"/>
                    </a:lnTo>
                    <a:lnTo>
                      <a:pt x="425" y="242"/>
                    </a:lnTo>
                    <a:lnTo>
                      <a:pt x="421" y="242"/>
                    </a:lnTo>
                    <a:lnTo>
                      <a:pt x="416" y="242"/>
                    </a:lnTo>
                    <a:lnTo>
                      <a:pt x="411" y="242"/>
                    </a:lnTo>
                    <a:lnTo>
                      <a:pt x="406" y="242"/>
                    </a:lnTo>
                    <a:lnTo>
                      <a:pt x="402" y="243"/>
                    </a:lnTo>
                    <a:lnTo>
                      <a:pt x="397" y="243"/>
                    </a:lnTo>
                    <a:lnTo>
                      <a:pt x="392" y="243"/>
                    </a:lnTo>
                    <a:lnTo>
                      <a:pt x="387" y="243"/>
                    </a:lnTo>
                    <a:lnTo>
                      <a:pt x="382" y="243"/>
                    </a:lnTo>
                    <a:lnTo>
                      <a:pt x="376" y="243"/>
                    </a:lnTo>
                    <a:lnTo>
                      <a:pt x="371" y="243"/>
                    </a:lnTo>
                    <a:lnTo>
                      <a:pt x="366" y="243"/>
                    </a:lnTo>
                    <a:lnTo>
                      <a:pt x="360" y="243"/>
                    </a:lnTo>
                    <a:lnTo>
                      <a:pt x="355" y="243"/>
                    </a:lnTo>
                    <a:lnTo>
                      <a:pt x="349" y="243"/>
                    </a:lnTo>
                    <a:lnTo>
                      <a:pt x="344" y="243"/>
                    </a:lnTo>
                    <a:lnTo>
                      <a:pt x="338" y="243"/>
                    </a:lnTo>
                    <a:lnTo>
                      <a:pt x="332" y="242"/>
                    </a:lnTo>
                    <a:lnTo>
                      <a:pt x="327" y="242"/>
                    </a:lnTo>
                    <a:lnTo>
                      <a:pt x="323" y="240"/>
                    </a:lnTo>
                    <a:lnTo>
                      <a:pt x="317" y="240"/>
                    </a:lnTo>
                    <a:lnTo>
                      <a:pt x="312" y="240"/>
                    </a:lnTo>
                    <a:lnTo>
                      <a:pt x="306" y="239"/>
                    </a:lnTo>
                    <a:lnTo>
                      <a:pt x="301" y="239"/>
                    </a:lnTo>
                    <a:lnTo>
                      <a:pt x="296" y="239"/>
                    </a:lnTo>
                    <a:lnTo>
                      <a:pt x="291" y="238"/>
                    </a:lnTo>
                    <a:lnTo>
                      <a:pt x="285" y="238"/>
                    </a:lnTo>
                    <a:lnTo>
                      <a:pt x="280" y="237"/>
                    </a:lnTo>
                    <a:lnTo>
                      <a:pt x="275" y="237"/>
                    </a:lnTo>
                    <a:lnTo>
                      <a:pt x="270" y="235"/>
                    </a:lnTo>
                    <a:lnTo>
                      <a:pt x="266" y="235"/>
                    </a:lnTo>
                    <a:lnTo>
                      <a:pt x="261" y="234"/>
                    </a:lnTo>
                    <a:lnTo>
                      <a:pt x="258" y="233"/>
                    </a:lnTo>
                    <a:lnTo>
                      <a:pt x="253" y="233"/>
                    </a:lnTo>
                    <a:lnTo>
                      <a:pt x="249" y="232"/>
                    </a:lnTo>
                    <a:lnTo>
                      <a:pt x="245" y="231"/>
                    </a:lnTo>
                    <a:lnTo>
                      <a:pt x="241" y="229"/>
                    </a:lnTo>
                    <a:lnTo>
                      <a:pt x="236" y="228"/>
                    </a:lnTo>
                    <a:lnTo>
                      <a:pt x="233" y="227"/>
                    </a:lnTo>
                    <a:lnTo>
                      <a:pt x="230" y="226"/>
                    </a:lnTo>
                    <a:lnTo>
                      <a:pt x="227" y="226"/>
                    </a:lnTo>
                    <a:lnTo>
                      <a:pt x="221" y="222"/>
                    </a:lnTo>
                    <a:lnTo>
                      <a:pt x="217" y="220"/>
                    </a:lnTo>
                    <a:lnTo>
                      <a:pt x="213" y="217"/>
                    </a:lnTo>
                    <a:lnTo>
                      <a:pt x="211" y="214"/>
                    </a:lnTo>
                    <a:lnTo>
                      <a:pt x="207" y="210"/>
                    </a:lnTo>
                    <a:lnTo>
                      <a:pt x="206" y="205"/>
                    </a:lnTo>
                    <a:lnTo>
                      <a:pt x="204" y="200"/>
                    </a:lnTo>
                    <a:lnTo>
                      <a:pt x="203" y="197"/>
                    </a:lnTo>
                    <a:lnTo>
                      <a:pt x="201" y="190"/>
                    </a:lnTo>
                    <a:lnTo>
                      <a:pt x="200" y="184"/>
                    </a:lnTo>
                    <a:lnTo>
                      <a:pt x="200" y="178"/>
                    </a:lnTo>
                    <a:lnTo>
                      <a:pt x="200" y="172"/>
                    </a:lnTo>
                    <a:lnTo>
                      <a:pt x="199" y="169"/>
                    </a:lnTo>
                    <a:lnTo>
                      <a:pt x="199" y="165"/>
                    </a:lnTo>
                    <a:lnTo>
                      <a:pt x="199" y="161"/>
                    </a:lnTo>
                    <a:lnTo>
                      <a:pt x="199" y="158"/>
                    </a:lnTo>
                    <a:lnTo>
                      <a:pt x="199" y="154"/>
                    </a:lnTo>
                    <a:lnTo>
                      <a:pt x="199" y="150"/>
                    </a:lnTo>
                    <a:lnTo>
                      <a:pt x="199" y="147"/>
                    </a:lnTo>
                    <a:lnTo>
                      <a:pt x="199" y="144"/>
                    </a:lnTo>
                    <a:lnTo>
                      <a:pt x="199" y="139"/>
                    </a:lnTo>
                    <a:lnTo>
                      <a:pt x="199" y="136"/>
                    </a:lnTo>
                    <a:lnTo>
                      <a:pt x="199" y="132"/>
                    </a:lnTo>
                    <a:lnTo>
                      <a:pt x="199" y="129"/>
                    </a:lnTo>
                    <a:lnTo>
                      <a:pt x="199" y="125"/>
                    </a:lnTo>
                    <a:lnTo>
                      <a:pt x="200" y="121"/>
                    </a:lnTo>
                    <a:lnTo>
                      <a:pt x="200" y="118"/>
                    </a:lnTo>
                    <a:lnTo>
                      <a:pt x="200" y="114"/>
                    </a:lnTo>
                    <a:lnTo>
                      <a:pt x="200" y="110"/>
                    </a:lnTo>
                    <a:lnTo>
                      <a:pt x="200" y="107"/>
                    </a:lnTo>
                    <a:lnTo>
                      <a:pt x="200" y="103"/>
                    </a:lnTo>
                    <a:lnTo>
                      <a:pt x="201" y="99"/>
                    </a:lnTo>
                    <a:lnTo>
                      <a:pt x="201" y="96"/>
                    </a:lnTo>
                    <a:lnTo>
                      <a:pt x="201" y="92"/>
                    </a:lnTo>
                    <a:lnTo>
                      <a:pt x="201" y="88"/>
                    </a:lnTo>
                    <a:lnTo>
                      <a:pt x="201" y="85"/>
                    </a:lnTo>
                    <a:lnTo>
                      <a:pt x="201" y="81"/>
                    </a:lnTo>
                    <a:lnTo>
                      <a:pt x="201" y="77"/>
                    </a:lnTo>
                    <a:lnTo>
                      <a:pt x="201" y="74"/>
                    </a:lnTo>
                    <a:lnTo>
                      <a:pt x="201" y="71"/>
                    </a:lnTo>
                    <a:lnTo>
                      <a:pt x="201" y="65"/>
                    </a:lnTo>
                    <a:lnTo>
                      <a:pt x="203" y="59"/>
                    </a:lnTo>
                    <a:lnTo>
                      <a:pt x="201" y="53"/>
                    </a:lnTo>
                    <a:lnTo>
                      <a:pt x="201" y="48"/>
                    </a:lnTo>
                    <a:lnTo>
                      <a:pt x="201" y="43"/>
                    </a:lnTo>
                    <a:lnTo>
                      <a:pt x="200" y="40"/>
                    </a:lnTo>
                    <a:lnTo>
                      <a:pt x="199" y="36"/>
                    </a:lnTo>
                    <a:lnTo>
                      <a:pt x="198" y="34"/>
                    </a:lnTo>
                    <a:lnTo>
                      <a:pt x="196" y="31"/>
                    </a:lnTo>
                    <a:lnTo>
                      <a:pt x="195" y="30"/>
                    </a:lnTo>
                    <a:lnTo>
                      <a:pt x="193" y="29"/>
                    </a:lnTo>
                    <a:lnTo>
                      <a:pt x="189" y="26"/>
                    </a:lnTo>
                    <a:lnTo>
                      <a:pt x="186" y="25"/>
                    </a:lnTo>
                    <a:lnTo>
                      <a:pt x="182" y="24"/>
                    </a:lnTo>
                    <a:lnTo>
                      <a:pt x="178" y="23"/>
                    </a:lnTo>
                    <a:lnTo>
                      <a:pt x="173" y="22"/>
                    </a:lnTo>
                    <a:lnTo>
                      <a:pt x="167" y="20"/>
                    </a:lnTo>
                    <a:lnTo>
                      <a:pt x="162" y="19"/>
                    </a:lnTo>
                    <a:lnTo>
                      <a:pt x="155" y="18"/>
                    </a:lnTo>
                    <a:lnTo>
                      <a:pt x="149" y="17"/>
                    </a:lnTo>
                    <a:lnTo>
                      <a:pt x="145" y="17"/>
                    </a:lnTo>
                    <a:lnTo>
                      <a:pt x="143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3" y="14"/>
                    </a:lnTo>
                    <a:lnTo>
                      <a:pt x="130" y="14"/>
                    </a:lnTo>
                    <a:lnTo>
                      <a:pt x="126" y="13"/>
                    </a:lnTo>
                    <a:lnTo>
                      <a:pt x="122" y="13"/>
                    </a:lnTo>
                    <a:lnTo>
                      <a:pt x="119" y="13"/>
                    </a:lnTo>
                    <a:lnTo>
                      <a:pt x="115" y="13"/>
                    </a:lnTo>
                    <a:lnTo>
                      <a:pt x="112" y="13"/>
                    </a:lnTo>
                    <a:lnTo>
                      <a:pt x="109" y="13"/>
                    </a:lnTo>
                    <a:lnTo>
                      <a:pt x="105" y="13"/>
                    </a:lnTo>
                    <a:lnTo>
                      <a:pt x="102" y="13"/>
                    </a:lnTo>
                    <a:lnTo>
                      <a:pt x="98" y="12"/>
                    </a:lnTo>
                    <a:lnTo>
                      <a:pt x="95" y="12"/>
                    </a:lnTo>
                    <a:lnTo>
                      <a:pt x="91" y="12"/>
                    </a:lnTo>
                    <a:lnTo>
                      <a:pt x="87" y="12"/>
                    </a:lnTo>
                    <a:lnTo>
                      <a:pt x="84" y="12"/>
                    </a:lnTo>
                    <a:lnTo>
                      <a:pt x="80" y="13"/>
                    </a:lnTo>
                    <a:lnTo>
                      <a:pt x="76" y="13"/>
                    </a:lnTo>
                    <a:lnTo>
                      <a:pt x="73" y="13"/>
                    </a:lnTo>
                    <a:lnTo>
                      <a:pt x="70" y="13"/>
                    </a:lnTo>
                    <a:lnTo>
                      <a:pt x="68" y="13"/>
                    </a:lnTo>
                    <a:lnTo>
                      <a:pt x="62" y="14"/>
                    </a:lnTo>
                    <a:lnTo>
                      <a:pt x="56" y="16"/>
                    </a:lnTo>
                    <a:lnTo>
                      <a:pt x="50" y="16"/>
                    </a:lnTo>
                    <a:lnTo>
                      <a:pt x="45" y="17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9" y="26"/>
                    </a:lnTo>
                    <a:lnTo>
                      <a:pt x="28" y="29"/>
                    </a:lnTo>
                    <a:lnTo>
                      <a:pt x="25" y="30"/>
                    </a:lnTo>
                    <a:lnTo>
                      <a:pt x="24" y="34"/>
                    </a:lnTo>
                    <a:lnTo>
                      <a:pt x="23" y="37"/>
                    </a:lnTo>
                    <a:lnTo>
                      <a:pt x="23" y="41"/>
                    </a:lnTo>
                    <a:lnTo>
                      <a:pt x="22" y="45"/>
                    </a:lnTo>
                    <a:lnTo>
                      <a:pt x="22" y="50"/>
                    </a:lnTo>
                    <a:lnTo>
                      <a:pt x="21" y="53"/>
                    </a:lnTo>
                    <a:lnTo>
                      <a:pt x="21" y="59"/>
                    </a:lnTo>
                    <a:lnTo>
                      <a:pt x="19" y="64"/>
                    </a:lnTo>
                    <a:lnTo>
                      <a:pt x="19" y="69"/>
                    </a:lnTo>
                    <a:lnTo>
                      <a:pt x="18" y="74"/>
                    </a:lnTo>
                    <a:lnTo>
                      <a:pt x="18" y="79"/>
                    </a:lnTo>
                    <a:lnTo>
                      <a:pt x="18" y="85"/>
                    </a:lnTo>
                    <a:lnTo>
                      <a:pt x="18" y="91"/>
                    </a:lnTo>
                    <a:lnTo>
                      <a:pt x="18" y="96"/>
                    </a:lnTo>
                    <a:lnTo>
                      <a:pt x="18" y="102"/>
                    </a:lnTo>
                    <a:lnTo>
                      <a:pt x="18" y="107"/>
                    </a:lnTo>
                    <a:lnTo>
                      <a:pt x="18" y="113"/>
                    </a:lnTo>
                    <a:lnTo>
                      <a:pt x="18" y="118"/>
                    </a:lnTo>
                    <a:lnTo>
                      <a:pt x="18" y="122"/>
                    </a:lnTo>
                    <a:lnTo>
                      <a:pt x="18" y="127"/>
                    </a:lnTo>
                    <a:lnTo>
                      <a:pt x="18" y="132"/>
                    </a:lnTo>
                    <a:lnTo>
                      <a:pt x="18" y="137"/>
                    </a:lnTo>
                    <a:lnTo>
                      <a:pt x="18" y="142"/>
                    </a:lnTo>
                    <a:lnTo>
                      <a:pt x="18" y="146"/>
                    </a:lnTo>
                    <a:lnTo>
                      <a:pt x="18" y="149"/>
                    </a:lnTo>
                    <a:lnTo>
                      <a:pt x="18" y="153"/>
                    </a:lnTo>
                    <a:lnTo>
                      <a:pt x="18" y="155"/>
                    </a:lnTo>
                    <a:lnTo>
                      <a:pt x="17" y="160"/>
                    </a:lnTo>
                    <a:lnTo>
                      <a:pt x="17" y="163"/>
                    </a:lnTo>
                    <a:lnTo>
                      <a:pt x="14" y="165"/>
                    </a:lnTo>
                    <a:lnTo>
                      <a:pt x="12" y="169"/>
                    </a:lnTo>
                    <a:lnTo>
                      <a:pt x="10" y="171"/>
                    </a:lnTo>
                    <a:lnTo>
                      <a:pt x="8" y="173"/>
                    </a:lnTo>
                    <a:lnTo>
                      <a:pt x="6" y="175"/>
                    </a:lnTo>
                    <a:lnTo>
                      <a:pt x="5" y="173"/>
                    </a:lnTo>
                    <a:lnTo>
                      <a:pt x="4" y="171"/>
                    </a:lnTo>
                    <a:lnTo>
                      <a:pt x="4" y="170"/>
                    </a:lnTo>
                    <a:lnTo>
                      <a:pt x="4" y="167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7" name="Freeform 185"/>
              <p:cNvSpPr>
                <a:spLocks/>
              </p:cNvSpPr>
              <p:nvPr/>
            </p:nvSpPr>
            <p:spPr bwMode="auto">
              <a:xfrm>
                <a:off x="1812" y="1948"/>
                <a:ext cx="33" cy="33"/>
              </a:xfrm>
              <a:custGeom>
                <a:avLst/>
                <a:gdLst>
                  <a:gd name="T0" fmla="*/ 0 w 122"/>
                  <a:gd name="T1" fmla="*/ 0 h 133"/>
                  <a:gd name="T2" fmla="*/ 0 w 122"/>
                  <a:gd name="T3" fmla="*/ 0 h 133"/>
                  <a:gd name="T4" fmla="*/ 0 w 122"/>
                  <a:gd name="T5" fmla="*/ 0 h 133"/>
                  <a:gd name="T6" fmla="*/ 0 w 122"/>
                  <a:gd name="T7" fmla="*/ 0 h 133"/>
                  <a:gd name="T8" fmla="*/ 0 w 122"/>
                  <a:gd name="T9" fmla="*/ 0 h 133"/>
                  <a:gd name="T10" fmla="*/ 0 w 122"/>
                  <a:gd name="T11" fmla="*/ 0 h 133"/>
                  <a:gd name="T12" fmla="*/ 0 w 122"/>
                  <a:gd name="T13" fmla="*/ 0 h 133"/>
                  <a:gd name="T14" fmla="*/ 0 w 122"/>
                  <a:gd name="T15" fmla="*/ 0 h 133"/>
                  <a:gd name="T16" fmla="*/ 0 w 122"/>
                  <a:gd name="T17" fmla="*/ 0 h 133"/>
                  <a:gd name="T18" fmla="*/ 0 w 122"/>
                  <a:gd name="T19" fmla="*/ 0 h 133"/>
                  <a:gd name="T20" fmla="*/ 0 w 122"/>
                  <a:gd name="T21" fmla="*/ 0 h 133"/>
                  <a:gd name="T22" fmla="*/ 0 w 122"/>
                  <a:gd name="T23" fmla="*/ 0 h 133"/>
                  <a:gd name="T24" fmla="*/ 0 w 122"/>
                  <a:gd name="T25" fmla="*/ 0 h 133"/>
                  <a:gd name="T26" fmla="*/ 0 w 122"/>
                  <a:gd name="T27" fmla="*/ 0 h 133"/>
                  <a:gd name="T28" fmla="*/ 0 w 122"/>
                  <a:gd name="T29" fmla="*/ 0 h 133"/>
                  <a:gd name="T30" fmla="*/ 0 w 122"/>
                  <a:gd name="T31" fmla="*/ 0 h 133"/>
                  <a:gd name="T32" fmla="*/ 0 w 122"/>
                  <a:gd name="T33" fmla="*/ 0 h 133"/>
                  <a:gd name="T34" fmla="*/ 0 w 122"/>
                  <a:gd name="T35" fmla="*/ 0 h 133"/>
                  <a:gd name="T36" fmla="*/ 0 w 122"/>
                  <a:gd name="T37" fmla="*/ 0 h 133"/>
                  <a:gd name="T38" fmla="*/ 0 w 122"/>
                  <a:gd name="T39" fmla="*/ 0 h 133"/>
                  <a:gd name="T40" fmla="*/ 0 w 122"/>
                  <a:gd name="T41" fmla="*/ 0 h 133"/>
                  <a:gd name="T42" fmla="*/ 0 w 122"/>
                  <a:gd name="T43" fmla="*/ 0 h 133"/>
                  <a:gd name="T44" fmla="*/ 0 w 122"/>
                  <a:gd name="T45" fmla="*/ 0 h 133"/>
                  <a:gd name="T46" fmla="*/ 0 w 122"/>
                  <a:gd name="T47" fmla="*/ 0 h 133"/>
                  <a:gd name="T48" fmla="*/ 0 w 122"/>
                  <a:gd name="T49" fmla="*/ 0 h 133"/>
                  <a:gd name="T50" fmla="*/ 0 w 122"/>
                  <a:gd name="T51" fmla="*/ 0 h 133"/>
                  <a:gd name="T52" fmla="*/ 0 w 122"/>
                  <a:gd name="T53" fmla="*/ 0 h 133"/>
                  <a:gd name="T54" fmla="*/ 0 w 122"/>
                  <a:gd name="T55" fmla="*/ 0 h 133"/>
                  <a:gd name="T56" fmla="*/ 0 w 122"/>
                  <a:gd name="T57" fmla="*/ 0 h 133"/>
                  <a:gd name="T58" fmla="*/ 0 w 122"/>
                  <a:gd name="T59" fmla="*/ 0 h 133"/>
                  <a:gd name="T60" fmla="*/ 0 w 122"/>
                  <a:gd name="T61" fmla="*/ 0 h 133"/>
                  <a:gd name="T62" fmla="*/ 0 w 122"/>
                  <a:gd name="T63" fmla="*/ 0 h 133"/>
                  <a:gd name="T64" fmla="*/ 0 w 122"/>
                  <a:gd name="T65" fmla="*/ 0 h 133"/>
                  <a:gd name="T66" fmla="*/ 0 w 122"/>
                  <a:gd name="T67" fmla="*/ 0 h 133"/>
                  <a:gd name="T68" fmla="*/ 0 w 122"/>
                  <a:gd name="T69" fmla="*/ 0 h 133"/>
                  <a:gd name="T70" fmla="*/ 0 w 122"/>
                  <a:gd name="T71" fmla="*/ 0 h 133"/>
                  <a:gd name="T72" fmla="*/ 0 w 122"/>
                  <a:gd name="T73" fmla="*/ 0 h 133"/>
                  <a:gd name="T74" fmla="*/ 0 w 122"/>
                  <a:gd name="T75" fmla="*/ 0 h 133"/>
                  <a:gd name="T76" fmla="*/ 0 w 122"/>
                  <a:gd name="T77" fmla="*/ 0 h 133"/>
                  <a:gd name="T78" fmla="*/ 0 w 122"/>
                  <a:gd name="T79" fmla="*/ 0 h 133"/>
                  <a:gd name="T80" fmla="*/ 0 w 122"/>
                  <a:gd name="T81" fmla="*/ 0 h 133"/>
                  <a:gd name="T82" fmla="*/ 0 w 122"/>
                  <a:gd name="T83" fmla="*/ 0 h 133"/>
                  <a:gd name="T84" fmla="*/ 0 w 122"/>
                  <a:gd name="T85" fmla="*/ 0 h 133"/>
                  <a:gd name="T86" fmla="*/ 0 w 122"/>
                  <a:gd name="T87" fmla="*/ 0 h 133"/>
                  <a:gd name="T88" fmla="*/ 0 w 122"/>
                  <a:gd name="T89" fmla="*/ 0 h 133"/>
                  <a:gd name="T90" fmla="*/ 0 w 122"/>
                  <a:gd name="T91" fmla="*/ 0 h 133"/>
                  <a:gd name="T92" fmla="*/ 0 w 122"/>
                  <a:gd name="T93" fmla="*/ 0 h 133"/>
                  <a:gd name="T94" fmla="*/ 0 w 122"/>
                  <a:gd name="T95" fmla="*/ 0 h 133"/>
                  <a:gd name="T96" fmla="*/ 0 w 122"/>
                  <a:gd name="T97" fmla="*/ 0 h 133"/>
                  <a:gd name="T98" fmla="*/ 0 w 122"/>
                  <a:gd name="T99" fmla="*/ 0 h 133"/>
                  <a:gd name="T100" fmla="*/ 0 w 122"/>
                  <a:gd name="T101" fmla="*/ 0 h 133"/>
                  <a:gd name="T102" fmla="*/ 0 w 122"/>
                  <a:gd name="T103" fmla="*/ 0 h 133"/>
                  <a:gd name="T104" fmla="*/ 0 w 122"/>
                  <a:gd name="T105" fmla="*/ 0 h 133"/>
                  <a:gd name="T106" fmla="*/ 0 w 122"/>
                  <a:gd name="T107" fmla="*/ 0 h 1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2" h="133">
                    <a:moveTo>
                      <a:pt x="78" y="2"/>
                    </a:moveTo>
                    <a:lnTo>
                      <a:pt x="78" y="2"/>
                    </a:lnTo>
                    <a:lnTo>
                      <a:pt x="80" y="4"/>
                    </a:lnTo>
                    <a:lnTo>
                      <a:pt x="84" y="7"/>
                    </a:lnTo>
                    <a:lnTo>
                      <a:pt x="88" y="12"/>
                    </a:lnTo>
                    <a:lnTo>
                      <a:pt x="95" y="15"/>
                    </a:lnTo>
                    <a:lnTo>
                      <a:pt x="101" y="21"/>
                    </a:lnTo>
                    <a:lnTo>
                      <a:pt x="103" y="25"/>
                    </a:lnTo>
                    <a:lnTo>
                      <a:pt x="105" y="29"/>
                    </a:lnTo>
                    <a:lnTo>
                      <a:pt x="108" y="32"/>
                    </a:lnTo>
                    <a:lnTo>
                      <a:pt x="112" y="37"/>
                    </a:lnTo>
                    <a:lnTo>
                      <a:pt x="113" y="41"/>
                    </a:lnTo>
                    <a:lnTo>
                      <a:pt x="115" y="45"/>
                    </a:lnTo>
                    <a:lnTo>
                      <a:pt x="118" y="49"/>
                    </a:lnTo>
                    <a:lnTo>
                      <a:pt x="119" y="54"/>
                    </a:lnTo>
                    <a:lnTo>
                      <a:pt x="120" y="58"/>
                    </a:lnTo>
                    <a:lnTo>
                      <a:pt x="121" y="63"/>
                    </a:lnTo>
                    <a:lnTo>
                      <a:pt x="121" y="68"/>
                    </a:lnTo>
                    <a:lnTo>
                      <a:pt x="122" y="74"/>
                    </a:lnTo>
                    <a:lnTo>
                      <a:pt x="121" y="79"/>
                    </a:lnTo>
                    <a:lnTo>
                      <a:pt x="120" y="83"/>
                    </a:lnTo>
                    <a:lnTo>
                      <a:pt x="119" y="88"/>
                    </a:lnTo>
                    <a:lnTo>
                      <a:pt x="118" y="94"/>
                    </a:lnTo>
                    <a:lnTo>
                      <a:pt x="114" y="99"/>
                    </a:lnTo>
                    <a:lnTo>
                      <a:pt x="112" y="104"/>
                    </a:lnTo>
                    <a:lnTo>
                      <a:pt x="108" y="110"/>
                    </a:lnTo>
                    <a:lnTo>
                      <a:pt x="103" y="115"/>
                    </a:lnTo>
                    <a:lnTo>
                      <a:pt x="97" y="120"/>
                    </a:lnTo>
                    <a:lnTo>
                      <a:pt x="92" y="124"/>
                    </a:lnTo>
                    <a:lnTo>
                      <a:pt x="86" y="127"/>
                    </a:lnTo>
                    <a:lnTo>
                      <a:pt x="81" y="130"/>
                    </a:lnTo>
                    <a:lnTo>
                      <a:pt x="75" y="131"/>
                    </a:lnTo>
                    <a:lnTo>
                      <a:pt x="70" y="132"/>
                    </a:lnTo>
                    <a:lnTo>
                      <a:pt x="65" y="133"/>
                    </a:lnTo>
                    <a:lnTo>
                      <a:pt x="61" y="133"/>
                    </a:lnTo>
                    <a:lnTo>
                      <a:pt x="56" y="132"/>
                    </a:lnTo>
                    <a:lnTo>
                      <a:pt x="51" y="132"/>
                    </a:lnTo>
                    <a:lnTo>
                      <a:pt x="46" y="130"/>
                    </a:lnTo>
                    <a:lnTo>
                      <a:pt x="41" y="128"/>
                    </a:lnTo>
                    <a:lnTo>
                      <a:pt x="37" y="126"/>
                    </a:lnTo>
                    <a:lnTo>
                      <a:pt x="33" y="124"/>
                    </a:lnTo>
                    <a:lnTo>
                      <a:pt x="30" y="121"/>
                    </a:lnTo>
                    <a:lnTo>
                      <a:pt x="27" y="119"/>
                    </a:lnTo>
                    <a:lnTo>
                      <a:pt x="23" y="115"/>
                    </a:lnTo>
                    <a:lnTo>
                      <a:pt x="19" y="111"/>
                    </a:lnTo>
                    <a:lnTo>
                      <a:pt x="16" y="108"/>
                    </a:lnTo>
                    <a:lnTo>
                      <a:pt x="13" y="104"/>
                    </a:lnTo>
                    <a:lnTo>
                      <a:pt x="10" y="99"/>
                    </a:lnTo>
                    <a:lnTo>
                      <a:pt x="7" y="96"/>
                    </a:lnTo>
                    <a:lnTo>
                      <a:pt x="6" y="93"/>
                    </a:lnTo>
                    <a:lnTo>
                      <a:pt x="5" y="89"/>
                    </a:lnTo>
                    <a:lnTo>
                      <a:pt x="2" y="86"/>
                    </a:lnTo>
                    <a:lnTo>
                      <a:pt x="1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2" y="65"/>
                    </a:lnTo>
                    <a:lnTo>
                      <a:pt x="4" y="63"/>
                    </a:lnTo>
                    <a:lnTo>
                      <a:pt x="6" y="62"/>
                    </a:lnTo>
                    <a:lnTo>
                      <a:pt x="8" y="63"/>
                    </a:lnTo>
                    <a:lnTo>
                      <a:pt x="11" y="65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7" y="76"/>
                    </a:lnTo>
                    <a:lnTo>
                      <a:pt x="21" y="81"/>
                    </a:lnTo>
                    <a:lnTo>
                      <a:pt x="23" y="86"/>
                    </a:lnTo>
                    <a:lnTo>
                      <a:pt x="27" y="91"/>
                    </a:lnTo>
                    <a:lnTo>
                      <a:pt x="30" y="96"/>
                    </a:lnTo>
                    <a:lnTo>
                      <a:pt x="34" y="99"/>
                    </a:lnTo>
                    <a:lnTo>
                      <a:pt x="37" y="103"/>
                    </a:lnTo>
                    <a:lnTo>
                      <a:pt x="44" y="105"/>
                    </a:lnTo>
                    <a:lnTo>
                      <a:pt x="46" y="107"/>
                    </a:lnTo>
                    <a:lnTo>
                      <a:pt x="48" y="108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2" y="107"/>
                    </a:lnTo>
                    <a:lnTo>
                      <a:pt x="68" y="105"/>
                    </a:lnTo>
                    <a:lnTo>
                      <a:pt x="74" y="104"/>
                    </a:lnTo>
                    <a:lnTo>
                      <a:pt x="80" y="103"/>
                    </a:lnTo>
                    <a:lnTo>
                      <a:pt x="85" y="100"/>
                    </a:lnTo>
                    <a:lnTo>
                      <a:pt x="88" y="98"/>
                    </a:lnTo>
                    <a:lnTo>
                      <a:pt x="92" y="96"/>
                    </a:lnTo>
                    <a:lnTo>
                      <a:pt x="97" y="94"/>
                    </a:lnTo>
                    <a:lnTo>
                      <a:pt x="98" y="92"/>
                    </a:lnTo>
                    <a:lnTo>
                      <a:pt x="101" y="88"/>
                    </a:lnTo>
                    <a:lnTo>
                      <a:pt x="102" y="85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101" y="72"/>
                    </a:lnTo>
                    <a:lnTo>
                      <a:pt x="99" y="68"/>
                    </a:lnTo>
                    <a:lnTo>
                      <a:pt x="97" y="63"/>
                    </a:lnTo>
                    <a:lnTo>
                      <a:pt x="93" y="55"/>
                    </a:lnTo>
                    <a:lnTo>
                      <a:pt x="90" y="51"/>
                    </a:lnTo>
                    <a:lnTo>
                      <a:pt x="86" y="45"/>
                    </a:lnTo>
                    <a:lnTo>
                      <a:pt x="84" y="38"/>
                    </a:lnTo>
                    <a:lnTo>
                      <a:pt x="80" y="32"/>
                    </a:lnTo>
                    <a:lnTo>
                      <a:pt x="76" y="26"/>
                    </a:lnTo>
                    <a:lnTo>
                      <a:pt x="74" y="20"/>
                    </a:lnTo>
                    <a:lnTo>
                      <a:pt x="73" y="15"/>
                    </a:lnTo>
                    <a:lnTo>
                      <a:pt x="70" y="11"/>
                    </a:lnTo>
                    <a:lnTo>
                      <a:pt x="69" y="7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8" name="Freeform 186"/>
              <p:cNvSpPr>
                <a:spLocks/>
              </p:cNvSpPr>
              <p:nvPr/>
            </p:nvSpPr>
            <p:spPr bwMode="auto">
              <a:xfrm>
                <a:off x="1665" y="1932"/>
                <a:ext cx="29" cy="32"/>
              </a:xfrm>
              <a:custGeom>
                <a:avLst/>
                <a:gdLst>
                  <a:gd name="T0" fmla="*/ 0 w 113"/>
                  <a:gd name="T1" fmla="*/ 0 h 134"/>
                  <a:gd name="T2" fmla="*/ 0 w 113"/>
                  <a:gd name="T3" fmla="*/ 0 h 134"/>
                  <a:gd name="T4" fmla="*/ 0 w 113"/>
                  <a:gd name="T5" fmla="*/ 0 h 134"/>
                  <a:gd name="T6" fmla="*/ 0 w 113"/>
                  <a:gd name="T7" fmla="*/ 0 h 134"/>
                  <a:gd name="T8" fmla="*/ 0 w 113"/>
                  <a:gd name="T9" fmla="*/ 0 h 134"/>
                  <a:gd name="T10" fmla="*/ 0 w 113"/>
                  <a:gd name="T11" fmla="*/ 0 h 134"/>
                  <a:gd name="T12" fmla="*/ 0 w 113"/>
                  <a:gd name="T13" fmla="*/ 0 h 134"/>
                  <a:gd name="T14" fmla="*/ 0 w 113"/>
                  <a:gd name="T15" fmla="*/ 0 h 134"/>
                  <a:gd name="T16" fmla="*/ 0 w 113"/>
                  <a:gd name="T17" fmla="*/ 0 h 134"/>
                  <a:gd name="T18" fmla="*/ 0 w 113"/>
                  <a:gd name="T19" fmla="*/ 0 h 134"/>
                  <a:gd name="T20" fmla="*/ 0 w 113"/>
                  <a:gd name="T21" fmla="*/ 0 h 134"/>
                  <a:gd name="T22" fmla="*/ 0 w 113"/>
                  <a:gd name="T23" fmla="*/ 0 h 134"/>
                  <a:gd name="T24" fmla="*/ 0 w 113"/>
                  <a:gd name="T25" fmla="*/ 0 h 134"/>
                  <a:gd name="T26" fmla="*/ 0 w 113"/>
                  <a:gd name="T27" fmla="*/ 0 h 134"/>
                  <a:gd name="T28" fmla="*/ 0 w 113"/>
                  <a:gd name="T29" fmla="*/ 0 h 134"/>
                  <a:gd name="T30" fmla="*/ 0 w 113"/>
                  <a:gd name="T31" fmla="*/ 0 h 134"/>
                  <a:gd name="T32" fmla="*/ 0 w 113"/>
                  <a:gd name="T33" fmla="*/ 0 h 134"/>
                  <a:gd name="T34" fmla="*/ 0 w 113"/>
                  <a:gd name="T35" fmla="*/ 0 h 134"/>
                  <a:gd name="T36" fmla="*/ 0 w 113"/>
                  <a:gd name="T37" fmla="*/ 0 h 134"/>
                  <a:gd name="T38" fmla="*/ 0 w 113"/>
                  <a:gd name="T39" fmla="*/ 0 h 134"/>
                  <a:gd name="T40" fmla="*/ 0 w 113"/>
                  <a:gd name="T41" fmla="*/ 0 h 134"/>
                  <a:gd name="T42" fmla="*/ 0 w 113"/>
                  <a:gd name="T43" fmla="*/ 0 h 134"/>
                  <a:gd name="T44" fmla="*/ 0 w 113"/>
                  <a:gd name="T45" fmla="*/ 0 h 134"/>
                  <a:gd name="T46" fmla="*/ 0 w 113"/>
                  <a:gd name="T47" fmla="*/ 0 h 134"/>
                  <a:gd name="T48" fmla="*/ 0 w 113"/>
                  <a:gd name="T49" fmla="*/ 0 h 134"/>
                  <a:gd name="T50" fmla="*/ 0 w 113"/>
                  <a:gd name="T51" fmla="*/ 0 h 134"/>
                  <a:gd name="T52" fmla="*/ 0 w 113"/>
                  <a:gd name="T53" fmla="*/ 0 h 134"/>
                  <a:gd name="T54" fmla="*/ 0 w 113"/>
                  <a:gd name="T55" fmla="*/ 0 h 134"/>
                  <a:gd name="T56" fmla="*/ 0 w 113"/>
                  <a:gd name="T57" fmla="*/ 0 h 134"/>
                  <a:gd name="T58" fmla="*/ 0 w 113"/>
                  <a:gd name="T59" fmla="*/ 0 h 134"/>
                  <a:gd name="T60" fmla="*/ 0 w 113"/>
                  <a:gd name="T61" fmla="*/ 0 h 134"/>
                  <a:gd name="T62" fmla="*/ 0 w 113"/>
                  <a:gd name="T63" fmla="*/ 0 h 134"/>
                  <a:gd name="T64" fmla="*/ 0 w 113"/>
                  <a:gd name="T65" fmla="*/ 0 h 134"/>
                  <a:gd name="T66" fmla="*/ 0 w 113"/>
                  <a:gd name="T67" fmla="*/ 0 h 134"/>
                  <a:gd name="T68" fmla="*/ 0 w 113"/>
                  <a:gd name="T69" fmla="*/ 0 h 134"/>
                  <a:gd name="T70" fmla="*/ 0 w 113"/>
                  <a:gd name="T71" fmla="*/ 0 h 134"/>
                  <a:gd name="T72" fmla="*/ 0 w 113"/>
                  <a:gd name="T73" fmla="*/ 0 h 134"/>
                  <a:gd name="T74" fmla="*/ 0 w 113"/>
                  <a:gd name="T75" fmla="*/ 0 h 134"/>
                  <a:gd name="T76" fmla="*/ 0 w 113"/>
                  <a:gd name="T77" fmla="*/ 0 h 134"/>
                  <a:gd name="T78" fmla="*/ 0 w 113"/>
                  <a:gd name="T79" fmla="*/ 0 h 134"/>
                  <a:gd name="T80" fmla="*/ 0 w 113"/>
                  <a:gd name="T81" fmla="*/ 0 h 1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3" h="134">
                    <a:moveTo>
                      <a:pt x="84" y="16"/>
                    </a:moveTo>
                    <a:lnTo>
                      <a:pt x="82" y="15"/>
                    </a:lnTo>
                    <a:lnTo>
                      <a:pt x="81" y="11"/>
                    </a:lnTo>
                    <a:lnTo>
                      <a:pt x="79" y="7"/>
                    </a:lnTo>
                    <a:lnTo>
                      <a:pt x="75" y="5"/>
                    </a:lnTo>
                    <a:lnTo>
                      <a:pt x="73" y="2"/>
                    </a:lnTo>
                    <a:lnTo>
                      <a:pt x="70" y="1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7" y="6"/>
                    </a:lnTo>
                    <a:lnTo>
                      <a:pt x="34" y="7"/>
                    </a:lnTo>
                    <a:lnTo>
                      <a:pt x="30" y="10"/>
                    </a:lnTo>
                    <a:lnTo>
                      <a:pt x="28" y="11"/>
                    </a:lnTo>
                    <a:lnTo>
                      <a:pt x="22" y="15"/>
                    </a:lnTo>
                    <a:lnTo>
                      <a:pt x="17" y="21"/>
                    </a:lnTo>
                    <a:lnTo>
                      <a:pt x="12" y="24"/>
                    </a:lnTo>
                    <a:lnTo>
                      <a:pt x="8" y="30"/>
                    </a:lnTo>
                    <a:lnTo>
                      <a:pt x="5" y="36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3" y="79"/>
                    </a:lnTo>
                    <a:lnTo>
                      <a:pt x="5" y="83"/>
                    </a:lnTo>
                    <a:lnTo>
                      <a:pt x="6" y="86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20" y="111"/>
                    </a:lnTo>
                    <a:lnTo>
                      <a:pt x="24" y="115"/>
                    </a:lnTo>
                    <a:lnTo>
                      <a:pt x="28" y="120"/>
                    </a:lnTo>
                    <a:lnTo>
                      <a:pt x="33" y="124"/>
                    </a:lnTo>
                    <a:lnTo>
                      <a:pt x="36" y="126"/>
                    </a:lnTo>
                    <a:lnTo>
                      <a:pt x="42" y="130"/>
                    </a:lnTo>
                    <a:lnTo>
                      <a:pt x="46" y="131"/>
                    </a:lnTo>
                    <a:lnTo>
                      <a:pt x="52" y="134"/>
                    </a:lnTo>
                    <a:lnTo>
                      <a:pt x="57" y="132"/>
                    </a:lnTo>
                    <a:lnTo>
                      <a:pt x="63" y="132"/>
                    </a:lnTo>
                    <a:lnTo>
                      <a:pt x="65" y="131"/>
                    </a:lnTo>
                    <a:lnTo>
                      <a:pt x="69" y="131"/>
                    </a:lnTo>
                    <a:lnTo>
                      <a:pt x="73" y="130"/>
                    </a:lnTo>
                    <a:lnTo>
                      <a:pt x="76" y="129"/>
                    </a:lnTo>
                    <a:lnTo>
                      <a:pt x="79" y="126"/>
                    </a:lnTo>
                    <a:lnTo>
                      <a:pt x="82" y="125"/>
                    </a:lnTo>
                    <a:lnTo>
                      <a:pt x="87" y="123"/>
                    </a:lnTo>
                    <a:lnTo>
                      <a:pt x="91" y="121"/>
                    </a:lnTo>
                    <a:lnTo>
                      <a:pt x="93" y="118"/>
                    </a:lnTo>
                    <a:lnTo>
                      <a:pt x="97" y="115"/>
                    </a:lnTo>
                    <a:lnTo>
                      <a:pt x="99" y="112"/>
                    </a:lnTo>
                    <a:lnTo>
                      <a:pt x="103" y="109"/>
                    </a:lnTo>
                    <a:lnTo>
                      <a:pt x="107" y="103"/>
                    </a:lnTo>
                    <a:lnTo>
                      <a:pt x="110" y="97"/>
                    </a:lnTo>
                    <a:lnTo>
                      <a:pt x="110" y="94"/>
                    </a:lnTo>
                    <a:lnTo>
                      <a:pt x="111" y="90"/>
                    </a:lnTo>
                    <a:lnTo>
                      <a:pt x="111" y="86"/>
                    </a:lnTo>
                    <a:lnTo>
                      <a:pt x="113" y="84"/>
                    </a:lnTo>
                    <a:lnTo>
                      <a:pt x="111" y="78"/>
                    </a:lnTo>
                    <a:lnTo>
                      <a:pt x="111" y="72"/>
                    </a:lnTo>
                    <a:lnTo>
                      <a:pt x="110" y="66"/>
                    </a:lnTo>
                    <a:lnTo>
                      <a:pt x="108" y="60"/>
                    </a:lnTo>
                    <a:lnTo>
                      <a:pt x="105" y="53"/>
                    </a:lnTo>
                    <a:lnTo>
                      <a:pt x="104" y="50"/>
                    </a:lnTo>
                    <a:lnTo>
                      <a:pt x="102" y="45"/>
                    </a:lnTo>
                    <a:lnTo>
                      <a:pt x="101" y="41"/>
                    </a:lnTo>
                    <a:lnTo>
                      <a:pt x="98" y="39"/>
                    </a:lnTo>
                    <a:lnTo>
                      <a:pt x="98" y="38"/>
                    </a:lnTo>
                    <a:lnTo>
                      <a:pt x="96" y="33"/>
                    </a:lnTo>
                    <a:lnTo>
                      <a:pt x="94" y="29"/>
                    </a:lnTo>
                    <a:lnTo>
                      <a:pt x="92" y="25"/>
                    </a:lnTo>
                    <a:lnTo>
                      <a:pt x="90" y="23"/>
                    </a:lnTo>
                    <a:lnTo>
                      <a:pt x="85" y="17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49" name="Freeform 187"/>
              <p:cNvSpPr>
                <a:spLocks/>
              </p:cNvSpPr>
              <p:nvPr/>
            </p:nvSpPr>
            <p:spPr bwMode="auto">
              <a:xfrm>
                <a:off x="1665" y="1929"/>
                <a:ext cx="31" cy="34"/>
              </a:xfrm>
              <a:custGeom>
                <a:avLst/>
                <a:gdLst>
                  <a:gd name="T0" fmla="*/ 0 w 122"/>
                  <a:gd name="T1" fmla="*/ 0 h 135"/>
                  <a:gd name="T2" fmla="*/ 0 w 122"/>
                  <a:gd name="T3" fmla="*/ 0 h 135"/>
                  <a:gd name="T4" fmla="*/ 0 w 122"/>
                  <a:gd name="T5" fmla="*/ 0 h 135"/>
                  <a:gd name="T6" fmla="*/ 0 w 122"/>
                  <a:gd name="T7" fmla="*/ 0 h 135"/>
                  <a:gd name="T8" fmla="*/ 0 w 122"/>
                  <a:gd name="T9" fmla="*/ 0 h 135"/>
                  <a:gd name="T10" fmla="*/ 0 w 122"/>
                  <a:gd name="T11" fmla="*/ 0 h 135"/>
                  <a:gd name="T12" fmla="*/ 0 w 122"/>
                  <a:gd name="T13" fmla="*/ 0 h 135"/>
                  <a:gd name="T14" fmla="*/ 0 w 122"/>
                  <a:gd name="T15" fmla="*/ 0 h 135"/>
                  <a:gd name="T16" fmla="*/ 0 w 122"/>
                  <a:gd name="T17" fmla="*/ 0 h 135"/>
                  <a:gd name="T18" fmla="*/ 0 w 122"/>
                  <a:gd name="T19" fmla="*/ 0 h 135"/>
                  <a:gd name="T20" fmla="*/ 0 w 122"/>
                  <a:gd name="T21" fmla="*/ 0 h 135"/>
                  <a:gd name="T22" fmla="*/ 0 w 122"/>
                  <a:gd name="T23" fmla="*/ 0 h 135"/>
                  <a:gd name="T24" fmla="*/ 0 w 122"/>
                  <a:gd name="T25" fmla="*/ 0 h 135"/>
                  <a:gd name="T26" fmla="*/ 0 w 122"/>
                  <a:gd name="T27" fmla="*/ 0 h 135"/>
                  <a:gd name="T28" fmla="*/ 0 w 122"/>
                  <a:gd name="T29" fmla="*/ 0 h 135"/>
                  <a:gd name="T30" fmla="*/ 0 w 122"/>
                  <a:gd name="T31" fmla="*/ 0 h 135"/>
                  <a:gd name="T32" fmla="*/ 0 w 122"/>
                  <a:gd name="T33" fmla="*/ 0 h 135"/>
                  <a:gd name="T34" fmla="*/ 0 w 122"/>
                  <a:gd name="T35" fmla="*/ 0 h 135"/>
                  <a:gd name="T36" fmla="*/ 0 w 122"/>
                  <a:gd name="T37" fmla="*/ 0 h 135"/>
                  <a:gd name="T38" fmla="*/ 0 w 122"/>
                  <a:gd name="T39" fmla="*/ 0 h 135"/>
                  <a:gd name="T40" fmla="*/ 0 w 122"/>
                  <a:gd name="T41" fmla="*/ 0 h 135"/>
                  <a:gd name="T42" fmla="*/ 0 w 122"/>
                  <a:gd name="T43" fmla="*/ 0 h 135"/>
                  <a:gd name="T44" fmla="*/ 0 w 122"/>
                  <a:gd name="T45" fmla="*/ 0 h 135"/>
                  <a:gd name="T46" fmla="*/ 0 w 122"/>
                  <a:gd name="T47" fmla="*/ 0 h 135"/>
                  <a:gd name="T48" fmla="*/ 0 w 122"/>
                  <a:gd name="T49" fmla="*/ 0 h 135"/>
                  <a:gd name="T50" fmla="*/ 0 w 122"/>
                  <a:gd name="T51" fmla="*/ 0 h 135"/>
                  <a:gd name="T52" fmla="*/ 0 w 122"/>
                  <a:gd name="T53" fmla="*/ 0 h 135"/>
                  <a:gd name="T54" fmla="*/ 0 w 122"/>
                  <a:gd name="T55" fmla="*/ 0 h 135"/>
                  <a:gd name="T56" fmla="*/ 0 w 122"/>
                  <a:gd name="T57" fmla="*/ 0 h 135"/>
                  <a:gd name="T58" fmla="*/ 0 w 122"/>
                  <a:gd name="T59" fmla="*/ 0 h 135"/>
                  <a:gd name="T60" fmla="*/ 0 w 122"/>
                  <a:gd name="T61" fmla="*/ 0 h 135"/>
                  <a:gd name="T62" fmla="*/ 0 w 122"/>
                  <a:gd name="T63" fmla="*/ 0 h 135"/>
                  <a:gd name="T64" fmla="*/ 0 w 122"/>
                  <a:gd name="T65" fmla="*/ 0 h 135"/>
                  <a:gd name="T66" fmla="*/ 0 w 122"/>
                  <a:gd name="T67" fmla="*/ 0 h 135"/>
                  <a:gd name="T68" fmla="*/ 0 w 122"/>
                  <a:gd name="T69" fmla="*/ 0 h 135"/>
                  <a:gd name="T70" fmla="*/ 0 w 122"/>
                  <a:gd name="T71" fmla="*/ 0 h 135"/>
                  <a:gd name="T72" fmla="*/ 0 w 122"/>
                  <a:gd name="T73" fmla="*/ 0 h 135"/>
                  <a:gd name="T74" fmla="*/ 0 w 122"/>
                  <a:gd name="T75" fmla="*/ 0 h 135"/>
                  <a:gd name="T76" fmla="*/ 0 w 122"/>
                  <a:gd name="T77" fmla="*/ 0 h 135"/>
                  <a:gd name="T78" fmla="*/ 0 w 122"/>
                  <a:gd name="T79" fmla="*/ 0 h 135"/>
                  <a:gd name="T80" fmla="*/ 0 w 122"/>
                  <a:gd name="T81" fmla="*/ 0 h 135"/>
                  <a:gd name="T82" fmla="*/ 0 w 122"/>
                  <a:gd name="T83" fmla="*/ 0 h 135"/>
                  <a:gd name="T84" fmla="*/ 0 w 122"/>
                  <a:gd name="T85" fmla="*/ 0 h 135"/>
                  <a:gd name="T86" fmla="*/ 0 w 122"/>
                  <a:gd name="T87" fmla="*/ 0 h 135"/>
                  <a:gd name="T88" fmla="*/ 0 w 122"/>
                  <a:gd name="T89" fmla="*/ 0 h 135"/>
                  <a:gd name="T90" fmla="*/ 0 w 122"/>
                  <a:gd name="T91" fmla="*/ 0 h 135"/>
                  <a:gd name="T92" fmla="*/ 0 w 122"/>
                  <a:gd name="T93" fmla="*/ 0 h 135"/>
                  <a:gd name="T94" fmla="*/ 0 w 122"/>
                  <a:gd name="T95" fmla="*/ 0 h 135"/>
                  <a:gd name="T96" fmla="*/ 0 w 122"/>
                  <a:gd name="T97" fmla="*/ 0 h 135"/>
                  <a:gd name="T98" fmla="*/ 0 w 122"/>
                  <a:gd name="T99" fmla="*/ 0 h 135"/>
                  <a:gd name="T100" fmla="*/ 0 w 122"/>
                  <a:gd name="T101" fmla="*/ 0 h 135"/>
                  <a:gd name="T102" fmla="*/ 0 w 122"/>
                  <a:gd name="T103" fmla="*/ 0 h 135"/>
                  <a:gd name="T104" fmla="*/ 0 w 122"/>
                  <a:gd name="T105" fmla="*/ 0 h 135"/>
                  <a:gd name="T106" fmla="*/ 0 w 122"/>
                  <a:gd name="T107" fmla="*/ 0 h 1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2" h="135">
                    <a:moveTo>
                      <a:pt x="75" y="4"/>
                    </a:moveTo>
                    <a:lnTo>
                      <a:pt x="76" y="4"/>
                    </a:lnTo>
                    <a:lnTo>
                      <a:pt x="78" y="7"/>
                    </a:lnTo>
                    <a:lnTo>
                      <a:pt x="82" y="9"/>
                    </a:lnTo>
                    <a:lnTo>
                      <a:pt x="87" y="13"/>
                    </a:lnTo>
                    <a:lnTo>
                      <a:pt x="93" y="17"/>
                    </a:lnTo>
                    <a:lnTo>
                      <a:pt x="98" y="24"/>
                    </a:lnTo>
                    <a:lnTo>
                      <a:pt x="100" y="27"/>
                    </a:lnTo>
                    <a:lnTo>
                      <a:pt x="104" y="31"/>
                    </a:lnTo>
                    <a:lnTo>
                      <a:pt x="106" y="34"/>
                    </a:lnTo>
                    <a:lnTo>
                      <a:pt x="110" y="39"/>
                    </a:lnTo>
                    <a:lnTo>
                      <a:pt x="112" y="43"/>
                    </a:lnTo>
                    <a:lnTo>
                      <a:pt x="115" y="47"/>
                    </a:lnTo>
                    <a:lnTo>
                      <a:pt x="116" y="50"/>
                    </a:lnTo>
                    <a:lnTo>
                      <a:pt x="119" y="55"/>
                    </a:lnTo>
                    <a:lnTo>
                      <a:pt x="120" y="60"/>
                    </a:lnTo>
                    <a:lnTo>
                      <a:pt x="121" y="65"/>
                    </a:lnTo>
                    <a:lnTo>
                      <a:pt x="121" y="70"/>
                    </a:lnTo>
                    <a:lnTo>
                      <a:pt x="122" y="75"/>
                    </a:lnTo>
                    <a:lnTo>
                      <a:pt x="121" y="79"/>
                    </a:lnTo>
                    <a:lnTo>
                      <a:pt x="120" y="86"/>
                    </a:lnTo>
                    <a:lnTo>
                      <a:pt x="119" y="90"/>
                    </a:lnTo>
                    <a:lnTo>
                      <a:pt x="117" y="95"/>
                    </a:lnTo>
                    <a:lnTo>
                      <a:pt x="114" y="100"/>
                    </a:lnTo>
                    <a:lnTo>
                      <a:pt x="111" y="106"/>
                    </a:lnTo>
                    <a:lnTo>
                      <a:pt x="106" y="111"/>
                    </a:lnTo>
                    <a:lnTo>
                      <a:pt x="103" y="117"/>
                    </a:lnTo>
                    <a:lnTo>
                      <a:pt x="97" y="121"/>
                    </a:lnTo>
                    <a:lnTo>
                      <a:pt x="92" y="126"/>
                    </a:lnTo>
                    <a:lnTo>
                      <a:pt x="87" y="128"/>
                    </a:lnTo>
                    <a:lnTo>
                      <a:pt x="81" y="130"/>
                    </a:lnTo>
                    <a:lnTo>
                      <a:pt x="76" y="132"/>
                    </a:lnTo>
                    <a:lnTo>
                      <a:pt x="70" y="134"/>
                    </a:lnTo>
                    <a:lnTo>
                      <a:pt x="65" y="134"/>
                    </a:lnTo>
                    <a:lnTo>
                      <a:pt x="60" y="135"/>
                    </a:lnTo>
                    <a:lnTo>
                      <a:pt x="54" y="134"/>
                    </a:lnTo>
                    <a:lnTo>
                      <a:pt x="51" y="133"/>
                    </a:lnTo>
                    <a:lnTo>
                      <a:pt x="46" y="132"/>
                    </a:lnTo>
                    <a:lnTo>
                      <a:pt x="41" y="130"/>
                    </a:lnTo>
                    <a:lnTo>
                      <a:pt x="36" y="128"/>
                    </a:lnTo>
                    <a:lnTo>
                      <a:pt x="32" y="126"/>
                    </a:lnTo>
                    <a:lnTo>
                      <a:pt x="29" y="123"/>
                    </a:lnTo>
                    <a:lnTo>
                      <a:pt x="25" y="121"/>
                    </a:lnTo>
                    <a:lnTo>
                      <a:pt x="20" y="117"/>
                    </a:lnTo>
                    <a:lnTo>
                      <a:pt x="17" y="113"/>
                    </a:lnTo>
                    <a:lnTo>
                      <a:pt x="14" y="110"/>
                    </a:lnTo>
                    <a:lnTo>
                      <a:pt x="12" y="106"/>
                    </a:lnTo>
                    <a:lnTo>
                      <a:pt x="8" y="101"/>
                    </a:lnTo>
                    <a:lnTo>
                      <a:pt x="6" y="98"/>
                    </a:lnTo>
                    <a:lnTo>
                      <a:pt x="4" y="94"/>
                    </a:lnTo>
                    <a:lnTo>
                      <a:pt x="3" y="90"/>
                    </a:lnTo>
                    <a:lnTo>
                      <a:pt x="1" y="87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3" y="65"/>
                    </a:lnTo>
                    <a:lnTo>
                      <a:pt x="6" y="64"/>
                    </a:lnTo>
                    <a:lnTo>
                      <a:pt x="8" y="65"/>
                    </a:lnTo>
                    <a:lnTo>
                      <a:pt x="11" y="67"/>
                    </a:lnTo>
                    <a:lnTo>
                      <a:pt x="12" y="70"/>
                    </a:lnTo>
                    <a:lnTo>
                      <a:pt x="14" y="73"/>
                    </a:lnTo>
                    <a:lnTo>
                      <a:pt x="17" y="78"/>
                    </a:lnTo>
                    <a:lnTo>
                      <a:pt x="20" y="83"/>
                    </a:lnTo>
                    <a:lnTo>
                      <a:pt x="21" y="88"/>
                    </a:lnTo>
                    <a:lnTo>
                      <a:pt x="25" y="93"/>
                    </a:lnTo>
                    <a:lnTo>
                      <a:pt x="29" y="96"/>
                    </a:lnTo>
                    <a:lnTo>
                      <a:pt x="34" y="101"/>
                    </a:lnTo>
                    <a:lnTo>
                      <a:pt x="37" y="105"/>
                    </a:lnTo>
                    <a:lnTo>
                      <a:pt x="43" y="107"/>
                    </a:lnTo>
                    <a:lnTo>
                      <a:pt x="46" y="107"/>
                    </a:lnTo>
                    <a:lnTo>
                      <a:pt x="49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61" y="107"/>
                    </a:lnTo>
                    <a:lnTo>
                      <a:pt x="69" y="106"/>
                    </a:lnTo>
                    <a:lnTo>
                      <a:pt x="74" y="105"/>
                    </a:lnTo>
                    <a:lnTo>
                      <a:pt x="80" y="104"/>
                    </a:lnTo>
                    <a:lnTo>
                      <a:pt x="83" y="103"/>
                    </a:lnTo>
                    <a:lnTo>
                      <a:pt x="88" y="100"/>
                    </a:lnTo>
                    <a:lnTo>
                      <a:pt x="92" y="98"/>
                    </a:lnTo>
                    <a:lnTo>
                      <a:pt x="95" y="96"/>
                    </a:lnTo>
                    <a:lnTo>
                      <a:pt x="97" y="93"/>
                    </a:lnTo>
                    <a:lnTo>
                      <a:pt x="99" y="90"/>
                    </a:lnTo>
                    <a:lnTo>
                      <a:pt x="100" y="87"/>
                    </a:lnTo>
                    <a:lnTo>
                      <a:pt x="102" y="83"/>
                    </a:lnTo>
                    <a:lnTo>
                      <a:pt x="100" y="78"/>
                    </a:lnTo>
                    <a:lnTo>
                      <a:pt x="100" y="75"/>
                    </a:lnTo>
                    <a:lnTo>
                      <a:pt x="98" y="69"/>
                    </a:lnTo>
                    <a:lnTo>
                      <a:pt x="97" y="64"/>
                    </a:lnTo>
                    <a:lnTo>
                      <a:pt x="93" y="58"/>
                    </a:lnTo>
                    <a:lnTo>
                      <a:pt x="89" y="52"/>
                    </a:lnTo>
                    <a:lnTo>
                      <a:pt x="86" y="45"/>
                    </a:lnTo>
                    <a:lnTo>
                      <a:pt x="82" y="39"/>
                    </a:lnTo>
                    <a:lnTo>
                      <a:pt x="78" y="33"/>
                    </a:lnTo>
                    <a:lnTo>
                      <a:pt x="76" y="27"/>
                    </a:lnTo>
                    <a:lnTo>
                      <a:pt x="74" y="21"/>
                    </a:lnTo>
                    <a:lnTo>
                      <a:pt x="71" y="17"/>
                    </a:lnTo>
                    <a:lnTo>
                      <a:pt x="69" y="11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8" y="3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50" name="Freeform 188"/>
              <p:cNvSpPr>
                <a:spLocks/>
              </p:cNvSpPr>
              <p:nvPr/>
            </p:nvSpPr>
            <p:spPr bwMode="auto">
              <a:xfrm>
                <a:off x="1763" y="1785"/>
                <a:ext cx="33" cy="29"/>
              </a:xfrm>
              <a:custGeom>
                <a:avLst/>
                <a:gdLst>
                  <a:gd name="T0" fmla="*/ 0 w 128"/>
                  <a:gd name="T1" fmla="*/ 0 h 116"/>
                  <a:gd name="T2" fmla="*/ 0 w 128"/>
                  <a:gd name="T3" fmla="*/ 0 h 116"/>
                  <a:gd name="T4" fmla="*/ 0 w 128"/>
                  <a:gd name="T5" fmla="*/ 0 h 116"/>
                  <a:gd name="T6" fmla="*/ 0 w 128"/>
                  <a:gd name="T7" fmla="*/ 0 h 116"/>
                  <a:gd name="T8" fmla="*/ 0 w 128"/>
                  <a:gd name="T9" fmla="*/ 0 h 116"/>
                  <a:gd name="T10" fmla="*/ 0 w 128"/>
                  <a:gd name="T11" fmla="*/ 0 h 116"/>
                  <a:gd name="T12" fmla="*/ 0 w 128"/>
                  <a:gd name="T13" fmla="*/ 0 h 116"/>
                  <a:gd name="T14" fmla="*/ 0 w 128"/>
                  <a:gd name="T15" fmla="*/ 0 h 116"/>
                  <a:gd name="T16" fmla="*/ 0 w 128"/>
                  <a:gd name="T17" fmla="*/ 0 h 116"/>
                  <a:gd name="T18" fmla="*/ 0 w 128"/>
                  <a:gd name="T19" fmla="*/ 0 h 116"/>
                  <a:gd name="T20" fmla="*/ 0 w 128"/>
                  <a:gd name="T21" fmla="*/ 0 h 116"/>
                  <a:gd name="T22" fmla="*/ 0 w 128"/>
                  <a:gd name="T23" fmla="*/ 0 h 116"/>
                  <a:gd name="T24" fmla="*/ 0 w 128"/>
                  <a:gd name="T25" fmla="*/ 0 h 116"/>
                  <a:gd name="T26" fmla="*/ 0 w 128"/>
                  <a:gd name="T27" fmla="*/ 0 h 116"/>
                  <a:gd name="T28" fmla="*/ 0 w 128"/>
                  <a:gd name="T29" fmla="*/ 0 h 116"/>
                  <a:gd name="T30" fmla="*/ 0 w 128"/>
                  <a:gd name="T31" fmla="*/ 0 h 116"/>
                  <a:gd name="T32" fmla="*/ 0 w 128"/>
                  <a:gd name="T33" fmla="*/ 0 h 116"/>
                  <a:gd name="T34" fmla="*/ 0 w 128"/>
                  <a:gd name="T35" fmla="*/ 0 h 116"/>
                  <a:gd name="T36" fmla="*/ 0 w 128"/>
                  <a:gd name="T37" fmla="*/ 0 h 116"/>
                  <a:gd name="T38" fmla="*/ 0 w 128"/>
                  <a:gd name="T39" fmla="*/ 0 h 116"/>
                  <a:gd name="T40" fmla="*/ 0 w 128"/>
                  <a:gd name="T41" fmla="*/ 0 h 116"/>
                  <a:gd name="T42" fmla="*/ 0 w 128"/>
                  <a:gd name="T43" fmla="*/ 0 h 116"/>
                  <a:gd name="T44" fmla="*/ 0 w 128"/>
                  <a:gd name="T45" fmla="*/ 0 h 116"/>
                  <a:gd name="T46" fmla="*/ 0 w 128"/>
                  <a:gd name="T47" fmla="*/ 0 h 116"/>
                  <a:gd name="T48" fmla="*/ 0 w 128"/>
                  <a:gd name="T49" fmla="*/ 0 h 116"/>
                  <a:gd name="T50" fmla="*/ 0 w 128"/>
                  <a:gd name="T51" fmla="*/ 0 h 116"/>
                  <a:gd name="T52" fmla="*/ 0 w 128"/>
                  <a:gd name="T53" fmla="*/ 0 h 116"/>
                  <a:gd name="T54" fmla="*/ 0 w 128"/>
                  <a:gd name="T55" fmla="*/ 0 h 116"/>
                  <a:gd name="T56" fmla="*/ 0 w 128"/>
                  <a:gd name="T57" fmla="*/ 0 h 116"/>
                  <a:gd name="T58" fmla="*/ 0 w 128"/>
                  <a:gd name="T59" fmla="*/ 0 h 116"/>
                  <a:gd name="T60" fmla="*/ 0 w 128"/>
                  <a:gd name="T61" fmla="*/ 0 h 116"/>
                  <a:gd name="T62" fmla="*/ 0 w 128"/>
                  <a:gd name="T63" fmla="*/ 0 h 116"/>
                  <a:gd name="T64" fmla="*/ 0 w 128"/>
                  <a:gd name="T65" fmla="*/ 0 h 116"/>
                  <a:gd name="T66" fmla="*/ 0 w 128"/>
                  <a:gd name="T67" fmla="*/ 0 h 116"/>
                  <a:gd name="T68" fmla="*/ 0 w 128"/>
                  <a:gd name="T69" fmla="*/ 0 h 116"/>
                  <a:gd name="T70" fmla="*/ 0 w 128"/>
                  <a:gd name="T71" fmla="*/ 0 h 116"/>
                  <a:gd name="T72" fmla="*/ 0 w 128"/>
                  <a:gd name="T73" fmla="*/ 0 h 116"/>
                  <a:gd name="T74" fmla="*/ 0 w 128"/>
                  <a:gd name="T75" fmla="*/ 0 h 116"/>
                  <a:gd name="T76" fmla="*/ 0 w 128"/>
                  <a:gd name="T77" fmla="*/ 0 h 116"/>
                  <a:gd name="T78" fmla="*/ 0 w 128"/>
                  <a:gd name="T79" fmla="*/ 0 h 116"/>
                  <a:gd name="T80" fmla="*/ 0 w 128"/>
                  <a:gd name="T81" fmla="*/ 0 h 116"/>
                  <a:gd name="T82" fmla="*/ 0 w 128"/>
                  <a:gd name="T83" fmla="*/ 0 h 1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8" h="116">
                    <a:moveTo>
                      <a:pt x="2" y="43"/>
                    </a:moveTo>
                    <a:lnTo>
                      <a:pt x="2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6" y="34"/>
                    </a:lnTo>
                    <a:lnTo>
                      <a:pt x="8" y="30"/>
                    </a:lnTo>
                    <a:lnTo>
                      <a:pt x="12" y="26"/>
                    </a:lnTo>
                    <a:lnTo>
                      <a:pt x="14" y="22"/>
                    </a:lnTo>
                    <a:lnTo>
                      <a:pt x="19" y="17"/>
                    </a:lnTo>
                    <a:lnTo>
                      <a:pt x="23" y="13"/>
                    </a:lnTo>
                    <a:lnTo>
                      <a:pt x="28" y="10"/>
                    </a:lnTo>
                    <a:lnTo>
                      <a:pt x="34" y="6"/>
                    </a:lnTo>
                    <a:lnTo>
                      <a:pt x="39" y="4"/>
                    </a:lnTo>
                    <a:lnTo>
                      <a:pt x="43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4" y="3"/>
                    </a:lnTo>
                    <a:lnTo>
                      <a:pt x="70" y="4"/>
                    </a:lnTo>
                    <a:lnTo>
                      <a:pt x="76" y="7"/>
                    </a:lnTo>
                    <a:lnTo>
                      <a:pt x="80" y="11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3" y="23"/>
                    </a:lnTo>
                    <a:lnTo>
                      <a:pt x="96" y="28"/>
                    </a:lnTo>
                    <a:lnTo>
                      <a:pt x="99" y="33"/>
                    </a:lnTo>
                    <a:lnTo>
                      <a:pt x="100" y="38"/>
                    </a:lnTo>
                    <a:lnTo>
                      <a:pt x="103" y="43"/>
                    </a:lnTo>
                    <a:lnTo>
                      <a:pt x="104" y="48"/>
                    </a:lnTo>
                    <a:lnTo>
                      <a:pt x="105" y="52"/>
                    </a:lnTo>
                    <a:lnTo>
                      <a:pt x="105" y="56"/>
                    </a:lnTo>
                    <a:lnTo>
                      <a:pt x="105" y="60"/>
                    </a:lnTo>
                    <a:lnTo>
                      <a:pt x="105" y="63"/>
                    </a:lnTo>
                    <a:lnTo>
                      <a:pt x="107" y="68"/>
                    </a:lnTo>
                    <a:lnTo>
                      <a:pt x="108" y="74"/>
                    </a:lnTo>
                    <a:lnTo>
                      <a:pt x="110" y="80"/>
                    </a:lnTo>
                    <a:lnTo>
                      <a:pt x="114" y="86"/>
                    </a:lnTo>
                    <a:lnTo>
                      <a:pt x="120" y="92"/>
                    </a:lnTo>
                    <a:lnTo>
                      <a:pt x="124" y="97"/>
                    </a:lnTo>
                    <a:lnTo>
                      <a:pt x="127" y="102"/>
                    </a:lnTo>
                    <a:lnTo>
                      <a:pt x="128" y="107"/>
                    </a:lnTo>
                    <a:lnTo>
                      <a:pt x="127" y="112"/>
                    </a:lnTo>
                    <a:lnTo>
                      <a:pt x="124" y="113"/>
                    </a:lnTo>
                    <a:lnTo>
                      <a:pt x="121" y="114"/>
                    </a:lnTo>
                    <a:lnTo>
                      <a:pt x="119" y="114"/>
                    </a:lnTo>
                    <a:lnTo>
                      <a:pt x="116" y="116"/>
                    </a:lnTo>
                    <a:lnTo>
                      <a:pt x="113" y="114"/>
                    </a:lnTo>
                    <a:lnTo>
                      <a:pt x="109" y="114"/>
                    </a:lnTo>
                    <a:lnTo>
                      <a:pt x="104" y="113"/>
                    </a:lnTo>
                    <a:lnTo>
                      <a:pt x="100" y="112"/>
                    </a:lnTo>
                    <a:lnTo>
                      <a:pt x="96" y="109"/>
                    </a:lnTo>
                    <a:lnTo>
                      <a:pt x="91" y="108"/>
                    </a:lnTo>
                    <a:lnTo>
                      <a:pt x="86" y="106"/>
                    </a:lnTo>
                    <a:lnTo>
                      <a:pt x="82" y="103"/>
                    </a:lnTo>
                    <a:lnTo>
                      <a:pt x="77" y="100"/>
                    </a:lnTo>
                    <a:lnTo>
                      <a:pt x="73" y="97"/>
                    </a:lnTo>
                    <a:lnTo>
                      <a:pt x="68" y="95"/>
                    </a:lnTo>
                    <a:lnTo>
                      <a:pt x="64" y="92"/>
                    </a:lnTo>
                    <a:lnTo>
                      <a:pt x="58" y="89"/>
                    </a:lnTo>
                    <a:lnTo>
                      <a:pt x="54" y="86"/>
                    </a:lnTo>
                    <a:lnTo>
                      <a:pt x="49" y="83"/>
                    </a:lnTo>
                    <a:lnTo>
                      <a:pt x="46" y="80"/>
                    </a:lnTo>
                    <a:lnTo>
                      <a:pt x="41" y="77"/>
                    </a:lnTo>
                    <a:lnTo>
                      <a:pt x="37" y="74"/>
                    </a:lnTo>
                    <a:lnTo>
                      <a:pt x="34" y="71"/>
                    </a:lnTo>
                    <a:lnTo>
                      <a:pt x="31" y="68"/>
                    </a:lnTo>
                    <a:lnTo>
                      <a:pt x="26" y="63"/>
                    </a:lnTo>
                    <a:lnTo>
                      <a:pt x="24" y="60"/>
                    </a:lnTo>
                    <a:lnTo>
                      <a:pt x="23" y="56"/>
                    </a:lnTo>
                    <a:lnTo>
                      <a:pt x="25" y="55"/>
                    </a:lnTo>
                    <a:lnTo>
                      <a:pt x="26" y="54"/>
                    </a:lnTo>
                    <a:lnTo>
                      <a:pt x="30" y="55"/>
                    </a:lnTo>
                    <a:lnTo>
                      <a:pt x="33" y="57"/>
                    </a:lnTo>
                    <a:lnTo>
                      <a:pt x="39" y="60"/>
                    </a:lnTo>
                    <a:lnTo>
                      <a:pt x="42" y="62"/>
                    </a:lnTo>
                    <a:lnTo>
                      <a:pt x="48" y="66"/>
                    </a:lnTo>
                    <a:lnTo>
                      <a:pt x="54" y="71"/>
                    </a:lnTo>
                    <a:lnTo>
                      <a:pt x="60" y="75"/>
                    </a:lnTo>
                    <a:lnTo>
                      <a:pt x="66" y="79"/>
                    </a:lnTo>
                    <a:lnTo>
                      <a:pt x="73" y="84"/>
                    </a:lnTo>
                    <a:lnTo>
                      <a:pt x="77" y="88"/>
                    </a:lnTo>
                    <a:lnTo>
                      <a:pt x="83" y="92"/>
                    </a:lnTo>
                    <a:lnTo>
                      <a:pt x="88" y="95"/>
                    </a:lnTo>
                    <a:lnTo>
                      <a:pt x="93" y="97"/>
                    </a:lnTo>
                    <a:lnTo>
                      <a:pt x="97" y="100"/>
                    </a:lnTo>
                    <a:lnTo>
                      <a:pt x="102" y="101"/>
                    </a:lnTo>
                    <a:lnTo>
                      <a:pt x="105" y="101"/>
                    </a:lnTo>
                    <a:lnTo>
                      <a:pt x="108" y="100"/>
                    </a:lnTo>
                    <a:lnTo>
                      <a:pt x="108" y="97"/>
                    </a:lnTo>
                    <a:lnTo>
                      <a:pt x="107" y="94"/>
                    </a:lnTo>
                    <a:lnTo>
                      <a:pt x="104" y="90"/>
                    </a:lnTo>
                    <a:lnTo>
                      <a:pt x="102" y="85"/>
                    </a:lnTo>
                    <a:lnTo>
                      <a:pt x="99" y="82"/>
                    </a:lnTo>
                    <a:lnTo>
                      <a:pt x="98" y="79"/>
                    </a:lnTo>
                    <a:lnTo>
                      <a:pt x="97" y="74"/>
                    </a:lnTo>
                    <a:lnTo>
                      <a:pt x="96" y="69"/>
                    </a:lnTo>
                    <a:lnTo>
                      <a:pt x="96" y="63"/>
                    </a:lnTo>
                    <a:lnTo>
                      <a:pt x="94" y="57"/>
                    </a:lnTo>
                    <a:lnTo>
                      <a:pt x="93" y="54"/>
                    </a:lnTo>
                    <a:lnTo>
                      <a:pt x="93" y="51"/>
                    </a:lnTo>
                    <a:lnTo>
                      <a:pt x="92" y="48"/>
                    </a:lnTo>
                    <a:lnTo>
                      <a:pt x="92" y="44"/>
                    </a:lnTo>
                    <a:lnTo>
                      <a:pt x="88" y="38"/>
                    </a:lnTo>
                    <a:lnTo>
                      <a:pt x="85" y="32"/>
                    </a:lnTo>
                    <a:lnTo>
                      <a:pt x="79" y="26"/>
                    </a:lnTo>
                    <a:lnTo>
                      <a:pt x="73" y="21"/>
                    </a:lnTo>
                    <a:lnTo>
                      <a:pt x="66" y="17"/>
                    </a:lnTo>
                    <a:lnTo>
                      <a:pt x="60" y="13"/>
                    </a:lnTo>
                    <a:lnTo>
                      <a:pt x="54" y="12"/>
                    </a:lnTo>
                    <a:lnTo>
                      <a:pt x="48" y="11"/>
                    </a:lnTo>
                    <a:lnTo>
                      <a:pt x="42" y="12"/>
                    </a:lnTo>
                    <a:lnTo>
                      <a:pt x="39" y="13"/>
                    </a:lnTo>
                    <a:lnTo>
                      <a:pt x="34" y="17"/>
                    </a:lnTo>
                    <a:lnTo>
                      <a:pt x="29" y="23"/>
                    </a:lnTo>
                    <a:lnTo>
                      <a:pt x="26" y="26"/>
                    </a:lnTo>
                    <a:lnTo>
                      <a:pt x="25" y="29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8" y="40"/>
                    </a:lnTo>
                    <a:lnTo>
                      <a:pt x="16" y="46"/>
                    </a:lnTo>
                    <a:lnTo>
                      <a:pt x="13" y="50"/>
                    </a:lnTo>
                    <a:lnTo>
                      <a:pt x="11" y="52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0" y="49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A33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51" name="Freeform 189"/>
              <p:cNvSpPr>
                <a:spLocks/>
              </p:cNvSpPr>
              <p:nvPr/>
            </p:nvSpPr>
            <p:spPr bwMode="auto">
              <a:xfrm>
                <a:off x="1760" y="1799"/>
                <a:ext cx="25" cy="23"/>
              </a:xfrm>
              <a:custGeom>
                <a:avLst/>
                <a:gdLst>
                  <a:gd name="T0" fmla="*/ 0 w 97"/>
                  <a:gd name="T1" fmla="*/ 0 h 94"/>
                  <a:gd name="T2" fmla="*/ 0 w 97"/>
                  <a:gd name="T3" fmla="*/ 0 h 94"/>
                  <a:gd name="T4" fmla="*/ 0 w 97"/>
                  <a:gd name="T5" fmla="*/ 0 h 94"/>
                  <a:gd name="T6" fmla="*/ 0 w 97"/>
                  <a:gd name="T7" fmla="*/ 0 h 94"/>
                  <a:gd name="T8" fmla="*/ 0 w 97"/>
                  <a:gd name="T9" fmla="*/ 0 h 94"/>
                  <a:gd name="T10" fmla="*/ 0 w 97"/>
                  <a:gd name="T11" fmla="*/ 0 h 94"/>
                  <a:gd name="T12" fmla="*/ 0 w 97"/>
                  <a:gd name="T13" fmla="*/ 0 h 94"/>
                  <a:gd name="T14" fmla="*/ 0 w 97"/>
                  <a:gd name="T15" fmla="*/ 0 h 94"/>
                  <a:gd name="T16" fmla="*/ 0 w 97"/>
                  <a:gd name="T17" fmla="*/ 0 h 94"/>
                  <a:gd name="T18" fmla="*/ 0 w 97"/>
                  <a:gd name="T19" fmla="*/ 0 h 94"/>
                  <a:gd name="T20" fmla="*/ 0 w 97"/>
                  <a:gd name="T21" fmla="*/ 0 h 94"/>
                  <a:gd name="T22" fmla="*/ 0 w 97"/>
                  <a:gd name="T23" fmla="*/ 0 h 94"/>
                  <a:gd name="T24" fmla="*/ 0 w 97"/>
                  <a:gd name="T25" fmla="*/ 0 h 94"/>
                  <a:gd name="T26" fmla="*/ 0 w 97"/>
                  <a:gd name="T27" fmla="*/ 0 h 94"/>
                  <a:gd name="T28" fmla="*/ 0 w 97"/>
                  <a:gd name="T29" fmla="*/ 0 h 94"/>
                  <a:gd name="T30" fmla="*/ 0 w 97"/>
                  <a:gd name="T31" fmla="*/ 0 h 94"/>
                  <a:gd name="T32" fmla="*/ 0 w 97"/>
                  <a:gd name="T33" fmla="*/ 0 h 94"/>
                  <a:gd name="T34" fmla="*/ 0 w 97"/>
                  <a:gd name="T35" fmla="*/ 0 h 94"/>
                  <a:gd name="T36" fmla="*/ 0 w 97"/>
                  <a:gd name="T37" fmla="*/ 0 h 94"/>
                  <a:gd name="T38" fmla="*/ 0 w 97"/>
                  <a:gd name="T39" fmla="*/ 0 h 94"/>
                  <a:gd name="T40" fmla="*/ 0 w 97"/>
                  <a:gd name="T41" fmla="*/ 0 h 94"/>
                  <a:gd name="T42" fmla="*/ 0 w 97"/>
                  <a:gd name="T43" fmla="*/ 0 h 94"/>
                  <a:gd name="T44" fmla="*/ 0 w 97"/>
                  <a:gd name="T45" fmla="*/ 0 h 94"/>
                  <a:gd name="T46" fmla="*/ 0 w 97"/>
                  <a:gd name="T47" fmla="*/ 0 h 94"/>
                  <a:gd name="T48" fmla="*/ 0 w 97"/>
                  <a:gd name="T49" fmla="*/ 0 h 94"/>
                  <a:gd name="T50" fmla="*/ 0 w 97"/>
                  <a:gd name="T51" fmla="*/ 0 h 94"/>
                  <a:gd name="T52" fmla="*/ 0 w 97"/>
                  <a:gd name="T53" fmla="*/ 0 h 94"/>
                  <a:gd name="T54" fmla="*/ 0 w 97"/>
                  <a:gd name="T55" fmla="*/ 0 h 94"/>
                  <a:gd name="T56" fmla="*/ 0 w 97"/>
                  <a:gd name="T57" fmla="*/ 0 h 94"/>
                  <a:gd name="T58" fmla="*/ 0 w 97"/>
                  <a:gd name="T59" fmla="*/ 0 h 94"/>
                  <a:gd name="T60" fmla="*/ 0 w 97"/>
                  <a:gd name="T61" fmla="*/ 0 h 94"/>
                  <a:gd name="T62" fmla="*/ 0 w 97"/>
                  <a:gd name="T63" fmla="*/ 0 h 94"/>
                  <a:gd name="T64" fmla="*/ 0 w 97"/>
                  <a:gd name="T65" fmla="*/ 0 h 94"/>
                  <a:gd name="T66" fmla="*/ 0 w 97"/>
                  <a:gd name="T67" fmla="*/ 0 h 94"/>
                  <a:gd name="T68" fmla="*/ 0 w 97"/>
                  <a:gd name="T69" fmla="*/ 0 h 94"/>
                  <a:gd name="T70" fmla="*/ 0 w 97"/>
                  <a:gd name="T71" fmla="*/ 0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7" h="94">
                    <a:moveTo>
                      <a:pt x="8" y="2"/>
                    </a:moveTo>
                    <a:lnTo>
                      <a:pt x="7" y="4"/>
                    </a:lnTo>
                    <a:lnTo>
                      <a:pt x="6" y="7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1" y="41"/>
                    </a:lnTo>
                    <a:lnTo>
                      <a:pt x="2" y="46"/>
                    </a:lnTo>
                    <a:lnTo>
                      <a:pt x="3" y="51"/>
                    </a:lnTo>
                    <a:lnTo>
                      <a:pt x="6" y="56"/>
                    </a:lnTo>
                    <a:lnTo>
                      <a:pt x="7" y="60"/>
                    </a:lnTo>
                    <a:lnTo>
                      <a:pt x="11" y="64"/>
                    </a:lnTo>
                    <a:lnTo>
                      <a:pt x="13" y="68"/>
                    </a:lnTo>
                    <a:lnTo>
                      <a:pt x="17" y="72"/>
                    </a:lnTo>
                    <a:lnTo>
                      <a:pt x="20" y="75"/>
                    </a:lnTo>
                    <a:lnTo>
                      <a:pt x="24" y="79"/>
                    </a:lnTo>
                    <a:lnTo>
                      <a:pt x="28" y="81"/>
                    </a:lnTo>
                    <a:lnTo>
                      <a:pt x="32" y="85"/>
                    </a:lnTo>
                    <a:lnTo>
                      <a:pt x="36" y="86"/>
                    </a:lnTo>
                    <a:lnTo>
                      <a:pt x="40" y="89"/>
                    </a:lnTo>
                    <a:lnTo>
                      <a:pt x="45" y="91"/>
                    </a:lnTo>
                    <a:lnTo>
                      <a:pt x="48" y="92"/>
                    </a:lnTo>
                    <a:lnTo>
                      <a:pt x="52" y="94"/>
                    </a:lnTo>
                    <a:lnTo>
                      <a:pt x="55" y="94"/>
                    </a:lnTo>
                    <a:lnTo>
                      <a:pt x="59" y="94"/>
                    </a:lnTo>
                    <a:lnTo>
                      <a:pt x="64" y="94"/>
                    </a:lnTo>
                    <a:lnTo>
                      <a:pt x="70" y="90"/>
                    </a:lnTo>
                    <a:lnTo>
                      <a:pt x="76" y="86"/>
                    </a:lnTo>
                    <a:lnTo>
                      <a:pt x="82" y="81"/>
                    </a:lnTo>
                    <a:lnTo>
                      <a:pt x="88" y="77"/>
                    </a:lnTo>
                    <a:lnTo>
                      <a:pt x="91" y="72"/>
                    </a:lnTo>
                    <a:lnTo>
                      <a:pt x="94" y="66"/>
                    </a:lnTo>
                    <a:lnTo>
                      <a:pt x="97" y="62"/>
                    </a:lnTo>
                    <a:lnTo>
                      <a:pt x="97" y="58"/>
                    </a:lnTo>
                    <a:lnTo>
                      <a:pt x="94" y="57"/>
                    </a:lnTo>
                    <a:lnTo>
                      <a:pt x="91" y="60"/>
                    </a:lnTo>
                    <a:lnTo>
                      <a:pt x="86" y="62"/>
                    </a:lnTo>
                    <a:lnTo>
                      <a:pt x="81" y="68"/>
                    </a:lnTo>
                    <a:lnTo>
                      <a:pt x="77" y="69"/>
                    </a:lnTo>
                    <a:lnTo>
                      <a:pt x="74" y="72"/>
                    </a:lnTo>
                    <a:lnTo>
                      <a:pt x="70" y="74"/>
                    </a:lnTo>
                    <a:lnTo>
                      <a:pt x="66" y="77"/>
                    </a:lnTo>
                    <a:lnTo>
                      <a:pt x="63" y="78"/>
                    </a:lnTo>
                    <a:lnTo>
                      <a:pt x="59" y="79"/>
                    </a:lnTo>
                    <a:lnTo>
                      <a:pt x="57" y="80"/>
                    </a:lnTo>
                    <a:lnTo>
                      <a:pt x="54" y="80"/>
                    </a:lnTo>
                    <a:lnTo>
                      <a:pt x="49" y="78"/>
                    </a:lnTo>
                    <a:lnTo>
                      <a:pt x="43" y="77"/>
                    </a:lnTo>
                    <a:lnTo>
                      <a:pt x="37" y="73"/>
                    </a:lnTo>
                    <a:lnTo>
                      <a:pt x="31" y="69"/>
                    </a:lnTo>
                    <a:lnTo>
                      <a:pt x="24" y="64"/>
                    </a:lnTo>
                    <a:lnTo>
                      <a:pt x="19" y="60"/>
                    </a:lnTo>
                    <a:lnTo>
                      <a:pt x="15" y="53"/>
                    </a:lnTo>
                    <a:lnTo>
                      <a:pt x="13" y="49"/>
                    </a:lnTo>
                    <a:lnTo>
                      <a:pt x="12" y="41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5" y="15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226330" name="AutoShape 220"/>
            <p:cNvSpPr>
              <a:spLocks noChangeAspect="1" noChangeArrowheads="1" noTextEdit="1"/>
            </p:cNvSpPr>
            <p:nvPr/>
          </p:nvSpPr>
          <p:spPr bwMode="auto">
            <a:xfrm>
              <a:off x="744538" y="3476824"/>
              <a:ext cx="690562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66"/>
                </a:solidFill>
              </a:endParaRPr>
            </a:p>
          </p:txBody>
        </p:sp>
        <p:grpSp>
          <p:nvGrpSpPr>
            <p:cNvPr id="226331" name="Group 274"/>
            <p:cNvGrpSpPr>
              <a:grpSpLocks/>
            </p:cNvGrpSpPr>
            <p:nvPr/>
          </p:nvGrpSpPr>
          <p:grpSpPr bwMode="auto">
            <a:xfrm>
              <a:off x="1079421" y="3485235"/>
              <a:ext cx="314274" cy="566998"/>
              <a:chOff x="715" y="1870"/>
              <a:chExt cx="179" cy="283"/>
            </a:xfrm>
          </p:grpSpPr>
          <p:sp>
            <p:nvSpPr>
              <p:cNvPr id="226368" name="Freeform 222"/>
              <p:cNvSpPr>
                <a:spLocks/>
              </p:cNvSpPr>
              <p:nvPr/>
            </p:nvSpPr>
            <p:spPr bwMode="auto">
              <a:xfrm>
                <a:off x="715" y="1870"/>
                <a:ext cx="179" cy="283"/>
              </a:xfrm>
              <a:custGeom>
                <a:avLst/>
                <a:gdLst>
                  <a:gd name="T0" fmla="*/ 0 w 896"/>
                  <a:gd name="T1" fmla="*/ 0 h 1415"/>
                  <a:gd name="T2" fmla="*/ 0 w 896"/>
                  <a:gd name="T3" fmla="*/ 0 h 1415"/>
                  <a:gd name="T4" fmla="*/ 0 w 896"/>
                  <a:gd name="T5" fmla="*/ 0 h 1415"/>
                  <a:gd name="T6" fmla="*/ 0 w 896"/>
                  <a:gd name="T7" fmla="*/ 0 h 1415"/>
                  <a:gd name="T8" fmla="*/ 0 w 896"/>
                  <a:gd name="T9" fmla="*/ 0 h 1415"/>
                  <a:gd name="T10" fmla="*/ 0 w 896"/>
                  <a:gd name="T11" fmla="*/ 0 h 1415"/>
                  <a:gd name="T12" fmla="*/ 0 w 896"/>
                  <a:gd name="T13" fmla="*/ 0 h 1415"/>
                  <a:gd name="T14" fmla="*/ 0 w 896"/>
                  <a:gd name="T15" fmla="*/ 0 h 1415"/>
                  <a:gd name="T16" fmla="*/ 0 w 896"/>
                  <a:gd name="T17" fmla="*/ 0 h 1415"/>
                  <a:gd name="T18" fmla="*/ 0 w 896"/>
                  <a:gd name="T19" fmla="*/ 0 h 1415"/>
                  <a:gd name="T20" fmla="*/ 0 w 896"/>
                  <a:gd name="T21" fmla="*/ 0 h 1415"/>
                  <a:gd name="T22" fmla="*/ 0 w 896"/>
                  <a:gd name="T23" fmla="*/ 0 h 1415"/>
                  <a:gd name="T24" fmla="*/ 0 w 896"/>
                  <a:gd name="T25" fmla="*/ 0 h 1415"/>
                  <a:gd name="T26" fmla="*/ 0 w 896"/>
                  <a:gd name="T27" fmla="*/ 0 h 1415"/>
                  <a:gd name="T28" fmla="*/ 0 w 896"/>
                  <a:gd name="T29" fmla="*/ 0 h 1415"/>
                  <a:gd name="T30" fmla="*/ 0 w 896"/>
                  <a:gd name="T31" fmla="*/ 0 h 1415"/>
                  <a:gd name="T32" fmla="*/ 0 w 896"/>
                  <a:gd name="T33" fmla="*/ 0 h 1415"/>
                  <a:gd name="T34" fmla="*/ 0 w 896"/>
                  <a:gd name="T35" fmla="*/ 0 h 1415"/>
                  <a:gd name="T36" fmla="*/ 0 w 896"/>
                  <a:gd name="T37" fmla="*/ 0 h 1415"/>
                  <a:gd name="T38" fmla="*/ 0 w 896"/>
                  <a:gd name="T39" fmla="*/ 0 h 1415"/>
                  <a:gd name="T40" fmla="*/ 0 w 896"/>
                  <a:gd name="T41" fmla="*/ 0 h 1415"/>
                  <a:gd name="T42" fmla="*/ 0 w 896"/>
                  <a:gd name="T43" fmla="*/ 0 h 1415"/>
                  <a:gd name="T44" fmla="*/ 0 w 896"/>
                  <a:gd name="T45" fmla="*/ 0 h 1415"/>
                  <a:gd name="T46" fmla="*/ 0 w 896"/>
                  <a:gd name="T47" fmla="*/ 0 h 1415"/>
                  <a:gd name="T48" fmla="*/ 0 w 896"/>
                  <a:gd name="T49" fmla="*/ 0 h 1415"/>
                  <a:gd name="T50" fmla="*/ 0 w 896"/>
                  <a:gd name="T51" fmla="*/ 0 h 1415"/>
                  <a:gd name="T52" fmla="*/ 0 w 896"/>
                  <a:gd name="T53" fmla="*/ 0 h 1415"/>
                  <a:gd name="T54" fmla="*/ 0 w 896"/>
                  <a:gd name="T55" fmla="*/ 0 h 1415"/>
                  <a:gd name="T56" fmla="*/ 0 w 896"/>
                  <a:gd name="T57" fmla="*/ 0 h 1415"/>
                  <a:gd name="T58" fmla="*/ 0 w 896"/>
                  <a:gd name="T59" fmla="*/ 0 h 1415"/>
                  <a:gd name="T60" fmla="*/ 0 w 896"/>
                  <a:gd name="T61" fmla="*/ 0 h 1415"/>
                  <a:gd name="T62" fmla="*/ 0 w 896"/>
                  <a:gd name="T63" fmla="*/ 0 h 1415"/>
                  <a:gd name="T64" fmla="*/ 0 w 896"/>
                  <a:gd name="T65" fmla="*/ 0 h 1415"/>
                  <a:gd name="T66" fmla="*/ 0 w 896"/>
                  <a:gd name="T67" fmla="*/ 0 h 1415"/>
                  <a:gd name="T68" fmla="*/ 0 w 896"/>
                  <a:gd name="T69" fmla="*/ 0 h 1415"/>
                  <a:gd name="T70" fmla="*/ 0 w 896"/>
                  <a:gd name="T71" fmla="*/ 0 h 1415"/>
                  <a:gd name="T72" fmla="*/ 0 w 896"/>
                  <a:gd name="T73" fmla="*/ 0 h 1415"/>
                  <a:gd name="T74" fmla="*/ 0 w 896"/>
                  <a:gd name="T75" fmla="*/ 0 h 1415"/>
                  <a:gd name="T76" fmla="*/ 0 w 896"/>
                  <a:gd name="T77" fmla="*/ 0 h 1415"/>
                  <a:gd name="T78" fmla="*/ 0 w 896"/>
                  <a:gd name="T79" fmla="*/ 0 h 1415"/>
                  <a:gd name="T80" fmla="*/ 0 w 896"/>
                  <a:gd name="T81" fmla="*/ 0 h 1415"/>
                  <a:gd name="T82" fmla="*/ 0 w 896"/>
                  <a:gd name="T83" fmla="*/ 0 h 14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96" h="1415">
                    <a:moveTo>
                      <a:pt x="799" y="1297"/>
                    </a:moveTo>
                    <a:lnTo>
                      <a:pt x="799" y="1301"/>
                    </a:lnTo>
                    <a:lnTo>
                      <a:pt x="797" y="1308"/>
                    </a:lnTo>
                    <a:lnTo>
                      <a:pt x="790" y="1321"/>
                    </a:lnTo>
                    <a:lnTo>
                      <a:pt x="776" y="1333"/>
                    </a:lnTo>
                    <a:lnTo>
                      <a:pt x="746" y="1353"/>
                    </a:lnTo>
                    <a:lnTo>
                      <a:pt x="711" y="1369"/>
                    </a:lnTo>
                    <a:lnTo>
                      <a:pt x="672" y="1383"/>
                    </a:lnTo>
                    <a:lnTo>
                      <a:pt x="631" y="1395"/>
                    </a:lnTo>
                    <a:lnTo>
                      <a:pt x="588" y="1404"/>
                    </a:lnTo>
                    <a:lnTo>
                      <a:pt x="541" y="1409"/>
                    </a:lnTo>
                    <a:lnTo>
                      <a:pt x="495" y="1414"/>
                    </a:lnTo>
                    <a:lnTo>
                      <a:pt x="448" y="1415"/>
                    </a:lnTo>
                    <a:lnTo>
                      <a:pt x="400" y="1413"/>
                    </a:lnTo>
                    <a:lnTo>
                      <a:pt x="354" y="1409"/>
                    </a:lnTo>
                    <a:lnTo>
                      <a:pt x="308" y="1403"/>
                    </a:lnTo>
                    <a:lnTo>
                      <a:pt x="264" y="1394"/>
                    </a:lnTo>
                    <a:lnTo>
                      <a:pt x="221" y="1381"/>
                    </a:lnTo>
                    <a:lnTo>
                      <a:pt x="181" y="1366"/>
                    </a:lnTo>
                    <a:lnTo>
                      <a:pt x="145" y="1349"/>
                    </a:lnTo>
                    <a:lnTo>
                      <a:pt x="112" y="1330"/>
                    </a:lnTo>
                    <a:lnTo>
                      <a:pt x="103" y="1321"/>
                    </a:lnTo>
                    <a:lnTo>
                      <a:pt x="98" y="1310"/>
                    </a:lnTo>
                    <a:lnTo>
                      <a:pt x="94" y="1301"/>
                    </a:lnTo>
                    <a:lnTo>
                      <a:pt x="93" y="1297"/>
                    </a:lnTo>
                    <a:lnTo>
                      <a:pt x="93" y="1234"/>
                    </a:lnTo>
                    <a:lnTo>
                      <a:pt x="91" y="1228"/>
                    </a:lnTo>
                    <a:lnTo>
                      <a:pt x="84" y="1211"/>
                    </a:lnTo>
                    <a:lnTo>
                      <a:pt x="75" y="1184"/>
                    </a:lnTo>
                    <a:lnTo>
                      <a:pt x="64" y="1146"/>
                    </a:lnTo>
                    <a:lnTo>
                      <a:pt x="51" y="1101"/>
                    </a:lnTo>
                    <a:lnTo>
                      <a:pt x="38" y="1047"/>
                    </a:lnTo>
                    <a:lnTo>
                      <a:pt x="26" y="984"/>
                    </a:lnTo>
                    <a:lnTo>
                      <a:pt x="15" y="915"/>
                    </a:lnTo>
                    <a:lnTo>
                      <a:pt x="7" y="839"/>
                    </a:lnTo>
                    <a:lnTo>
                      <a:pt x="2" y="759"/>
                    </a:lnTo>
                    <a:lnTo>
                      <a:pt x="0" y="672"/>
                    </a:lnTo>
                    <a:lnTo>
                      <a:pt x="5" y="582"/>
                    </a:lnTo>
                    <a:lnTo>
                      <a:pt x="16" y="489"/>
                    </a:lnTo>
                    <a:lnTo>
                      <a:pt x="33" y="392"/>
                    </a:lnTo>
                    <a:lnTo>
                      <a:pt x="59" y="293"/>
                    </a:lnTo>
                    <a:lnTo>
                      <a:pt x="93" y="193"/>
                    </a:lnTo>
                    <a:lnTo>
                      <a:pt x="93" y="101"/>
                    </a:lnTo>
                    <a:lnTo>
                      <a:pt x="94" y="95"/>
                    </a:lnTo>
                    <a:lnTo>
                      <a:pt x="98" y="83"/>
                    </a:lnTo>
                    <a:lnTo>
                      <a:pt x="103" y="68"/>
                    </a:lnTo>
                    <a:lnTo>
                      <a:pt x="114" y="58"/>
                    </a:lnTo>
                    <a:lnTo>
                      <a:pt x="145" y="44"/>
                    </a:lnTo>
                    <a:lnTo>
                      <a:pt x="179" y="33"/>
                    </a:lnTo>
                    <a:lnTo>
                      <a:pt x="216" y="23"/>
                    </a:lnTo>
                    <a:lnTo>
                      <a:pt x="256" y="15"/>
                    </a:lnTo>
                    <a:lnTo>
                      <a:pt x="299" y="9"/>
                    </a:lnTo>
                    <a:lnTo>
                      <a:pt x="343" y="5"/>
                    </a:lnTo>
                    <a:lnTo>
                      <a:pt x="389" y="1"/>
                    </a:lnTo>
                    <a:lnTo>
                      <a:pt x="435" y="0"/>
                    </a:lnTo>
                    <a:lnTo>
                      <a:pt x="482" y="0"/>
                    </a:lnTo>
                    <a:lnTo>
                      <a:pt x="528" y="2"/>
                    </a:lnTo>
                    <a:lnTo>
                      <a:pt x="574" y="7"/>
                    </a:lnTo>
                    <a:lnTo>
                      <a:pt x="619" y="13"/>
                    </a:lnTo>
                    <a:lnTo>
                      <a:pt x="662" y="19"/>
                    </a:lnTo>
                    <a:lnTo>
                      <a:pt x="704" y="28"/>
                    </a:lnTo>
                    <a:lnTo>
                      <a:pt x="743" y="39"/>
                    </a:lnTo>
                    <a:lnTo>
                      <a:pt x="778" y="51"/>
                    </a:lnTo>
                    <a:lnTo>
                      <a:pt x="791" y="62"/>
                    </a:lnTo>
                    <a:lnTo>
                      <a:pt x="798" y="77"/>
                    </a:lnTo>
                    <a:lnTo>
                      <a:pt x="799" y="91"/>
                    </a:lnTo>
                    <a:lnTo>
                      <a:pt x="799" y="97"/>
                    </a:lnTo>
                    <a:lnTo>
                      <a:pt x="799" y="186"/>
                    </a:lnTo>
                    <a:lnTo>
                      <a:pt x="801" y="192"/>
                    </a:lnTo>
                    <a:lnTo>
                      <a:pt x="808" y="209"/>
                    </a:lnTo>
                    <a:lnTo>
                      <a:pt x="818" y="237"/>
                    </a:lnTo>
                    <a:lnTo>
                      <a:pt x="829" y="275"/>
                    </a:lnTo>
                    <a:lnTo>
                      <a:pt x="843" y="322"/>
                    </a:lnTo>
                    <a:lnTo>
                      <a:pt x="857" y="378"/>
                    </a:lnTo>
                    <a:lnTo>
                      <a:pt x="869" y="440"/>
                    </a:lnTo>
                    <a:lnTo>
                      <a:pt x="880" y="510"/>
                    </a:lnTo>
                    <a:lnTo>
                      <a:pt x="889" y="586"/>
                    </a:lnTo>
                    <a:lnTo>
                      <a:pt x="895" y="669"/>
                    </a:lnTo>
                    <a:lnTo>
                      <a:pt x="896" y="755"/>
                    </a:lnTo>
                    <a:lnTo>
                      <a:pt x="890" y="846"/>
                    </a:lnTo>
                    <a:lnTo>
                      <a:pt x="880" y="940"/>
                    </a:lnTo>
                    <a:lnTo>
                      <a:pt x="861" y="1036"/>
                    </a:lnTo>
                    <a:lnTo>
                      <a:pt x="835" y="1134"/>
                    </a:lnTo>
                    <a:lnTo>
                      <a:pt x="799" y="1234"/>
                    </a:lnTo>
                    <a:lnTo>
                      <a:pt x="799" y="12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69" name="Freeform 223"/>
              <p:cNvSpPr>
                <a:spLocks/>
              </p:cNvSpPr>
              <p:nvPr/>
            </p:nvSpPr>
            <p:spPr bwMode="auto">
              <a:xfrm>
                <a:off x="728" y="1911"/>
                <a:ext cx="156" cy="216"/>
              </a:xfrm>
              <a:custGeom>
                <a:avLst/>
                <a:gdLst>
                  <a:gd name="T0" fmla="*/ 0 w 766"/>
                  <a:gd name="T1" fmla="*/ 0 h 1085"/>
                  <a:gd name="T2" fmla="*/ 0 w 766"/>
                  <a:gd name="T3" fmla="*/ 0 h 1085"/>
                  <a:gd name="T4" fmla="*/ 0 w 766"/>
                  <a:gd name="T5" fmla="*/ 0 h 1085"/>
                  <a:gd name="T6" fmla="*/ 0 w 766"/>
                  <a:gd name="T7" fmla="*/ 0 h 1085"/>
                  <a:gd name="T8" fmla="*/ 0 w 766"/>
                  <a:gd name="T9" fmla="*/ 0 h 1085"/>
                  <a:gd name="T10" fmla="*/ 0 w 766"/>
                  <a:gd name="T11" fmla="*/ 0 h 1085"/>
                  <a:gd name="T12" fmla="*/ 0 w 766"/>
                  <a:gd name="T13" fmla="*/ 0 h 1085"/>
                  <a:gd name="T14" fmla="*/ 0 w 766"/>
                  <a:gd name="T15" fmla="*/ 0 h 1085"/>
                  <a:gd name="T16" fmla="*/ 0 w 766"/>
                  <a:gd name="T17" fmla="*/ 0 h 1085"/>
                  <a:gd name="T18" fmla="*/ 0 w 766"/>
                  <a:gd name="T19" fmla="*/ 0 h 1085"/>
                  <a:gd name="T20" fmla="*/ 0 w 766"/>
                  <a:gd name="T21" fmla="*/ 0 h 1085"/>
                  <a:gd name="T22" fmla="*/ 0 w 766"/>
                  <a:gd name="T23" fmla="*/ 0 h 1085"/>
                  <a:gd name="T24" fmla="*/ 0 w 766"/>
                  <a:gd name="T25" fmla="*/ 0 h 1085"/>
                  <a:gd name="T26" fmla="*/ 0 w 766"/>
                  <a:gd name="T27" fmla="*/ 0 h 1085"/>
                  <a:gd name="T28" fmla="*/ 0 w 766"/>
                  <a:gd name="T29" fmla="*/ 0 h 1085"/>
                  <a:gd name="T30" fmla="*/ 0 w 766"/>
                  <a:gd name="T31" fmla="*/ 0 h 1085"/>
                  <a:gd name="T32" fmla="*/ 0 w 766"/>
                  <a:gd name="T33" fmla="*/ 0 h 1085"/>
                  <a:gd name="T34" fmla="*/ 0 w 766"/>
                  <a:gd name="T35" fmla="*/ 0 h 1085"/>
                  <a:gd name="T36" fmla="*/ 0 w 766"/>
                  <a:gd name="T37" fmla="*/ 0 h 1085"/>
                  <a:gd name="T38" fmla="*/ 0 w 766"/>
                  <a:gd name="T39" fmla="*/ 0 h 1085"/>
                  <a:gd name="T40" fmla="*/ 0 w 766"/>
                  <a:gd name="T41" fmla="*/ 0 h 1085"/>
                  <a:gd name="T42" fmla="*/ 0 w 766"/>
                  <a:gd name="T43" fmla="*/ 0 h 1085"/>
                  <a:gd name="T44" fmla="*/ 0 w 766"/>
                  <a:gd name="T45" fmla="*/ 0 h 1085"/>
                  <a:gd name="T46" fmla="*/ 0 w 766"/>
                  <a:gd name="T47" fmla="*/ 0 h 1085"/>
                  <a:gd name="T48" fmla="*/ 0 w 766"/>
                  <a:gd name="T49" fmla="*/ 0 h 1085"/>
                  <a:gd name="T50" fmla="*/ 0 w 766"/>
                  <a:gd name="T51" fmla="*/ 0 h 1085"/>
                  <a:gd name="T52" fmla="*/ 0 w 766"/>
                  <a:gd name="T53" fmla="*/ 0 h 1085"/>
                  <a:gd name="T54" fmla="*/ 0 w 766"/>
                  <a:gd name="T55" fmla="*/ 0 h 1085"/>
                  <a:gd name="T56" fmla="*/ 0 w 766"/>
                  <a:gd name="T57" fmla="*/ 0 h 1085"/>
                  <a:gd name="T58" fmla="*/ 0 w 766"/>
                  <a:gd name="T59" fmla="*/ 0 h 1085"/>
                  <a:gd name="T60" fmla="*/ 0 w 766"/>
                  <a:gd name="T61" fmla="*/ 0 h 1085"/>
                  <a:gd name="T62" fmla="*/ 0 w 766"/>
                  <a:gd name="T63" fmla="*/ 0 h 10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66" h="1085">
                    <a:moveTo>
                      <a:pt x="86" y="6"/>
                    </a:moveTo>
                    <a:lnTo>
                      <a:pt x="84" y="12"/>
                    </a:lnTo>
                    <a:lnTo>
                      <a:pt x="78" y="29"/>
                    </a:lnTo>
                    <a:lnTo>
                      <a:pt x="69" y="56"/>
                    </a:lnTo>
                    <a:lnTo>
                      <a:pt x="59" y="94"/>
                    </a:lnTo>
                    <a:lnTo>
                      <a:pt x="47" y="140"/>
                    </a:lnTo>
                    <a:lnTo>
                      <a:pt x="35" y="193"/>
                    </a:lnTo>
                    <a:lnTo>
                      <a:pt x="24" y="256"/>
                    </a:lnTo>
                    <a:lnTo>
                      <a:pt x="14" y="324"/>
                    </a:lnTo>
                    <a:lnTo>
                      <a:pt x="6" y="398"/>
                    </a:lnTo>
                    <a:lnTo>
                      <a:pt x="1" y="477"/>
                    </a:lnTo>
                    <a:lnTo>
                      <a:pt x="0" y="561"/>
                    </a:lnTo>
                    <a:lnTo>
                      <a:pt x="5" y="648"/>
                    </a:lnTo>
                    <a:lnTo>
                      <a:pt x="15" y="739"/>
                    </a:lnTo>
                    <a:lnTo>
                      <a:pt x="31" y="831"/>
                    </a:lnTo>
                    <a:lnTo>
                      <a:pt x="54" y="925"/>
                    </a:lnTo>
                    <a:lnTo>
                      <a:pt x="86" y="1019"/>
                    </a:lnTo>
                    <a:lnTo>
                      <a:pt x="89" y="1020"/>
                    </a:lnTo>
                    <a:lnTo>
                      <a:pt x="98" y="1025"/>
                    </a:lnTo>
                    <a:lnTo>
                      <a:pt x="113" y="1031"/>
                    </a:lnTo>
                    <a:lnTo>
                      <a:pt x="133" y="1039"/>
                    </a:lnTo>
                    <a:lnTo>
                      <a:pt x="158" y="1048"/>
                    </a:lnTo>
                    <a:lnTo>
                      <a:pt x="189" y="1057"/>
                    </a:lnTo>
                    <a:lnTo>
                      <a:pt x="223" y="1066"/>
                    </a:lnTo>
                    <a:lnTo>
                      <a:pt x="261" y="1074"/>
                    </a:lnTo>
                    <a:lnTo>
                      <a:pt x="304" y="1080"/>
                    </a:lnTo>
                    <a:lnTo>
                      <a:pt x="349" y="1083"/>
                    </a:lnTo>
                    <a:lnTo>
                      <a:pt x="399" y="1085"/>
                    </a:lnTo>
                    <a:lnTo>
                      <a:pt x="451" y="1081"/>
                    </a:lnTo>
                    <a:lnTo>
                      <a:pt x="506" y="1073"/>
                    </a:lnTo>
                    <a:lnTo>
                      <a:pt x="563" y="1061"/>
                    </a:lnTo>
                    <a:lnTo>
                      <a:pt x="621" y="1043"/>
                    </a:lnTo>
                    <a:lnTo>
                      <a:pt x="682" y="1019"/>
                    </a:lnTo>
                    <a:lnTo>
                      <a:pt x="685" y="1013"/>
                    </a:lnTo>
                    <a:lnTo>
                      <a:pt x="690" y="995"/>
                    </a:lnTo>
                    <a:lnTo>
                      <a:pt x="698" y="967"/>
                    </a:lnTo>
                    <a:lnTo>
                      <a:pt x="708" y="929"/>
                    </a:lnTo>
                    <a:lnTo>
                      <a:pt x="720" y="882"/>
                    </a:lnTo>
                    <a:lnTo>
                      <a:pt x="732" y="827"/>
                    </a:lnTo>
                    <a:lnTo>
                      <a:pt x="743" y="764"/>
                    </a:lnTo>
                    <a:lnTo>
                      <a:pt x="752" y="695"/>
                    </a:lnTo>
                    <a:lnTo>
                      <a:pt x="760" y="620"/>
                    </a:lnTo>
                    <a:lnTo>
                      <a:pt x="765" y="539"/>
                    </a:lnTo>
                    <a:lnTo>
                      <a:pt x="766" y="455"/>
                    </a:lnTo>
                    <a:lnTo>
                      <a:pt x="761" y="367"/>
                    </a:lnTo>
                    <a:lnTo>
                      <a:pt x="752" y="277"/>
                    </a:lnTo>
                    <a:lnTo>
                      <a:pt x="737" y="186"/>
                    </a:lnTo>
                    <a:lnTo>
                      <a:pt x="713" y="93"/>
                    </a:lnTo>
                    <a:lnTo>
                      <a:pt x="682" y="0"/>
                    </a:lnTo>
                    <a:lnTo>
                      <a:pt x="679" y="1"/>
                    </a:lnTo>
                    <a:lnTo>
                      <a:pt x="670" y="4"/>
                    </a:lnTo>
                    <a:lnTo>
                      <a:pt x="654" y="9"/>
                    </a:lnTo>
                    <a:lnTo>
                      <a:pt x="634" y="14"/>
                    </a:lnTo>
                    <a:lnTo>
                      <a:pt x="608" y="21"/>
                    </a:lnTo>
                    <a:lnTo>
                      <a:pt x="577" y="28"/>
                    </a:lnTo>
                    <a:lnTo>
                      <a:pt x="541" y="35"/>
                    </a:lnTo>
                    <a:lnTo>
                      <a:pt x="503" y="40"/>
                    </a:lnTo>
                    <a:lnTo>
                      <a:pt x="460" y="45"/>
                    </a:lnTo>
                    <a:lnTo>
                      <a:pt x="413" y="47"/>
                    </a:lnTo>
                    <a:lnTo>
                      <a:pt x="364" y="48"/>
                    </a:lnTo>
                    <a:lnTo>
                      <a:pt x="312" y="47"/>
                    </a:lnTo>
                    <a:lnTo>
                      <a:pt x="258" y="43"/>
                    </a:lnTo>
                    <a:lnTo>
                      <a:pt x="202" y="35"/>
                    </a:lnTo>
                    <a:lnTo>
                      <a:pt x="145" y="22"/>
                    </a:lnTo>
                    <a:lnTo>
                      <a:pt x="86" y="6"/>
                    </a:lnTo>
                    <a:close/>
                  </a:path>
                </a:pathLst>
              </a:custGeom>
              <a:solidFill>
                <a:srgbClr val="4C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0" name="Freeform 224"/>
              <p:cNvSpPr>
                <a:spLocks/>
              </p:cNvSpPr>
              <p:nvPr/>
            </p:nvSpPr>
            <p:spPr bwMode="auto">
              <a:xfrm>
                <a:off x="749" y="1877"/>
                <a:ext cx="109" cy="23"/>
              </a:xfrm>
              <a:custGeom>
                <a:avLst/>
                <a:gdLst>
                  <a:gd name="T0" fmla="*/ 0 w 559"/>
                  <a:gd name="T1" fmla="*/ 0 h 115"/>
                  <a:gd name="T2" fmla="*/ 0 w 559"/>
                  <a:gd name="T3" fmla="*/ 0 h 115"/>
                  <a:gd name="T4" fmla="*/ 0 w 559"/>
                  <a:gd name="T5" fmla="*/ 0 h 115"/>
                  <a:gd name="T6" fmla="*/ 0 w 559"/>
                  <a:gd name="T7" fmla="*/ 0 h 115"/>
                  <a:gd name="T8" fmla="*/ 0 w 559"/>
                  <a:gd name="T9" fmla="*/ 0 h 115"/>
                  <a:gd name="T10" fmla="*/ 0 w 559"/>
                  <a:gd name="T11" fmla="*/ 0 h 115"/>
                  <a:gd name="T12" fmla="*/ 0 w 559"/>
                  <a:gd name="T13" fmla="*/ 0 h 115"/>
                  <a:gd name="T14" fmla="*/ 0 w 559"/>
                  <a:gd name="T15" fmla="*/ 0 h 115"/>
                  <a:gd name="T16" fmla="*/ 0 w 559"/>
                  <a:gd name="T17" fmla="*/ 0 h 115"/>
                  <a:gd name="T18" fmla="*/ 0 w 559"/>
                  <a:gd name="T19" fmla="*/ 0 h 115"/>
                  <a:gd name="T20" fmla="*/ 0 w 559"/>
                  <a:gd name="T21" fmla="*/ 0 h 115"/>
                  <a:gd name="T22" fmla="*/ 0 w 559"/>
                  <a:gd name="T23" fmla="*/ 0 h 115"/>
                  <a:gd name="T24" fmla="*/ 0 w 559"/>
                  <a:gd name="T25" fmla="*/ 0 h 115"/>
                  <a:gd name="T26" fmla="*/ 0 w 559"/>
                  <a:gd name="T27" fmla="*/ 0 h 115"/>
                  <a:gd name="T28" fmla="*/ 0 w 559"/>
                  <a:gd name="T29" fmla="*/ 0 h 115"/>
                  <a:gd name="T30" fmla="*/ 0 w 559"/>
                  <a:gd name="T31" fmla="*/ 0 h 115"/>
                  <a:gd name="T32" fmla="*/ 0 w 559"/>
                  <a:gd name="T33" fmla="*/ 0 h 115"/>
                  <a:gd name="T34" fmla="*/ 0 w 559"/>
                  <a:gd name="T35" fmla="*/ 0 h 115"/>
                  <a:gd name="T36" fmla="*/ 0 w 559"/>
                  <a:gd name="T37" fmla="*/ 0 h 115"/>
                  <a:gd name="T38" fmla="*/ 0 w 559"/>
                  <a:gd name="T39" fmla="*/ 0 h 115"/>
                  <a:gd name="T40" fmla="*/ 0 w 559"/>
                  <a:gd name="T41" fmla="*/ 0 h 115"/>
                  <a:gd name="T42" fmla="*/ 0 w 559"/>
                  <a:gd name="T43" fmla="*/ 0 h 115"/>
                  <a:gd name="T44" fmla="*/ 0 w 559"/>
                  <a:gd name="T45" fmla="*/ 0 h 115"/>
                  <a:gd name="T46" fmla="*/ 0 w 559"/>
                  <a:gd name="T47" fmla="*/ 0 h 115"/>
                  <a:gd name="T48" fmla="*/ 0 w 559"/>
                  <a:gd name="T49" fmla="*/ 0 h 115"/>
                  <a:gd name="T50" fmla="*/ 0 w 559"/>
                  <a:gd name="T51" fmla="*/ 0 h 115"/>
                  <a:gd name="T52" fmla="*/ 0 w 559"/>
                  <a:gd name="T53" fmla="*/ 0 h 115"/>
                  <a:gd name="T54" fmla="*/ 0 w 559"/>
                  <a:gd name="T55" fmla="*/ 0 h 115"/>
                  <a:gd name="T56" fmla="*/ 0 w 559"/>
                  <a:gd name="T57" fmla="*/ 0 h 115"/>
                  <a:gd name="T58" fmla="*/ 0 w 559"/>
                  <a:gd name="T59" fmla="*/ 0 h 115"/>
                  <a:gd name="T60" fmla="*/ 0 w 559"/>
                  <a:gd name="T61" fmla="*/ 0 h 115"/>
                  <a:gd name="T62" fmla="*/ 0 w 559"/>
                  <a:gd name="T63" fmla="*/ 0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9" h="115">
                    <a:moveTo>
                      <a:pt x="280" y="115"/>
                    </a:moveTo>
                    <a:lnTo>
                      <a:pt x="308" y="115"/>
                    </a:lnTo>
                    <a:lnTo>
                      <a:pt x="336" y="114"/>
                    </a:lnTo>
                    <a:lnTo>
                      <a:pt x="362" y="112"/>
                    </a:lnTo>
                    <a:lnTo>
                      <a:pt x="388" y="110"/>
                    </a:lnTo>
                    <a:lnTo>
                      <a:pt x="413" y="107"/>
                    </a:lnTo>
                    <a:lnTo>
                      <a:pt x="436" y="104"/>
                    </a:lnTo>
                    <a:lnTo>
                      <a:pt x="457" y="99"/>
                    </a:lnTo>
                    <a:lnTo>
                      <a:pt x="478" y="96"/>
                    </a:lnTo>
                    <a:lnTo>
                      <a:pt x="495" y="92"/>
                    </a:lnTo>
                    <a:lnTo>
                      <a:pt x="512" y="86"/>
                    </a:lnTo>
                    <a:lnTo>
                      <a:pt x="525" y="81"/>
                    </a:lnTo>
                    <a:lnTo>
                      <a:pt x="537" y="76"/>
                    </a:lnTo>
                    <a:lnTo>
                      <a:pt x="547" y="70"/>
                    </a:lnTo>
                    <a:lnTo>
                      <a:pt x="553" y="64"/>
                    </a:lnTo>
                    <a:lnTo>
                      <a:pt x="558" y="59"/>
                    </a:lnTo>
                    <a:lnTo>
                      <a:pt x="559" y="53"/>
                    </a:lnTo>
                    <a:lnTo>
                      <a:pt x="558" y="47"/>
                    </a:lnTo>
                    <a:lnTo>
                      <a:pt x="553" y="43"/>
                    </a:lnTo>
                    <a:lnTo>
                      <a:pt x="547" y="37"/>
                    </a:lnTo>
                    <a:lnTo>
                      <a:pt x="537" y="33"/>
                    </a:lnTo>
                    <a:lnTo>
                      <a:pt x="525" y="28"/>
                    </a:lnTo>
                    <a:lnTo>
                      <a:pt x="512" y="23"/>
                    </a:lnTo>
                    <a:lnTo>
                      <a:pt x="495" y="19"/>
                    </a:lnTo>
                    <a:lnTo>
                      <a:pt x="478" y="16"/>
                    </a:lnTo>
                    <a:lnTo>
                      <a:pt x="457" y="12"/>
                    </a:lnTo>
                    <a:lnTo>
                      <a:pt x="436" y="9"/>
                    </a:lnTo>
                    <a:lnTo>
                      <a:pt x="413" y="6"/>
                    </a:lnTo>
                    <a:lnTo>
                      <a:pt x="388" y="4"/>
                    </a:lnTo>
                    <a:lnTo>
                      <a:pt x="362" y="2"/>
                    </a:lnTo>
                    <a:lnTo>
                      <a:pt x="336" y="1"/>
                    </a:lnTo>
                    <a:lnTo>
                      <a:pt x="308" y="0"/>
                    </a:lnTo>
                    <a:lnTo>
                      <a:pt x="280" y="0"/>
                    </a:lnTo>
                    <a:lnTo>
                      <a:pt x="252" y="0"/>
                    </a:lnTo>
                    <a:lnTo>
                      <a:pt x="223" y="1"/>
                    </a:lnTo>
                    <a:lnTo>
                      <a:pt x="196" y="2"/>
                    </a:lnTo>
                    <a:lnTo>
                      <a:pt x="170" y="4"/>
                    </a:lnTo>
                    <a:lnTo>
                      <a:pt x="147" y="6"/>
                    </a:lnTo>
                    <a:lnTo>
                      <a:pt x="123" y="9"/>
                    </a:lnTo>
                    <a:lnTo>
                      <a:pt x="101" y="12"/>
                    </a:lnTo>
                    <a:lnTo>
                      <a:pt x="82" y="16"/>
                    </a:lnTo>
                    <a:lnTo>
                      <a:pt x="64" y="19"/>
                    </a:lnTo>
                    <a:lnTo>
                      <a:pt x="47" y="23"/>
                    </a:lnTo>
                    <a:lnTo>
                      <a:pt x="34" y="28"/>
                    </a:lnTo>
                    <a:lnTo>
                      <a:pt x="21" y="33"/>
                    </a:lnTo>
                    <a:lnTo>
                      <a:pt x="12" y="37"/>
                    </a:lnTo>
                    <a:lnTo>
                      <a:pt x="5" y="43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64"/>
                    </a:lnTo>
                    <a:lnTo>
                      <a:pt x="12" y="70"/>
                    </a:lnTo>
                    <a:lnTo>
                      <a:pt x="21" y="76"/>
                    </a:lnTo>
                    <a:lnTo>
                      <a:pt x="34" y="81"/>
                    </a:lnTo>
                    <a:lnTo>
                      <a:pt x="47" y="86"/>
                    </a:lnTo>
                    <a:lnTo>
                      <a:pt x="64" y="92"/>
                    </a:lnTo>
                    <a:lnTo>
                      <a:pt x="82" y="96"/>
                    </a:lnTo>
                    <a:lnTo>
                      <a:pt x="101" y="99"/>
                    </a:lnTo>
                    <a:lnTo>
                      <a:pt x="123" y="104"/>
                    </a:lnTo>
                    <a:lnTo>
                      <a:pt x="147" y="107"/>
                    </a:lnTo>
                    <a:lnTo>
                      <a:pt x="170" y="110"/>
                    </a:lnTo>
                    <a:lnTo>
                      <a:pt x="196" y="112"/>
                    </a:lnTo>
                    <a:lnTo>
                      <a:pt x="223" y="114"/>
                    </a:lnTo>
                    <a:lnTo>
                      <a:pt x="252" y="115"/>
                    </a:lnTo>
                    <a:lnTo>
                      <a:pt x="280" y="115"/>
                    </a:lnTo>
                    <a:close/>
                  </a:path>
                </a:pathLst>
              </a:custGeom>
              <a:solidFill>
                <a:srgbClr val="7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1" name="Freeform 225"/>
              <p:cNvSpPr>
                <a:spLocks/>
              </p:cNvSpPr>
              <p:nvPr/>
            </p:nvSpPr>
            <p:spPr bwMode="auto">
              <a:xfrm>
                <a:off x="727" y="1928"/>
                <a:ext cx="156" cy="40"/>
              </a:xfrm>
              <a:custGeom>
                <a:avLst/>
                <a:gdLst>
                  <a:gd name="T0" fmla="*/ 0 w 770"/>
                  <a:gd name="T1" fmla="*/ 0 h 193"/>
                  <a:gd name="T2" fmla="*/ 0 w 770"/>
                  <a:gd name="T3" fmla="*/ 0 h 193"/>
                  <a:gd name="T4" fmla="*/ 0 w 770"/>
                  <a:gd name="T5" fmla="*/ 0 h 193"/>
                  <a:gd name="T6" fmla="*/ 0 w 770"/>
                  <a:gd name="T7" fmla="*/ 0 h 193"/>
                  <a:gd name="T8" fmla="*/ 0 w 770"/>
                  <a:gd name="T9" fmla="*/ 0 h 193"/>
                  <a:gd name="T10" fmla="*/ 0 w 770"/>
                  <a:gd name="T11" fmla="*/ 0 h 193"/>
                  <a:gd name="T12" fmla="*/ 0 w 770"/>
                  <a:gd name="T13" fmla="*/ 0 h 193"/>
                  <a:gd name="T14" fmla="*/ 0 w 770"/>
                  <a:gd name="T15" fmla="*/ 0 h 193"/>
                  <a:gd name="T16" fmla="*/ 0 w 770"/>
                  <a:gd name="T17" fmla="*/ 0 h 193"/>
                  <a:gd name="T18" fmla="*/ 0 w 770"/>
                  <a:gd name="T19" fmla="*/ 0 h 193"/>
                  <a:gd name="T20" fmla="*/ 0 w 770"/>
                  <a:gd name="T21" fmla="*/ 0 h 193"/>
                  <a:gd name="T22" fmla="*/ 0 w 770"/>
                  <a:gd name="T23" fmla="*/ 0 h 193"/>
                  <a:gd name="T24" fmla="*/ 0 w 770"/>
                  <a:gd name="T25" fmla="*/ 0 h 193"/>
                  <a:gd name="T26" fmla="*/ 0 w 770"/>
                  <a:gd name="T27" fmla="*/ 0 h 193"/>
                  <a:gd name="T28" fmla="*/ 0 w 770"/>
                  <a:gd name="T29" fmla="*/ 0 h 193"/>
                  <a:gd name="T30" fmla="*/ 0 w 770"/>
                  <a:gd name="T31" fmla="*/ 0 h 193"/>
                  <a:gd name="T32" fmla="*/ 0 w 770"/>
                  <a:gd name="T33" fmla="*/ 0 h 193"/>
                  <a:gd name="T34" fmla="*/ 0 w 770"/>
                  <a:gd name="T35" fmla="*/ 0 h 193"/>
                  <a:gd name="T36" fmla="*/ 0 w 770"/>
                  <a:gd name="T37" fmla="*/ 0 h 193"/>
                  <a:gd name="T38" fmla="*/ 0 w 770"/>
                  <a:gd name="T39" fmla="*/ 0 h 193"/>
                  <a:gd name="T40" fmla="*/ 0 w 770"/>
                  <a:gd name="T41" fmla="*/ 0 h 193"/>
                  <a:gd name="T42" fmla="*/ 0 w 770"/>
                  <a:gd name="T43" fmla="*/ 0 h 193"/>
                  <a:gd name="T44" fmla="*/ 0 w 770"/>
                  <a:gd name="T45" fmla="*/ 0 h 193"/>
                  <a:gd name="T46" fmla="*/ 0 w 770"/>
                  <a:gd name="T47" fmla="*/ 0 h 193"/>
                  <a:gd name="T48" fmla="*/ 0 w 770"/>
                  <a:gd name="T49" fmla="*/ 0 h 193"/>
                  <a:gd name="T50" fmla="*/ 0 w 770"/>
                  <a:gd name="T51" fmla="*/ 0 h 193"/>
                  <a:gd name="T52" fmla="*/ 0 w 770"/>
                  <a:gd name="T53" fmla="*/ 0 h 193"/>
                  <a:gd name="T54" fmla="*/ 0 w 770"/>
                  <a:gd name="T55" fmla="*/ 0 h 193"/>
                  <a:gd name="T56" fmla="*/ 0 w 770"/>
                  <a:gd name="T57" fmla="*/ 0 h 193"/>
                  <a:gd name="T58" fmla="*/ 0 w 770"/>
                  <a:gd name="T59" fmla="*/ 0 h 193"/>
                  <a:gd name="T60" fmla="*/ 0 w 770"/>
                  <a:gd name="T61" fmla="*/ 0 h 193"/>
                  <a:gd name="T62" fmla="*/ 0 w 770"/>
                  <a:gd name="T63" fmla="*/ 0 h 193"/>
                  <a:gd name="T64" fmla="*/ 0 w 770"/>
                  <a:gd name="T65" fmla="*/ 0 h 193"/>
                  <a:gd name="T66" fmla="*/ 0 w 770"/>
                  <a:gd name="T67" fmla="*/ 0 h 193"/>
                  <a:gd name="T68" fmla="*/ 0 w 770"/>
                  <a:gd name="T69" fmla="*/ 0 h 193"/>
                  <a:gd name="T70" fmla="*/ 0 w 770"/>
                  <a:gd name="T71" fmla="*/ 0 h 193"/>
                  <a:gd name="T72" fmla="*/ 0 w 770"/>
                  <a:gd name="T73" fmla="*/ 0 h 193"/>
                  <a:gd name="T74" fmla="*/ 0 w 770"/>
                  <a:gd name="T75" fmla="*/ 0 h 193"/>
                  <a:gd name="T76" fmla="*/ 0 w 770"/>
                  <a:gd name="T77" fmla="*/ 0 h 193"/>
                  <a:gd name="T78" fmla="*/ 0 w 770"/>
                  <a:gd name="T79" fmla="*/ 0 h 193"/>
                  <a:gd name="T80" fmla="*/ 0 w 770"/>
                  <a:gd name="T81" fmla="*/ 0 h 193"/>
                  <a:gd name="T82" fmla="*/ 0 w 770"/>
                  <a:gd name="T83" fmla="*/ 0 h 193"/>
                  <a:gd name="T84" fmla="*/ 0 w 770"/>
                  <a:gd name="T85" fmla="*/ 0 h 193"/>
                  <a:gd name="T86" fmla="*/ 0 w 770"/>
                  <a:gd name="T87" fmla="*/ 0 h 193"/>
                  <a:gd name="T88" fmla="*/ 0 w 770"/>
                  <a:gd name="T89" fmla="*/ 0 h 193"/>
                  <a:gd name="T90" fmla="*/ 0 w 770"/>
                  <a:gd name="T91" fmla="*/ 0 h 193"/>
                  <a:gd name="T92" fmla="*/ 0 w 770"/>
                  <a:gd name="T93" fmla="*/ 0 h 193"/>
                  <a:gd name="T94" fmla="*/ 0 w 770"/>
                  <a:gd name="T95" fmla="*/ 0 h 193"/>
                  <a:gd name="T96" fmla="*/ 0 w 770"/>
                  <a:gd name="T97" fmla="*/ 0 h 193"/>
                  <a:gd name="T98" fmla="*/ 0 w 770"/>
                  <a:gd name="T99" fmla="*/ 0 h 193"/>
                  <a:gd name="T100" fmla="*/ 0 w 770"/>
                  <a:gd name="T101" fmla="*/ 0 h 1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70" h="193">
                    <a:moveTo>
                      <a:pt x="0" y="96"/>
                    </a:moveTo>
                    <a:lnTo>
                      <a:pt x="1" y="97"/>
                    </a:lnTo>
                    <a:lnTo>
                      <a:pt x="4" y="98"/>
                    </a:lnTo>
                    <a:lnTo>
                      <a:pt x="8" y="101"/>
                    </a:lnTo>
                    <a:lnTo>
                      <a:pt x="15" y="105"/>
                    </a:lnTo>
                    <a:lnTo>
                      <a:pt x="23" y="109"/>
                    </a:lnTo>
                    <a:lnTo>
                      <a:pt x="33" y="115"/>
                    </a:lnTo>
                    <a:lnTo>
                      <a:pt x="44" y="120"/>
                    </a:lnTo>
                    <a:lnTo>
                      <a:pt x="58" y="126"/>
                    </a:lnTo>
                    <a:lnTo>
                      <a:pt x="73" y="133"/>
                    </a:lnTo>
                    <a:lnTo>
                      <a:pt x="90" y="140"/>
                    </a:lnTo>
                    <a:lnTo>
                      <a:pt x="108" y="147"/>
                    </a:lnTo>
                    <a:lnTo>
                      <a:pt x="127" y="153"/>
                    </a:lnTo>
                    <a:lnTo>
                      <a:pt x="147" y="160"/>
                    </a:lnTo>
                    <a:lnTo>
                      <a:pt x="170" y="166"/>
                    </a:lnTo>
                    <a:lnTo>
                      <a:pt x="194" y="173"/>
                    </a:lnTo>
                    <a:lnTo>
                      <a:pt x="218" y="177"/>
                    </a:lnTo>
                    <a:lnTo>
                      <a:pt x="244" y="183"/>
                    </a:lnTo>
                    <a:lnTo>
                      <a:pt x="273" y="186"/>
                    </a:lnTo>
                    <a:lnTo>
                      <a:pt x="301" y="190"/>
                    </a:lnTo>
                    <a:lnTo>
                      <a:pt x="331" y="192"/>
                    </a:lnTo>
                    <a:lnTo>
                      <a:pt x="362" y="193"/>
                    </a:lnTo>
                    <a:lnTo>
                      <a:pt x="395" y="193"/>
                    </a:lnTo>
                    <a:lnTo>
                      <a:pt x="427" y="191"/>
                    </a:lnTo>
                    <a:lnTo>
                      <a:pt x="462" y="187"/>
                    </a:lnTo>
                    <a:lnTo>
                      <a:pt x="497" y="183"/>
                    </a:lnTo>
                    <a:lnTo>
                      <a:pt x="534" y="177"/>
                    </a:lnTo>
                    <a:lnTo>
                      <a:pt x="571" y="168"/>
                    </a:lnTo>
                    <a:lnTo>
                      <a:pt x="609" y="158"/>
                    </a:lnTo>
                    <a:lnTo>
                      <a:pt x="648" y="147"/>
                    </a:lnTo>
                    <a:lnTo>
                      <a:pt x="688" y="132"/>
                    </a:lnTo>
                    <a:lnTo>
                      <a:pt x="728" y="115"/>
                    </a:lnTo>
                    <a:lnTo>
                      <a:pt x="770" y="96"/>
                    </a:lnTo>
                    <a:lnTo>
                      <a:pt x="749" y="0"/>
                    </a:lnTo>
                    <a:lnTo>
                      <a:pt x="745" y="3"/>
                    </a:lnTo>
                    <a:lnTo>
                      <a:pt x="732" y="8"/>
                    </a:lnTo>
                    <a:lnTo>
                      <a:pt x="713" y="16"/>
                    </a:lnTo>
                    <a:lnTo>
                      <a:pt x="686" y="28"/>
                    </a:lnTo>
                    <a:lnTo>
                      <a:pt x="652" y="39"/>
                    </a:lnTo>
                    <a:lnTo>
                      <a:pt x="614" y="51"/>
                    </a:lnTo>
                    <a:lnTo>
                      <a:pt x="569" y="63"/>
                    </a:lnTo>
                    <a:lnTo>
                      <a:pt x="520" y="72"/>
                    </a:lnTo>
                    <a:lnTo>
                      <a:pt x="466" y="80"/>
                    </a:lnTo>
                    <a:lnTo>
                      <a:pt x="408" y="85"/>
                    </a:lnTo>
                    <a:lnTo>
                      <a:pt x="348" y="86"/>
                    </a:lnTo>
                    <a:lnTo>
                      <a:pt x="285" y="83"/>
                    </a:lnTo>
                    <a:lnTo>
                      <a:pt x="221" y="74"/>
                    </a:lnTo>
                    <a:lnTo>
                      <a:pt x="154" y="58"/>
                    </a:lnTo>
                    <a:lnTo>
                      <a:pt x="86" y="35"/>
                    </a:lnTo>
                    <a:lnTo>
                      <a:pt x="18" y="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2" name="Freeform 226"/>
              <p:cNvSpPr>
                <a:spLocks/>
              </p:cNvSpPr>
              <p:nvPr/>
            </p:nvSpPr>
            <p:spPr bwMode="auto">
              <a:xfrm>
                <a:off x="726" y="2061"/>
                <a:ext cx="156" cy="38"/>
              </a:xfrm>
              <a:custGeom>
                <a:avLst/>
                <a:gdLst>
                  <a:gd name="T0" fmla="*/ 0 w 783"/>
                  <a:gd name="T1" fmla="*/ 0 h 193"/>
                  <a:gd name="T2" fmla="*/ 0 w 783"/>
                  <a:gd name="T3" fmla="*/ 0 h 193"/>
                  <a:gd name="T4" fmla="*/ 0 w 783"/>
                  <a:gd name="T5" fmla="*/ 0 h 193"/>
                  <a:gd name="T6" fmla="*/ 0 w 783"/>
                  <a:gd name="T7" fmla="*/ 0 h 193"/>
                  <a:gd name="T8" fmla="*/ 0 w 783"/>
                  <a:gd name="T9" fmla="*/ 0 h 193"/>
                  <a:gd name="T10" fmla="*/ 0 w 783"/>
                  <a:gd name="T11" fmla="*/ 0 h 193"/>
                  <a:gd name="T12" fmla="*/ 0 w 783"/>
                  <a:gd name="T13" fmla="*/ 0 h 193"/>
                  <a:gd name="T14" fmla="*/ 0 w 783"/>
                  <a:gd name="T15" fmla="*/ 0 h 193"/>
                  <a:gd name="T16" fmla="*/ 0 w 783"/>
                  <a:gd name="T17" fmla="*/ 0 h 193"/>
                  <a:gd name="T18" fmla="*/ 0 w 783"/>
                  <a:gd name="T19" fmla="*/ 0 h 193"/>
                  <a:gd name="T20" fmla="*/ 0 w 783"/>
                  <a:gd name="T21" fmla="*/ 0 h 193"/>
                  <a:gd name="T22" fmla="*/ 0 w 783"/>
                  <a:gd name="T23" fmla="*/ 0 h 193"/>
                  <a:gd name="T24" fmla="*/ 0 w 783"/>
                  <a:gd name="T25" fmla="*/ 0 h 193"/>
                  <a:gd name="T26" fmla="*/ 0 w 783"/>
                  <a:gd name="T27" fmla="*/ 0 h 193"/>
                  <a:gd name="T28" fmla="*/ 0 w 783"/>
                  <a:gd name="T29" fmla="*/ 0 h 193"/>
                  <a:gd name="T30" fmla="*/ 0 w 783"/>
                  <a:gd name="T31" fmla="*/ 0 h 193"/>
                  <a:gd name="T32" fmla="*/ 0 w 783"/>
                  <a:gd name="T33" fmla="*/ 0 h 193"/>
                  <a:gd name="T34" fmla="*/ 0 w 783"/>
                  <a:gd name="T35" fmla="*/ 0 h 193"/>
                  <a:gd name="T36" fmla="*/ 0 w 783"/>
                  <a:gd name="T37" fmla="*/ 0 h 193"/>
                  <a:gd name="T38" fmla="*/ 0 w 783"/>
                  <a:gd name="T39" fmla="*/ 0 h 193"/>
                  <a:gd name="T40" fmla="*/ 0 w 783"/>
                  <a:gd name="T41" fmla="*/ 0 h 193"/>
                  <a:gd name="T42" fmla="*/ 0 w 783"/>
                  <a:gd name="T43" fmla="*/ 0 h 193"/>
                  <a:gd name="T44" fmla="*/ 0 w 783"/>
                  <a:gd name="T45" fmla="*/ 0 h 193"/>
                  <a:gd name="T46" fmla="*/ 0 w 783"/>
                  <a:gd name="T47" fmla="*/ 0 h 193"/>
                  <a:gd name="T48" fmla="*/ 0 w 783"/>
                  <a:gd name="T49" fmla="*/ 0 h 193"/>
                  <a:gd name="T50" fmla="*/ 0 w 783"/>
                  <a:gd name="T51" fmla="*/ 0 h 193"/>
                  <a:gd name="T52" fmla="*/ 0 w 783"/>
                  <a:gd name="T53" fmla="*/ 0 h 193"/>
                  <a:gd name="T54" fmla="*/ 0 w 783"/>
                  <a:gd name="T55" fmla="*/ 0 h 193"/>
                  <a:gd name="T56" fmla="*/ 0 w 783"/>
                  <a:gd name="T57" fmla="*/ 0 h 193"/>
                  <a:gd name="T58" fmla="*/ 0 w 783"/>
                  <a:gd name="T59" fmla="*/ 0 h 193"/>
                  <a:gd name="T60" fmla="*/ 0 w 783"/>
                  <a:gd name="T61" fmla="*/ 0 h 193"/>
                  <a:gd name="T62" fmla="*/ 0 w 783"/>
                  <a:gd name="T63" fmla="*/ 0 h 193"/>
                  <a:gd name="T64" fmla="*/ 0 w 783"/>
                  <a:gd name="T65" fmla="*/ 0 h 1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83" h="193">
                    <a:moveTo>
                      <a:pt x="16" y="102"/>
                    </a:moveTo>
                    <a:lnTo>
                      <a:pt x="17" y="103"/>
                    </a:lnTo>
                    <a:lnTo>
                      <a:pt x="19" y="104"/>
                    </a:lnTo>
                    <a:lnTo>
                      <a:pt x="23" y="106"/>
                    </a:lnTo>
                    <a:lnTo>
                      <a:pt x="30" y="110"/>
                    </a:lnTo>
                    <a:lnTo>
                      <a:pt x="39" y="114"/>
                    </a:lnTo>
                    <a:lnTo>
                      <a:pt x="48" y="120"/>
                    </a:lnTo>
                    <a:lnTo>
                      <a:pt x="61" y="125"/>
                    </a:lnTo>
                    <a:lnTo>
                      <a:pt x="73" y="130"/>
                    </a:lnTo>
                    <a:lnTo>
                      <a:pt x="88" y="137"/>
                    </a:lnTo>
                    <a:lnTo>
                      <a:pt x="105" y="143"/>
                    </a:lnTo>
                    <a:lnTo>
                      <a:pt x="123" y="150"/>
                    </a:lnTo>
                    <a:lnTo>
                      <a:pt x="142" y="156"/>
                    </a:lnTo>
                    <a:lnTo>
                      <a:pt x="162" y="162"/>
                    </a:lnTo>
                    <a:lnTo>
                      <a:pt x="185" y="168"/>
                    </a:lnTo>
                    <a:lnTo>
                      <a:pt x="208" y="173"/>
                    </a:lnTo>
                    <a:lnTo>
                      <a:pt x="232" y="179"/>
                    </a:lnTo>
                    <a:lnTo>
                      <a:pt x="258" y="184"/>
                    </a:lnTo>
                    <a:lnTo>
                      <a:pt x="286" y="187"/>
                    </a:lnTo>
                    <a:lnTo>
                      <a:pt x="314" y="190"/>
                    </a:lnTo>
                    <a:lnTo>
                      <a:pt x="343" y="193"/>
                    </a:lnTo>
                    <a:lnTo>
                      <a:pt x="374" y="193"/>
                    </a:lnTo>
                    <a:lnTo>
                      <a:pt x="404" y="193"/>
                    </a:lnTo>
                    <a:lnTo>
                      <a:pt x="437" y="191"/>
                    </a:lnTo>
                    <a:lnTo>
                      <a:pt x="470" y="188"/>
                    </a:lnTo>
                    <a:lnTo>
                      <a:pt x="505" y="184"/>
                    </a:lnTo>
                    <a:lnTo>
                      <a:pt x="540" y="178"/>
                    </a:lnTo>
                    <a:lnTo>
                      <a:pt x="575" y="170"/>
                    </a:lnTo>
                    <a:lnTo>
                      <a:pt x="612" y="161"/>
                    </a:lnTo>
                    <a:lnTo>
                      <a:pt x="649" y="150"/>
                    </a:lnTo>
                    <a:lnTo>
                      <a:pt x="687" y="136"/>
                    </a:lnTo>
                    <a:lnTo>
                      <a:pt x="725" y="120"/>
                    </a:lnTo>
                    <a:lnTo>
                      <a:pt x="764" y="102"/>
                    </a:lnTo>
                    <a:lnTo>
                      <a:pt x="783" y="0"/>
                    </a:lnTo>
                    <a:lnTo>
                      <a:pt x="781" y="1"/>
                    </a:lnTo>
                    <a:lnTo>
                      <a:pt x="778" y="2"/>
                    </a:lnTo>
                    <a:lnTo>
                      <a:pt x="772" y="4"/>
                    </a:lnTo>
                    <a:lnTo>
                      <a:pt x="764" y="9"/>
                    </a:lnTo>
                    <a:lnTo>
                      <a:pt x="754" y="12"/>
                    </a:lnTo>
                    <a:lnTo>
                      <a:pt x="742" y="18"/>
                    </a:lnTo>
                    <a:lnTo>
                      <a:pt x="728" y="24"/>
                    </a:lnTo>
                    <a:lnTo>
                      <a:pt x="712" y="29"/>
                    </a:lnTo>
                    <a:lnTo>
                      <a:pt x="694" y="35"/>
                    </a:lnTo>
                    <a:lnTo>
                      <a:pt x="675" y="42"/>
                    </a:lnTo>
                    <a:lnTo>
                      <a:pt x="654" y="49"/>
                    </a:lnTo>
                    <a:lnTo>
                      <a:pt x="632" y="55"/>
                    </a:lnTo>
                    <a:lnTo>
                      <a:pt x="609" y="61"/>
                    </a:lnTo>
                    <a:lnTo>
                      <a:pt x="583" y="67"/>
                    </a:lnTo>
                    <a:lnTo>
                      <a:pt x="557" y="72"/>
                    </a:lnTo>
                    <a:lnTo>
                      <a:pt x="529" y="78"/>
                    </a:lnTo>
                    <a:lnTo>
                      <a:pt x="500" y="83"/>
                    </a:lnTo>
                    <a:lnTo>
                      <a:pt x="471" y="86"/>
                    </a:lnTo>
                    <a:lnTo>
                      <a:pt x="440" y="89"/>
                    </a:lnTo>
                    <a:lnTo>
                      <a:pt x="410" y="92"/>
                    </a:lnTo>
                    <a:lnTo>
                      <a:pt x="377" y="93"/>
                    </a:lnTo>
                    <a:lnTo>
                      <a:pt x="344" y="93"/>
                    </a:lnTo>
                    <a:lnTo>
                      <a:pt x="311" y="91"/>
                    </a:lnTo>
                    <a:lnTo>
                      <a:pt x="278" y="88"/>
                    </a:lnTo>
                    <a:lnTo>
                      <a:pt x="244" y="84"/>
                    </a:lnTo>
                    <a:lnTo>
                      <a:pt x="209" y="77"/>
                    </a:lnTo>
                    <a:lnTo>
                      <a:pt x="174" y="69"/>
                    </a:lnTo>
                    <a:lnTo>
                      <a:pt x="139" y="60"/>
                    </a:lnTo>
                    <a:lnTo>
                      <a:pt x="104" y="49"/>
                    </a:lnTo>
                    <a:lnTo>
                      <a:pt x="70" y="34"/>
                    </a:lnTo>
                    <a:lnTo>
                      <a:pt x="35" y="18"/>
                    </a:lnTo>
                    <a:lnTo>
                      <a:pt x="0" y="0"/>
                    </a:lnTo>
                    <a:lnTo>
                      <a:pt x="1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3" name="Freeform 227"/>
              <p:cNvSpPr>
                <a:spLocks/>
              </p:cNvSpPr>
              <p:nvPr/>
            </p:nvSpPr>
            <p:spPr bwMode="auto">
              <a:xfrm>
                <a:off x="747" y="1912"/>
                <a:ext cx="14" cy="73"/>
              </a:xfrm>
              <a:custGeom>
                <a:avLst/>
                <a:gdLst>
                  <a:gd name="T0" fmla="*/ 0 w 70"/>
                  <a:gd name="T1" fmla="*/ 0 h 364"/>
                  <a:gd name="T2" fmla="*/ 0 w 70"/>
                  <a:gd name="T3" fmla="*/ 0 h 364"/>
                  <a:gd name="T4" fmla="*/ 0 w 70"/>
                  <a:gd name="T5" fmla="*/ 0 h 364"/>
                  <a:gd name="T6" fmla="*/ 0 w 70"/>
                  <a:gd name="T7" fmla="*/ 0 h 364"/>
                  <a:gd name="T8" fmla="*/ 0 w 70"/>
                  <a:gd name="T9" fmla="*/ 0 h 364"/>
                  <a:gd name="T10" fmla="*/ 0 w 70"/>
                  <a:gd name="T11" fmla="*/ 0 h 364"/>
                  <a:gd name="T12" fmla="*/ 0 w 70"/>
                  <a:gd name="T13" fmla="*/ 0 h 364"/>
                  <a:gd name="T14" fmla="*/ 0 w 70"/>
                  <a:gd name="T15" fmla="*/ 0 h 364"/>
                  <a:gd name="T16" fmla="*/ 0 w 70"/>
                  <a:gd name="T17" fmla="*/ 0 h 364"/>
                  <a:gd name="T18" fmla="*/ 0 w 70"/>
                  <a:gd name="T19" fmla="*/ 0 h 364"/>
                  <a:gd name="T20" fmla="*/ 0 w 70"/>
                  <a:gd name="T21" fmla="*/ 0 h 364"/>
                  <a:gd name="T22" fmla="*/ 0 w 70"/>
                  <a:gd name="T23" fmla="*/ 0 h 364"/>
                  <a:gd name="T24" fmla="*/ 0 w 70"/>
                  <a:gd name="T25" fmla="*/ 0 h 364"/>
                  <a:gd name="T26" fmla="*/ 0 w 70"/>
                  <a:gd name="T27" fmla="*/ 0 h 364"/>
                  <a:gd name="T28" fmla="*/ 0 w 70"/>
                  <a:gd name="T29" fmla="*/ 0 h 364"/>
                  <a:gd name="T30" fmla="*/ 0 w 70"/>
                  <a:gd name="T31" fmla="*/ 0 h 364"/>
                  <a:gd name="T32" fmla="*/ 0 w 70"/>
                  <a:gd name="T33" fmla="*/ 0 h 3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364">
                    <a:moveTo>
                      <a:pt x="70" y="0"/>
                    </a:moveTo>
                    <a:lnTo>
                      <a:pt x="68" y="8"/>
                    </a:lnTo>
                    <a:lnTo>
                      <a:pt x="61" y="30"/>
                    </a:lnTo>
                    <a:lnTo>
                      <a:pt x="51" y="63"/>
                    </a:lnTo>
                    <a:lnTo>
                      <a:pt x="38" y="108"/>
                    </a:lnTo>
                    <a:lnTo>
                      <a:pt x="27" y="163"/>
                    </a:lnTo>
                    <a:lnTo>
                      <a:pt x="14" y="224"/>
                    </a:lnTo>
                    <a:lnTo>
                      <a:pt x="5" y="292"/>
                    </a:lnTo>
                    <a:lnTo>
                      <a:pt x="0" y="364"/>
                    </a:lnTo>
                    <a:lnTo>
                      <a:pt x="1" y="356"/>
                    </a:lnTo>
                    <a:lnTo>
                      <a:pt x="4" y="335"/>
                    </a:lnTo>
                    <a:lnTo>
                      <a:pt x="11" y="301"/>
                    </a:lnTo>
                    <a:lnTo>
                      <a:pt x="19" y="256"/>
                    </a:lnTo>
                    <a:lnTo>
                      <a:pt x="29" y="201"/>
                    </a:lnTo>
                    <a:lnTo>
                      <a:pt x="42" y="139"/>
                    </a:lnTo>
                    <a:lnTo>
                      <a:pt x="55" y="7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4" name="Freeform 228"/>
              <p:cNvSpPr>
                <a:spLocks/>
              </p:cNvSpPr>
              <p:nvPr/>
            </p:nvSpPr>
            <p:spPr bwMode="auto">
              <a:xfrm>
                <a:off x="765" y="1937"/>
                <a:ext cx="9" cy="86"/>
              </a:xfrm>
              <a:custGeom>
                <a:avLst/>
                <a:gdLst>
                  <a:gd name="T0" fmla="*/ 0 w 45"/>
                  <a:gd name="T1" fmla="*/ 0 h 437"/>
                  <a:gd name="T2" fmla="*/ 0 w 45"/>
                  <a:gd name="T3" fmla="*/ 0 h 437"/>
                  <a:gd name="T4" fmla="*/ 0 w 45"/>
                  <a:gd name="T5" fmla="*/ 0 h 437"/>
                  <a:gd name="T6" fmla="*/ 0 w 45"/>
                  <a:gd name="T7" fmla="*/ 0 h 437"/>
                  <a:gd name="T8" fmla="*/ 0 w 45"/>
                  <a:gd name="T9" fmla="*/ 0 h 437"/>
                  <a:gd name="T10" fmla="*/ 0 w 45"/>
                  <a:gd name="T11" fmla="*/ 0 h 437"/>
                  <a:gd name="T12" fmla="*/ 0 w 45"/>
                  <a:gd name="T13" fmla="*/ 0 h 437"/>
                  <a:gd name="T14" fmla="*/ 0 w 45"/>
                  <a:gd name="T15" fmla="*/ 0 h 437"/>
                  <a:gd name="T16" fmla="*/ 0 w 45"/>
                  <a:gd name="T17" fmla="*/ 0 h 437"/>
                  <a:gd name="T18" fmla="*/ 0 w 45"/>
                  <a:gd name="T19" fmla="*/ 0 h 437"/>
                  <a:gd name="T20" fmla="*/ 0 w 45"/>
                  <a:gd name="T21" fmla="*/ 0 h 437"/>
                  <a:gd name="T22" fmla="*/ 0 w 45"/>
                  <a:gd name="T23" fmla="*/ 0 h 437"/>
                  <a:gd name="T24" fmla="*/ 0 w 45"/>
                  <a:gd name="T25" fmla="*/ 0 h 437"/>
                  <a:gd name="T26" fmla="*/ 0 w 45"/>
                  <a:gd name="T27" fmla="*/ 0 h 437"/>
                  <a:gd name="T28" fmla="*/ 0 w 45"/>
                  <a:gd name="T29" fmla="*/ 0 h 437"/>
                  <a:gd name="T30" fmla="*/ 0 w 45"/>
                  <a:gd name="T31" fmla="*/ 0 h 437"/>
                  <a:gd name="T32" fmla="*/ 0 w 45"/>
                  <a:gd name="T33" fmla="*/ 0 h 4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437">
                    <a:moveTo>
                      <a:pt x="45" y="0"/>
                    </a:moveTo>
                    <a:lnTo>
                      <a:pt x="43" y="10"/>
                    </a:lnTo>
                    <a:lnTo>
                      <a:pt x="36" y="38"/>
                    </a:lnTo>
                    <a:lnTo>
                      <a:pt x="27" y="82"/>
                    </a:lnTo>
                    <a:lnTo>
                      <a:pt x="18" y="139"/>
                    </a:lnTo>
                    <a:lnTo>
                      <a:pt x="9" y="206"/>
                    </a:lnTo>
                    <a:lnTo>
                      <a:pt x="3" y="280"/>
                    </a:lnTo>
                    <a:lnTo>
                      <a:pt x="0" y="358"/>
                    </a:lnTo>
                    <a:lnTo>
                      <a:pt x="4" y="437"/>
                    </a:lnTo>
                    <a:lnTo>
                      <a:pt x="4" y="428"/>
                    </a:lnTo>
                    <a:lnTo>
                      <a:pt x="5" y="401"/>
                    </a:lnTo>
                    <a:lnTo>
                      <a:pt x="8" y="359"/>
                    </a:lnTo>
                    <a:lnTo>
                      <a:pt x="12" y="303"/>
                    </a:lnTo>
                    <a:lnTo>
                      <a:pt x="17" y="238"/>
                    </a:lnTo>
                    <a:lnTo>
                      <a:pt x="24" y="164"/>
                    </a:lnTo>
                    <a:lnTo>
                      <a:pt x="34" y="8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5" name="Freeform 231"/>
              <p:cNvSpPr>
                <a:spLocks/>
              </p:cNvSpPr>
              <p:nvPr/>
            </p:nvSpPr>
            <p:spPr bwMode="auto">
              <a:xfrm>
                <a:off x="835" y="1916"/>
                <a:ext cx="8" cy="137"/>
              </a:xfrm>
              <a:custGeom>
                <a:avLst/>
                <a:gdLst>
                  <a:gd name="T0" fmla="*/ 0 w 39"/>
                  <a:gd name="T1" fmla="*/ 0 h 686"/>
                  <a:gd name="T2" fmla="*/ 0 w 39"/>
                  <a:gd name="T3" fmla="*/ 0 h 686"/>
                  <a:gd name="T4" fmla="*/ 0 w 39"/>
                  <a:gd name="T5" fmla="*/ 0 h 686"/>
                  <a:gd name="T6" fmla="*/ 0 w 39"/>
                  <a:gd name="T7" fmla="*/ 0 h 686"/>
                  <a:gd name="T8" fmla="*/ 0 w 39"/>
                  <a:gd name="T9" fmla="*/ 0 h 686"/>
                  <a:gd name="T10" fmla="*/ 0 w 39"/>
                  <a:gd name="T11" fmla="*/ 0 h 686"/>
                  <a:gd name="T12" fmla="*/ 0 w 39"/>
                  <a:gd name="T13" fmla="*/ 0 h 686"/>
                  <a:gd name="T14" fmla="*/ 0 w 39"/>
                  <a:gd name="T15" fmla="*/ 0 h 686"/>
                  <a:gd name="T16" fmla="*/ 0 w 39"/>
                  <a:gd name="T17" fmla="*/ 0 h 686"/>
                  <a:gd name="T18" fmla="*/ 0 w 39"/>
                  <a:gd name="T19" fmla="*/ 0 h 686"/>
                  <a:gd name="T20" fmla="*/ 0 w 39"/>
                  <a:gd name="T21" fmla="*/ 0 h 686"/>
                  <a:gd name="T22" fmla="*/ 0 w 39"/>
                  <a:gd name="T23" fmla="*/ 0 h 686"/>
                  <a:gd name="T24" fmla="*/ 0 w 39"/>
                  <a:gd name="T25" fmla="*/ 0 h 686"/>
                  <a:gd name="T26" fmla="*/ 0 w 39"/>
                  <a:gd name="T27" fmla="*/ 0 h 686"/>
                  <a:gd name="T28" fmla="*/ 0 w 39"/>
                  <a:gd name="T29" fmla="*/ 0 h 686"/>
                  <a:gd name="T30" fmla="*/ 0 w 39"/>
                  <a:gd name="T31" fmla="*/ 0 h 686"/>
                  <a:gd name="T32" fmla="*/ 0 w 39"/>
                  <a:gd name="T33" fmla="*/ 0 h 6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86">
                    <a:moveTo>
                      <a:pt x="0" y="0"/>
                    </a:moveTo>
                    <a:lnTo>
                      <a:pt x="2" y="17"/>
                    </a:lnTo>
                    <a:lnTo>
                      <a:pt x="10" y="63"/>
                    </a:lnTo>
                    <a:lnTo>
                      <a:pt x="19" y="134"/>
                    </a:lnTo>
                    <a:lnTo>
                      <a:pt x="28" y="224"/>
                    </a:lnTo>
                    <a:lnTo>
                      <a:pt x="36" y="330"/>
                    </a:lnTo>
                    <a:lnTo>
                      <a:pt x="39" y="445"/>
                    </a:lnTo>
                    <a:lnTo>
                      <a:pt x="38" y="566"/>
                    </a:lnTo>
                    <a:lnTo>
                      <a:pt x="28" y="686"/>
                    </a:lnTo>
                    <a:lnTo>
                      <a:pt x="28" y="670"/>
                    </a:lnTo>
                    <a:lnTo>
                      <a:pt x="28" y="624"/>
                    </a:lnTo>
                    <a:lnTo>
                      <a:pt x="28" y="554"/>
                    </a:lnTo>
                    <a:lnTo>
                      <a:pt x="27" y="463"/>
                    </a:lnTo>
                    <a:lnTo>
                      <a:pt x="24" y="358"/>
                    </a:lnTo>
                    <a:lnTo>
                      <a:pt x="19" y="242"/>
                    </a:lnTo>
                    <a:lnTo>
                      <a:pt x="11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6" name="Freeform 232"/>
              <p:cNvSpPr>
                <a:spLocks/>
              </p:cNvSpPr>
              <p:nvPr/>
            </p:nvSpPr>
            <p:spPr bwMode="auto">
              <a:xfrm>
                <a:off x="789" y="1920"/>
                <a:ext cx="7" cy="114"/>
              </a:xfrm>
              <a:custGeom>
                <a:avLst/>
                <a:gdLst>
                  <a:gd name="T0" fmla="*/ 0 w 36"/>
                  <a:gd name="T1" fmla="*/ 0 h 572"/>
                  <a:gd name="T2" fmla="*/ 0 w 36"/>
                  <a:gd name="T3" fmla="*/ 0 h 572"/>
                  <a:gd name="T4" fmla="*/ 0 w 36"/>
                  <a:gd name="T5" fmla="*/ 0 h 572"/>
                  <a:gd name="T6" fmla="*/ 0 w 36"/>
                  <a:gd name="T7" fmla="*/ 0 h 572"/>
                  <a:gd name="T8" fmla="*/ 0 w 36"/>
                  <a:gd name="T9" fmla="*/ 0 h 572"/>
                  <a:gd name="T10" fmla="*/ 0 w 36"/>
                  <a:gd name="T11" fmla="*/ 0 h 572"/>
                  <a:gd name="T12" fmla="*/ 0 w 36"/>
                  <a:gd name="T13" fmla="*/ 0 h 572"/>
                  <a:gd name="T14" fmla="*/ 0 w 36"/>
                  <a:gd name="T15" fmla="*/ 0 h 572"/>
                  <a:gd name="T16" fmla="*/ 0 w 36"/>
                  <a:gd name="T17" fmla="*/ 0 h 572"/>
                  <a:gd name="T18" fmla="*/ 0 w 36"/>
                  <a:gd name="T19" fmla="*/ 0 h 572"/>
                  <a:gd name="T20" fmla="*/ 0 w 36"/>
                  <a:gd name="T21" fmla="*/ 0 h 572"/>
                  <a:gd name="T22" fmla="*/ 0 w 36"/>
                  <a:gd name="T23" fmla="*/ 0 h 572"/>
                  <a:gd name="T24" fmla="*/ 0 w 36"/>
                  <a:gd name="T25" fmla="*/ 0 h 572"/>
                  <a:gd name="T26" fmla="*/ 0 w 36"/>
                  <a:gd name="T27" fmla="*/ 0 h 572"/>
                  <a:gd name="T28" fmla="*/ 0 w 36"/>
                  <a:gd name="T29" fmla="*/ 0 h 572"/>
                  <a:gd name="T30" fmla="*/ 0 w 36"/>
                  <a:gd name="T31" fmla="*/ 0 h 572"/>
                  <a:gd name="T32" fmla="*/ 0 w 36"/>
                  <a:gd name="T33" fmla="*/ 0 h 5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572">
                    <a:moveTo>
                      <a:pt x="36" y="0"/>
                    </a:moveTo>
                    <a:lnTo>
                      <a:pt x="34" y="12"/>
                    </a:lnTo>
                    <a:lnTo>
                      <a:pt x="29" y="46"/>
                    </a:lnTo>
                    <a:lnTo>
                      <a:pt x="22" y="100"/>
                    </a:lnTo>
                    <a:lnTo>
                      <a:pt x="15" y="172"/>
                    </a:lnTo>
                    <a:lnTo>
                      <a:pt x="8" y="257"/>
                    </a:lnTo>
                    <a:lnTo>
                      <a:pt x="2" y="354"/>
                    </a:lnTo>
                    <a:lnTo>
                      <a:pt x="0" y="460"/>
                    </a:lnTo>
                    <a:lnTo>
                      <a:pt x="1" y="572"/>
                    </a:lnTo>
                    <a:lnTo>
                      <a:pt x="2" y="557"/>
                    </a:lnTo>
                    <a:lnTo>
                      <a:pt x="3" y="518"/>
                    </a:lnTo>
                    <a:lnTo>
                      <a:pt x="7" y="456"/>
                    </a:lnTo>
                    <a:lnTo>
                      <a:pt x="11" y="379"/>
                    </a:lnTo>
                    <a:lnTo>
                      <a:pt x="16" y="290"/>
                    </a:lnTo>
                    <a:lnTo>
                      <a:pt x="22" y="193"/>
                    </a:lnTo>
                    <a:lnTo>
                      <a:pt x="29" y="9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7" name="Freeform 233"/>
              <p:cNvSpPr>
                <a:spLocks/>
              </p:cNvSpPr>
              <p:nvPr/>
            </p:nvSpPr>
            <p:spPr bwMode="auto">
              <a:xfrm>
                <a:off x="850" y="1913"/>
                <a:ext cx="14" cy="148"/>
              </a:xfrm>
              <a:custGeom>
                <a:avLst/>
                <a:gdLst>
                  <a:gd name="T0" fmla="*/ 0 w 65"/>
                  <a:gd name="T1" fmla="*/ 0 h 739"/>
                  <a:gd name="T2" fmla="*/ 0 w 65"/>
                  <a:gd name="T3" fmla="*/ 0 h 739"/>
                  <a:gd name="T4" fmla="*/ 0 w 65"/>
                  <a:gd name="T5" fmla="*/ 0 h 739"/>
                  <a:gd name="T6" fmla="*/ 0 w 65"/>
                  <a:gd name="T7" fmla="*/ 0 h 739"/>
                  <a:gd name="T8" fmla="*/ 0 w 65"/>
                  <a:gd name="T9" fmla="*/ 0 h 739"/>
                  <a:gd name="T10" fmla="*/ 0 w 65"/>
                  <a:gd name="T11" fmla="*/ 0 h 739"/>
                  <a:gd name="T12" fmla="*/ 0 w 65"/>
                  <a:gd name="T13" fmla="*/ 0 h 739"/>
                  <a:gd name="T14" fmla="*/ 0 w 65"/>
                  <a:gd name="T15" fmla="*/ 0 h 739"/>
                  <a:gd name="T16" fmla="*/ 0 w 65"/>
                  <a:gd name="T17" fmla="*/ 0 h 739"/>
                  <a:gd name="T18" fmla="*/ 0 w 65"/>
                  <a:gd name="T19" fmla="*/ 0 h 739"/>
                  <a:gd name="T20" fmla="*/ 0 w 65"/>
                  <a:gd name="T21" fmla="*/ 0 h 739"/>
                  <a:gd name="T22" fmla="*/ 0 w 65"/>
                  <a:gd name="T23" fmla="*/ 0 h 739"/>
                  <a:gd name="T24" fmla="*/ 0 w 65"/>
                  <a:gd name="T25" fmla="*/ 0 h 739"/>
                  <a:gd name="T26" fmla="*/ 0 w 65"/>
                  <a:gd name="T27" fmla="*/ 0 h 739"/>
                  <a:gd name="T28" fmla="*/ 0 w 65"/>
                  <a:gd name="T29" fmla="*/ 0 h 739"/>
                  <a:gd name="T30" fmla="*/ 0 w 65"/>
                  <a:gd name="T31" fmla="*/ 0 h 739"/>
                  <a:gd name="T32" fmla="*/ 0 w 65"/>
                  <a:gd name="T33" fmla="*/ 0 h 7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9">
                    <a:moveTo>
                      <a:pt x="0" y="0"/>
                    </a:moveTo>
                    <a:lnTo>
                      <a:pt x="5" y="16"/>
                    </a:lnTo>
                    <a:lnTo>
                      <a:pt x="15" y="62"/>
                    </a:lnTo>
                    <a:lnTo>
                      <a:pt x="30" y="134"/>
                    </a:lnTo>
                    <a:lnTo>
                      <a:pt x="45" y="228"/>
                    </a:lnTo>
                    <a:lnTo>
                      <a:pt x="58" y="339"/>
                    </a:lnTo>
                    <a:lnTo>
                      <a:pt x="65" y="464"/>
                    </a:lnTo>
                    <a:lnTo>
                      <a:pt x="64" y="598"/>
                    </a:lnTo>
                    <a:lnTo>
                      <a:pt x="50" y="739"/>
                    </a:lnTo>
                    <a:lnTo>
                      <a:pt x="51" y="719"/>
                    </a:lnTo>
                    <a:lnTo>
                      <a:pt x="51" y="663"/>
                    </a:lnTo>
                    <a:lnTo>
                      <a:pt x="52" y="580"/>
                    </a:lnTo>
                    <a:lnTo>
                      <a:pt x="50" y="476"/>
                    </a:lnTo>
                    <a:lnTo>
                      <a:pt x="45" y="358"/>
                    </a:lnTo>
                    <a:lnTo>
                      <a:pt x="36" y="235"/>
                    </a:lnTo>
                    <a:lnTo>
                      <a:pt x="22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8" name="Freeform 234"/>
              <p:cNvSpPr>
                <a:spLocks/>
              </p:cNvSpPr>
              <p:nvPr/>
            </p:nvSpPr>
            <p:spPr bwMode="auto">
              <a:xfrm>
                <a:off x="815" y="1918"/>
                <a:ext cx="3" cy="101"/>
              </a:xfrm>
              <a:custGeom>
                <a:avLst/>
                <a:gdLst>
                  <a:gd name="T0" fmla="*/ 0 w 15"/>
                  <a:gd name="T1" fmla="*/ 0 h 516"/>
                  <a:gd name="T2" fmla="*/ 0 w 15"/>
                  <a:gd name="T3" fmla="*/ 0 h 516"/>
                  <a:gd name="T4" fmla="*/ 0 w 15"/>
                  <a:gd name="T5" fmla="*/ 0 h 516"/>
                  <a:gd name="T6" fmla="*/ 0 w 15"/>
                  <a:gd name="T7" fmla="*/ 0 h 516"/>
                  <a:gd name="T8" fmla="*/ 0 w 15"/>
                  <a:gd name="T9" fmla="*/ 0 h 516"/>
                  <a:gd name="T10" fmla="*/ 0 w 15"/>
                  <a:gd name="T11" fmla="*/ 0 h 516"/>
                  <a:gd name="T12" fmla="*/ 0 w 15"/>
                  <a:gd name="T13" fmla="*/ 0 h 516"/>
                  <a:gd name="T14" fmla="*/ 0 w 15"/>
                  <a:gd name="T15" fmla="*/ 0 h 516"/>
                  <a:gd name="T16" fmla="*/ 0 w 15"/>
                  <a:gd name="T17" fmla="*/ 0 h 5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16">
                    <a:moveTo>
                      <a:pt x="6" y="0"/>
                    </a:moveTo>
                    <a:lnTo>
                      <a:pt x="9" y="41"/>
                    </a:lnTo>
                    <a:lnTo>
                      <a:pt x="14" y="153"/>
                    </a:lnTo>
                    <a:lnTo>
                      <a:pt x="15" y="317"/>
                    </a:lnTo>
                    <a:lnTo>
                      <a:pt x="6" y="516"/>
                    </a:lnTo>
                    <a:lnTo>
                      <a:pt x="4" y="470"/>
                    </a:lnTo>
                    <a:lnTo>
                      <a:pt x="0" y="351"/>
                    </a:lnTo>
                    <a:lnTo>
                      <a:pt x="0" y="18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79" name="Freeform 237"/>
              <p:cNvSpPr>
                <a:spLocks/>
              </p:cNvSpPr>
              <p:nvPr/>
            </p:nvSpPr>
            <p:spPr bwMode="auto">
              <a:xfrm>
                <a:off x="834" y="2068"/>
                <a:ext cx="5" cy="59"/>
              </a:xfrm>
              <a:custGeom>
                <a:avLst/>
                <a:gdLst>
                  <a:gd name="T0" fmla="*/ 0 w 31"/>
                  <a:gd name="T1" fmla="*/ 0 h 293"/>
                  <a:gd name="T2" fmla="*/ 0 w 31"/>
                  <a:gd name="T3" fmla="*/ 0 h 293"/>
                  <a:gd name="T4" fmla="*/ 0 w 31"/>
                  <a:gd name="T5" fmla="*/ 0 h 293"/>
                  <a:gd name="T6" fmla="*/ 0 w 31"/>
                  <a:gd name="T7" fmla="*/ 0 h 293"/>
                  <a:gd name="T8" fmla="*/ 0 w 31"/>
                  <a:gd name="T9" fmla="*/ 0 h 293"/>
                  <a:gd name="T10" fmla="*/ 0 w 31"/>
                  <a:gd name="T11" fmla="*/ 0 h 293"/>
                  <a:gd name="T12" fmla="*/ 0 w 31"/>
                  <a:gd name="T13" fmla="*/ 0 h 293"/>
                  <a:gd name="T14" fmla="*/ 0 w 31"/>
                  <a:gd name="T15" fmla="*/ 0 h 293"/>
                  <a:gd name="T16" fmla="*/ 0 w 31"/>
                  <a:gd name="T17" fmla="*/ 0 h 293"/>
                  <a:gd name="T18" fmla="*/ 0 w 31"/>
                  <a:gd name="T19" fmla="*/ 0 h 293"/>
                  <a:gd name="T20" fmla="*/ 0 w 31"/>
                  <a:gd name="T21" fmla="*/ 0 h 293"/>
                  <a:gd name="T22" fmla="*/ 0 w 31"/>
                  <a:gd name="T23" fmla="*/ 0 h 293"/>
                  <a:gd name="T24" fmla="*/ 0 w 31"/>
                  <a:gd name="T25" fmla="*/ 0 h 2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293">
                    <a:moveTo>
                      <a:pt x="0" y="293"/>
                    </a:moveTo>
                    <a:lnTo>
                      <a:pt x="1" y="287"/>
                    </a:lnTo>
                    <a:lnTo>
                      <a:pt x="5" y="271"/>
                    </a:lnTo>
                    <a:lnTo>
                      <a:pt x="11" y="246"/>
                    </a:lnTo>
                    <a:lnTo>
                      <a:pt x="16" y="211"/>
                    </a:lnTo>
                    <a:lnTo>
                      <a:pt x="22" y="169"/>
                    </a:lnTo>
                    <a:lnTo>
                      <a:pt x="28" y="119"/>
                    </a:lnTo>
                    <a:lnTo>
                      <a:pt x="31" y="63"/>
                    </a:lnTo>
                    <a:lnTo>
                      <a:pt x="31" y="0"/>
                    </a:lnTo>
                    <a:lnTo>
                      <a:pt x="29" y="25"/>
                    </a:lnTo>
                    <a:lnTo>
                      <a:pt x="22" y="92"/>
                    </a:lnTo>
                    <a:lnTo>
                      <a:pt x="12" y="186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0" name="Freeform 238"/>
              <p:cNvSpPr>
                <a:spLocks/>
              </p:cNvSpPr>
              <p:nvPr/>
            </p:nvSpPr>
            <p:spPr bwMode="auto">
              <a:xfrm>
                <a:off x="850" y="2075"/>
                <a:ext cx="10" cy="48"/>
              </a:xfrm>
              <a:custGeom>
                <a:avLst/>
                <a:gdLst>
                  <a:gd name="T0" fmla="*/ 0 w 50"/>
                  <a:gd name="T1" fmla="*/ 0 h 241"/>
                  <a:gd name="T2" fmla="*/ 0 w 50"/>
                  <a:gd name="T3" fmla="*/ 0 h 241"/>
                  <a:gd name="T4" fmla="*/ 0 w 50"/>
                  <a:gd name="T5" fmla="*/ 0 h 241"/>
                  <a:gd name="T6" fmla="*/ 0 w 50"/>
                  <a:gd name="T7" fmla="*/ 0 h 241"/>
                  <a:gd name="T8" fmla="*/ 0 w 50"/>
                  <a:gd name="T9" fmla="*/ 0 h 241"/>
                  <a:gd name="T10" fmla="*/ 0 w 50"/>
                  <a:gd name="T11" fmla="*/ 0 h 241"/>
                  <a:gd name="T12" fmla="*/ 0 w 50"/>
                  <a:gd name="T13" fmla="*/ 0 h 241"/>
                  <a:gd name="T14" fmla="*/ 0 w 50"/>
                  <a:gd name="T15" fmla="*/ 0 h 241"/>
                  <a:gd name="T16" fmla="*/ 0 w 50"/>
                  <a:gd name="T17" fmla="*/ 0 h 241"/>
                  <a:gd name="T18" fmla="*/ 0 w 50"/>
                  <a:gd name="T19" fmla="*/ 0 h 241"/>
                  <a:gd name="T20" fmla="*/ 0 w 50"/>
                  <a:gd name="T21" fmla="*/ 0 h 241"/>
                  <a:gd name="T22" fmla="*/ 0 w 50"/>
                  <a:gd name="T23" fmla="*/ 0 h 241"/>
                  <a:gd name="T24" fmla="*/ 0 w 50"/>
                  <a:gd name="T25" fmla="*/ 0 h 241"/>
                  <a:gd name="T26" fmla="*/ 0 w 50"/>
                  <a:gd name="T27" fmla="*/ 0 h 241"/>
                  <a:gd name="T28" fmla="*/ 0 w 50"/>
                  <a:gd name="T29" fmla="*/ 0 h 241"/>
                  <a:gd name="T30" fmla="*/ 0 w 50"/>
                  <a:gd name="T31" fmla="*/ 0 h 241"/>
                  <a:gd name="T32" fmla="*/ 0 w 50"/>
                  <a:gd name="T33" fmla="*/ 0 h 2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241">
                    <a:moveTo>
                      <a:pt x="0" y="241"/>
                    </a:moveTo>
                    <a:lnTo>
                      <a:pt x="2" y="235"/>
                    </a:lnTo>
                    <a:lnTo>
                      <a:pt x="7" y="220"/>
                    </a:lnTo>
                    <a:lnTo>
                      <a:pt x="15" y="196"/>
                    </a:lnTo>
                    <a:lnTo>
                      <a:pt x="24" y="166"/>
                    </a:lnTo>
                    <a:lnTo>
                      <a:pt x="31" y="130"/>
                    </a:lnTo>
                    <a:lnTo>
                      <a:pt x="39" y="89"/>
                    </a:lnTo>
                    <a:lnTo>
                      <a:pt x="46" y="46"/>
                    </a:lnTo>
                    <a:lnTo>
                      <a:pt x="50" y="0"/>
                    </a:lnTo>
                    <a:lnTo>
                      <a:pt x="48" y="6"/>
                    </a:lnTo>
                    <a:lnTo>
                      <a:pt x="45" y="21"/>
                    </a:lnTo>
                    <a:lnTo>
                      <a:pt x="39" y="45"/>
                    </a:lnTo>
                    <a:lnTo>
                      <a:pt x="33" y="76"/>
                    </a:lnTo>
                    <a:lnTo>
                      <a:pt x="25" y="113"/>
                    </a:lnTo>
                    <a:lnTo>
                      <a:pt x="17" y="153"/>
                    </a:lnTo>
                    <a:lnTo>
                      <a:pt x="8" y="196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1" name="Freeform 239"/>
              <p:cNvSpPr>
                <a:spLocks/>
              </p:cNvSpPr>
              <p:nvPr/>
            </p:nvSpPr>
            <p:spPr bwMode="auto">
              <a:xfrm>
                <a:off x="736" y="1937"/>
                <a:ext cx="138" cy="24"/>
              </a:xfrm>
              <a:custGeom>
                <a:avLst/>
                <a:gdLst>
                  <a:gd name="T0" fmla="*/ 0 w 690"/>
                  <a:gd name="T1" fmla="*/ 0 h 117"/>
                  <a:gd name="T2" fmla="*/ 0 w 690"/>
                  <a:gd name="T3" fmla="*/ 0 h 117"/>
                  <a:gd name="T4" fmla="*/ 0 w 690"/>
                  <a:gd name="T5" fmla="*/ 0 h 117"/>
                  <a:gd name="T6" fmla="*/ 0 w 690"/>
                  <a:gd name="T7" fmla="*/ 0 h 117"/>
                  <a:gd name="T8" fmla="*/ 0 w 690"/>
                  <a:gd name="T9" fmla="*/ 0 h 117"/>
                  <a:gd name="T10" fmla="*/ 0 w 690"/>
                  <a:gd name="T11" fmla="*/ 0 h 117"/>
                  <a:gd name="T12" fmla="*/ 0 w 690"/>
                  <a:gd name="T13" fmla="*/ 0 h 117"/>
                  <a:gd name="T14" fmla="*/ 0 w 690"/>
                  <a:gd name="T15" fmla="*/ 0 h 117"/>
                  <a:gd name="T16" fmla="*/ 0 w 690"/>
                  <a:gd name="T17" fmla="*/ 0 h 117"/>
                  <a:gd name="T18" fmla="*/ 0 w 690"/>
                  <a:gd name="T19" fmla="*/ 0 h 117"/>
                  <a:gd name="T20" fmla="*/ 0 w 690"/>
                  <a:gd name="T21" fmla="*/ 0 h 117"/>
                  <a:gd name="T22" fmla="*/ 0 w 690"/>
                  <a:gd name="T23" fmla="*/ 0 h 117"/>
                  <a:gd name="T24" fmla="*/ 0 w 690"/>
                  <a:gd name="T25" fmla="*/ 0 h 117"/>
                  <a:gd name="T26" fmla="*/ 0 w 690"/>
                  <a:gd name="T27" fmla="*/ 0 h 117"/>
                  <a:gd name="T28" fmla="*/ 0 w 690"/>
                  <a:gd name="T29" fmla="*/ 0 h 117"/>
                  <a:gd name="T30" fmla="*/ 0 w 690"/>
                  <a:gd name="T31" fmla="*/ 0 h 117"/>
                  <a:gd name="T32" fmla="*/ 0 w 690"/>
                  <a:gd name="T33" fmla="*/ 0 h 117"/>
                  <a:gd name="T34" fmla="*/ 0 w 690"/>
                  <a:gd name="T35" fmla="*/ 0 h 117"/>
                  <a:gd name="T36" fmla="*/ 0 w 690"/>
                  <a:gd name="T37" fmla="*/ 0 h 117"/>
                  <a:gd name="T38" fmla="*/ 0 w 690"/>
                  <a:gd name="T39" fmla="*/ 0 h 117"/>
                  <a:gd name="T40" fmla="*/ 0 w 690"/>
                  <a:gd name="T41" fmla="*/ 0 h 117"/>
                  <a:gd name="T42" fmla="*/ 0 w 690"/>
                  <a:gd name="T43" fmla="*/ 0 h 117"/>
                  <a:gd name="T44" fmla="*/ 0 w 690"/>
                  <a:gd name="T45" fmla="*/ 0 h 117"/>
                  <a:gd name="T46" fmla="*/ 0 w 690"/>
                  <a:gd name="T47" fmla="*/ 0 h 117"/>
                  <a:gd name="T48" fmla="*/ 0 w 690"/>
                  <a:gd name="T49" fmla="*/ 0 h 117"/>
                  <a:gd name="T50" fmla="*/ 0 w 690"/>
                  <a:gd name="T51" fmla="*/ 0 h 117"/>
                  <a:gd name="T52" fmla="*/ 0 w 690"/>
                  <a:gd name="T53" fmla="*/ 0 h 117"/>
                  <a:gd name="T54" fmla="*/ 0 w 690"/>
                  <a:gd name="T55" fmla="*/ 0 h 117"/>
                  <a:gd name="T56" fmla="*/ 0 w 690"/>
                  <a:gd name="T57" fmla="*/ 0 h 117"/>
                  <a:gd name="T58" fmla="*/ 0 w 690"/>
                  <a:gd name="T59" fmla="*/ 0 h 117"/>
                  <a:gd name="T60" fmla="*/ 0 w 690"/>
                  <a:gd name="T61" fmla="*/ 0 h 117"/>
                  <a:gd name="T62" fmla="*/ 0 w 690"/>
                  <a:gd name="T63" fmla="*/ 0 h 117"/>
                  <a:gd name="T64" fmla="*/ 0 w 690"/>
                  <a:gd name="T65" fmla="*/ 0 h 117"/>
                  <a:gd name="T66" fmla="*/ 0 w 690"/>
                  <a:gd name="T67" fmla="*/ 0 h 117"/>
                  <a:gd name="T68" fmla="*/ 0 w 690"/>
                  <a:gd name="T69" fmla="*/ 0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90" h="117">
                    <a:moveTo>
                      <a:pt x="0" y="48"/>
                    </a:moveTo>
                    <a:lnTo>
                      <a:pt x="3" y="50"/>
                    </a:lnTo>
                    <a:lnTo>
                      <a:pt x="13" y="54"/>
                    </a:lnTo>
                    <a:lnTo>
                      <a:pt x="29" y="61"/>
                    </a:lnTo>
                    <a:lnTo>
                      <a:pt x="52" y="70"/>
                    </a:lnTo>
                    <a:lnTo>
                      <a:pt x="79" y="79"/>
                    </a:lnTo>
                    <a:lnTo>
                      <a:pt x="113" y="90"/>
                    </a:lnTo>
                    <a:lnTo>
                      <a:pt x="151" y="99"/>
                    </a:lnTo>
                    <a:lnTo>
                      <a:pt x="194" y="107"/>
                    </a:lnTo>
                    <a:lnTo>
                      <a:pt x="243" y="113"/>
                    </a:lnTo>
                    <a:lnTo>
                      <a:pt x="296" y="117"/>
                    </a:lnTo>
                    <a:lnTo>
                      <a:pt x="352" y="117"/>
                    </a:lnTo>
                    <a:lnTo>
                      <a:pt x="413" y="112"/>
                    </a:lnTo>
                    <a:lnTo>
                      <a:pt x="477" y="104"/>
                    </a:lnTo>
                    <a:lnTo>
                      <a:pt x="545" y="90"/>
                    </a:lnTo>
                    <a:lnTo>
                      <a:pt x="616" y="68"/>
                    </a:lnTo>
                    <a:lnTo>
                      <a:pt x="690" y="41"/>
                    </a:lnTo>
                    <a:lnTo>
                      <a:pt x="677" y="0"/>
                    </a:lnTo>
                    <a:lnTo>
                      <a:pt x="674" y="2"/>
                    </a:lnTo>
                    <a:lnTo>
                      <a:pt x="663" y="7"/>
                    </a:lnTo>
                    <a:lnTo>
                      <a:pt x="645" y="14"/>
                    </a:lnTo>
                    <a:lnTo>
                      <a:pt x="620" y="24"/>
                    </a:lnTo>
                    <a:lnTo>
                      <a:pt x="589" y="33"/>
                    </a:lnTo>
                    <a:lnTo>
                      <a:pt x="554" y="44"/>
                    </a:lnTo>
                    <a:lnTo>
                      <a:pt x="514" y="54"/>
                    </a:lnTo>
                    <a:lnTo>
                      <a:pt x="468" y="62"/>
                    </a:lnTo>
                    <a:lnTo>
                      <a:pt x="420" y="70"/>
                    </a:lnTo>
                    <a:lnTo>
                      <a:pt x="367" y="75"/>
                    </a:lnTo>
                    <a:lnTo>
                      <a:pt x="311" y="76"/>
                    </a:lnTo>
                    <a:lnTo>
                      <a:pt x="254" y="74"/>
                    </a:lnTo>
                    <a:lnTo>
                      <a:pt x="194" y="67"/>
                    </a:lnTo>
                    <a:lnTo>
                      <a:pt x="133" y="54"/>
                    </a:lnTo>
                    <a:lnTo>
                      <a:pt x="71" y="35"/>
                    </a:lnTo>
                    <a:lnTo>
                      <a:pt x="8" y="1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2" name="Freeform 240"/>
              <p:cNvSpPr>
                <a:spLocks/>
              </p:cNvSpPr>
              <p:nvPr/>
            </p:nvSpPr>
            <p:spPr bwMode="auto">
              <a:xfrm>
                <a:off x="733" y="2069"/>
                <a:ext cx="142" cy="25"/>
              </a:xfrm>
              <a:custGeom>
                <a:avLst/>
                <a:gdLst>
                  <a:gd name="T0" fmla="*/ 0 w 710"/>
                  <a:gd name="T1" fmla="*/ 0 h 121"/>
                  <a:gd name="T2" fmla="*/ 0 w 710"/>
                  <a:gd name="T3" fmla="*/ 0 h 121"/>
                  <a:gd name="T4" fmla="*/ 0 w 710"/>
                  <a:gd name="T5" fmla="*/ 0 h 121"/>
                  <a:gd name="T6" fmla="*/ 0 w 710"/>
                  <a:gd name="T7" fmla="*/ 0 h 121"/>
                  <a:gd name="T8" fmla="*/ 0 w 710"/>
                  <a:gd name="T9" fmla="*/ 0 h 121"/>
                  <a:gd name="T10" fmla="*/ 0 w 710"/>
                  <a:gd name="T11" fmla="*/ 0 h 121"/>
                  <a:gd name="T12" fmla="*/ 0 w 710"/>
                  <a:gd name="T13" fmla="*/ 0 h 121"/>
                  <a:gd name="T14" fmla="*/ 0 w 710"/>
                  <a:gd name="T15" fmla="*/ 0 h 121"/>
                  <a:gd name="T16" fmla="*/ 0 w 710"/>
                  <a:gd name="T17" fmla="*/ 0 h 121"/>
                  <a:gd name="T18" fmla="*/ 0 w 710"/>
                  <a:gd name="T19" fmla="*/ 0 h 121"/>
                  <a:gd name="T20" fmla="*/ 0 w 710"/>
                  <a:gd name="T21" fmla="*/ 0 h 121"/>
                  <a:gd name="T22" fmla="*/ 0 w 710"/>
                  <a:gd name="T23" fmla="*/ 0 h 121"/>
                  <a:gd name="T24" fmla="*/ 0 w 710"/>
                  <a:gd name="T25" fmla="*/ 0 h 121"/>
                  <a:gd name="T26" fmla="*/ 0 w 710"/>
                  <a:gd name="T27" fmla="*/ 0 h 121"/>
                  <a:gd name="T28" fmla="*/ 0 w 710"/>
                  <a:gd name="T29" fmla="*/ 0 h 121"/>
                  <a:gd name="T30" fmla="*/ 0 w 710"/>
                  <a:gd name="T31" fmla="*/ 0 h 121"/>
                  <a:gd name="T32" fmla="*/ 0 w 710"/>
                  <a:gd name="T33" fmla="*/ 0 h 121"/>
                  <a:gd name="T34" fmla="*/ 0 w 710"/>
                  <a:gd name="T35" fmla="*/ 0 h 121"/>
                  <a:gd name="T36" fmla="*/ 0 w 710"/>
                  <a:gd name="T37" fmla="*/ 0 h 121"/>
                  <a:gd name="T38" fmla="*/ 0 w 710"/>
                  <a:gd name="T39" fmla="*/ 0 h 121"/>
                  <a:gd name="T40" fmla="*/ 0 w 710"/>
                  <a:gd name="T41" fmla="*/ 0 h 121"/>
                  <a:gd name="T42" fmla="*/ 0 w 710"/>
                  <a:gd name="T43" fmla="*/ 0 h 121"/>
                  <a:gd name="T44" fmla="*/ 0 w 710"/>
                  <a:gd name="T45" fmla="*/ 0 h 121"/>
                  <a:gd name="T46" fmla="*/ 0 w 710"/>
                  <a:gd name="T47" fmla="*/ 0 h 121"/>
                  <a:gd name="T48" fmla="*/ 0 w 710"/>
                  <a:gd name="T49" fmla="*/ 0 h 121"/>
                  <a:gd name="T50" fmla="*/ 0 w 710"/>
                  <a:gd name="T51" fmla="*/ 0 h 121"/>
                  <a:gd name="T52" fmla="*/ 0 w 710"/>
                  <a:gd name="T53" fmla="*/ 0 h 121"/>
                  <a:gd name="T54" fmla="*/ 0 w 710"/>
                  <a:gd name="T55" fmla="*/ 0 h 121"/>
                  <a:gd name="T56" fmla="*/ 0 w 710"/>
                  <a:gd name="T57" fmla="*/ 0 h 121"/>
                  <a:gd name="T58" fmla="*/ 0 w 710"/>
                  <a:gd name="T59" fmla="*/ 0 h 121"/>
                  <a:gd name="T60" fmla="*/ 0 w 710"/>
                  <a:gd name="T61" fmla="*/ 0 h 121"/>
                  <a:gd name="T62" fmla="*/ 0 w 710"/>
                  <a:gd name="T63" fmla="*/ 0 h 121"/>
                  <a:gd name="T64" fmla="*/ 0 w 710"/>
                  <a:gd name="T65" fmla="*/ 0 h 121"/>
                  <a:gd name="T66" fmla="*/ 0 w 710"/>
                  <a:gd name="T67" fmla="*/ 0 h 121"/>
                  <a:gd name="T68" fmla="*/ 0 w 710"/>
                  <a:gd name="T69" fmla="*/ 0 h 1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10" h="121">
                    <a:moveTo>
                      <a:pt x="7" y="49"/>
                    </a:moveTo>
                    <a:lnTo>
                      <a:pt x="10" y="51"/>
                    </a:lnTo>
                    <a:lnTo>
                      <a:pt x="21" y="56"/>
                    </a:lnTo>
                    <a:lnTo>
                      <a:pt x="38" y="63"/>
                    </a:lnTo>
                    <a:lnTo>
                      <a:pt x="62" y="73"/>
                    </a:lnTo>
                    <a:lnTo>
                      <a:pt x="92" y="83"/>
                    </a:lnTo>
                    <a:lnTo>
                      <a:pt x="128" y="93"/>
                    </a:lnTo>
                    <a:lnTo>
                      <a:pt x="168" y="103"/>
                    </a:lnTo>
                    <a:lnTo>
                      <a:pt x="213" y="111"/>
                    </a:lnTo>
                    <a:lnTo>
                      <a:pt x="263" y="118"/>
                    </a:lnTo>
                    <a:lnTo>
                      <a:pt x="317" y="121"/>
                    </a:lnTo>
                    <a:lnTo>
                      <a:pt x="375" y="121"/>
                    </a:lnTo>
                    <a:lnTo>
                      <a:pt x="436" y="118"/>
                    </a:lnTo>
                    <a:lnTo>
                      <a:pt x="500" y="109"/>
                    </a:lnTo>
                    <a:lnTo>
                      <a:pt x="567" y="93"/>
                    </a:lnTo>
                    <a:lnTo>
                      <a:pt x="636" y="71"/>
                    </a:lnTo>
                    <a:lnTo>
                      <a:pt x="706" y="43"/>
                    </a:lnTo>
                    <a:lnTo>
                      <a:pt x="710" y="0"/>
                    </a:lnTo>
                    <a:lnTo>
                      <a:pt x="706" y="2"/>
                    </a:lnTo>
                    <a:lnTo>
                      <a:pt x="695" y="7"/>
                    </a:lnTo>
                    <a:lnTo>
                      <a:pt x="674" y="15"/>
                    </a:lnTo>
                    <a:lnTo>
                      <a:pt x="648" y="25"/>
                    </a:lnTo>
                    <a:lnTo>
                      <a:pt x="615" y="35"/>
                    </a:lnTo>
                    <a:lnTo>
                      <a:pt x="577" y="46"/>
                    </a:lnTo>
                    <a:lnTo>
                      <a:pt x="534" y="57"/>
                    </a:lnTo>
                    <a:lnTo>
                      <a:pt x="486" y="66"/>
                    </a:lnTo>
                    <a:lnTo>
                      <a:pt x="434" y="74"/>
                    </a:lnTo>
                    <a:lnTo>
                      <a:pt x="377" y="78"/>
                    </a:lnTo>
                    <a:lnTo>
                      <a:pt x="318" y="79"/>
                    </a:lnTo>
                    <a:lnTo>
                      <a:pt x="257" y="76"/>
                    </a:lnTo>
                    <a:lnTo>
                      <a:pt x="194" y="68"/>
                    </a:lnTo>
                    <a:lnTo>
                      <a:pt x="130" y="54"/>
                    </a:lnTo>
                    <a:lnTo>
                      <a:pt x="65" y="33"/>
                    </a:lnTo>
                    <a:lnTo>
                      <a:pt x="0" y="6"/>
                    </a:lnTo>
                    <a:lnTo>
                      <a:pt x="7" y="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3" name="Freeform 241"/>
              <p:cNvSpPr>
                <a:spLocks/>
              </p:cNvSpPr>
              <p:nvPr/>
            </p:nvSpPr>
            <p:spPr bwMode="auto">
              <a:xfrm>
                <a:off x="743" y="2122"/>
                <a:ext cx="124" cy="23"/>
              </a:xfrm>
              <a:custGeom>
                <a:avLst/>
                <a:gdLst>
                  <a:gd name="T0" fmla="*/ 0 w 618"/>
                  <a:gd name="T1" fmla="*/ 0 h 116"/>
                  <a:gd name="T2" fmla="*/ 0 w 618"/>
                  <a:gd name="T3" fmla="*/ 0 h 116"/>
                  <a:gd name="T4" fmla="*/ 0 w 618"/>
                  <a:gd name="T5" fmla="*/ 0 h 116"/>
                  <a:gd name="T6" fmla="*/ 0 w 618"/>
                  <a:gd name="T7" fmla="*/ 0 h 116"/>
                  <a:gd name="T8" fmla="*/ 0 w 618"/>
                  <a:gd name="T9" fmla="*/ 0 h 116"/>
                  <a:gd name="T10" fmla="*/ 0 w 618"/>
                  <a:gd name="T11" fmla="*/ 0 h 116"/>
                  <a:gd name="T12" fmla="*/ 0 w 618"/>
                  <a:gd name="T13" fmla="*/ 0 h 116"/>
                  <a:gd name="T14" fmla="*/ 0 w 618"/>
                  <a:gd name="T15" fmla="*/ 0 h 116"/>
                  <a:gd name="T16" fmla="*/ 0 w 618"/>
                  <a:gd name="T17" fmla="*/ 0 h 116"/>
                  <a:gd name="T18" fmla="*/ 0 w 618"/>
                  <a:gd name="T19" fmla="*/ 0 h 116"/>
                  <a:gd name="T20" fmla="*/ 0 w 618"/>
                  <a:gd name="T21" fmla="*/ 0 h 116"/>
                  <a:gd name="T22" fmla="*/ 0 w 618"/>
                  <a:gd name="T23" fmla="*/ 0 h 116"/>
                  <a:gd name="T24" fmla="*/ 0 w 618"/>
                  <a:gd name="T25" fmla="*/ 0 h 116"/>
                  <a:gd name="T26" fmla="*/ 0 w 618"/>
                  <a:gd name="T27" fmla="*/ 0 h 116"/>
                  <a:gd name="T28" fmla="*/ 0 w 618"/>
                  <a:gd name="T29" fmla="*/ 0 h 116"/>
                  <a:gd name="T30" fmla="*/ 0 w 618"/>
                  <a:gd name="T31" fmla="*/ 0 h 116"/>
                  <a:gd name="T32" fmla="*/ 0 w 618"/>
                  <a:gd name="T33" fmla="*/ 0 h 116"/>
                  <a:gd name="T34" fmla="*/ 0 w 618"/>
                  <a:gd name="T35" fmla="*/ 0 h 116"/>
                  <a:gd name="T36" fmla="*/ 0 w 618"/>
                  <a:gd name="T37" fmla="*/ 0 h 116"/>
                  <a:gd name="T38" fmla="*/ 0 w 618"/>
                  <a:gd name="T39" fmla="*/ 0 h 116"/>
                  <a:gd name="T40" fmla="*/ 0 w 618"/>
                  <a:gd name="T41" fmla="*/ 0 h 116"/>
                  <a:gd name="T42" fmla="*/ 0 w 618"/>
                  <a:gd name="T43" fmla="*/ 0 h 116"/>
                  <a:gd name="T44" fmla="*/ 0 w 618"/>
                  <a:gd name="T45" fmla="*/ 0 h 116"/>
                  <a:gd name="T46" fmla="*/ 0 w 618"/>
                  <a:gd name="T47" fmla="*/ 0 h 116"/>
                  <a:gd name="T48" fmla="*/ 0 w 618"/>
                  <a:gd name="T49" fmla="*/ 0 h 116"/>
                  <a:gd name="T50" fmla="*/ 0 w 618"/>
                  <a:gd name="T51" fmla="*/ 0 h 116"/>
                  <a:gd name="T52" fmla="*/ 0 w 618"/>
                  <a:gd name="T53" fmla="*/ 0 h 116"/>
                  <a:gd name="T54" fmla="*/ 0 w 618"/>
                  <a:gd name="T55" fmla="*/ 0 h 116"/>
                  <a:gd name="T56" fmla="*/ 0 w 618"/>
                  <a:gd name="T57" fmla="*/ 0 h 116"/>
                  <a:gd name="T58" fmla="*/ 0 w 618"/>
                  <a:gd name="T59" fmla="*/ 0 h 116"/>
                  <a:gd name="T60" fmla="*/ 0 w 618"/>
                  <a:gd name="T61" fmla="*/ 0 h 116"/>
                  <a:gd name="T62" fmla="*/ 0 w 618"/>
                  <a:gd name="T63" fmla="*/ 0 h 116"/>
                  <a:gd name="T64" fmla="*/ 0 w 618"/>
                  <a:gd name="T65" fmla="*/ 0 h 116"/>
                  <a:gd name="T66" fmla="*/ 0 w 618"/>
                  <a:gd name="T67" fmla="*/ 0 h 116"/>
                  <a:gd name="T68" fmla="*/ 0 w 618"/>
                  <a:gd name="T69" fmla="*/ 0 h 116"/>
                  <a:gd name="T70" fmla="*/ 0 w 618"/>
                  <a:gd name="T71" fmla="*/ 0 h 116"/>
                  <a:gd name="T72" fmla="*/ 0 w 618"/>
                  <a:gd name="T73" fmla="*/ 0 h 116"/>
                  <a:gd name="T74" fmla="*/ 0 w 618"/>
                  <a:gd name="T75" fmla="*/ 0 h 116"/>
                  <a:gd name="T76" fmla="*/ 0 w 618"/>
                  <a:gd name="T77" fmla="*/ 0 h 116"/>
                  <a:gd name="T78" fmla="*/ 0 w 618"/>
                  <a:gd name="T79" fmla="*/ 0 h 116"/>
                  <a:gd name="T80" fmla="*/ 0 w 618"/>
                  <a:gd name="T81" fmla="*/ 0 h 116"/>
                  <a:gd name="T82" fmla="*/ 0 w 618"/>
                  <a:gd name="T83" fmla="*/ 0 h 116"/>
                  <a:gd name="T84" fmla="*/ 0 w 618"/>
                  <a:gd name="T85" fmla="*/ 0 h 1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18" h="116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8" y="12"/>
                    </a:lnTo>
                    <a:lnTo>
                      <a:pt x="49" y="20"/>
                    </a:lnTo>
                    <a:lnTo>
                      <a:pt x="77" y="29"/>
                    </a:lnTo>
                    <a:lnTo>
                      <a:pt x="108" y="39"/>
                    </a:lnTo>
                    <a:lnTo>
                      <a:pt x="144" y="48"/>
                    </a:lnTo>
                    <a:lnTo>
                      <a:pt x="184" y="56"/>
                    </a:lnTo>
                    <a:lnTo>
                      <a:pt x="228" y="61"/>
                    </a:lnTo>
                    <a:lnTo>
                      <a:pt x="276" y="65"/>
                    </a:lnTo>
                    <a:lnTo>
                      <a:pt x="327" y="66"/>
                    </a:lnTo>
                    <a:lnTo>
                      <a:pt x="382" y="62"/>
                    </a:lnTo>
                    <a:lnTo>
                      <a:pt x="437" y="54"/>
                    </a:lnTo>
                    <a:lnTo>
                      <a:pt x="496" y="42"/>
                    </a:lnTo>
                    <a:lnTo>
                      <a:pt x="555" y="24"/>
                    </a:lnTo>
                    <a:lnTo>
                      <a:pt x="618" y="0"/>
                    </a:lnTo>
                    <a:lnTo>
                      <a:pt x="618" y="35"/>
                    </a:lnTo>
                    <a:lnTo>
                      <a:pt x="616" y="37"/>
                    </a:lnTo>
                    <a:lnTo>
                      <a:pt x="614" y="43"/>
                    </a:lnTo>
                    <a:lnTo>
                      <a:pt x="609" y="50"/>
                    </a:lnTo>
                    <a:lnTo>
                      <a:pt x="600" y="57"/>
                    </a:lnTo>
                    <a:lnTo>
                      <a:pt x="596" y="58"/>
                    </a:lnTo>
                    <a:lnTo>
                      <a:pt x="586" y="62"/>
                    </a:lnTo>
                    <a:lnTo>
                      <a:pt x="571" y="68"/>
                    </a:lnTo>
                    <a:lnTo>
                      <a:pt x="550" y="76"/>
                    </a:lnTo>
                    <a:lnTo>
                      <a:pt x="523" y="84"/>
                    </a:lnTo>
                    <a:lnTo>
                      <a:pt x="492" y="92"/>
                    </a:lnTo>
                    <a:lnTo>
                      <a:pt x="457" y="100"/>
                    </a:lnTo>
                    <a:lnTo>
                      <a:pt x="418" y="107"/>
                    </a:lnTo>
                    <a:lnTo>
                      <a:pt x="375" y="112"/>
                    </a:lnTo>
                    <a:lnTo>
                      <a:pt x="330" y="116"/>
                    </a:lnTo>
                    <a:lnTo>
                      <a:pt x="281" y="116"/>
                    </a:lnTo>
                    <a:lnTo>
                      <a:pt x="230" y="112"/>
                    </a:lnTo>
                    <a:lnTo>
                      <a:pt x="178" y="105"/>
                    </a:lnTo>
                    <a:lnTo>
                      <a:pt x="125" y="94"/>
                    </a:lnTo>
                    <a:lnTo>
                      <a:pt x="71" y="78"/>
                    </a:lnTo>
                    <a:lnTo>
                      <a:pt x="16" y="56"/>
                    </a:lnTo>
                    <a:lnTo>
                      <a:pt x="13" y="54"/>
                    </a:lnTo>
                    <a:lnTo>
                      <a:pt x="8" y="51"/>
                    </a:lnTo>
                    <a:lnTo>
                      <a:pt x="3" y="44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4" name="Freeform 242"/>
              <p:cNvSpPr>
                <a:spLocks/>
              </p:cNvSpPr>
              <p:nvPr/>
            </p:nvSpPr>
            <p:spPr bwMode="auto">
              <a:xfrm>
                <a:off x="745" y="1896"/>
                <a:ext cx="119" cy="18"/>
              </a:xfrm>
              <a:custGeom>
                <a:avLst/>
                <a:gdLst>
                  <a:gd name="T0" fmla="*/ 0 w 593"/>
                  <a:gd name="T1" fmla="*/ 0 h 91"/>
                  <a:gd name="T2" fmla="*/ 0 w 593"/>
                  <a:gd name="T3" fmla="*/ 0 h 91"/>
                  <a:gd name="T4" fmla="*/ 0 w 593"/>
                  <a:gd name="T5" fmla="*/ 0 h 91"/>
                  <a:gd name="T6" fmla="*/ 0 w 593"/>
                  <a:gd name="T7" fmla="*/ 0 h 91"/>
                  <a:gd name="T8" fmla="*/ 0 w 593"/>
                  <a:gd name="T9" fmla="*/ 0 h 91"/>
                  <a:gd name="T10" fmla="*/ 0 w 593"/>
                  <a:gd name="T11" fmla="*/ 0 h 91"/>
                  <a:gd name="T12" fmla="*/ 0 w 593"/>
                  <a:gd name="T13" fmla="*/ 0 h 91"/>
                  <a:gd name="T14" fmla="*/ 0 w 593"/>
                  <a:gd name="T15" fmla="*/ 0 h 91"/>
                  <a:gd name="T16" fmla="*/ 0 w 593"/>
                  <a:gd name="T17" fmla="*/ 0 h 91"/>
                  <a:gd name="T18" fmla="*/ 0 w 593"/>
                  <a:gd name="T19" fmla="*/ 0 h 91"/>
                  <a:gd name="T20" fmla="*/ 0 w 593"/>
                  <a:gd name="T21" fmla="*/ 0 h 91"/>
                  <a:gd name="T22" fmla="*/ 0 w 593"/>
                  <a:gd name="T23" fmla="*/ 0 h 91"/>
                  <a:gd name="T24" fmla="*/ 0 w 593"/>
                  <a:gd name="T25" fmla="*/ 0 h 91"/>
                  <a:gd name="T26" fmla="*/ 0 w 593"/>
                  <a:gd name="T27" fmla="*/ 0 h 91"/>
                  <a:gd name="T28" fmla="*/ 0 w 593"/>
                  <a:gd name="T29" fmla="*/ 0 h 91"/>
                  <a:gd name="T30" fmla="*/ 0 w 593"/>
                  <a:gd name="T31" fmla="*/ 0 h 91"/>
                  <a:gd name="T32" fmla="*/ 0 w 593"/>
                  <a:gd name="T33" fmla="*/ 0 h 91"/>
                  <a:gd name="T34" fmla="*/ 0 w 593"/>
                  <a:gd name="T35" fmla="*/ 0 h 91"/>
                  <a:gd name="T36" fmla="*/ 0 w 593"/>
                  <a:gd name="T37" fmla="*/ 0 h 91"/>
                  <a:gd name="T38" fmla="*/ 0 w 593"/>
                  <a:gd name="T39" fmla="*/ 0 h 91"/>
                  <a:gd name="T40" fmla="*/ 0 w 593"/>
                  <a:gd name="T41" fmla="*/ 0 h 91"/>
                  <a:gd name="T42" fmla="*/ 0 w 593"/>
                  <a:gd name="T43" fmla="*/ 0 h 91"/>
                  <a:gd name="T44" fmla="*/ 0 w 593"/>
                  <a:gd name="T45" fmla="*/ 0 h 91"/>
                  <a:gd name="T46" fmla="*/ 0 w 593"/>
                  <a:gd name="T47" fmla="*/ 0 h 91"/>
                  <a:gd name="T48" fmla="*/ 0 w 593"/>
                  <a:gd name="T49" fmla="*/ 0 h 91"/>
                  <a:gd name="T50" fmla="*/ 0 w 593"/>
                  <a:gd name="T51" fmla="*/ 0 h 91"/>
                  <a:gd name="T52" fmla="*/ 0 w 593"/>
                  <a:gd name="T53" fmla="*/ 0 h 91"/>
                  <a:gd name="T54" fmla="*/ 0 w 593"/>
                  <a:gd name="T55" fmla="*/ 0 h 91"/>
                  <a:gd name="T56" fmla="*/ 0 w 593"/>
                  <a:gd name="T57" fmla="*/ 0 h 91"/>
                  <a:gd name="T58" fmla="*/ 0 w 593"/>
                  <a:gd name="T59" fmla="*/ 0 h 91"/>
                  <a:gd name="T60" fmla="*/ 0 w 593"/>
                  <a:gd name="T61" fmla="*/ 0 h 91"/>
                  <a:gd name="T62" fmla="*/ 0 w 593"/>
                  <a:gd name="T63" fmla="*/ 0 h 91"/>
                  <a:gd name="T64" fmla="*/ 0 w 593"/>
                  <a:gd name="T65" fmla="*/ 0 h 91"/>
                  <a:gd name="T66" fmla="*/ 0 w 593"/>
                  <a:gd name="T67" fmla="*/ 0 h 91"/>
                  <a:gd name="T68" fmla="*/ 0 w 593"/>
                  <a:gd name="T69" fmla="*/ 0 h 91"/>
                  <a:gd name="T70" fmla="*/ 0 w 593"/>
                  <a:gd name="T71" fmla="*/ 0 h 91"/>
                  <a:gd name="T72" fmla="*/ 0 w 593"/>
                  <a:gd name="T73" fmla="*/ 0 h 91"/>
                  <a:gd name="T74" fmla="*/ 0 w 593"/>
                  <a:gd name="T75" fmla="*/ 0 h 91"/>
                  <a:gd name="T76" fmla="*/ 0 w 593"/>
                  <a:gd name="T77" fmla="*/ 0 h 91"/>
                  <a:gd name="T78" fmla="*/ 0 w 593"/>
                  <a:gd name="T79" fmla="*/ 0 h 91"/>
                  <a:gd name="T80" fmla="*/ 0 w 593"/>
                  <a:gd name="T81" fmla="*/ 0 h 91"/>
                  <a:gd name="T82" fmla="*/ 0 w 593"/>
                  <a:gd name="T83" fmla="*/ 0 h 91"/>
                  <a:gd name="T84" fmla="*/ 0 w 593"/>
                  <a:gd name="T85" fmla="*/ 0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3" h="91">
                    <a:moveTo>
                      <a:pt x="3" y="0"/>
                    </a:moveTo>
                    <a:lnTo>
                      <a:pt x="7" y="1"/>
                    </a:lnTo>
                    <a:lnTo>
                      <a:pt x="15" y="4"/>
                    </a:lnTo>
                    <a:lnTo>
                      <a:pt x="28" y="10"/>
                    </a:lnTo>
                    <a:lnTo>
                      <a:pt x="47" y="17"/>
                    </a:lnTo>
                    <a:lnTo>
                      <a:pt x="72" y="23"/>
                    </a:lnTo>
                    <a:lnTo>
                      <a:pt x="100" y="31"/>
                    </a:lnTo>
                    <a:lnTo>
                      <a:pt x="133" y="38"/>
                    </a:lnTo>
                    <a:lnTo>
                      <a:pt x="172" y="44"/>
                    </a:lnTo>
                    <a:lnTo>
                      <a:pt x="212" y="49"/>
                    </a:lnTo>
                    <a:lnTo>
                      <a:pt x="257" y="52"/>
                    </a:lnTo>
                    <a:lnTo>
                      <a:pt x="306" y="53"/>
                    </a:lnTo>
                    <a:lnTo>
                      <a:pt x="358" y="49"/>
                    </a:lnTo>
                    <a:lnTo>
                      <a:pt x="412" y="44"/>
                    </a:lnTo>
                    <a:lnTo>
                      <a:pt x="470" y="34"/>
                    </a:lnTo>
                    <a:lnTo>
                      <a:pt x="531" y="19"/>
                    </a:lnTo>
                    <a:lnTo>
                      <a:pt x="593" y="0"/>
                    </a:lnTo>
                    <a:lnTo>
                      <a:pt x="593" y="28"/>
                    </a:lnTo>
                    <a:lnTo>
                      <a:pt x="592" y="30"/>
                    </a:lnTo>
                    <a:lnTo>
                      <a:pt x="590" y="35"/>
                    </a:lnTo>
                    <a:lnTo>
                      <a:pt x="586" y="40"/>
                    </a:lnTo>
                    <a:lnTo>
                      <a:pt x="579" y="44"/>
                    </a:lnTo>
                    <a:lnTo>
                      <a:pt x="576" y="45"/>
                    </a:lnTo>
                    <a:lnTo>
                      <a:pt x="566" y="48"/>
                    </a:lnTo>
                    <a:lnTo>
                      <a:pt x="549" y="53"/>
                    </a:lnTo>
                    <a:lnTo>
                      <a:pt x="527" y="58"/>
                    </a:lnTo>
                    <a:lnTo>
                      <a:pt x="500" y="65"/>
                    </a:lnTo>
                    <a:lnTo>
                      <a:pt x="469" y="72"/>
                    </a:lnTo>
                    <a:lnTo>
                      <a:pt x="432" y="78"/>
                    </a:lnTo>
                    <a:lnTo>
                      <a:pt x="394" y="83"/>
                    </a:lnTo>
                    <a:lnTo>
                      <a:pt x="351" y="88"/>
                    </a:lnTo>
                    <a:lnTo>
                      <a:pt x="306" y="90"/>
                    </a:lnTo>
                    <a:lnTo>
                      <a:pt x="260" y="91"/>
                    </a:lnTo>
                    <a:lnTo>
                      <a:pt x="211" y="89"/>
                    </a:lnTo>
                    <a:lnTo>
                      <a:pt x="163" y="83"/>
                    </a:lnTo>
                    <a:lnTo>
                      <a:pt x="113" y="74"/>
                    </a:lnTo>
                    <a:lnTo>
                      <a:pt x="63" y="61"/>
                    </a:lnTo>
                    <a:lnTo>
                      <a:pt x="15" y="44"/>
                    </a:lnTo>
                    <a:lnTo>
                      <a:pt x="12" y="43"/>
                    </a:lnTo>
                    <a:lnTo>
                      <a:pt x="8" y="39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5" name="Freeform 243"/>
              <p:cNvSpPr>
                <a:spLocks/>
              </p:cNvSpPr>
              <p:nvPr/>
            </p:nvSpPr>
            <p:spPr bwMode="auto">
              <a:xfrm>
                <a:off x="772" y="1997"/>
                <a:ext cx="10" cy="21"/>
              </a:xfrm>
              <a:custGeom>
                <a:avLst/>
                <a:gdLst>
                  <a:gd name="T0" fmla="*/ 0 w 50"/>
                  <a:gd name="T1" fmla="*/ 0 h 100"/>
                  <a:gd name="T2" fmla="*/ 0 w 50"/>
                  <a:gd name="T3" fmla="*/ 0 h 100"/>
                  <a:gd name="T4" fmla="*/ 0 w 50"/>
                  <a:gd name="T5" fmla="*/ 0 h 100"/>
                  <a:gd name="T6" fmla="*/ 0 w 50"/>
                  <a:gd name="T7" fmla="*/ 0 h 100"/>
                  <a:gd name="T8" fmla="*/ 0 w 50"/>
                  <a:gd name="T9" fmla="*/ 0 h 100"/>
                  <a:gd name="T10" fmla="*/ 0 w 50"/>
                  <a:gd name="T11" fmla="*/ 0 h 100"/>
                  <a:gd name="T12" fmla="*/ 0 w 50"/>
                  <a:gd name="T13" fmla="*/ 0 h 100"/>
                  <a:gd name="T14" fmla="*/ 0 w 50"/>
                  <a:gd name="T15" fmla="*/ 0 h 100"/>
                  <a:gd name="T16" fmla="*/ 0 w 50"/>
                  <a:gd name="T17" fmla="*/ 0 h 100"/>
                  <a:gd name="T18" fmla="*/ 0 w 50"/>
                  <a:gd name="T19" fmla="*/ 0 h 100"/>
                  <a:gd name="T20" fmla="*/ 0 w 50"/>
                  <a:gd name="T21" fmla="*/ 0 h 100"/>
                  <a:gd name="T22" fmla="*/ 0 w 50"/>
                  <a:gd name="T23" fmla="*/ 0 h 100"/>
                  <a:gd name="T24" fmla="*/ 0 w 50"/>
                  <a:gd name="T25" fmla="*/ 0 h 100"/>
                  <a:gd name="T26" fmla="*/ 0 w 50"/>
                  <a:gd name="T27" fmla="*/ 0 h 100"/>
                  <a:gd name="T28" fmla="*/ 0 w 50"/>
                  <a:gd name="T29" fmla="*/ 0 h 100"/>
                  <a:gd name="T30" fmla="*/ 0 w 50"/>
                  <a:gd name="T31" fmla="*/ 0 h 100"/>
                  <a:gd name="T32" fmla="*/ 0 w 50"/>
                  <a:gd name="T33" fmla="*/ 0 h 100"/>
                  <a:gd name="T34" fmla="*/ 0 w 50"/>
                  <a:gd name="T35" fmla="*/ 0 h 100"/>
                  <a:gd name="T36" fmla="*/ 0 w 50"/>
                  <a:gd name="T37" fmla="*/ 0 h 100"/>
                  <a:gd name="T38" fmla="*/ 0 w 50"/>
                  <a:gd name="T39" fmla="*/ 0 h 100"/>
                  <a:gd name="T40" fmla="*/ 0 w 50"/>
                  <a:gd name="T41" fmla="*/ 0 h 100"/>
                  <a:gd name="T42" fmla="*/ 0 w 50"/>
                  <a:gd name="T43" fmla="*/ 0 h 100"/>
                  <a:gd name="T44" fmla="*/ 0 w 50"/>
                  <a:gd name="T45" fmla="*/ 0 h 100"/>
                  <a:gd name="T46" fmla="*/ 0 w 50"/>
                  <a:gd name="T47" fmla="*/ 0 h 100"/>
                  <a:gd name="T48" fmla="*/ 0 w 50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100">
                    <a:moveTo>
                      <a:pt x="48" y="13"/>
                    </a:moveTo>
                    <a:lnTo>
                      <a:pt x="47" y="12"/>
                    </a:lnTo>
                    <a:lnTo>
                      <a:pt x="43" y="9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4" y="23"/>
                    </a:lnTo>
                    <a:lnTo>
                      <a:pt x="0" y="42"/>
                    </a:lnTo>
                    <a:lnTo>
                      <a:pt x="2" y="69"/>
                    </a:lnTo>
                    <a:lnTo>
                      <a:pt x="15" y="100"/>
                    </a:lnTo>
                    <a:lnTo>
                      <a:pt x="14" y="96"/>
                    </a:lnTo>
                    <a:lnTo>
                      <a:pt x="13" y="87"/>
                    </a:lnTo>
                    <a:lnTo>
                      <a:pt x="14" y="76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5" y="61"/>
                    </a:lnTo>
                    <a:lnTo>
                      <a:pt x="32" y="58"/>
                    </a:lnTo>
                    <a:lnTo>
                      <a:pt x="39" y="53"/>
                    </a:lnTo>
                    <a:lnTo>
                      <a:pt x="44" y="46"/>
                    </a:lnTo>
                    <a:lnTo>
                      <a:pt x="49" y="37"/>
                    </a:lnTo>
                    <a:lnTo>
                      <a:pt x="50" y="27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6" name="Freeform 244"/>
              <p:cNvSpPr>
                <a:spLocks/>
              </p:cNvSpPr>
              <p:nvPr/>
            </p:nvSpPr>
            <p:spPr bwMode="auto">
              <a:xfrm>
                <a:off x="745" y="2123"/>
                <a:ext cx="119" cy="14"/>
              </a:xfrm>
              <a:custGeom>
                <a:avLst/>
                <a:gdLst>
                  <a:gd name="T0" fmla="*/ 0 w 597"/>
                  <a:gd name="T1" fmla="*/ 0 h 70"/>
                  <a:gd name="T2" fmla="*/ 0 w 597"/>
                  <a:gd name="T3" fmla="*/ 0 h 70"/>
                  <a:gd name="T4" fmla="*/ 0 w 597"/>
                  <a:gd name="T5" fmla="*/ 0 h 70"/>
                  <a:gd name="T6" fmla="*/ 0 w 597"/>
                  <a:gd name="T7" fmla="*/ 0 h 70"/>
                  <a:gd name="T8" fmla="*/ 0 w 597"/>
                  <a:gd name="T9" fmla="*/ 0 h 70"/>
                  <a:gd name="T10" fmla="*/ 0 w 597"/>
                  <a:gd name="T11" fmla="*/ 0 h 70"/>
                  <a:gd name="T12" fmla="*/ 0 w 597"/>
                  <a:gd name="T13" fmla="*/ 0 h 70"/>
                  <a:gd name="T14" fmla="*/ 0 w 597"/>
                  <a:gd name="T15" fmla="*/ 0 h 70"/>
                  <a:gd name="T16" fmla="*/ 0 w 597"/>
                  <a:gd name="T17" fmla="*/ 0 h 70"/>
                  <a:gd name="T18" fmla="*/ 0 w 597"/>
                  <a:gd name="T19" fmla="*/ 0 h 70"/>
                  <a:gd name="T20" fmla="*/ 0 w 597"/>
                  <a:gd name="T21" fmla="*/ 0 h 70"/>
                  <a:gd name="T22" fmla="*/ 0 w 597"/>
                  <a:gd name="T23" fmla="*/ 0 h 70"/>
                  <a:gd name="T24" fmla="*/ 0 w 597"/>
                  <a:gd name="T25" fmla="*/ 0 h 70"/>
                  <a:gd name="T26" fmla="*/ 0 w 597"/>
                  <a:gd name="T27" fmla="*/ 0 h 70"/>
                  <a:gd name="T28" fmla="*/ 0 w 597"/>
                  <a:gd name="T29" fmla="*/ 0 h 70"/>
                  <a:gd name="T30" fmla="*/ 0 w 597"/>
                  <a:gd name="T31" fmla="*/ 0 h 70"/>
                  <a:gd name="T32" fmla="*/ 0 w 597"/>
                  <a:gd name="T33" fmla="*/ 0 h 70"/>
                  <a:gd name="T34" fmla="*/ 0 w 597"/>
                  <a:gd name="T35" fmla="*/ 0 h 70"/>
                  <a:gd name="T36" fmla="*/ 0 w 597"/>
                  <a:gd name="T37" fmla="*/ 0 h 70"/>
                  <a:gd name="T38" fmla="*/ 0 w 597"/>
                  <a:gd name="T39" fmla="*/ 0 h 70"/>
                  <a:gd name="T40" fmla="*/ 0 w 597"/>
                  <a:gd name="T41" fmla="*/ 0 h 70"/>
                  <a:gd name="T42" fmla="*/ 0 w 597"/>
                  <a:gd name="T43" fmla="*/ 0 h 70"/>
                  <a:gd name="T44" fmla="*/ 0 w 597"/>
                  <a:gd name="T45" fmla="*/ 0 h 70"/>
                  <a:gd name="T46" fmla="*/ 0 w 597"/>
                  <a:gd name="T47" fmla="*/ 0 h 70"/>
                  <a:gd name="T48" fmla="*/ 0 w 597"/>
                  <a:gd name="T49" fmla="*/ 0 h 70"/>
                  <a:gd name="T50" fmla="*/ 0 w 597"/>
                  <a:gd name="T51" fmla="*/ 0 h 70"/>
                  <a:gd name="T52" fmla="*/ 0 w 597"/>
                  <a:gd name="T53" fmla="*/ 0 h 70"/>
                  <a:gd name="T54" fmla="*/ 0 w 597"/>
                  <a:gd name="T55" fmla="*/ 0 h 70"/>
                  <a:gd name="T56" fmla="*/ 0 w 597"/>
                  <a:gd name="T57" fmla="*/ 0 h 70"/>
                  <a:gd name="T58" fmla="*/ 0 w 597"/>
                  <a:gd name="T59" fmla="*/ 0 h 70"/>
                  <a:gd name="T60" fmla="*/ 0 w 597"/>
                  <a:gd name="T61" fmla="*/ 0 h 70"/>
                  <a:gd name="T62" fmla="*/ 0 w 597"/>
                  <a:gd name="T63" fmla="*/ 0 h 70"/>
                  <a:gd name="T64" fmla="*/ 0 w 597"/>
                  <a:gd name="T65" fmla="*/ 0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70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7" y="12"/>
                    </a:lnTo>
                    <a:lnTo>
                      <a:pt x="48" y="20"/>
                    </a:lnTo>
                    <a:lnTo>
                      <a:pt x="73" y="29"/>
                    </a:lnTo>
                    <a:lnTo>
                      <a:pt x="104" y="38"/>
                    </a:lnTo>
                    <a:lnTo>
                      <a:pt x="139" y="48"/>
                    </a:lnTo>
                    <a:lnTo>
                      <a:pt x="178" y="54"/>
                    </a:lnTo>
                    <a:lnTo>
                      <a:pt x="220" y="61"/>
                    </a:lnTo>
                    <a:lnTo>
                      <a:pt x="266" y="65"/>
                    </a:lnTo>
                    <a:lnTo>
                      <a:pt x="316" y="65"/>
                    </a:lnTo>
                    <a:lnTo>
                      <a:pt x="368" y="61"/>
                    </a:lnTo>
                    <a:lnTo>
                      <a:pt x="422" y="54"/>
                    </a:lnTo>
                    <a:lnTo>
                      <a:pt x="479" y="42"/>
                    </a:lnTo>
                    <a:lnTo>
                      <a:pt x="537" y="24"/>
                    </a:lnTo>
                    <a:lnTo>
                      <a:pt x="597" y="0"/>
                    </a:lnTo>
                    <a:lnTo>
                      <a:pt x="594" y="2"/>
                    </a:lnTo>
                    <a:lnTo>
                      <a:pt x="585" y="7"/>
                    </a:lnTo>
                    <a:lnTo>
                      <a:pt x="569" y="14"/>
                    </a:lnTo>
                    <a:lnTo>
                      <a:pt x="549" y="23"/>
                    </a:lnTo>
                    <a:lnTo>
                      <a:pt x="523" y="32"/>
                    </a:lnTo>
                    <a:lnTo>
                      <a:pt x="491" y="42"/>
                    </a:lnTo>
                    <a:lnTo>
                      <a:pt x="456" y="51"/>
                    </a:lnTo>
                    <a:lnTo>
                      <a:pt x="416" y="59"/>
                    </a:lnTo>
                    <a:lnTo>
                      <a:pt x="374" y="66"/>
                    </a:lnTo>
                    <a:lnTo>
                      <a:pt x="327" y="69"/>
                    </a:lnTo>
                    <a:lnTo>
                      <a:pt x="277" y="70"/>
                    </a:lnTo>
                    <a:lnTo>
                      <a:pt x="226" y="67"/>
                    </a:lnTo>
                    <a:lnTo>
                      <a:pt x="171" y="59"/>
                    </a:lnTo>
                    <a:lnTo>
                      <a:pt x="116" y="45"/>
                    </a:lnTo>
                    <a:lnTo>
                      <a:pt x="58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7" name="Freeform 245"/>
              <p:cNvSpPr>
                <a:spLocks/>
              </p:cNvSpPr>
              <p:nvPr/>
            </p:nvSpPr>
            <p:spPr bwMode="auto">
              <a:xfrm>
                <a:off x="735" y="2071"/>
                <a:ext cx="138" cy="16"/>
              </a:xfrm>
              <a:custGeom>
                <a:avLst/>
                <a:gdLst>
                  <a:gd name="T0" fmla="*/ 0 w 692"/>
                  <a:gd name="T1" fmla="*/ 0 h 82"/>
                  <a:gd name="T2" fmla="*/ 0 w 692"/>
                  <a:gd name="T3" fmla="*/ 0 h 82"/>
                  <a:gd name="T4" fmla="*/ 0 w 692"/>
                  <a:gd name="T5" fmla="*/ 0 h 82"/>
                  <a:gd name="T6" fmla="*/ 0 w 692"/>
                  <a:gd name="T7" fmla="*/ 0 h 82"/>
                  <a:gd name="T8" fmla="*/ 0 w 692"/>
                  <a:gd name="T9" fmla="*/ 0 h 82"/>
                  <a:gd name="T10" fmla="*/ 0 w 692"/>
                  <a:gd name="T11" fmla="*/ 0 h 82"/>
                  <a:gd name="T12" fmla="*/ 0 w 692"/>
                  <a:gd name="T13" fmla="*/ 0 h 82"/>
                  <a:gd name="T14" fmla="*/ 0 w 692"/>
                  <a:gd name="T15" fmla="*/ 0 h 82"/>
                  <a:gd name="T16" fmla="*/ 0 w 692"/>
                  <a:gd name="T17" fmla="*/ 0 h 82"/>
                  <a:gd name="T18" fmla="*/ 0 w 692"/>
                  <a:gd name="T19" fmla="*/ 0 h 82"/>
                  <a:gd name="T20" fmla="*/ 0 w 692"/>
                  <a:gd name="T21" fmla="*/ 0 h 82"/>
                  <a:gd name="T22" fmla="*/ 0 w 692"/>
                  <a:gd name="T23" fmla="*/ 0 h 82"/>
                  <a:gd name="T24" fmla="*/ 0 w 692"/>
                  <a:gd name="T25" fmla="*/ 0 h 82"/>
                  <a:gd name="T26" fmla="*/ 0 w 692"/>
                  <a:gd name="T27" fmla="*/ 0 h 82"/>
                  <a:gd name="T28" fmla="*/ 0 w 692"/>
                  <a:gd name="T29" fmla="*/ 0 h 82"/>
                  <a:gd name="T30" fmla="*/ 0 w 692"/>
                  <a:gd name="T31" fmla="*/ 0 h 82"/>
                  <a:gd name="T32" fmla="*/ 0 w 692"/>
                  <a:gd name="T33" fmla="*/ 0 h 82"/>
                  <a:gd name="T34" fmla="*/ 0 w 692"/>
                  <a:gd name="T35" fmla="*/ 0 h 82"/>
                  <a:gd name="T36" fmla="*/ 0 w 692"/>
                  <a:gd name="T37" fmla="*/ 0 h 82"/>
                  <a:gd name="T38" fmla="*/ 0 w 692"/>
                  <a:gd name="T39" fmla="*/ 0 h 82"/>
                  <a:gd name="T40" fmla="*/ 0 w 692"/>
                  <a:gd name="T41" fmla="*/ 0 h 82"/>
                  <a:gd name="T42" fmla="*/ 0 w 692"/>
                  <a:gd name="T43" fmla="*/ 0 h 82"/>
                  <a:gd name="T44" fmla="*/ 0 w 692"/>
                  <a:gd name="T45" fmla="*/ 0 h 82"/>
                  <a:gd name="T46" fmla="*/ 0 w 692"/>
                  <a:gd name="T47" fmla="*/ 0 h 82"/>
                  <a:gd name="T48" fmla="*/ 0 w 692"/>
                  <a:gd name="T49" fmla="*/ 0 h 82"/>
                  <a:gd name="T50" fmla="*/ 0 w 692"/>
                  <a:gd name="T51" fmla="*/ 0 h 82"/>
                  <a:gd name="T52" fmla="*/ 0 w 692"/>
                  <a:gd name="T53" fmla="*/ 0 h 82"/>
                  <a:gd name="T54" fmla="*/ 0 w 692"/>
                  <a:gd name="T55" fmla="*/ 0 h 82"/>
                  <a:gd name="T56" fmla="*/ 0 w 692"/>
                  <a:gd name="T57" fmla="*/ 0 h 82"/>
                  <a:gd name="T58" fmla="*/ 0 w 692"/>
                  <a:gd name="T59" fmla="*/ 0 h 82"/>
                  <a:gd name="T60" fmla="*/ 0 w 692"/>
                  <a:gd name="T61" fmla="*/ 0 h 82"/>
                  <a:gd name="T62" fmla="*/ 0 w 692"/>
                  <a:gd name="T63" fmla="*/ 0 h 82"/>
                  <a:gd name="T64" fmla="*/ 0 w 692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2" h="82">
                    <a:moveTo>
                      <a:pt x="0" y="7"/>
                    </a:moveTo>
                    <a:lnTo>
                      <a:pt x="3" y="9"/>
                    </a:lnTo>
                    <a:lnTo>
                      <a:pt x="13" y="14"/>
                    </a:lnTo>
                    <a:lnTo>
                      <a:pt x="30" y="21"/>
                    </a:lnTo>
                    <a:lnTo>
                      <a:pt x="54" y="32"/>
                    </a:lnTo>
                    <a:lnTo>
                      <a:pt x="82" y="42"/>
                    </a:lnTo>
                    <a:lnTo>
                      <a:pt x="117" y="52"/>
                    </a:lnTo>
                    <a:lnTo>
                      <a:pt x="157" y="62"/>
                    </a:lnTo>
                    <a:lnTo>
                      <a:pt x="201" y="71"/>
                    </a:lnTo>
                    <a:lnTo>
                      <a:pt x="251" y="78"/>
                    </a:lnTo>
                    <a:lnTo>
                      <a:pt x="304" y="82"/>
                    </a:lnTo>
                    <a:lnTo>
                      <a:pt x="360" y="82"/>
                    </a:lnTo>
                    <a:lnTo>
                      <a:pt x="421" y="77"/>
                    </a:lnTo>
                    <a:lnTo>
                      <a:pt x="484" y="68"/>
                    </a:lnTo>
                    <a:lnTo>
                      <a:pt x="551" y="52"/>
                    </a:lnTo>
                    <a:lnTo>
                      <a:pt x="621" y="29"/>
                    </a:lnTo>
                    <a:lnTo>
                      <a:pt x="692" y="0"/>
                    </a:lnTo>
                    <a:lnTo>
                      <a:pt x="689" y="2"/>
                    </a:lnTo>
                    <a:lnTo>
                      <a:pt x="678" y="7"/>
                    </a:lnTo>
                    <a:lnTo>
                      <a:pt x="660" y="15"/>
                    </a:lnTo>
                    <a:lnTo>
                      <a:pt x="636" y="24"/>
                    </a:lnTo>
                    <a:lnTo>
                      <a:pt x="605" y="34"/>
                    </a:lnTo>
                    <a:lnTo>
                      <a:pt x="570" y="45"/>
                    </a:lnTo>
                    <a:lnTo>
                      <a:pt x="530" y="55"/>
                    </a:lnTo>
                    <a:lnTo>
                      <a:pt x="483" y="65"/>
                    </a:lnTo>
                    <a:lnTo>
                      <a:pt x="434" y="71"/>
                    </a:lnTo>
                    <a:lnTo>
                      <a:pt x="381" y="76"/>
                    </a:lnTo>
                    <a:lnTo>
                      <a:pt x="323" y="77"/>
                    </a:lnTo>
                    <a:lnTo>
                      <a:pt x="263" y="75"/>
                    </a:lnTo>
                    <a:lnTo>
                      <a:pt x="200" y="67"/>
                    </a:lnTo>
                    <a:lnTo>
                      <a:pt x="135" y="53"/>
                    </a:lnTo>
                    <a:lnTo>
                      <a:pt x="68" y="3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8" name="Freeform 246"/>
              <p:cNvSpPr>
                <a:spLocks/>
              </p:cNvSpPr>
              <p:nvPr/>
            </p:nvSpPr>
            <p:spPr bwMode="auto">
              <a:xfrm>
                <a:off x="739" y="1939"/>
                <a:ext cx="127" cy="16"/>
              </a:xfrm>
              <a:custGeom>
                <a:avLst/>
                <a:gdLst>
                  <a:gd name="T0" fmla="*/ 0 w 654"/>
                  <a:gd name="T1" fmla="*/ 0 h 79"/>
                  <a:gd name="T2" fmla="*/ 0 w 654"/>
                  <a:gd name="T3" fmla="*/ 0 h 79"/>
                  <a:gd name="T4" fmla="*/ 0 w 654"/>
                  <a:gd name="T5" fmla="*/ 0 h 79"/>
                  <a:gd name="T6" fmla="*/ 0 w 654"/>
                  <a:gd name="T7" fmla="*/ 0 h 79"/>
                  <a:gd name="T8" fmla="*/ 0 w 654"/>
                  <a:gd name="T9" fmla="*/ 0 h 79"/>
                  <a:gd name="T10" fmla="*/ 0 w 654"/>
                  <a:gd name="T11" fmla="*/ 0 h 79"/>
                  <a:gd name="T12" fmla="*/ 0 w 654"/>
                  <a:gd name="T13" fmla="*/ 0 h 79"/>
                  <a:gd name="T14" fmla="*/ 0 w 654"/>
                  <a:gd name="T15" fmla="*/ 0 h 79"/>
                  <a:gd name="T16" fmla="*/ 0 w 654"/>
                  <a:gd name="T17" fmla="*/ 0 h 79"/>
                  <a:gd name="T18" fmla="*/ 0 w 654"/>
                  <a:gd name="T19" fmla="*/ 0 h 79"/>
                  <a:gd name="T20" fmla="*/ 0 w 654"/>
                  <a:gd name="T21" fmla="*/ 0 h 79"/>
                  <a:gd name="T22" fmla="*/ 0 w 654"/>
                  <a:gd name="T23" fmla="*/ 0 h 79"/>
                  <a:gd name="T24" fmla="*/ 0 w 654"/>
                  <a:gd name="T25" fmla="*/ 0 h 79"/>
                  <a:gd name="T26" fmla="*/ 0 w 654"/>
                  <a:gd name="T27" fmla="*/ 0 h 79"/>
                  <a:gd name="T28" fmla="*/ 0 w 654"/>
                  <a:gd name="T29" fmla="*/ 0 h 79"/>
                  <a:gd name="T30" fmla="*/ 0 w 654"/>
                  <a:gd name="T31" fmla="*/ 0 h 79"/>
                  <a:gd name="T32" fmla="*/ 0 w 654"/>
                  <a:gd name="T33" fmla="*/ 0 h 79"/>
                  <a:gd name="T34" fmla="*/ 0 w 654"/>
                  <a:gd name="T35" fmla="*/ 0 h 79"/>
                  <a:gd name="T36" fmla="*/ 0 w 654"/>
                  <a:gd name="T37" fmla="*/ 0 h 79"/>
                  <a:gd name="T38" fmla="*/ 0 w 654"/>
                  <a:gd name="T39" fmla="*/ 0 h 79"/>
                  <a:gd name="T40" fmla="*/ 0 w 654"/>
                  <a:gd name="T41" fmla="*/ 0 h 79"/>
                  <a:gd name="T42" fmla="*/ 0 w 654"/>
                  <a:gd name="T43" fmla="*/ 0 h 79"/>
                  <a:gd name="T44" fmla="*/ 0 w 654"/>
                  <a:gd name="T45" fmla="*/ 0 h 79"/>
                  <a:gd name="T46" fmla="*/ 0 w 654"/>
                  <a:gd name="T47" fmla="*/ 0 h 79"/>
                  <a:gd name="T48" fmla="*/ 0 w 654"/>
                  <a:gd name="T49" fmla="*/ 0 h 79"/>
                  <a:gd name="T50" fmla="*/ 0 w 654"/>
                  <a:gd name="T51" fmla="*/ 0 h 79"/>
                  <a:gd name="T52" fmla="*/ 0 w 654"/>
                  <a:gd name="T53" fmla="*/ 0 h 79"/>
                  <a:gd name="T54" fmla="*/ 0 w 654"/>
                  <a:gd name="T55" fmla="*/ 0 h 79"/>
                  <a:gd name="T56" fmla="*/ 0 w 654"/>
                  <a:gd name="T57" fmla="*/ 0 h 79"/>
                  <a:gd name="T58" fmla="*/ 0 w 654"/>
                  <a:gd name="T59" fmla="*/ 0 h 79"/>
                  <a:gd name="T60" fmla="*/ 0 w 654"/>
                  <a:gd name="T61" fmla="*/ 0 h 79"/>
                  <a:gd name="T62" fmla="*/ 0 w 654"/>
                  <a:gd name="T63" fmla="*/ 0 h 79"/>
                  <a:gd name="T64" fmla="*/ 0 w 654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54" h="79">
                    <a:moveTo>
                      <a:pt x="0" y="15"/>
                    </a:moveTo>
                    <a:lnTo>
                      <a:pt x="4" y="17"/>
                    </a:lnTo>
                    <a:lnTo>
                      <a:pt x="14" y="21"/>
                    </a:lnTo>
                    <a:lnTo>
                      <a:pt x="31" y="28"/>
                    </a:lnTo>
                    <a:lnTo>
                      <a:pt x="53" y="36"/>
                    </a:lnTo>
                    <a:lnTo>
                      <a:pt x="82" y="45"/>
                    </a:lnTo>
                    <a:lnTo>
                      <a:pt x="114" y="54"/>
                    </a:lnTo>
                    <a:lnTo>
                      <a:pt x="153" y="63"/>
                    </a:lnTo>
                    <a:lnTo>
                      <a:pt x="196" y="71"/>
                    </a:lnTo>
                    <a:lnTo>
                      <a:pt x="243" y="77"/>
                    </a:lnTo>
                    <a:lnTo>
                      <a:pt x="294" y="79"/>
                    </a:lnTo>
                    <a:lnTo>
                      <a:pt x="347" y="78"/>
                    </a:lnTo>
                    <a:lnTo>
                      <a:pt x="405" y="74"/>
                    </a:lnTo>
                    <a:lnTo>
                      <a:pt x="463" y="65"/>
                    </a:lnTo>
                    <a:lnTo>
                      <a:pt x="526" y="50"/>
                    </a:lnTo>
                    <a:lnTo>
                      <a:pt x="589" y="28"/>
                    </a:lnTo>
                    <a:lnTo>
                      <a:pt x="654" y="0"/>
                    </a:lnTo>
                    <a:lnTo>
                      <a:pt x="651" y="2"/>
                    </a:lnTo>
                    <a:lnTo>
                      <a:pt x="640" y="7"/>
                    </a:lnTo>
                    <a:lnTo>
                      <a:pt x="623" y="14"/>
                    </a:lnTo>
                    <a:lnTo>
                      <a:pt x="600" y="23"/>
                    </a:lnTo>
                    <a:lnTo>
                      <a:pt x="571" y="33"/>
                    </a:lnTo>
                    <a:lnTo>
                      <a:pt x="537" y="43"/>
                    </a:lnTo>
                    <a:lnTo>
                      <a:pt x="497" y="53"/>
                    </a:lnTo>
                    <a:lnTo>
                      <a:pt x="454" y="62"/>
                    </a:lnTo>
                    <a:lnTo>
                      <a:pt x="407" y="69"/>
                    </a:lnTo>
                    <a:lnTo>
                      <a:pt x="356" y="75"/>
                    </a:lnTo>
                    <a:lnTo>
                      <a:pt x="302" y="76"/>
                    </a:lnTo>
                    <a:lnTo>
                      <a:pt x="245" y="74"/>
                    </a:lnTo>
                    <a:lnTo>
                      <a:pt x="187" y="68"/>
                    </a:lnTo>
                    <a:lnTo>
                      <a:pt x="126" y="55"/>
                    </a:lnTo>
                    <a:lnTo>
                      <a:pt x="64" y="3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89" name="Freeform 247"/>
              <p:cNvSpPr>
                <a:spLocks/>
              </p:cNvSpPr>
              <p:nvPr/>
            </p:nvSpPr>
            <p:spPr bwMode="auto">
              <a:xfrm>
                <a:off x="747" y="1897"/>
                <a:ext cx="118" cy="10"/>
              </a:xfrm>
              <a:custGeom>
                <a:avLst/>
                <a:gdLst>
                  <a:gd name="T0" fmla="*/ 0 w 574"/>
                  <a:gd name="T1" fmla="*/ 0 h 52"/>
                  <a:gd name="T2" fmla="*/ 0 w 574"/>
                  <a:gd name="T3" fmla="*/ 0 h 52"/>
                  <a:gd name="T4" fmla="*/ 0 w 574"/>
                  <a:gd name="T5" fmla="*/ 0 h 52"/>
                  <a:gd name="T6" fmla="*/ 0 w 574"/>
                  <a:gd name="T7" fmla="*/ 0 h 52"/>
                  <a:gd name="T8" fmla="*/ 0 w 574"/>
                  <a:gd name="T9" fmla="*/ 0 h 52"/>
                  <a:gd name="T10" fmla="*/ 0 w 574"/>
                  <a:gd name="T11" fmla="*/ 0 h 52"/>
                  <a:gd name="T12" fmla="*/ 0 w 574"/>
                  <a:gd name="T13" fmla="*/ 0 h 52"/>
                  <a:gd name="T14" fmla="*/ 0 w 574"/>
                  <a:gd name="T15" fmla="*/ 0 h 52"/>
                  <a:gd name="T16" fmla="*/ 0 w 574"/>
                  <a:gd name="T17" fmla="*/ 0 h 52"/>
                  <a:gd name="T18" fmla="*/ 0 w 574"/>
                  <a:gd name="T19" fmla="*/ 0 h 52"/>
                  <a:gd name="T20" fmla="*/ 0 w 574"/>
                  <a:gd name="T21" fmla="*/ 0 h 52"/>
                  <a:gd name="T22" fmla="*/ 0 w 574"/>
                  <a:gd name="T23" fmla="*/ 0 h 52"/>
                  <a:gd name="T24" fmla="*/ 0 w 574"/>
                  <a:gd name="T25" fmla="*/ 0 h 52"/>
                  <a:gd name="T26" fmla="*/ 0 w 574"/>
                  <a:gd name="T27" fmla="*/ 0 h 52"/>
                  <a:gd name="T28" fmla="*/ 0 w 574"/>
                  <a:gd name="T29" fmla="*/ 0 h 52"/>
                  <a:gd name="T30" fmla="*/ 0 w 574"/>
                  <a:gd name="T31" fmla="*/ 0 h 52"/>
                  <a:gd name="T32" fmla="*/ 0 w 574"/>
                  <a:gd name="T33" fmla="*/ 0 h 52"/>
                  <a:gd name="T34" fmla="*/ 0 w 574"/>
                  <a:gd name="T35" fmla="*/ 0 h 52"/>
                  <a:gd name="T36" fmla="*/ 0 w 574"/>
                  <a:gd name="T37" fmla="*/ 0 h 52"/>
                  <a:gd name="T38" fmla="*/ 0 w 574"/>
                  <a:gd name="T39" fmla="*/ 0 h 52"/>
                  <a:gd name="T40" fmla="*/ 0 w 574"/>
                  <a:gd name="T41" fmla="*/ 0 h 52"/>
                  <a:gd name="T42" fmla="*/ 0 w 574"/>
                  <a:gd name="T43" fmla="*/ 0 h 52"/>
                  <a:gd name="T44" fmla="*/ 0 w 574"/>
                  <a:gd name="T45" fmla="*/ 0 h 52"/>
                  <a:gd name="T46" fmla="*/ 0 w 574"/>
                  <a:gd name="T47" fmla="*/ 0 h 52"/>
                  <a:gd name="T48" fmla="*/ 0 w 574"/>
                  <a:gd name="T49" fmla="*/ 0 h 52"/>
                  <a:gd name="T50" fmla="*/ 0 w 574"/>
                  <a:gd name="T51" fmla="*/ 0 h 52"/>
                  <a:gd name="T52" fmla="*/ 0 w 574"/>
                  <a:gd name="T53" fmla="*/ 0 h 52"/>
                  <a:gd name="T54" fmla="*/ 0 w 574"/>
                  <a:gd name="T55" fmla="*/ 0 h 52"/>
                  <a:gd name="T56" fmla="*/ 0 w 574"/>
                  <a:gd name="T57" fmla="*/ 0 h 52"/>
                  <a:gd name="T58" fmla="*/ 0 w 574"/>
                  <a:gd name="T59" fmla="*/ 0 h 52"/>
                  <a:gd name="T60" fmla="*/ 0 w 574"/>
                  <a:gd name="T61" fmla="*/ 0 h 52"/>
                  <a:gd name="T62" fmla="*/ 0 w 574"/>
                  <a:gd name="T63" fmla="*/ 0 h 52"/>
                  <a:gd name="T64" fmla="*/ 0 w 574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4" h="52">
                    <a:moveTo>
                      <a:pt x="0" y="0"/>
                    </a:moveTo>
                    <a:lnTo>
                      <a:pt x="2" y="1"/>
                    </a:lnTo>
                    <a:lnTo>
                      <a:pt x="10" y="4"/>
                    </a:lnTo>
                    <a:lnTo>
                      <a:pt x="24" y="10"/>
                    </a:lnTo>
                    <a:lnTo>
                      <a:pt x="41" y="17"/>
                    </a:lnTo>
                    <a:lnTo>
                      <a:pt x="63" y="24"/>
                    </a:lnTo>
                    <a:lnTo>
                      <a:pt x="90" y="30"/>
                    </a:lnTo>
                    <a:lnTo>
                      <a:pt x="122" y="38"/>
                    </a:lnTo>
                    <a:lnTo>
                      <a:pt x="157" y="44"/>
                    </a:lnTo>
                    <a:lnTo>
                      <a:pt x="197" y="48"/>
                    </a:lnTo>
                    <a:lnTo>
                      <a:pt x="241" y="52"/>
                    </a:lnTo>
                    <a:lnTo>
                      <a:pt x="288" y="52"/>
                    </a:lnTo>
                    <a:lnTo>
                      <a:pt x="339" y="50"/>
                    </a:lnTo>
                    <a:lnTo>
                      <a:pt x="392" y="44"/>
                    </a:lnTo>
                    <a:lnTo>
                      <a:pt x="450" y="34"/>
                    </a:lnTo>
                    <a:lnTo>
                      <a:pt x="511" y="19"/>
                    </a:lnTo>
                    <a:lnTo>
                      <a:pt x="574" y="0"/>
                    </a:lnTo>
                    <a:lnTo>
                      <a:pt x="570" y="1"/>
                    </a:lnTo>
                    <a:lnTo>
                      <a:pt x="561" y="4"/>
                    </a:lnTo>
                    <a:lnTo>
                      <a:pt x="546" y="9"/>
                    </a:lnTo>
                    <a:lnTo>
                      <a:pt x="524" y="14"/>
                    </a:lnTo>
                    <a:lnTo>
                      <a:pt x="498" y="21"/>
                    </a:lnTo>
                    <a:lnTo>
                      <a:pt x="468" y="28"/>
                    </a:lnTo>
                    <a:lnTo>
                      <a:pt x="433" y="34"/>
                    </a:lnTo>
                    <a:lnTo>
                      <a:pt x="394" y="39"/>
                    </a:lnTo>
                    <a:lnTo>
                      <a:pt x="351" y="44"/>
                    </a:lnTo>
                    <a:lnTo>
                      <a:pt x="306" y="46"/>
                    </a:lnTo>
                    <a:lnTo>
                      <a:pt x="259" y="47"/>
                    </a:lnTo>
                    <a:lnTo>
                      <a:pt x="210" y="45"/>
                    </a:lnTo>
                    <a:lnTo>
                      <a:pt x="158" y="39"/>
                    </a:lnTo>
                    <a:lnTo>
                      <a:pt x="106" y="30"/>
                    </a:lnTo>
                    <a:lnTo>
                      <a:pt x="5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26332" name="Group 275"/>
            <p:cNvGrpSpPr>
              <a:grpSpLocks/>
            </p:cNvGrpSpPr>
            <p:nvPr/>
          </p:nvGrpSpPr>
          <p:grpSpPr bwMode="auto">
            <a:xfrm>
              <a:off x="749345" y="3515288"/>
              <a:ext cx="314274" cy="566997"/>
              <a:chOff x="715" y="1870"/>
              <a:chExt cx="179" cy="283"/>
            </a:xfrm>
          </p:grpSpPr>
          <p:sp>
            <p:nvSpPr>
              <p:cNvPr id="226346" name="Freeform 276"/>
              <p:cNvSpPr>
                <a:spLocks/>
              </p:cNvSpPr>
              <p:nvPr/>
            </p:nvSpPr>
            <p:spPr bwMode="auto">
              <a:xfrm>
                <a:off x="715" y="1870"/>
                <a:ext cx="179" cy="283"/>
              </a:xfrm>
              <a:custGeom>
                <a:avLst/>
                <a:gdLst>
                  <a:gd name="T0" fmla="*/ 0 w 896"/>
                  <a:gd name="T1" fmla="*/ 0 h 1415"/>
                  <a:gd name="T2" fmla="*/ 0 w 896"/>
                  <a:gd name="T3" fmla="*/ 0 h 1415"/>
                  <a:gd name="T4" fmla="*/ 0 w 896"/>
                  <a:gd name="T5" fmla="*/ 0 h 1415"/>
                  <a:gd name="T6" fmla="*/ 0 w 896"/>
                  <a:gd name="T7" fmla="*/ 0 h 1415"/>
                  <a:gd name="T8" fmla="*/ 0 w 896"/>
                  <a:gd name="T9" fmla="*/ 0 h 1415"/>
                  <a:gd name="T10" fmla="*/ 0 w 896"/>
                  <a:gd name="T11" fmla="*/ 0 h 1415"/>
                  <a:gd name="T12" fmla="*/ 0 w 896"/>
                  <a:gd name="T13" fmla="*/ 0 h 1415"/>
                  <a:gd name="T14" fmla="*/ 0 w 896"/>
                  <a:gd name="T15" fmla="*/ 0 h 1415"/>
                  <a:gd name="T16" fmla="*/ 0 w 896"/>
                  <a:gd name="T17" fmla="*/ 0 h 1415"/>
                  <a:gd name="T18" fmla="*/ 0 w 896"/>
                  <a:gd name="T19" fmla="*/ 0 h 1415"/>
                  <a:gd name="T20" fmla="*/ 0 w 896"/>
                  <a:gd name="T21" fmla="*/ 0 h 1415"/>
                  <a:gd name="T22" fmla="*/ 0 w 896"/>
                  <a:gd name="T23" fmla="*/ 0 h 1415"/>
                  <a:gd name="T24" fmla="*/ 0 w 896"/>
                  <a:gd name="T25" fmla="*/ 0 h 1415"/>
                  <a:gd name="T26" fmla="*/ 0 w 896"/>
                  <a:gd name="T27" fmla="*/ 0 h 1415"/>
                  <a:gd name="T28" fmla="*/ 0 w 896"/>
                  <a:gd name="T29" fmla="*/ 0 h 1415"/>
                  <a:gd name="T30" fmla="*/ 0 w 896"/>
                  <a:gd name="T31" fmla="*/ 0 h 1415"/>
                  <a:gd name="T32" fmla="*/ 0 w 896"/>
                  <a:gd name="T33" fmla="*/ 0 h 1415"/>
                  <a:gd name="T34" fmla="*/ 0 w 896"/>
                  <a:gd name="T35" fmla="*/ 0 h 1415"/>
                  <a:gd name="T36" fmla="*/ 0 w 896"/>
                  <a:gd name="T37" fmla="*/ 0 h 1415"/>
                  <a:gd name="T38" fmla="*/ 0 w 896"/>
                  <a:gd name="T39" fmla="*/ 0 h 1415"/>
                  <a:gd name="T40" fmla="*/ 0 w 896"/>
                  <a:gd name="T41" fmla="*/ 0 h 1415"/>
                  <a:gd name="T42" fmla="*/ 0 w 896"/>
                  <a:gd name="T43" fmla="*/ 0 h 1415"/>
                  <a:gd name="T44" fmla="*/ 0 w 896"/>
                  <a:gd name="T45" fmla="*/ 0 h 1415"/>
                  <a:gd name="T46" fmla="*/ 0 w 896"/>
                  <a:gd name="T47" fmla="*/ 0 h 1415"/>
                  <a:gd name="T48" fmla="*/ 0 w 896"/>
                  <a:gd name="T49" fmla="*/ 0 h 1415"/>
                  <a:gd name="T50" fmla="*/ 0 w 896"/>
                  <a:gd name="T51" fmla="*/ 0 h 1415"/>
                  <a:gd name="T52" fmla="*/ 0 w 896"/>
                  <a:gd name="T53" fmla="*/ 0 h 1415"/>
                  <a:gd name="T54" fmla="*/ 0 w 896"/>
                  <a:gd name="T55" fmla="*/ 0 h 1415"/>
                  <a:gd name="T56" fmla="*/ 0 w 896"/>
                  <a:gd name="T57" fmla="*/ 0 h 1415"/>
                  <a:gd name="T58" fmla="*/ 0 w 896"/>
                  <a:gd name="T59" fmla="*/ 0 h 1415"/>
                  <a:gd name="T60" fmla="*/ 0 w 896"/>
                  <a:gd name="T61" fmla="*/ 0 h 1415"/>
                  <a:gd name="T62" fmla="*/ 0 w 896"/>
                  <a:gd name="T63" fmla="*/ 0 h 1415"/>
                  <a:gd name="T64" fmla="*/ 0 w 896"/>
                  <a:gd name="T65" fmla="*/ 0 h 1415"/>
                  <a:gd name="T66" fmla="*/ 0 w 896"/>
                  <a:gd name="T67" fmla="*/ 0 h 1415"/>
                  <a:gd name="T68" fmla="*/ 0 w 896"/>
                  <a:gd name="T69" fmla="*/ 0 h 1415"/>
                  <a:gd name="T70" fmla="*/ 0 w 896"/>
                  <a:gd name="T71" fmla="*/ 0 h 1415"/>
                  <a:gd name="T72" fmla="*/ 0 w 896"/>
                  <a:gd name="T73" fmla="*/ 0 h 1415"/>
                  <a:gd name="T74" fmla="*/ 0 w 896"/>
                  <a:gd name="T75" fmla="*/ 0 h 1415"/>
                  <a:gd name="T76" fmla="*/ 0 w 896"/>
                  <a:gd name="T77" fmla="*/ 0 h 1415"/>
                  <a:gd name="T78" fmla="*/ 0 w 896"/>
                  <a:gd name="T79" fmla="*/ 0 h 1415"/>
                  <a:gd name="T80" fmla="*/ 0 w 896"/>
                  <a:gd name="T81" fmla="*/ 0 h 1415"/>
                  <a:gd name="T82" fmla="*/ 0 w 896"/>
                  <a:gd name="T83" fmla="*/ 0 h 14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96" h="1415">
                    <a:moveTo>
                      <a:pt x="799" y="1297"/>
                    </a:moveTo>
                    <a:lnTo>
                      <a:pt x="799" y="1301"/>
                    </a:lnTo>
                    <a:lnTo>
                      <a:pt x="797" y="1308"/>
                    </a:lnTo>
                    <a:lnTo>
                      <a:pt x="790" y="1321"/>
                    </a:lnTo>
                    <a:lnTo>
                      <a:pt x="776" y="1333"/>
                    </a:lnTo>
                    <a:lnTo>
                      <a:pt x="746" y="1353"/>
                    </a:lnTo>
                    <a:lnTo>
                      <a:pt x="711" y="1369"/>
                    </a:lnTo>
                    <a:lnTo>
                      <a:pt x="672" y="1383"/>
                    </a:lnTo>
                    <a:lnTo>
                      <a:pt x="631" y="1395"/>
                    </a:lnTo>
                    <a:lnTo>
                      <a:pt x="588" y="1404"/>
                    </a:lnTo>
                    <a:lnTo>
                      <a:pt x="541" y="1409"/>
                    </a:lnTo>
                    <a:lnTo>
                      <a:pt x="495" y="1414"/>
                    </a:lnTo>
                    <a:lnTo>
                      <a:pt x="448" y="1415"/>
                    </a:lnTo>
                    <a:lnTo>
                      <a:pt x="400" y="1413"/>
                    </a:lnTo>
                    <a:lnTo>
                      <a:pt x="354" y="1409"/>
                    </a:lnTo>
                    <a:lnTo>
                      <a:pt x="308" y="1403"/>
                    </a:lnTo>
                    <a:lnTo>
                      <a:pt x="264" y="1394"/>
                    </a:lnTo>
                    <a:lnTo>
                      <a:pt x="221" y="1381"/>
                    </a:lnTo>
                    <a:lnTo>
                      <a:pt x="181" y="1366"/>
                    </a:lnTo>
                    <a:lnTo>
                      <a:pt x="145" y="1349"/>
                    </a:lnTo>
                    <a:lnTo>
                      <a:pt x="112" y="1330"/>
                    </a:lnTo>
                    <a:lnTo>
                      <a:pt x="103" y="1321"/>
                    </a:lnTo>
                    <a:lnTo>
                      <a:pt x="98" y="1310"/>
                    </a:lnTo>
                    <a:lnTo>
                      <a:pt x="94" y="1301"/>
                    </a:lnTo>
                    <a:lnTo>
                      <a:pt x="93" y="1297"/>
                    </a:lnTo>
                    <a:lnTo>
                      <a:pt x="93" y="1234"/>
                    </a:lnTo>
                    <a:lnTo>
                      <a:pt x="91" y="1228"/>
                    </a:lnTo>
                    <a:lnTo>
                      <a:pt x="84" y="1211"/>
                    </a:lnTo>
                    <a:lnTo>
                      <a:pt x="75" y="1184"/>
                    </a:lnTo>
                    <a:lnTo>
                      <a:pt x="64" y="1146"/>
                    </a:lnTo>
                    <a:lnTo>
                      <a:pt x="51" y="1101"/>
                    </a:lnTo>
                    <a:lnTo>
                      <a:pt x="38" y="1047"/>
                    </a:lnTo>
                    <a:lnTo>
                      <a:pt x="26" y="984"/>
                    </a:lnTo>
                    <a:lnTo>
                      <a:pt x="15" y="915"/>
                    </a:lnTo>
                    <a:lnTo>
                      <a:pt x="7" y="839"/>
                    </a:lnTo>
                    <a:lnTo>
                      <a:pt x="2" y="759"/>
                    </a:lnTo>
                    <a:lnTo>
                      <a:pt x="0" y="672"/>
                    </a:lnTo>
                    <a:lnTo>
                      <a:pt x="5" y="582"/>
                    </a:lnTo>
                    <a:lnTo>
                      <a:pt x="16" y="489"/>
                    </a:lnTo>
                    <a:lnTo>
                      <a:pt x="33" y="392"/>
                    </a:lnTo>
                    <a:lnTo>
                      <a:pt x="59" y="293"/>
                    </a:lnTo>
                    <a:lnTo>
                      <a:pt x="93" y="193"/>
                    </a:lnTo>
                    <a:lnTo>
                      <a:pt x="93" y="101"/>
                    </a:lnTo>
                    <a:lnTo>
                      <a:pt x="94" y="95"/>
                    </a:lnTo>
                    <a:lnTo>
                      <a:pt x="98" y="83"/>
                    </a:lnTo>
                    <a:lnTo>
                      <a:pt x="103" y="68"/>
                    </a:lnTo>
                    <a:lnTo>
                      <a:pt x="114" y="58"/>
                    </a:lnTo>
                    <a:lnTo>
                      <a:pt x="145" y="44"/>
                    </a:lnTo>
                    <a:lnTo>
                      <a:pt x="179" y="33"/>
                    </a:lnTo>
                    <a:lnTo>
                      <a:pt x="216" y="23"/>
                    </a:lnTo>
                    <a:lnTo>
                      <a:pt x="256" y="15"/>
                    </a:lnTo>
                    <a:lnTo>
                      <a:pt x="299" y="9"/>
                    </a:lnTo>
                    <a:lnTo>
                      <a:pt x="343" y="5"/>
                    </a:lnTo>
                    <a:lnTo>
                      <a:pt x="389" y="1"/>
                    </a:lnTo>
                    <a:lnTo>
                      <a:pt x="435" y="0"/>
                    </a:lnTo>
                    <a:lnTo>
                      <a:pt x="482" y="0"/>
                    </a:lnTo>
                    <a:lnTo>
                      <a:pt x="528" y="2"/>
                    </a:lnTo>
                    <a:lnTo>
                      <a:pt x="574" y="7"/>
                    </a:lnTo>
                    <a:lnTo>
                      <a:pt x="619" y="13"/>
                    </a:lnTo>
                    <a:lnTo>
                      <a:pt x="662" y="19"/>
                    </a:lnTo>
                    <a:lnTo>
                      <a:pt x="704" y="28"/>
                    </a:lnTo>
                    <a:lnTo>
                      <a:pt x="743" y="39"/>
                    </a:lnTo>
                    <a:lnTo>
                      <a:pt x="778" y="51"/>
                    </a:lnTo>
                    <a:lnTo>
                      <a:pt x="791" y="62"/>
                    </a:lnTo>
                    <a:lnTo>
                      <a:pt x="798" y="77"/>
                    </a:lnTo>
                    <a:lnTo>
                      <a:pt x="799" y="91"/>
                    </a:lnTo>
                    <a:lnTo>
                      <a:pt x="799" y="97"/>
                    </a:lnTo>
                    <a:lnTo>
                      <a:pt x="799" y="186"/>
                    </a:lnTo>
                    <a:lnTo>
                      <a:pt x="801" y="192"/>
                    </a:lnTo>
                    <a:lnTo>
                      <a:pt x="808" y="209"/>
                    </a:lnTo>
                    <a:lnTo>
                      <a:pt x="818" y="237"/>
                    </a:lnTo>
                    <a:lnTo>
                      <a:pt x="829" y="275"/>
                    </a:lnTo>
                    <a:lnTo>
                      <a:pt x="843" y="322"/>
                    </a:lnTo>
                    <a:lnTo>
                      <a:pt x="857" y="378"/>
                    </a:lnTo>
                    <a:lnTo>
                      <a:pt x="869" y="440"/>
                    </a:lnTo>
                    <a:lnTo>
                      <a:pt x="880" y="510"/>
                    </a:lnTo>
                    <a:lnTo>
                      <a:pt x="889" y="586"/>
                    </a:lnTo>
                    <a:lnTo>
                      <a:pt x="895" y="669"/>
                    </a:lnTo>
                    <a:lnTo>
                      <a:pt x="896" y="755"/>
                    </a:lnTo>
                    <a:lnTo>
                      <a:pt x="890" y="846"/>
                    </a:lnTo>
                    <a:lnTo>
                      <a:pt x="880" y="940"/>
                    </a:lnTo>
                    <a:lnTo>
                      <a:pt x="861" y="1036"/>
                    </a:lnTo>
                    <a:lnTo>
                      <a:pt x="835" y="1134"/>
                    </a:lnTo>
                    <a:lnTo>
                      <a:pt x="799" y="1234"/>
                    </a:lnTo>
                    <a:lnTo>
                      <a:pt x="799" y="12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47" name="Freeform 277"/>
              <p:cNvSpPr>
                <a:spLocks/>
              </p:cNvSpPr>
              <p:nvPr/>
            </p:nvSpPr>
            <p:spPr bwMode="auto">
              <a:xfrm>
                <a:off x="728" y="1911"/>
                <a:ext cx="156" cy="216"/>
              </a:xfrm>
              <a:custGeom>
                <a:avLst/>
                <a:gdLst>
                  <a:gd name="T0" fmla="*/ 0 w 766"/>
                  <a:gd name="T1" fmla="*/ 0 h 1085"/>
                  <a:gd name="T2" fmla="*/ 0 w 766"/>
                  <a:gd name="T3" fmla="*/ 0 h 1085"/>
                  <a:gd name="T4" fmla="*/ 0 w 766"/>
                  <a:gd name="T5" fmla="*/ 0 h 1085"/>
                  <a:gd name="T6" fmla="*/ 0 w 766"/>
                  <a:gd name="T7" fmla="*/ 0 h 1085"/>
                  <a:gd name="T8" fmla="*/ 0 w 766"/>
                  <a:gd name="T9" fmla="*/ 0 h 1085"/>
                  <a:gd name="T10" fmla="*/ 0 w 766"/>
                  <a:gd name="T11" fmla="*/ 0 h 1085"/>
                  <a:gd name="T12" fmla="*/ 0 w 766"/>
                  <a:gd name="T13" fmla="*/ 0 h 1085"/>
                  <a:gd name="T14" fmla="*/ 0 w 766"/>
                  <a:gd name="T15" fmla="*/ 0 h 1085"/>
                  <a:gd name="T16" fmla="*/ 0 w 766"/>
                  <a:gd name="T17" fmla="*/ 0 h 1085"/>
                  <a:gd name="T18" fmla="*/ 0 w 766"/>
                  <a:gd name="T19" fmla="*/ 0 h 1085"/>
                  <a:gd name="T20" fmla="*/ 0 w 766"/>
                  <a:gd name="T21" fmla="*/ 0 h 1085"/>
                  <a:gd name="T22" fmla="*/ 0 w 766"/>
                  <a:gd name="T23" fmla="*/ 0 h 1085"/>
                  <a:gd name="T24" fmla="*/ 0 w 766"/>
                  <a:gd name="T25" fmla="*/ 0 h 1085"/>
                  <a:gd name="T26" fmla="*/ 0 w 766"/>
                  <a:gd name="T27" fmla="*/ 0 h 1085"/>
                  <a:gd name="T28" fmla="*/ 0 w 766"/>
                  <a:gd name="T29" fmla="*/ 0 h 1085"/>
                  <a:gd name="T30" fmla="*/ 0 w 766"/>
                  <a:gd name="T31" fmla="*/ 0 h 1085"/>
                  <a:gd name="T32" fmla="*/ 0 w 766"/>
                  <a:gd name="T33" fmla="*/ 0 h 1085"/>
                  <a:gd name="T34" fmla="*/ 0 w 766"/>
                  <a:gd name="T35" fmla="*/ 0 h 1085"/>
                  <a:gd name="T36" fmla="*/ 0 w 766"/>
                  <a:gd name="T37" fmla="*/ 0 h 1085"/>
                  <a:gd name="T38" fmla="*/ 0 w 766"/>
                  <a:gd name="T39" fmla="*/ 0 h 1085"/>
                  <a:gd name="T40" fmla="*/ 0 w 766"/>
                  <a:gd name="T41" fmla="*/ 0 h 1085"/>
                  <a:gd name="T42" fmla="*/ 0 w 766"/>
                  <a:gd name="T43" fmla="*/ 0 h 1085"/>
                  <a:gd name="T44" fmla="*/ 0 w 766"/>
                  <a:gd name="T45" fmla="*/ 0 h 1085"/>
                  <a:gd name="T46" fmla="*/ 0 w 766"/>
                  <a:gd name="T47" fmla="*/ 0 h 1085"/>
                  <a:gd name="T48" fmla="*/ 0 w 766"/>
                  <a:gd name="T49" fmla="*/ 0 h 1085"/>
                  <a:gd name="T50" fmla="*/ 0 w 766"/>
                  <a:gd name="T51" fmla="*/ 0 h 1085"/>
                  <a:gd name="T52" fmla="*/ 0 w 766"/>
                  <a:gd name="T53" fmla="*/ 0 h 1085"/>
                  <a:gd name="T54" fmla="*/ 0 w 766"/>
                  <a:gd name="T55" fmla="*/ 0 h 1085"/>
                  <a:gd name="T56" fmla="*/ 0 w 766"/>
                  <a:gd name="T57" fmla="*/ 0 h 1085"/>
                  <a:gd name="T58" fmla="*/ 0 w 766"/>
                  <a:gd name="T59" fmla="*/ 0 h 1085"/>
                  <a:gd name="T60" fmla="*/ 0 w 766"/>
                  <a:gd name="T61" fmla="*/ 0 h 1085"/>
                  <a:gd name="T62" fmla="*/ 0 w 766"/>
                  <a:gd name="T63" fmla="*/ 0 h 10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66" h="1085">
                    <a:moveTo>
                      <a:pt x="86" y="6"/>
                    </a:moveTo>
                    <a:lnTo>
                      <a:pt x="84" y="12"/>
                    </a:lnTo>
                    <a:lnTo>
                      <a:pt x="78" y="29"/>
                    </a:lnTo>
                    <a:lnTo>
                      <a:pt x="69" y="56"/>
                    </a:lnTo>
                    <a:lnTo>
                      <a:pt x="59" y="94"/>
                    </a:lnTo>
                    <a:lnTo>
                      <a:pt x="47" y="140"/>
                    </a:lnTo>
                    <a:lnTo>
                      <a:pt x="35" y="193"/>
                    </a:lnTo>
                    <a:lnTo>
                      <a:pt x="24" y="256"/>
                    </a:lnTo>
                    <a:lnTo>
                      <a:pt x="14" y="324"/>
                    </a:lnTo>
                    <a:lnTo>
                      <a:pt x="6" y="398"/>
                    </a:lnTo>
                    <a:lnTo>
                      <a:pt x="1" y="477"/>
                    </a:lnTo>
                    <a:lnTo>
                      <a:pt x="0" y="561"/>
                    </a:lnTo>
                    <a:lnTo>
                      <a:pt x="5" y="648"/>
                    </a:lnTo>
                    <a:lnTo>
                      <a:pt x="15" y="739"/>
                    </a:lnTo>
                    <a:lnTo>
                      <a:pt x="31" y="831"/>
                    </a:lnTo>
                    <a:lnTo>
                      <a:pt x="54" y="925"/>
                    </a:lnTo>
                    <a:lnTo>
                      <a:pt x="86" y="1019"/>
                    </a:lnTo>
                    <a:lnTo>
                      <a:pt x="89" y="1020"/>
                    </a:lnTo>
                    <a:lnTo>
                      <a:pt x="98" y="1025"/>
                    </a:lnTo>
                    <a:lnTo>
                      <a:pt x="113" y="1031"/>
                    </a:lnTo>
                    <a:lnTo>
                      <a:pt x="133" y="1039"/>
                    </a:lnTo>
                    <a:lnTo>
                      <a:pt x="158" y="1048"/>
                    </a:lnTo>
                    <a:lnTo>
                      <a:pt x="189" y="1057"/>
                    </a:lnTo>
                    <a:lnTo>
                      <a:pt x="223" y="1066"/>
                    </a:lnTo>
                    <a:lnTo>
                      <a:pt x="261" y="1074"/>
                    </a:lnTo>
                    <a:lnTo>
                      <a:pt x="304" y="1080"/>
                    </a:lnTo>
                    <a:lnTo>
                      <a:pt x="349" y="1083"/>
                    </a:lnTo>
                    <a:lnTo>
                      <a:pt x="399" y="1085"/>
                    </a:lnTo>
                    <a:lnTo>
                      <a:pt x="451" y="1081"/>
                    </a:lnTo>
                    <a:lnTo>
                      <a:pt x="506" y="1073"/>
                    </a:lnTo>
                    <a:lnTo>
                      <a:pt x="563" y="1061"/>
                    </a:lnTo>
                    <a:lnTo>
                      <a:pt x="621" y="1043"/>
                    </a:lnTo>
                    <a:lnTo>
                      <a:pt x="682" y="1019"/>
                    </a:lnTo>
                    <a:lnTo>
                      <a:pt x="685" y="1013"/>
                    </a:lnTo>
                    <a:lnTo>
                      <a:pt x="690" y="995"/>
                    </a:lnTo>
                    <a:lnTo>
                      <a:pt x="698" y="967"/>
                    </a:lnTo>
                    <a:lnTo>
                      <a:pt x="708" y="929"/>
                    </a:lnTo>
                    <a:lnTo>
                      <a:pt x="720" y="882"/>
                    </a:lnTo>
                    <a:lnTo>
                      <a:pt x="732" y="827"/>
                    </a:lnTo>
                    <a:lnTo>
                      <a:pt x="743" y="764"/>
                    </a:lnTo>
                    <a:lnTo>
                      <a:pt x="752" y="695"/>
                    </a:lnTo>
                    <a:lnTo>
                      <a:pt x="760" y="620"/>
                    </a:lnTo>
                    <a:lnTo>
                      <a:pt x="765" y="539"/>
                    </a:lnTo>
                    <a:lnTo>
                      <a:pt x="766" y="455"/>
                    </a:lnTo>
                    <a:lnTo>
                      <a:pt x="761" y="367"/>
                    </a:lnTo>
                    <a:lnTo>
                      <a:pt x="752" y="277"/>
                    </a:lnTo>
                    <a:lnTo>
                      <a:pt x="737" y="186"/>
                    </a:lnTo>
                    <a:lnTo>
                      <a:pt x="713" y="93"/>
                    </a:lnTo>
                    <a:lnTo>
                      <a:pt x="682" y="0"/>
                    </a:lnTo>
                    <a:lnTo>
                      <a:pt x="679" y="1"/>
                    </a:lnTo>
                    <a:lnTo>
                      <a:pt x="670" y="4"/>
                    </a:lnTo>
                    <a:lnTo>
                      <a:pt x="654" y="9"/>
                    </a:lnTo>
                    <a:lnTo>
                      <a:pt x="634" y="14"/>
                    </a:lnTo>
                    <a:lnTo>
                      <a:pt x="608" y="21"/>
                    </a:lnTo>
                    <a:lnTo>
                      <a:pt x="577" y="28"/>
                    </a:lnTo>
                    <a:lnTo>
                      <a:pt x="541" y="35"/>
                    </a:lnTo>
                    <a:lnTo>
                      <a:pt x="503" y="40"/>
                    </a:lnTo>
                    <a:lnTo>
                      <a:pt x="460" y="45"/>
                    </a:lnTo>
                    <a:lnTo>
                      <a:pt x="413" y="47"/>
                    </a:lnTo>
                    <a:lnTo>
                      <a:pt x="364" y="48"/>
                    </a:lnTo>
                    <a:lnTo>
                      <a:pt x="312" y="47"/>
                    </a:lnTo>
                    <a:lnTo>
                      <a:pt x="258" y="43"/>
                    </a:lnTo>
                    <a:lnTo>
                      <a:pt x="202" y="35"/>
                    </a:lnTo>
                    <a:lnTo>
                      <a:pt x="145" y="22"/>
                    </a:lnTo>
                    <a:lnTo>
                      <a:pt x="86" y="6"/>
                    </a:lnTo>
                    <a:close/>
                  </a:path>
                </a:pathLst>
              </a:custGeom>
              <a:solidFill>
                <a:srgbClr val="4C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48" name="Freeform 278"/>
              <p:cNvSpPr>
                <a:spLocks/>
              </p:cNvSpPr>
              <p:nvPr/>
            </p:nvSpPr>
            <p:spPr bwMode="auto">
              <a:xfrm>
                <a:off x="749" y="1877"/>
                <a:ext cx="109" cy="23"/>
              </a:xfrm>
              <a:custGeom>
                <a:avLst/>
                <a:gdLst>
                  <a:gd name="T0" fmla="*/ 0 w 559"/>
                  <a:gd name="T1" fmla="*/ 0 h 115"/>
                  <a:gd name="T2" fmla="*/ 0 w 559"/>
                  <a:gd name="T3" fmla="*/ 0 h 115"/>
                  <a:gd name="T4" fmla="*/ 0 w 559"/>
                  <a:gd name="T5" fmla="*/ 0 h 115"/>
                  <a:gd name="T6" fmla="*/ 0 w 559"/>
                  <a:gd name="T7" fmla="*/ 0 h 115"/>
                  <a:gd name="T8" fmla="*/ 0 w 559"/>
                  <a:gd name="T9" fmla="*/ 0 h 115"/>
                  <a:gd name="T10" fmla="*/ 0 w 559"/>
                  <a:gd name="T11" fmla="*/ 0 h 115"/>
                  <a:gd name="T12" fmla="*/ 0 w 559"/>
                  <a:gd name="T13" fmla="*/ 0 h 115"/>
                  <a:gd name="T14" fmla="*/ 0 w 559"/>
                  <a:gd name="T15" fmla="*/ 0 h 115"/>
                  <a:gd name="T16" fmla="*/ 0 w 559"/>
                  <a:gd name="T17" fmla="*/ 0 h 115"/>
                  <a:gd name="T18" fmla="*/ 0 w 559"/>
                  <a:gd name="T19" fmla="*/ 0 h 115"/>
                  <a:gd name="T20" fmla="*/ 0 w 559"/>
                  <a:gd name="T21" fmla="*/ 0 h 115"/>
                  <a:gd name="T22" fmla="*/ 0 w 559"/>
                  <a:gd name="T23" fmla="*/ 0 h 115"/>
                  <a:gd name="T24" fmla="*/ 0 w 559"/>
                  <a:gd name="T25" fmla="*/ 0 h 115"/>
                  <a:gd name="T26" fmla="*/ 0 w 559"/>
                  <a:gd name="T27" fmla="*/ 0 h 115"/>
                  <a:gd name="T28" fmla="*/ 0 w 559"/>
                  <a:gd name="T29" fmla="*/ 0 h 115"/>
                  <a:gd name="T30" fmla="*/ 0 w 559"/>
                  <a:gd name="T31" fmla="*/ 0 h 115"/>
                  <a:gd name="T32" fmla="*/ 0 w 559"/>
                  <a:gd name="T33" fmla="*/ 0 h 115"/>
                  <a:gd name="T34" fmla="*/ 0 w 559"/>
                  <a:gd name="T35" fmla="*/ 0 h 115"/>
                  <a:gd name="T36" fmla="*/ 0 w 559"/>
                  <a:gd name="T37" fmla="*/ 0 h 115"/>
                  <a:gd name="T38" fmla="*/ 0 w 559"/>
                  <a:gd name="T39" fmla="*/ 0 h 115"/>
                  <a:gd name="T40" fmla="*/ 0 w 559"/>
                  <a:gd name="T41" fmla="*/ 0 h 115"/>
                  <a:gd name="T42" fmla="*/ 0 w 559"/>
                  <a:gd name="T43" fmla="*/ 0 h 115"/>
                  <a:gd name="T44" fmla="*/ 0 w 559"/>
                  <a:gd name="T45" fmla="*/ 0 h 115"/>
                  <a:gd name="T46" fmla="*/ 0 w 559"/>
                  <a:gd name="T47" fmla="*/ 0 h 115"/>
                  <a:gd name="T48" fmla="*/ 0 w 559"/>
                  <a:gd name="T49" fmla="*/ 0 h 115"/>
                  <a:gd name="T50" fmla="*/ 0 w 559"/>
                  <a:gd name="T51" fmla="*/ 0 h 115"/>
                  <a:gd name="T52" fmla="*/ 0 w 559"/>
                  <a:gd name="T53" fmla="*/ 0 h 115"/>
                  <a:gd name="T54" fmla="*/ 0 w 559"/>
                  <a:gd name="T55" fmla="*/ 0 h 115"/>
                  <a:gd name="T56" fmla="*/ 0 w 559"/>
                  <a:gd name="T57" fmla="*/ 0 h 115"/>
                  <a:gd name="T58" fmla="*/ 0 w 559"/>
                  <a:gd name="T59" fmla="*/ 0 h 115"/>
                  <a:gd name="T60" fmla="*/ 0 w 559"/>
                  <a:gd name="T61" fmla="*/ 0 h 115"/>
                  <a:gd name="T62" fmla="*/ 0 w 559"/>
                  <a:gd name="T63" fmla="*/ 0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9" h="115">
                    <a:moveTo>
                      <a:pt x="280" y="115"/>
                    </a:moveTo>
                    <a:lnTo>
                      <a:pt x="308" y="115"/>
                    </a:lnTo>
                    <a:lnTo>
                      <a:pt x="336" y="114"/>
                    </a:lnTo>
                    <a:lnTo>
                      <a:pt x="362" y="112"/>
                    </a:lnTo>
                    <a:lnTo>
                      <a:pt x="388" y="110"/>
                    </a:lnTo>
                    <a:lnTo>
                      <a:pt x="413" y="107"/>
                    </a:lnTo>
                    <a:lnTo>
                      <a:pt x="436" y="104"/>
                    </a:lnTo>
                    <a:lnTo>
                      <a:pt x="457" y="99"/>
                    </a:lnTo>
                    <a:lnTo>
                      <a:pt x="478" y="96"/>
                    </a:lnTo>
                    <a:lnTo>
                      <a:pt x="495" y="92"/>
                    </a:lnTo>
                    <a:lnTo>
                      <a:pt x="512" y="86"/>
                    </a:lnTo>
                    <a:lnTo>
                      <a:pt x="525" y="81"/>
                    </a:lnTo>
                    <a:lnTo>
                      <a:pt x="537" y="76"/>
                    </a:lnTo>
                    <a:lnTo>
                      <a:pt x="547" y="70"/>
                    </a:lnTo>
                    <a:lnTo>
                      <a:pt x="553" y="64"/>
                    </a:lnTo>
                    <a:lnTo>
                      <a:pt x="558" y="59"/>
                    </a:lnTo>
                    <a:lnTo>
                      <a:pt x="559" y="53"/>
                    </a:lnTo>
                    <a:lnTo>
                      <a:pt x="558" y="47"/>
                    </a:lnTo>
                    <a:lnTo>
                      <a:pt x="553" y="43"/>
                    </a:lnTo>
                    <a:lnTo>
                      <a:pt x="547" y="37"/>
                    </a:lnTo>
                    <a:lnTo>
                      <a:pt x="537" y="33"/>
                    </a:lnTo>
                    <a:lnTo>
                      <a:pt x="525" y="28"/>
                    </a:lnTo>
                    <a:lnTo>
                      <a:pt x="512" y="23"/>
                    </a:lnTo>
                    <a:lnTo>
                      <a:pt x="495" y="19"/>
                    </a:lnTo>
                    <a:lnTo>
                      <a:pt x="478" y="16"/>
                    </a:lnTo>
                    <a:lnTo>
                      <a:pt x="457" y="12"/>
                    </a:lnTo>
                    <a:lnTo>
                      <a:pt x="436" y="9"/>
                    </a:lnTo>
                    <a:lnTo>
                      <a:pt x="413" y="6"/>
                    </a:lnTo>
                    <a:lnTo>
                      <a:pt x="388" y="4"/>
                    </a:lnTo>
                    <a:lnTo>
                      <a:pt x="362" y="2"/>
                    </a:lnTo>
                    <a:lnTo>
                      <a:pt x="336" y="1"/>
                    </a:lnTo>
                    <a:lnTo>
                      <a:pt x="308" y="0"/>
                    </a:lnTo>
                    <a:lnTo>
                      <a:pt x="280" y="0"/>
                    </a:lnTo>
                    <a:lnTo>
                      <a:pt x="252" y="0"/>
                    </a:lnTo>
                    <a:lnTo>
                      <a:pt x="223" y="1"/>
                    </a:lnTo>
                    <a:lnTo>
                      <a:pt x="196" y="2"/>
                    </a:lnTo>
                    <a:lnTo>
                      <a:pt x="170" y="4"/>
                    </a:lnTo>
                    <a:lnTo>
                      <a:pt x="147" y="6"/>
                    </a:lnTo>
                    <a:lnTo>
                      <a:pt x="123" y="9"/>
                    </a:lnTo>
                    <a:lnTo>
                      <a:pt x="101" y="12"/>
                    </a:lnTo>
                    <a:lnTo>
                      <a:pt x="82" y="16"/>
                    </a:lnTo>
                    <a:lnTo>
                      <a:pt x="64" y="19"/>
                    </a:lnTo>
                    <a:lnTo>
                      <a:pt x="47" y="23"/>
                    </a:lnTo>
                    <a:lnTo>
                      <a:pt x="34" y="28"/>
                    </a:lnTo>
                    <a:lnTo>
                      <a:pt x="21" y="33"/>
                    </a:lnTo>
                    <a:lnTo>
                      <a:pt x="12" y="37"/>
                    </a:lnTo>
                    <a:lnTo>
                      <a:pt x="5" y="43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64"/>
                    </a:lnTo>
                    <a:lnTo>
                      <a:pt x="12" y="70"/>
                    </a:lnTo>
                    <a:lnTo>
                      <a:pt x="21" y="76"/>
                    </a:lnTo>
                    <a:lnTo>
                      <a:pt x="34" y="81"/>
                    </a:lnTo>
                    <a:lnTo>
                      <a:pt x="47" y="86"/>
                    </a:lnTo>
                    <a:lnTo>
                      <a:pt x="64" y="92"/>
                    </a:lnTo>
                    <a:lnTo>
                      <a:pt x="82" y="96"/>
                    </a:lnTo>
                    <a:lnTo>
                      <a:pt x="101" y="99"/>
                    </a:lnTo>
                    <a:lnTo>
                      <a:pt x="123" y="104"/>
                    </a:lnTo>
                    <a:lnTo>
                      <a:pt x="147" y="107"/>
                    </a:lnTo>
                    <a:lnTo>
                      <a:pt x="170" y="110"/>
                    </a:lnTo>
                    <a:lnTo>
                      <a:pt x="196" y="112"/>
                    </a:lnTo>
                    <a:lnTo>
                      <a:pt x="223" y="114"/>
                    </a:lnTo>
                    <a:lnTo>
                      <a:pt x="252" y="115"/>
                    </a:lnTo>
                    <a:lnTo>
                      <a:pt x="280" y="115"/>
                    </a:lnTo>
                    <a:close/>
                  </a:path>
                </a:pathLst>
              </a:custGeom>
              <a:solidFill>
                <a:srgbClr val="7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49" name="Freeform 279"/>
              <p:cNvSpPr>
                <a:spLocks/>
              </p:cNvSpPr>
              <p:nvPr/>
            </p:nvSpPr>
            <p:spPr bwMode="auto">
              <a:xfrm>
                <a:off x="727" y="1928"/>
                <a:ext cx="156" cy="40"/>
              </a:xfrm>
              <a:custGeom>
                <a:avLst/>
                <a:gdLst>
                  <a:gd name="T0" fmla="*/ 0 w 770"/>
                  <a:gd name="T1" fmla="*/ 0 h 193"/>
                  <a:gd name="T2" fmla="*/ 0 w 770"/>
                  <a:gd name="T3" fmla="*/ 0 h 193"/>
                  <a:gd name="T4" fmla="*/ 0 w 770"/>
                  <a:gd name="T5" fmla="*/ 0 h 193"/>
                  <a:gd name="T6" fmla="*/ 0 w 770"/>
                  <a:gd name="T7" fmla="*/ 0 h 193"/>
                  <a:gd name="T8" fmla="*/ 0 w 770"/>
                  <a:gd name="T9" fmla="*/ 0 h 193"/>
                  <a:gd name="T10" fmla="*/ 0 w 770"/>
                  <a:gd name="T11" fmla="*/ 0 h 193"/>
                  <a:gd name="T12" fmla="*/ 0 w 770"/>
                  <a:gd name="T13" fmla="*/ 0 h 193"/>
                  <a:gd name="T14" fmla="*/ 0 w 770"/>
                  <a:gd name="T15" fmla="*/ 0 h 193"/>
                  <a:gd name="T16" fmla="*/ 0 w 770"/>
                  <a:gd name="T17" fmla="*/ 0 h 193"/>
                  <a:gd name="T18" fmla="*/ 0 w 770"/>
                  <a:gd name="T19" fmla="*/ 0 h 193"/>
                  <a:gd name="T20" fmla="*/ 0 w 770"/>
                  <a:gd name="T21" fmla="*/ 0 h 193"/>
                  <a:gd name="T22" fmla="*/ 0 w 770"/>
                  <a:gd name="T23" fmla="*/ 0 h 193"/>
                  <a:gd name="T24" fmla="*/ 0 w 770"/>
                  <a:gd name="T25" fmla="*/ 0 h 193"/>
                  <a:gd name="T26" fmla="*/ 0 w 770"/>
                  <a:gd name="T27" fmla="*/ 0 h 193"/>
                  <a:gd name="T28" fmla="*/ 0 w 770"/>
                  <a:gd name="T29" fmla="*/ 0 h 193"/>
                  <a:gd name="T30" fmla="*/ 0 w 770"/>
                  <a:gd name="T31" fmla="*/ 0 h 193"/>
                  <a:gd name="T32" fmla="*/ 0 w 770"/>
                  <a:gd name="T33" fmla="*/ 0 h 193"/>
                  <a:gd name="T34" fmla="*/ 0 w 770"/>
                  <a:gd name="T35" fmla="*/ 0 h 193"/>
                  <a:gd name="T36" fmla="*/ 0 w 770"/>
                  <a:gd name="T37" fmla="*/ 0 h 193"/>
                  <a:gd name="T38" fmla="*/ 0 w 770"/>
                  <a:gd name="T39" fmla="*/ 0 h 193"/>
                  <a:gd name="T40" fmla="*/ 0 w 770"/>
                  <a:gd name="T41" fmla="*/ 0 h 193"/>
                  <a:gd name="T42" fmla="*/ 0 w 770"/>
                  <a:gd name="T43" fmla="*/ 0 h 193"/>
                  <a:gd name="T44" fmla="*/ 0 w 770"/>
                  <a:gd name="T45" fmla="*/ 0 h 193"/>
                  <a:gd name="T46" fmla="*/ 0 w 770"/>
                  <a:gd name="T47" fmla="*/ 0 h 193"/>
                  <a:gd name="T48" fmla="*/ 0 w 770"/>
                  <a:gd name="T49" fmla="*/ 0 h 193"/>
                  <a:gd name="T50" fmla="*/ 0 w 770"/>
                  <a:gd name="T51" fmla="*/ 0 h 193"/>
                  <a:gd name="T52" fmla="*/ 0 w 770"/>
                  <a:gd name="T53" fmla="*/ 0 h 193"/>
                  <a:gd name="T54" fmla="*/ 0 w 770"/>
                  <a:gd name="T55" fmla="*/ 0 h 193"/>
                  <a:gd name="T56" fmla="*/ 0 w 770"/>
                  <a:gd name="T57" fmla="*/ 0 h 193"/>
                  <a:gd name="T58" fmla="*/ 0 w 770"/>
                  <a:gd name="T59" fmla="*/ 0 h 193"/>
                  <a:gd name="T60" fmla="*/ 0 w 770"/>
                  <a:gd name="T61" fmla="*/ 0 h 193"/>
                  <a:gd name="T62" fmla="*/ 0 w 770"/>
                  <a:gd name="T63" fmla="*/ 0 h 193"/>
                  <a:gd name="T64" fmla="*/ 0 w 770"/>
                  <a:gd name="T65" fmla="*/ 0 h 193"/>
                  <a:gd name="T66" fmla="*/ 0 w 770"/>
                  <a:gd name="T67" fmla="*/ 0 h 193"/>
                  <a:gd name="T68" fmla="*/ 0 w 770"/>
                  <a:gd name="T69" fmla="*/ 0 h 193"/>
                  <a:gd name="T70" fmla="*/ 0 w 770"/>
                  <a:gd name="T71" fmla="*/ 0 h 193"/>
                  <a:gd name="T72" fmla="*/ 0 w 770"/>
                  <a:gd name="T73" fmla="*/ 0 h 193"/>
                  <a:gd name="T74" fmla="*/ 0 w 770"/>
                  <a:gd name="T75" fmla="*/ 0 h 193"/>
                  <a:gd name="T76" fmla="*/ 0 w 770"/>
                  <a:gd name="T77" fmla="*/ 0 h 193"/>
                  <a:gd name="T78" fmla="*/ 0 w 770"/>
                  <a:gd name="T79" fmla="*/ 0 h 193"/>
                  <a:gd name="T80" fmla="*/ 0 w 770"/>
                  <a:gd name="T81" fmla="*/ 0 h 193"/>
                  <a:gd name="T82" fmla="*/ 0 w 770"/>
                  <a:gd name="T83" fmla="*/ 0 h 193"/>
                  <a:gd name="T84" fmla="*/ 0 w 770"/>
                  <a:gd name="T85" fmla="*/ 0 h 193"/>
                  <a:gd name="T86" fmla="*/ 0 w 770"/>
                  <a:gd name="T87" fmla="*/ 0 h 193"/>
                  <a:gd name="T88" fmla="*/ 0 w 770"/>
                  <a:gd name="T89" fmla="*/ 0 h 193"/>
                  <a:gd name="T90" fmla="*/ 0 w 770"/>
                  <a:gd name="T91" fmla="*/ 0 h 193"/>
                  <a:gd name="T92" fmla="*/ 0 w 770"/>
                  <a:gd name="T93" fmla="*/ 0 h 193"/>
                  <a:gd name="T94" fmla="*/ 0 w 770"/>
                  <a:gd name="T95" fmla="*/ 0 h 193"/>
                  <a:gd name="T96" fmla="*/ 0 w 770"/>
                  <a:gd name="T97" fmla="*/ 0 h 193"/>
                  <a:gd name="T98" fmla="*/ 0 w 770"/>
                  <a:gd name="T99" fmla="*/ 0 h 193"/>
                  <a:gd name="T100" fmla="*/ 0 w 770"/>
                  <a:gd name="T101" fmla="*/ 0 h 1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70" h="193">
                    <a:moveTo>
                      <a:pt x="0" y="96"/>
                    </a:moveTo>
                    <a:lnTo>
                      <a:pt x="1" y="97"/>
                    </a:lnTo>
                    <a:lnTo>
                      <a:pt x="4" y="98"/>
                    </a:lnTo>
                    <a:lnTo>
                      <a:pt x="8" y="101"/>
                    </a:lnTo>
                    <a:lnTo>
                      <a:pt x="15" y="105"/>
                    </a:lnTo>
                    <a:lnTo>
                      <a:pt x="23" y="109"/>
                    </a:lnTo>
                    <a:lnTo>
                      <a:pt x="33" y="115"/>
                    </a:lnTo>
                    <a:lnTo>
                      <a:pt x="44" y="120"/>
                    </a:lnTo>
                    <a:lnTo>
                      <a:pt x="58" y="126"/>
                    </a:lnTo>
                    <a:lnTo>
                      <a:pt x="73" y="133"/>
                    </a:lnTo>
                    <a:lnTo>
                      <a:pt x="90" y="140"/>
                    </a:lnTo>
                    <a:lnTo>
                      <a:pt x="108" y="147"/>
                    </a:lnTo>
                    <a:lnTo>
                      <a:pt x="127" y="153"/>
                    </a:lnTo>
                    <a:lnTo>
                      <a:pt x="147" y="160"/>
                    </a:lnTo>
                    <a:lnTo>
                      <a:pt x="170" y="166"/>
                    </a:lnTo>
                    <a:lnTo>
                      <a:pt x="194" y="173"/>
                    </a:lnTo>
                    <a:lnTo>
                      <a:pt x="218" y="177"/>
                    </a:lnTo>
                    <a:lnTo>
                      <a:pt x="244" y="183"/>
                    </a:lnTo>
                    <a:lnTo>
                      <a:pt x="273" y="186"/>
                    </a:lnTo>
                    <a:lnTo>
                      <a:pt x="301" y="190"/>
                    </a:lnTo>
                    <a:lnTo>
                      <a:pt x="331" y="192"/>
                    </a:lnTo>
                    <a:lnTo>
                      <a:pt x="362" y="193"/>
                    </a:lnTo>
                    <a:lnTo>
                      <a:pt x="395" y="193"/>
                    </a:lnTo>
                    <a:lnTo>
                      <a:pt x="427" y="191"/>
                    </a:lnTo>
                    <a:lnTo>
                      <a:pt x="462" y="187"/>
                    </a:lnTo>
                    <a:lnTo>
                      <a:pt x="497" y="183"/>
                    </a:lnTo>
                    <a:lnTo>
                      <a:pt x="534" y="177"/>
                    </a:lnTo>
                    <a:lnTo>
                      <a:pt x="571" y="168"/>
                    </a:lnTo>
                    <a:lnTo>
                      <a:pt x="609" y="158"/>
                    </a:lnTo>
                    <a:lnTo>
                      <a:pt x="648" y="147"/>
                    </a:lnTo>
                    <a:lnTo>
                      <a:pt x="688" y="132"/>
                    </a:lnTo>
                    <a:lnTo>
                      <a:pt x="728" y="115"/>
                    </a:lnTo>
                    <a:lnTo>
                      <a:pt x="770" y="96"/>
                    </a:lnTo>
                    <a:lnTo>
                      <a:pt x="749" y="0"/>
                    </a:lnTo>
                    <a:lnTo>
                      <a:pt x="745" y="3"/>
                    </a:lnTo>
                    <a:lnTo>
                      <a:pt x="732" y="8"/>
                    </a:lnTo>
                    <a:lnTo>
                      <a:pt x="713" y="16"/>
                    </a:lnTo>
                    <a:lnTo>
                      <a:pt x="686" y="28"/>
                    </a:lnTo>
                    <a:lnTo>
                      <a:pt x="652" y="39"/>
                    </a:lnTo>
                    <a:lnTo>
                      <a:pt x="614" y="51"/>
                    </a:lnTo>
                    <a:lnTo>
                      <a:pt x="569" y="63"/>
                    </a:lnTo>
                    <a:lnTo>
                      <a:pt x="520" y="72"/>
                    </a:lnTo>
                    <a:lnTo>
                      <a:pt x="466" y="80"/>
                    </a:lnTo>
                    <a:lnTo>
                      <a:pt x="408" y="85"/>
                    </a:lnTo>
                    <a:lnTo>
                      <a:pt x="348" y="86"/>
                    </a:lnTo>
                    <a:lnTo>
                      <a:pt x="285" y="83"/>
                    </a:lnTo>
                    <a:lnTo>
                      <a:pt x="221" y="74"/>
                    </a:lnTo>
                    <a:lnTo>
                      <a:pt x="154" y="58"/>
                    </a:lnTo>
                    <a:lnTo>
                      <a:pt x="86" y="35"/>
                    </a:lnTo>
                    <a:lnTo>
                      <a:pt x="18" y="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0" name="Freeform 280"/>
              <p:cNvSpPr>
                <a:spLocks/>
              </p:cNvSpPr>
              <p:nvPr/>
            </p:nvSpPr>
            <p:spPr bwMode="auto">
              <a:xfrm>
                <a:off x="726" y="2061"/>
                <a:ext cx="156" cy="38"/>
              </a:xfrm>
              <a:custGeom>
                <a:avLst/>
                <a:gdLst>
                  <a:gd name="T0" fmla="*/ 0 w 783"/>
                  <a:gd name="T1" fmla="*/ 0 h 193"/>
                  <a:gd name="T2" fmla="*/ 0 w 783"/>
                  <a:gd name="T3" fmla="*/ 0 h 193"/>
                  <a:gd name="T4" fmla="*/ 0 w 783"/>
                  <a:gd name="T5" fmla="*/ 0 h 193"/>
                  <a:gd name="T6" fmla="*/ 0 w 783"/>
                  <a:gd name="T7" fmla="*/ 0 h 193"/>
                  <a:gd name="T8" fmla="*/ 0 w 783"/>
                  <a:gd name="T9" fmla="*/ 0 h 193"/>
                  <a:gd name="T10" fmla="*/ 0 w 783"/>
                  <a:gd name="T11" fmla="*/ 0 h 193"/>
                  <a:gd name="T12" fmla="*/ 0 w 783"/>
                  <a:gd name="T13" fmla="*/ 0 h 193"/>
                  <a:gd name="T14" fmla="*/ 0 w 783"/>
                  <a:gd name="T15" fmla="*/ 0 h 193"/>
                  <a:gd name="T16" fmla="*/ 0 w 783"/>
                  <a:gd name="T17" fmla="*/ 0 h 193"/>
                  <a:gd name="T18" fmla="*/ 0 w 783"/>
                  <a:gd name="T19" fmla="*/ 0 h 193"/>
                  <a:gd name="T20" fmla="*/ 0 w 783"/>
                  <a:gd name="T21" fmla="*/ 0 h 193"/>
                  <a:gd name="T22" fmla="*/ 0 w 783"/>
                  <a:gd name="T23" fmla="*/ 0 h 193"/>
                  <a:gd name="T24" fmla="*/ 0 w 783"/>
                  <a:gd name="T25" fmla="*/ 0 h 193"/>
                  <a:gd name="T26" fmla="*/ 0 w 783"/>
                  <a:gd name="T27" fmla="*/ 0 h 193"/>
                  <a:gd name="T28" fmla="*/ 0 w 783"/>
                  <a:gd name="T29" fmla="*/ 0 h 193"/>
                  <a:gd name="T30" fmla="*/ 0 w 783"/>
                  <a:gd name="T31" fmla="*/ 0 h 193"/>
                  <a:gd name="T32" fmla="*/ 0 w 783"/>
                  <a:gd name="T33" fmla="*/ 0 h 193"/>
                  <a:gd name="T34" fmla="*/ 0 w 783"/>
                  <a:gd name="T35" fmla="*/ 0 h 193"/>
                  <a:gd name="T36" fmla="*/ 0 w 783"/>
                  <a:gd name="T37" fmla="*/ 0 h 193"/>
                  <a:gd name="T38" fmla="*/ 0 w 783"/>
                  <a:gd name="T39" fmla="*/ 0 h 193"/>
                  <a:gd name="T40" fmla="*/ 0 w 783"/>
                  <a:gd name="T41" fmla="*/ 0 h 193"/>
                  <a:gd name="T42" fmla="*/ 0 w 783"/>
                  <a:gd name="T43" fmla="*/ 0 h 193"/>
                  <a:gd name="T44" fmla="*/ 0 w 783"/>
                  <a:gd name="T45" fmla="*/ 0 h 193"/>
                  <a:gd name="T46" fmla="*/ 0 w 783"/>
                  <a:gd name="T47" fmla="*/ 0 h 193"/>
                  <a:gd name="T48" fmla="*/ 0 w 783"/>
                  <a:gd name="T49" fmla="*/ 0 h 193"/>
                  <a:gd name="T50" fmla="*/ 0 w 783"/>
                  <a:gd name="T51" fmla="*/ 0 h 193"/>
                  <a:gd name="T52" fmla="*/ 0 w 783"/>
                  <a:gd name="T53" fmla="*/ 0 h 193"/>
                  <a:gd name="T54" fmla="*/ 0 w 783"/>
                  <a:gd name="T55" fmla="*/ 0 h 193"/>
                  <a:gd name="T56" fmla="*/ 0 w 783"/>
                  <a:gd name="T57" fmla="*/ 0 h 193"/>
                  <a:gd name="T58" fmla="*/ 0 w 783"/>
                  <a:gd name="T59" fmla="*/ 0 h 193"/>
                  <a:gd name="T60" fmla="*/ 0 w 783"/>
                  <a:gd name="T61" fmla="*/ 0 h 193"/>
                  <a:gd name="T62" fmla="*/ 0 w 783"/>
                  <a:gd name="T63" fmla="*/ 0 h 193"/>
                  <a:gd name="T64" fmla="*/ 0 w 783"/>
                  <a:gd name="T65" fmla="*/ 0 h 1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83" h="193">
                    <a:moveTo>
                      <a:pt x="16" y="102"/>
                    </a:moveTo>
                    <a:lnTo>
                      <a:pt x="17" y="103"/>
                    </a:lnTo>
                    <a:lnTo>
                      <a:pt x="19" y="104"/>
                    </a:lnTo>
                    <a:lnTo>
                      <a:pt x="23" y="106"/>
                    </a:lnTo>
                    <a:lnTo>
                      <a:pt x="30" y="110"/>
                    </a:lnTo>
                    <a:lnTo>
                      <a:pt x="39" y="114"/>
                    </a:lnTo>
                    <a:lnTo>
                      <a:pt x="48" y="120"/>
                    </a:lnTo>
                    <a:lnTo>
                      <a:pt x="61" y="125"/>
                    </a:lnTo>
                    <a:lnTo>
                      <a:pt x="73" y="130"/>
                    </a:lnTo>
                    <a:lnTo>
                      <a:pt x="88" y="137"/>
                    </a:lnTo>
                    <a:lnTo>
                      <a:pt x="105" y="143"/>
                    </a:lnTo>
                    <a:lnTo>
                      <a:pt x="123" y="150"/>
                    </a:lnTo>
                    <a:lnTo>
                      <a:pt x="142" y="156"/>
                    </a:lnTo>
                    <a:lnTo>
                      <a:pt x="162" y="162"/>
                    </a:lnTo>
                    <a:lnTo>
                      <a:pt x="185" y="168"/>
                    </a:lnTo>
                    <a:lnTo>
                      <a:pt x="208" y="173"/>
                    </a:lnTo>
                    <a:lnTo>
                      <a:pt x="232" y="179"/>
                    </a:lnTo>
                    <a:lnTo>
                      <a:pt x="258" y="184"/>
                    </a:lnTo>
                    <a:lnTo>
                      <a:pt x="286" y="187"/>
                    </a:lnTo>
                    <a:lnTo>
                      <a:pt x="314" y="190"/>
                    </a:lnTo>
                    <a:lnTo>
                      <a:pt x="343" y="193"/>
                    </a:lnTo>
                    <a:lnTo>
                      <a:pt x="374" y="193"/>
                    </a:lnTo>
                    <a:lnTo>
                      <a:pt x="404" y="193"/>
                    </a:lnTo>
                    <a:lnTo>
                      <a:pt x="437" y="191"/>
                    </a:lnTo>
                    <a:lnTo>
                      <a:pt x="470" y="188"/>
                    </a:lnTo>
                    <a:lnTo>
                      <a:pt x="505" y="184"/>
                    </a:lnTo>
                    <a:lnTo>
                      <a:pt x="540" y="178"/>
                    </a:lnTo>
                    <a:lnTo>
                      <a:pt x="575" y="170"/>
                    </a:lnTo>
                    <a:lnTo>
                      <a:pt x="612" y="161"/>
                    </a:lnTo>
                    <a:lnTo>
                      <a:pt x="649" y="150"/>
                    </a:lnTo>
                    <a:lnTo>
                      <a:pt x="687" y="136"/>
                    </a:lnTo>
                    <a:lnTo>
                      <a:pt x="725" y="120"/>
                    </a:lnTo>
                    <a:lnTo>
                      <a:pt x="764" y="102"/>
                    </a:lnTo>
                    <a:lnTo>
                      <a:pt x="783" y="0"/>
                    </a:lnTo>
                    <a:lnTo>
                      <a:pt x="781" y="1"/>
                    </a:lnTo>
                    <a:lnTo>
                      <a:pt x="778" y="2"/>
                    </a:lnTo>
                    <a:lnTo>
                      <a:pt x="772" y="4"/>
                    </a:lnTo>
                    <a:lnTo>
                      <a:pt x="764" y="9"/>
                    </a:lnTo>
                    <a:lnTo>
                      <a:pt x="754" y="12"/>
                    </a:lnTo>
                    <a:lnTo>
                      <a:pt x="742" y="18"/>
                    </a:lnTo>
                    <a:lnTo>
                      <a:pt x="728" y="24"/>
                    </a:lnTo>
                    <a:lnTo>
                      <a:pt x="712" y="29"/>
                    </a:lnTo>
                    <a:lnTo>
                      <a:pt x="694" y="35"/>
                    </a:lnTo>
                    <a:lnTo>
                      <a:pt x="675" y="42"/>
                    </a:lnTo>
                    <a:lnTo>
                      <a:pt x="654" y="49"/>
                    </a:lnTo>
                    <a:lnTo>
                      <a:pt x="632" y="55"/>
                    </a:lnTo>
                    <a:lnTo>
                      <a:pt x="609" y="61"/>
                    </a:lnTo>
                    <a:lnTo>
                      <a:pt x="583" y="67"/>
                    </a:lnTo>
                    <a:lnTo>
                      <a:pt x="557" y="72"/>
                    </a:lnTo>
                    <a:lnTo>
                      <a:pt x="529" y="78"/>
                    </a:lnTo>
                    <a:lnTo>
                      <a:pt x="500" y="83"/>
                    </a:lnTo>
                    <a:lnTo>
                      <a:pt x="471" y="86"/>
                    </a:lnTo>
                    <a:lnTo>
                      <a:pt x="440" y="89"/>
                    </a:lnTo>
                    <a:lnTo>
                      <a:pt x="410" y="92"/>
                    </a:lnTo>
                    <a:lnTo>
                      <a:pt x="377" y="93"/>
                    </a:lnTo>
                    <a:lnTo>
                      <a:pt x="344" y="93"/>
                    </a:lnTo>
                    <a:lnTo>
                      <a:pt x="311" y="91"/>
                    </a:lnTo>
                    <a:lnTo>
                      <a:pt x="278" y="88"/>
                    </a:lnTo>
                    <a:lnTo>
                      <a:pt x="244" y="84"/>
                    </a:lnTo>
                    <a:lnTo>
                      <a:pt x="209" y="77"/>
                    </a:lnTo>
                    <a:lnTo>
                      <a:pt x="174" y="69"/>
                    </a:lnTo>
                    <a:lnTo>
                      <a:pt x="139" y="60"/>
                    </a:lnTo>
                    <a:lnTo>
                      <a:pt x="104" y="49"/>
                    </a:lnTo>
                    <a:lnTo>
                      <a:pt x="70" y="34"/>
                    </a:lnTo>
                    <a:lnTo>
                      <a:pt x="35" y="18"/>
                    </a:lnTo>
                    <a:lnTo>
                      <a:pt x="0" y="0"/>
                    </a:lnTo>
                    <a:lnTo>
                      <a:pt x="1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1" name="Freeform 281"/>
              <p:cNvSpPr>
                <a:spLocks/>
              </p:cNvSpPr>
              <p:nvPr/>
            </p:nvSpPr>
            <p:spPr bwMode="auto">
              <a:xfrm>
                <a:off x="747" y="1912"/>
                <a:ext cx="14" cy="73"/>
              </a:xfrm>
              <a:custGeom>
                <a:avLst/>
                <a:gdLst>
                  <a:gd name="T0" fmla="*/ 0 w 70"/>
                  <a:gd name="T1" fmla="*/ 0 h 364"/>
                  <a:gd name="T2" fmla="*/ 0 w 70"/>
                  <a:gd name="T3" fmla="*/ 0 h 364"/>
                  <a:gd name="T4" fmla="*/ 0 w 70"/>
                  <a:gd name="T5" fmla="*/ 0 h 364"/>
                  <a:gd name="T6" fmla="*/ 0 w 70"/>
                  <a:gd name="T7" fmla="*/ 0 h 364"/>
                  <a:gd name="T8" fmla="*/ 0 w 70"/>
                  <a:gd name="T9" fmla="*/ 0 h 364"/>
                  <a:gd name="T10" fmla="*/ 0 w 70"/>
                  <a:gd name="T11" fmla="*/ 0 h 364"/>
                  <a:gd name="T12" fmla="*/ 0 w 70"/>
                  <a:gd name="T13" fmla="*/ 0 h 364"/>
                  <a:gd name="T14" fmla="*/ 0 w 70"/>
                  <a:gd name="T15" fmla="*/ 0 h 364"/>
                  <a:gd name="T16" fmla="*/ 0 w 70"/>
                  <a:gd name="T17" fmla="*/ 0 h 364"/>
                  <a:gd name="T18" fmla="*/ 0 w 70"/>
                  <a:gd name="T19" fmla="*/ 0 h 364"/>
                  <a:gd name="T20" fmla="*/ 0 w 70"/>
                  <a:gd name="T21" fmla="*/ 0 h 364"/>
                  <a:gd name="T22" fmla="*/ 0 w 70"/>
                  <a:gd name="T23" fmla="*/ 0 h 364"/>
                  <a:gd name="T24" fmla="*/ 0 w 70"/>
                  <a:gd name="T25" fmla="*/ 0 h 364"/>
                  <a:gd name="T26" fmla="*/ 0 w 70"/>
                  <a:gd name="T27" fmla="*/ 0 h 364"/>
                  <a:gd name="T28" fmla="*/ 0 w 70"/>
                  <a:gd name="T29" fmla="*/ 0 h 364"/>
                  <a:gd name="T30" fmla="*/ 0 w 70"/>
                  <a:gd name="T31" fmla="*/ 0 h 364"/>
                  <a:gd name="T32" fmla="*/ 0 w 70"/>
                  <a:gd name="T33" fmla="*/ 0 h 3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364">
                    <a:moveTo>
                      <a:pt x="70" y="0"/>
                    </a:moveTo>
                    <a:lnTo>
                      <a:pt x="68" y="8"/>
                    </a:lnTo>
                    <a:lnTo>
                      <a:pt x="61" y="30"/>
                    </a:lnTo>
                    <a:lnTo>
                      <a:pt x="51" y="63"/>
                    </a:lnTo>
                    <a:lnTo>
                      <a:pt x="38" y="108"/>
                    </a:lnTo>
                    <a:lnTo>
                      <a:pt x="27" y="163"/>
                    </a:lnTo>
                    <a:lnTo>
                      <a:pt x="14" y="224"/>
                    </a:lnTo>
                    <a:lnTo>
                      <a:pt x="5" y="292"/>
                    </a:lnTo>
                    <a:lnTo>
                      <a:pt x="0" y="364"/>
                    </a:lnTo>
                    <a:lnTo>
                      <a:pt x="1" y="356"/>
                    </a:lnTo>
                    <a:lnTo>
                      <a:pt x="4" y="335"/>
                    </a:lnTo>
                    <a:lnTo>
                      <a:pt x="11" y="301"/>
                    </a:lnTo>
                    <a:lnTo>
                      <a:pt x="19" y="256"/>
                    </a:lnTo>
                    <a:lnTo>
                      <a:pt x="29" y="201"/>
                    </a:lnTo>
                    <a:lnTo>
                      <a:pt x="42" y="139"/>
                    </a:lnTo>
                    <a:lnTo>
                      <a:pt x="55" y="7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2" name="Freeform 282"/>
              <p:cNvSpPr>
                <a:spLocks/>
              </p:cNvSpPr>
              <p:nvPr/>
            </p:nvSpPr>
            <p:spPr bwMode="auto">
              <a:xfrm>
                <a:off x="765" y="1937"/>
                <a:ext cx="9" cy="86"/>
              </a:xfrm>
              <a:custGeom>
                <a:avLst/>
                <a:gdLst>
                  <a:gd name="T0" fmla="*/ 0 w 45"/>
                  <a:gd name="T1" fmla="*/ 0 h 437"/>
                  <a:gd name="T2" fmla="*/ 0 w 45"/>
                  <a:gd name="T3" fmla="*/ 0 h 437"/>
                  <a:gd name="T4" fmla="*/ 0 w 45"/>
                  <a:gd name="T5" fmla="*/ 0 h 437"/>
                  <a:gd name="T6" fmla="*/ 0 w 45"/>
                  <a:gd name="T7" fmla="*/ 0 h 437"/>
                  <a:gd name="T8" fmla="*/ 0 w 45"/>
                  <a:gd name="T9" fmla="*/ 0 h 437"/>
                  <a:gd name="T10" fmla="*/ 0 w 45"/>
                  <a:gd name="T11" fmla="*/ 0 h 437"/>
                  <a:gd name="T12" fmla="*/ 0 w 45"/>
                  <a:gd name="T13" fmla="*/ 0 h 437"/>
                  <a:gd name="T14" fmla="*/ 0 w 45"/>
                  <a:gd name="T15" fmla="*/ 0 h 437"/>
                  <a:gd name="T16" fmla="*/ 0 w 45"/>
                  <a:gd name="T17" fmla="*/ 0 h 437"/>
                  <a:gd name="T18" fmla="*/ 0 w 45"/>
                  <a:gd name="T19" fmla="*/ 0 h 437"/>
                  <a:gd name="T20" fmla="*/ 0 w 45"/>
                  <a:gd name="T21" fmla="*/ 0 h 437"/>
                  <a:gd name="T22" fmla="*/ 0 w 45"/>
                  <a:gd name="T23" fmla="*/ 0 h 437"/>
                  <a:gd name="T24" fmla="*/ 0 w 45"/>
                  <a:gd name="T25" fmla="*/ 0 h 437"/>
                  <a:gd name="T26" fmla="*/ 0 w 45"/>
                  <a:gd name="T27" fmla="*/ 0 h 437"/>
                  <a:gd name="T28" fmla="*/ 0 w 45"/>
                  <a:gd name="T29" fmla="*/ 0 h 437"/>
                  <a:gd name="T30" fmla="*/ 0 w 45"/>
                  <a:gd name="T31" fmla="*/ 0 h 437"/>
                  <a:gd name="T32" fmla="*/ 0 w 45"/>
                  <a:gd name="T33" fmla="*/ 0 h 4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437">
                    <a:moveTo>
                      <a:pt x="45" y="0"/>
                    </a:moveTo>
                    <a:lnTo>
                      <a:pt x="43" y="10"/>
                    </a:lnTo>
                    <a:lnTo>
                      <a:pt x="36" y="38"/>
                    </a:lnTo>
                    <a:lnTo>
                      <a:pt x="27" y="82"/>
                    </a:lnTo>
                    <a:lnTo>
                      <a:pt x="18" y="139"/>
                    </a:lnTo>
                    <a:lnTo>
                      <a:pt x="9" y="206"/>
                    </a:lnTo>
                    <a:lnTo>
                      <a:pt x="3" y="280"/>
                    </a:lnTo>
                    <a:lnTo>
                      <a:pt x="0" y="358"/>
                    </a:lnTo>
                    <a:lnTo>
                      <a:pt x="4" y="437"/>
                    </a:lnTo>
                    <a:lnTo>
                      <a:pt x="4" y="428"/>
                    </a:lnTo>
                    <a:lnTo>
                      <a:pt x="5" y="401"/>
                    </a:lnTo>
                    <a:lnTo>
                      <a:pt x="8" y="359"/>
                    </a:lnTo>
                    <a:lnTo>
                      <a:pt x="12" y="303"/>
                    </a:lnTo>
                    <a:lnTo>
                      <a:pt x="17" y="238"/>
                    </a:lnTo>
                    <a:lnTo>
                      <a:pt x="24" y="164"/>
                    </a:lnTo>
                    <a:lnTo>
                      <a:pt x="34" y="8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3" name="Freeform 283"/>
              <p:cNvSpPr>
                <a:spLocks/>
              </p:cNvSpPr>
              <p:nvPr/>
            </p:nvSpPr>
            <p:spPr bwMode="auto">
              <a:xfrm>
                <a:off x="835" y="1916"/>
                <a:ext cx="8" cy="137"/>
              </a:xfrm>
              <a:custGeom>
                <a:avLst/>
                <a:gdLst>
                  <a:gd name="T0" fmla="*/ 0 w 39"/>
                  <a:gd name="T1" fmla="*/ 0 h 686"/>
                  <a:gd name="T2" fmla="*/ 0 w 39"/>
                  <a:gd name="T3" fmla="*/ 0 h 686"/>
                  <a:gd name="T4" fmla="*/ 0 w 39"/>
                  <a:gd name="T5" fmla="*/ 0 h 686"/>
                  <a:gd name="T6" fmla="*/ 0 w 39"/>
                  <a:gd name="T7" fmla="*/ 0 h 686"/>
                  <a:gd name="T8" fmla="*/ 0 w 39"/>
                  <a:gd name="T9" fmla="*/ 0 h 686"/>
                  <a:gd name="T10" fmla="*/ 0 w 39"/>
                  <a:gd name="T11" fmla="*/ 0 h 686"/>
                  <a:gd name="T12" fmla="*/ 0 w 39"/>
                  <a:gd name="T13" fmla="*/ 0 h 686"/>
                  <a:gd name="T14" fmla="*/ 0 w 39"/>
                  <a:gd name="T15" fmla="*/ 0 h 686"/>
                  <a:gd name="T16" fmla="*/ 0 w 39"/>
                  <a:gd name="T17" fmla="*/ 0 h 686"/>
                  <a:gd name="T18" fmla="*/ 0 w 39"/>
                  <a:gd name="T19" fmla="*/ 0 h 686"/>
                  <a:gd name="T20" fmla="*/ 0 w 39"/>
                  <a:gd name="T21" fmla="*/ 0 h 686"/>
                  <a:gd name="T22" fmla="*/ 0 w 39"/>
                  <a:gd name="T23" fmla="*/ 0 h 686"/>
                  <a:gd name="T24" fmla="*/ 0 w 39"/>
                  <a:gd name="T25" fmla="*/ 0 h 686"/>
                  <a:gd name="T26" fmla="*/ 0 w 39"/>
                  <a:gd name="T27" fmla="*/ 0 h 686"/>
                  <a:gd name="T28" fmla="*/ 0 w 39"/>
                  <a:gd name="T29" fmla="*/ 0 h 686"/>
                  <a:gd name="T30" fmla="*/ 0 w 39"/>
                  <a:gd name="T31" fmla="*/ 0 h 686"/>
                  <a:gd name="T32" fmla="*/ 0 w 39"/>
                  <a:gd name="T33" fmla="*/ 0 h 6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86">
                    <a:moveTo>
                      <a:pt x="0" y="0"/>
                    </a:moveTo>
                    <a:lnTo>
                      <a:pt x="2" y="17"/>
                    </a:lnTo>
                    <a:lnTo>
                      <a:pt x="10" y="63"/>
                    </a:lnTo>
                    <a:lnTo>
                      <a:pt x="19" y="134"/>
                    </a:lnTo>
                    <a:lnTo>
                      <a:pt x="28" y="224"/>
                    </a:lnTo>
                    <a:lnTo>
                      <a:pt x="36" y="330"/>
                    </a:lnTo>
                    <a:lnTo>
                      <a:pt x="39" y="445"/>
                    </a:lnTo>
                    <a:lnTo>
                      <a:pt x="38" y="566"/>
                    </a:lnTo>
                    <a:lnTo>
                      <a:pt x="28" y="686"/>
                    </a:lnTo>
                    <a:lnTo>
                      <a:pt x="28" y="670"/>
                    </a:lnTo>
                    <a:lnTo>
                      <a:pt x="28" y="624"/>
                    </a:lnTo>
                    <a:lnTo>
                      <a:pt x="28" y="554"/>
                    </a:lnTo>
                    <a:lnTo>
                      <a:pt x="27" y="463"/>
                    </a:lnTo>
                    <a:lnTo>
                      <a:pt x="24" y="358"/>
                    </a:lnTo>
                    <a:lnTo>
                      <a:pt x="19" y="242"/>
                    </a:lnTo>
                    <a:lnTo>
                      <a:pt x="11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4" name="Freeform 284"/>
              <p:cNvSpPr>
                <a:spLocks/>
              </p:cNvSpPr>
              <p:nvPr/>
            </p:nvSpPr>
            <p:spPr bwMode="auto">
              <a:xfrm>
                <a:off x="789" y="1920"/>
                <a:ext cx="7" cy="114"/>
              </a:xfrm>
              <a:custGeom>
                <a:avLst/>
                <a:gdLst>
                  <a:gd name="T0" fmla="*/ 0 w 36"/>
                  <a:gd name="T1" fmla="*/ 0 h 572"/>
                  <a:gd name="T2" fmla="*/ 0 w 36"/>
                  <a:gd name="T3" fmla="*/ 0 h 572"/>
                  <a:gd name="T4" fmla="*/ 0 w 36"/>
                  <a:gd name="T5" fmla="*/ 0 h 572"/>
                  <a:gd name="T6" fmla="*/ 0 w 36"/>
                  <a:gd name="T7" fmla="*/ 0 h 572"/>
                  <a:gd name="T8" fmla="*/ 0 w 36"/>
                  <a:gd name="T9" fmla="*/ 0 h 572"/>
                  <a:gd name="T10" fmla="*/ 0 w 36"/>
                  <a:gd name="T11" fmla="*/ 0 h 572"/>
                  <a:gd name="T12" fmla="*/ 0 w 36"/>
                  <a:gd name="T13" fmla="*/ 0 h 572"/>
                  <a:gd name="T14" fmla="*/ 0 w 36"/>
                  <a:gd name="T15" fmla="*/ 0 h 572"/>
                  <a:gd name="T16" fmla="*/ 0 w 36"/>
                  <a:gd name="T17" fmla="*/ 0 h 572"/>
                  <a:gd name="T18" fmla="*/ 0 w 36"/>
                  <a:gd name="T19" fmla="*/ 0 h 572"/>
                  <a:gd name="T20" fmla="*/ 0 w 36"/>
                  <a:gd name="T21" fmla="*/ 0 h 572"/>
                  <a:gd name="T22" fmla="*/ 0 w 36"/>
                  <a:gd name="T23" fmla="*/ 0 h 572"/>
                  <a:gd name="T24" fmla="*/ 0 w 36"/>
                  <a:gd name="T25" fmla="*/ 0 h 572"/>
                  <a:gd name="T26" fmla="*/ 0 w 36"/>
                  <a:gd name="T27" fmla="*/ 0 h 572"/>
                  <a:gd name="T28" fmla="*/ 0 w 36"/>
                  <a:gd name="T29" fmla="*/ 0 h 572"/>
                  <a:gd name="T30" fmla="*/ 0 w 36"/>
                  <a:gd name="T31" fmla="*/ 0 h 572"/>
                  <a:gd name="T32" fmla="*/ 0 w 36"/>
                  <a:gd name="T33" fmla="*/ 0 h 5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572">
                    <a:moveTo>
                      <a:pt x="36" y="0"/>
                    </a:moveTo>
                    <a:lnTo>
                      <a:pt x="34" y="12"/>
                    </a:lnTo>
                    <a:lnTo>
                      <a:pt x="29" y="46"/>
                    </a:lnTo>
                    <a:lnTo>
                      <a:pt x="22" y="100"/>
                    </a:lnTo>
                    <a:lnTo>
                      <a:pt x="15" y="172"/>
                    </a:lnTo>
                    <a:lnTo>
                      <a:pt x="8" y="257"/>
                    </a:lnTo>
                    <a:lnTo>
                      <a:pt x="2" y="354"/>
                    </a:lnTo>
                    <a:lnTo>
                      <a:pt x="0" y="460"/>
                    </a:lnTo>
                    <a:lnTo>
                      <a:pt x="1" y="572"/>
                    </a:lnTo>
                    <a:lnTo>
                      <a:pt x="2" y="557"/>
                    </a:lnTo>
                    <a:lnTo>
                      <a:pt x="3" y="518"/>
                    </a:lnTo>
                    <a:lnTo>
                      <a:pt x="7" y="456"/>
                    </a:lnTo>
                    <a:lnTo>
                      <a:pt x="11" y="379"/>
                    </a:lnTo>
                    <a:lnTo>
                      <a:pt x="16" y="290"/>
                    </a:lnTo>
                    <a:lnTo>
                      <a:pt x="22" y="193"/>
                    </a:lnTo>
                    <a:lnTo>
                      <a:pt x="29" y="9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5" name="Freeform 285"/>
              <p:cNvSpPr>
                <a:spLocks/>
              </p:cNvSpPr>
              <p:nvPr/>
            </p:nvSpPr>
            <p:spPr bwMode="auto">
              <a:xfrm>
                <a:off x="850" y="1913"/>
                <a:ext cx="14" cy="148"/>
              </a:xfrm>
              <a:custGeom>
                <a:avLst/>
                <a:gdLst>
                  <a:gd name="T0" fmla="*/ 0 w 65"/>
                  <a:gd name="T1" fmla="*/ 0 h 739"/>
                  <a:gd name="T2" fmla="*/ 0 w 65"/>
                  <a:gd name="T3" fmla="*/ 0 h 739"/>
                  <a:gd name="T4" fmla="*/ 0 w 65"/>
                  <a:gd name="T5" fmla="*/ 0 h 739"/>
                  <a:gd name="T6" fmla="*/ 0 w 65"/>
                  <a:gd name="T7" fmla="*/ 0 h 739"/>
                  <a:gd name="T8" fmla="*/ 0 w 65"/>
                  <a:gd name="T9" fmla="*/ 0 h 739"/>
                  <a:gd name="T10" fmla="*/ 0 w 65"/>
                  <a:gd name="T11" fmla="*/ 0 h 739"/>
                  <a:gd name="T12" fmla="*/ 0 w 65"/>
                  <a:gd name="T13" fmla="*/ 0 h 739"/>
                  <a:gd name="T14" fmla="*/ 0 w 65"/>
                  <a:gd name="T15" fmla="*/ 0 h 739"/>
                  <a:gd name="T16" fmla="*/ 0 w 65"/>
                  <a:gd name="T17" fmla="*/ 0 h 739"/>
                  <a:gd name="T18" fmla="*/ 0 w 65"/>
                  <a:gd name="T19" fmla="*/ 0 h 739"/>
                  <a:gd name="T20" fmla="*/ 0 w 65"/>
                  <a:gd name="T21" fmla="*/ 0 h 739"/>
                  <a:gd name="T22" fmla="*/ 0 w 65"/>
                  <a:gd name="T23" fmla="*/ 0 h 739"/>
                  <a:gd name="T24" fmla="*/ 0 w 65"/>
                  <a:gd name="T25" fmla="*/ 0 h 739"/>
                  <a:gd name="T26" fmla="*/ 0 w 65"/>
                  <a:gd name="T27" fmla="*/ 0 h 739"/>
                  <a:gd name="T28" fmla="*/ 0 w 65"/>
                  <a:gd name="T29" fmla="*/ 0 h 739"/>
                  <a:gd name="T30" fmla="*/ 0 w 65"/>
                  <a:gd name="T31" fmla="*/ 0 h 739"/>
                  <a:gd name="T32" fmla="*/ 0 w 65"/>
                  <a:gd name="T33" fmla="*/ 0 h 7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9">
                    <a:moveTo>
                      <a:pt x="0" y="0"/>
                    </a:moveTo>
                    <a:lnTo>
                      <a:pt x="5" y="16"/>
                    </a:lnTo>
                    <a:lnTo>
                      <a:pt x="15" y="62"/>
                    </a:lnTo>
                    <a:lnTo>
                      <a:pt x="30" y="134"/>
                    </a:lnTo>
                    <a:lnTo>
                      <a:pt x="45" y="228"/>
                    </a:lnTo>
                    <a:lnTo>
                      <a:pt x="58" y="339"/>
                    </a:lnTo>
                    <a:lnTo>
                      <a:pt x="65" y="464"/>
                    </a:lnTo>
                    <a:lnTo>
                      <a:pt x="64" y="598"/>
                    </a:lnTo>
                    <a:lnTo>
                      <a:pt x="50" y="739"/>
                    </a:lnTo>
                    <a:lnTo>
                      <a:pt x="51" y="719"/>
                    </a:lnTo>
                    <a:lnTo>
                      <a:pt x="51" y="663"/>
                    </a:lnTo>
                    <a:lnTo>
                      <a:pt x="52" y="580"/>
                    </a:lnTo>
                    <a:lnTo>
                      <a:pt x="50" y="476"/>
                    </a:lnTo>
                    <a:lnTo>
                      <a:pt x="45" y="358"/>
                    </a:lnTo>
                    <a:lnTo>
                      <a:pt x="36" y="235"/>
                    </a:lnTo>
                    <a:lnTo>
                      <a:pt x="22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6" name="Freeform 286"/>
              <p:cNvSpPr>
                <a:spLocks/>
              </p:cNvSpPr>
              <p:nvPr/>
            </p:nvSpPr>
            <p:spPr bwMode="auto">
              <a:xfrm>
                <a:off x="814" y="1918"/>
                <a:ext cx="3" cy="101"/>
              </a:xfrm>
              <a:custGeom>
                <a:avLst/>
                <a:gdLst>
                  <a:gd name="T0" fmla="*/ 0 w 15"/>
                  <a:gd name="T1" fmla="*/ 0 h 516"/>
                  <a:gd name="T2" fmla="*/ 0 w 15"/>
                  <a:gd name="T3" fmla="*/ 0 h 516"/>
                  <a:gd name="T4" fmla="*/ 0 w 15"/>
                  <a:gd name="T5" fmla="*/ 0 h 516"/>
                  <a:gd name="T6" fmla="*/ 0 w 15"/>
                  <a:gd name="T7" fmla="*/ 0 h 516"/>
                  <a:gd name="T8" fmla="*/ 0 w 15"/>
                  <a:gd name="T9" fmla="*/ 0 h 516"/>
                  <a:gd name="T10" fmla="*/ 0 w 15"/>
                  <a:gd name="T11" fmla="*/ 0 h 516"/>
                  <a:gd name="T12" fmla="*/ 0 w 15"/>
                  <a:gd name="T13" fmla="*/ 0 h 516"/>
                  <a:gd name="T14" fmla="*/ 0 w 15"/>
                  <a:gd name="T15" fmla="*/ 0 h 516"/>
                  <a:gd name="T16" fmla="*/ 0 w 15"/>
                  <a:gd name="T17" fmla="*/ 0 h 5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16">
                    <a:moveTo>
                      <a:pt x="6" y="0"/>
                    </a:moveTo>
                    <a:lnTo>
                      <a:pt x="9" y="41"/>
                    </a:lnTo>
                    <a:lnTo>
                      <a:pt x="14" y="153"/>
                    </a:lnTo>
                    <a:lnTo>
                      <a:pt x="15" y="317"/>
                    </a:lnTo>
                    <a:lnTo>
                      <a:pt x="6" y="516"/>
                    </a:lnTo>
                    <a:lnTo>
                      <a:pt x="4" y="470"/>
                    </a:lnTo>
                    <a:lnTo>
                      <a:pt x="0" y="351"/>
                    </a:lnTo>
                    <a:lnTo>
                      <a:pt x="0" y="18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7" name="Freeform 287"/>
              <p:cNvSpPr>
                <a:spLocks/>
              </p:cNvSpPr>
              <p:nvPr/>
            </p:nvSpPr>
            <p:spPr bwMode="auto">
              <a:xfrm>
                <a:off x="834" y="2068"/>
                <a:ext cx="5" cy="59"/>
              </a:xfrm>
              <a:custGeom>
                <a:avLst/>
                <a:gdLst>
                  <a:gd name="T0" fmla="*/ 0 w 31"/>
                  <a:gd name="T1" fmla="*/ 0 h 293"/>
                  <a:gd name="T2" fmla="*/ 0 w 31"/>
                  <a:gd name="T3" fmla="*/ 0 h 293"/>
                  <a:gd name="T4" fmla="*/ 0 w 31"/>
                  <a:gd name="T5" fmla="*/ 0 h 293"/>
                  <a:gd name="T6" fmla="*/ 0 w 31"/>
                  <a:gd name="T7" fmla="*/ 0 h 293"/>
                  <a:gd name="T8" fmla="*/ 0 w 31"/>
                  <a:gd name="T9" fmla="*/ 0 h 293"/>
                  <a:gd name="T10" fmla="*/ 0 w 31"/>
                  <a:gd name="T11" fmla="*/ 0 h 293"/>
                  <a:gd name="T12" fmla="*/ 0 w 31"/>
                  <a:gd name="T13" fmla="*/ 0 h 293"/>
                  <a:gd name="T14" fmla="*/ 0 w 31"/>
                  <a:gd name="T15" fmla="*/ 0 h 293"/>
                  <a:gd name="T16" fmla="*/ 0 w 31"/>
                  <a:gd name="T17" fmla="*/ 0 h 293"/>
                  <a:gd name="T18" fmla="*/ 0 w 31"/>
                  <a:gd name="T19" fmla="*/ 0 h 293"/>
                  <a:gd name="T20" fmla="*/ 0 w 31"/>
                  <a:gd name="T21" fmla="*/ 0 h 293"/>
                  <a:gd name="T22" fmla="*/ 0 w 31"/>
                  <a:gd name="T23" fmla="*/ 0 h 293"/>
                  <a:gd name="T24" fmla="*/ 0 w 31"/>
                  <a:gd name="T25" fmla="*/ 0 h 2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293">
                    <a:moveTo>
                      <a:pt x="0" y="293"/>
                    </a:moveTo>
                    <a:lnTo>
                      <a:pt x="1" y="287"/>
                    </a:lnTo>
                    <a:lnTo>
                      <a:pt x="5" y="271"/>
                    </a:lnTo>
                    <a:lnTo>
                      <a:pt x="11" y="246"/>
                    </a:lnTo>
                    <a:lnTo>
                      <a:pt x="16" y="211"/>
                    </a:lnTo>
                    <a:lnTo>
                      <a:pt x="22" y="169"/>
                    </a:lnTo>
                    <a:lnTo>
                      <a:pt x="28" y="119"/>
                    </a:lnTo>
                    <a:lnTo>
                      <a:pt x="31" y="63"/>
                    </a:lnTo>
                    <a:lnTo>
                      <a:pt x="31" y="0"/>
                    </a:lnTo>
                    <a:lnTo>
                      <a:pt x="29" y="25"/>
                    </a:lnTo>
                    <a:lnTo>
                      <a:pt x="22" y="92"/>
                    </a:lnTo>
                    <a:lnTo>
                      <a:pt x="12" y="186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8" name="Freeform 288"/>
              <p:cNvSpPr>
                <a:spLocks/>
              </p:cNvSpPr>
              <p:nvPr/>
            </p:nvSpPr>
            <p:spPr bwMode="auto">
              <a:xfrm>
                <a:off x="850" y="2075"/>
                <a:ext cx="10" cy="48"/>
              </a:xfrm>
              <a:custGeom>
                <a:avLst/>
                <a:gdLst>
                  <a:gd name="T0" fmla="*/ 0 w 50"/>
                  <a:gd name="T1" fmla="*/ 0 h 241"/>
                  <a:gd name="T2" fmla="*/ 0 w 50"/>
                  <a:gd name="T3" fmla="*/ 0 h 241"/>
                  <a:gd name="T4" fmla="*/ 0 w 50"/>
                  <a:gd name="T5" fmla="*/ 0 h 241"/>
                  <a:gd name="T6" fmla="*/ 0 w 50"/>
                  <a:gd name="T7" fmla="*/ 0 h 241"/>
                  <a:gd name="T8" fmla="*/ 0 w 50"/>
                  <a:gd name="T9" fmla="*/ 0 h 241"/>
                  <a:gd name="T10" fmla="*/ 0 w 50"/>
                  <a:gd name="T11" fmla="*/ 0 h 241"/>
                  <a:gd name="T12" fmla="*/ 0 w 50"/>
                  <a:gd name="T13" fmla="*/ 0 h 241"/>
                  <a:gd name="T14" fmla="*/ 0 w 50"/>
                  <a:gd name="T15" fmla="*/ 0 h 241"/>
                  <a:gd name="T16" fmla="*/ 0 w 50"/>
                  <a:gd name="T17" fmla="*/ 0 h 241"/>
                  <a:gd name="T18" fmla="*/ 0 w 50"/>
                  <a:gd name="T19" fmla="*/ 0 h 241"/>
                  <a:gd name="T20" fmla="*/ 0 w 50"/>
                  <a:gd name="T21" fmla="*/ 0 h 241"/>
                  <a:gd name="T22" fmla="*/ 0 w 50"/>
                  <a:gd name="T23" fmla="*/ 0 h 241"/>
                  <a:gd name="T24" fmla="*/ 0 w 50"/>
                  <a:gd name="T25" fmla="*/ 0 h 241"/>
                  <a:gd name="T26" fmla="*/ 0 w 50"/>
                  <a:gd name="T27" fmla="*/ 0 h 241"/>
                  <a:gd name="T28" fmla="*/ 0 w 50"/>
                  <a:gd name="T29" fmla="*/ 0 h 241"/>
                  <a:gd name="T30" fmla="*/ 0 w 50"/>
                  <a:gd name="T31" fmla="*/ 0 h 241"/>
                  <a:gd name="T32" fmla="*/ 0 w 50"/>
                  <a:gd name="T33" fmla="*/ 0 h 2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241">
                    <a:moveTo>
                      <a:pt x="0" y="241"/>
                    </a:moveTo>
                    <a:lnTo>
                      <a:pt x="2" y="235"/>
                    </a:lnTo>
                    <a:lnTo>
                      <a:pt x="7" y="220"/>
                    </a:lnTo>
                    <a:lnTo>
                      <a:pt x="15" y="196"/>
                    </a:lnTo>
                    <a:lnTo>
                      <a:pt x="24" y="166"/>
                    </a:lnTo>
                    <a:lnTo>
                      <a:pt x="31" y="130"/>
                    </a:lnTo>
                    <a:lnTo>
                      <a:pt x="39" y="89"/>
                    </a:lnTo>
                    <a:lnTo>
                      <a:pt x="46" y="46"/>
                    </a:lnTo>
                    <a:lnTo>
                      <a:pt x="50" y="0"/>
                    </a:lnTo>
                    <a:lnTo>
                      <a:pt x="48" y="6"/>
                    </a:lnTo>
                    <a:lnTo>
                      <a:pt x="45" y="21"/>
                    </a:lnTo>
                    <a:lnTo>
                      <a:pt x="39" y="45"/>
                    </a:lnTo>
                    <a:lnTo>
                      <a:pt x="33" y="76"/>
                    </a:lnTo>
                    <a:lnTo>
                      <a:pt x="25" y="113"/>
                    </a:lnTo>
                    <a:lnTo>
                      <a:pt x="17" y="153"/>
                    </a:lnTo>
                    <a:lnTo>
                      <a:pt x="8" y="196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59" name="Freeform 289"/>
              <p:cNvSpPr>
                <a:spLocks/>
              </p:cNvSpPr>
              <p:nvPr/>
            </p:nvSpPr>
            <p:spPr bwMode="auto">
              <a:xfrm>
                <a:off x="736" y="1937"/>
                <a:ext cx="138" cy="24"/>
              </a:xfrm>
              <a:custGeom>
                <a:avLst/>
                <a:gdLst>
                  <a:gd name="T0" fmla="*/ 0 w 690"/>
                  <a:gd name="T1" fmla="*/ 0 h 117"/>
                  <a:gd name="T2" fmla="*/ 0 w 690"/>
                  <a:gd name="T3" fmla="*/ 0 h 117"/>
                  <a:gd name="T4" fmla="*/ 0 w 690"/>
                  <a:gd name="T5" fmla="*/ 0 h 117"/>
                  <a:gd name="T6" fmla="*/ 0 w 690"/>
                  <a:gd name="T7" fmla="*/ 0 h 117"/>
                  <a:gd name="T8" fmla="*/ 0 w 690"/>
                  <a:gd name="T9" fmla="*/ 0 h 117"/>
                  <a:gd name="T10" fmla="*/ 0 w 690"/>
                  <a:gd name="T11" fmla="*/ 0 h 117"/>
                  <a:gd name="T12" fmla="*/ 0 w 690"/>
                  <a:gd name="T13" fmla="*/ 0 h 117"/>
                  <a:gd name="T14" fmla="*/ 0 w 690"/>
                  <a:gd name="T15" fmla="*/ 0 h 117"/>
                  <a:gd name="T16" fmla="*/ 0 w 690"/>
                  <a:gd name="T17" fmla="*/ 0 h 117"/>
                  <a:gd name="T18" fmla="*/ 0 w 690"/>
                  <a:gd name="T19" fmla="*/ 0 h 117"/>
                  <a:gd name="T20" fmla="*/ 0 w 690"/>
                  <a:gd name="T21" fmla="*/ 0 h 117"/>
                  <a:gd name="T22" fmla="*/ 0 w 690"/>
                  <a:gd name="T23" fmla="*/ 0 h 117"/>
                  <a:gd name="T24" fmla="*/ 0 w 690"/>
                  <a:gd name="T25" fmla="*/ 0 h 117"/>
                  <a:gd name="T26" fmla="*/ 0 w 690"/>
                  <a:gd name="T27" fmla="*/ 0 h 117"/>
                  <a:gd name="T28" fmla="*/ 0 w 690"/>
                  <a:gd name="T29" fmla="*/ 0 h 117"/>
                  <a:gd name="T30" fmla="*/ 0 w 690"/>
                  <a:gd name="T31" fmla="*/ 0 h 117"/>
                  <a:gd name="T32" fmla="*/ 0 w 690"/>
                  <a:gd name="T33" fmla="*/ 0 h 117"/>
                  <a:gd name="T34" fmla="*/ 0 w 690"/>
                  <a:gd name="T35" fmla="*/ 0 h 117"/>
                  <a:gd name="T36" fmla="*/ 0 w 690"/>
                  <a:gd name="T37" fmla="*/ 0 h 117"/>
                  <a:gd name="T38" fmla="*/ 0 w 690"/>
                  <a:gd name="T39" fmla="*/ 0 h 117"/>
                  <a:gd name="T40" fmla="*/ 0 w 690"/>
                  <a:gd name="T41" fmla="*/ 0 h 117"/>
                  <a:gd name="T42" fmla="*/ 0 w 690"/>
                  <a:gd name="T43" fmla="*/ 0 h 117"/>
                  <a:gd name="T44" fmla="*/ 0 w 690"/>
                  <a:gd name="T45" fmla="*/ 0 h 117"/>
                  <a:gd name="T46" fmla="*/ 0 w 690"/>
                  <a:gd name="T47" fmla="*/ 0 h 117"/>
                  <a:gd name="T48" fmla="*/ 0 w 690"/>
                  <a:gd name="T49" fmla="*/ 0 h 117"/>
                  <a:gd name="T50" fmla="*/ 0 w 690"/>
                  <a:gd name="T51" fmla="*/ 0 h 117"/>
                  <a:gd name="T52" fmla="*/ 0 w 690"/>
                  <a:gd name="T53" fmla="*/ 0 h 117"/>
                  <a:gd name="T54" fmla="*/ 0 w 690"/>
                  <a:gd name="T55" fmla="*/ 0 h 117"/>
                  <a:gd name="T56" fmla="*/ 0 w 690"/>
                  <a:gd name="T57" fmla="*/ 0 h 117"/>
                  <a:gd name="T58" fmla="*/ 0 w 690"/>
                  <a:gd name="T59" fmla="*/ 0 h 117"/>
                  <a:gd name="T60" fmla="*/ 0 w 690"/>
                  <a:gd name="T61" fmla="*/ 0 h 117"/>
                  <a:gd name="T62" fmla="*/ 0 w 690"/>
                  <a:gd name="T63" fmla="*/ 0 h 117"/>
                  <a:gd name="T64" fmla="*/ 0 w 690"/>
                  <a:gd name="T65" fmla="*/ 0 h 117"/>
                  <a:gd name="T66" fmla="*/ 0 w 690"/>
                  <a:gd name="T67" fmla="*/ 0 h 117"/>
                  <a:gd name="T68" fmla="*/ 0 w 690"/>
                  <a:gd name="T69" fmla="*/ 0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90" h="117">
                    <a:moveTo>
                      <a:pt x="0" y="48"/>
                    </a:moveTo>
                    <a:lnTo>
                      <a:pt x="3" y="50"/>
                    </a:lnTo>
                    <a:lnTo>
                      <a:pt x="13" y="54"/>
                    </a:lnTo>
                    <a:lnTo>
                      <a:pt x="29" y="61"/>
                    </a:lnTo>
                    <a:lnTo>
                      <a:pt x="52" y="70"/>
                    </a:lnTo>
                    <a:lnTo>
                      <a:pt x="79" y="79"/>
                    </a:lnTo>
                    <a:lnTo>
                      <a:pt x="113" y="90"/>
                    </a:lnTo>
                    <a:lnTo>
                      <a:pt x="151" y="99"/>
                    </a:lnTo>
                    <a:lnTo>
                      <a:pt x="194" y="107"/>
                    </a:lnTo>
                    <a:lnTo>
                      <a:pt x="243" y="113"/>
                    </a:lnTo>
                    <a:lnTo>
                      <a:pt x="296" y="117"/>
                    </a:lnTo>
                    <a:lnTo>
                      <a:pt x="352" y="117"/>
                    </a:lnTo>
                    <a:lnTo>
                      <a:pt x="413" y="112"/>
                    </a:lnTo>
                    <a:lnTo>
                      <a:pt x="477" y="104"/>
                    </a:lnTo>
                    <a:lnTo>
                      <a:pt x="545" y="90"/>
                    </a:lnTo>
                    <a:lnTo>
                      <a:pt x="616" y="68"/>
                    </a:lnTo>
                    <a:lnTo>
                      <a:pt x="690" y="41"/>
                    </a:lnTo>
                    <a:lnTo>
                      <a:pt x="677" y="0"/>
                    </a:lnTo>
                    <a:lnTo>
                      <a:pt x="674" y="2"/>
                    </a:lnTo>
                    <a:lnTo>
                      <a:pt x="663" y="7"/>
                    </a:lnTo>
                    <a:lnTo>
                      <a:pt x="645" y="14"/>
                    </a:lnTo>
                    <a:lnTo>
                      <a:pt x="620" y="24"/>
                    </a:lnTo>
                    <a:lnTo>
                      <a:pt x="589" y="33"/>
                    </a:lnTo>
                    <a:lnTo>
                      <a:pt x="554" y="44"/>
                    </a:lnTo>
                    <a:lnTo>
                      <a:pt x="514" y="54"/>
                    </a:lnTo>
                    <a:lnTo>
                      <a:pt x="468" y="62"/>
                    </a:lnTo>
                    <a:lnTo>
                      <a:pt x="420" y="70"/>
                    </a:lnTo>
                    <a:lnTo>
                      <a:pt x="367" y="75"/>
                    </a:lnTo>
                    <a:lnTo>
                      <a:pt x="311" y="76"/>
                    </a:lnTo>
                    <a:lnTo>
                      <a:pt x="254" y="74"/>
                    </a:lnTo>
                    <a:lnTo>
                      <a:pt x="194" y="67"/>
                    </a:lnTo>
                    <a:lnTo>
                      <a:pt x="133" y="54"/>
                    </a:lnTo>
                    <a:lnTo>
                      <a:pt x="71" y="35"/>
                    </a:lnTo>
                    <a:lnTo>
                      <a:pt x="8" y="1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60" name="Freeform 290"/>
              <p:cNvSpPr>
                <a:spLocks/>
              </p:cNvSpPr>
              <p:nvPr/>
            </p:nvSpPr>
            <p:spPr bwMode="auto">
              <a:xfrm>
                <a:off x="733" y="2069"/>
                <a:ext cx="142" cy="25"/>
              </a:xfrm>
              <a:custGeom>
                <a:avLst/>
                <a:gdLst>
                  <a:gd name="T0" fmla="*/ 0 w 710"/>
                  <a:gd name="T1" fmla="*/ 0 h 121"/>
                  <a:gd name="T2" fmla="*/ 0 w 710"/>
                  <a:gd name="T3" fmla="*/ 0 h 121"/>
                  <a:gd name="T4" fmla="*/ 0 w 710"/>
                  <a:gd name="T5" fmla="*/ 0 h 121"/>
                  <a:gd name="T6" fmla="*/ 0 w 710"/>
                  <a:gd name="T7" fmla="*/ 0 h 121"/>
                  <a:gd name="T8" fmla="*/ 0 w 710"/>
                  <a:gd name="T9" fmla="*/ 0 h 121"/>
                  <a:gd name="T10" fmla="*/ 0 w 710"/>
                  <a:gd name="T11" fmla="*/ 0 h 121"/>
                  <a:gd name="T12" fmla="*/ 0 w 710"/>
                  <a:gd name="T13" fmla="*/ 0 h 121"/>
                  <a:gd name="T14" fmla="*/ 0 w 710"/>
                  <a:gd name="T15" fmla="*/ 0 h 121"/>
                  <a:gd name="T16" fmla="*/ 0 w 710"/>
                  <a:gd name="T17" fmla="*/ 0 h 121"/>
                  <a:gd name="T18" fmla="*/ 0 w 710"/>
                  <a:gd name="T19" fmla="*/ 0 h 121"/>
                  <a:gd name="T20" fmla="*/ 0 w 710"/>
                  <a:gd name="T21" fmla="*/ 0 h 121"/>
                  <a:gd name="T22" fmla="*/ 0 w 710"/>
                  <a:gd name="T23" fmla="*/ 0 h 121"/>
                  <a:gd name="T24" fmla="*/ 0 w 710"/>
                  <a:gd name="T25" fmla="*/ 0 h 121"/>
                  <a:gd name="T26" fmla="*/ 0 w 710"/>
                  <a:gd name="T27" fmla="*/ 0 h 121"/>
                  <a:gd name="T28" fmla="*/ 0 w 710"/>
                  <a:gd name="T29" fmla="*/ 0 h 121"/>
                  <a:gd name="T30" fmla="*/ 0 w 710"/>
                  <a:gd name="T31" fmla="*/ 0 h 121"/>
                  <a:gd name="T32" fmla="*/ 0 w 710"/>
                  <a:gd name="T33" fmla="*/ 0 h 121"/>
                  <a:gd name="T34" fmla="*/ 0 w 710"/>
                  <a:gd name="T35" fmla="*/ 0 h 121"/>
                  <a:gd name="T36" fmla="*/ 0 w 710"/>
                  <a:gd name="T37" fmla="*/ 0 h 121"/>
                  <a:gd name="T38" fmla="*/ 0 w 710"/>
                  <a:gd name="T39" fmla="*/ 0 h 121"/>
                  <a:gd name="T40" fmla="*/ 0 w 710"/>
                  <a:gd name="T41" fmla="*/ 0 h 121"/>
                  <a:gd name="T42" fmla="*/ 0 w 710"/>
                  <a:gd name="T43" fmla="*/ 0 h 121"/>
                  <a:gd name="T44" fmla="*/ 0 w 710"/>
                  <a:gd name="T45" fmla="*/ 0 h 121"/>
                  <a:gd name="T46" fmla="*/ 0 w 710"/>
                  <a:gd name="T47" fmla="*/ 0 h 121"/>
                  <a:gd name="T48" fmla="*/ 0 w 710"/>
                  <a:gd name="T49" fmla="*/ 0 h 121"/>
                  <a:gd name="T50" fmla="*/ 0 w 710"/>
                  <a:gd name="T51" fmla="*/ 0 h 121"/>
                  <a:gd name="T52" fmla="*/ 0 w 710"/>
                  <a:gd name="T53" fmla="*/ 0 h 121"/>
                  <a:gd name="T54" fmla="*/ 0 w 710"/>
                  <a:gd name="T55" fmla="*/ 0 h 121"/>
                  <a:gd name="T56" fmla="*/ 0 w 710"/>
                  <a:gd name="T57" fmla="*/ 0 h 121"/>
                  <a:gd name="T58" fmla="*/ 0 w 710"/>
                  <a:gd name="T59" fmla="*/ 0 h 121"/>
                  <a:gd name="T60" fmla="*/ 0 w 710"/>
                  <a:gd name="T61" fmla="*/ 0 h 121"/>
                  <a:gd name="T62" fmla="*/ 0 w 710"/>
                  <a:gd name="T63" fmla="*/ 0 h 121"/>
                  <a:gd name="T64" fmla="*/ 0 w 710"/>
                  <a:gd name="T65" fmla="*/ 0 h 121"/>
                  <a:gd name="T66" fmla="*/ 0 w 710"/>
                  <a:gd name="T67" fmla="*/ 0 h 121"/>
                  <a:gd name="T68" fmla="*/ 0 w 710"/>
                  <a:gd name="T69" fmla="*/ 0 h 1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10" h="121">
                    <a:moveTo>
                      <a:pt x="7" y="49"/>
                    </a:moveTo>
                    <a:lnTo>
                      <a:pt x="10" y="51"/>
                    </a:lnTo>
                    <a:lnTo>
                      <a:pt x="21" y="56"/>
                    </a:lnTo>
                    <a:lnTo>
                      <a:pt x="38" y="63"/>
                    </a:lnTo>
                    <a:lnTo>
                      <a:pt x="62" y="73"/>
                    </a:lnTo>
                    <a:lnTo>
                      <a:pt x="92" y="83"/>
                    </a:lnTo>
                    <a:lnTo>
                      <a:pt x="128" y="93"/>
                    </a:lnTo>
                    <a:lnTo>
                      <a:pt x="168" y="103"/>
                    </a:lnTo>
                    <a:lnTo>
                      <a:pt x="213" y="111"/>
                    </a:lnTo>
                    <a:lnTo>
                      <a:pt x="263" y="118"/>
                    </a:lnTo>
                    <a:lnTo>
                      <a:pt x="317" y="121"/>
                    </a:lnTo>
                    <a:lnTo>
                      <a:pt x="375" y="121"/>
                    </a:lnTo>
                    <a:lnTo>
                      <a:pt x="436" y="118"/>
                    </a:lnTo>
                    <a:lnTo>
                      <a:pt x="500" y="109"/>
                    </a:lnTo>
                    <a:lnTo>
                      <a:pt x="567" y="93"/>
                    </a:lnTo>
                    <a:lnTo>
                      <a:pt x="636" y="71"/>
                    </a:lnTo>
                    <a:lnTo>
                      <a:pt x="706" y="43"/>
                    </a:lnTo>
                    <a:lnTo>
                      <a:pt x="710" y="0"/>
                    </a:lnTo>
                    <a:lnTo>
                      <a:pt x="706" y="2"/>
                    </a:lnTo>
                    <a:lnTo>
                      <a:pt x="695" y="7"/>
                    </a:lnTo>
                    <a:lnTo>
                      <a:pt x="674" y="15"/>
                    </a:lnTo>
                    <a:lnTo>
                      <a:pt x="648" y="25"/>
                    </a:lnTo>
                    <a:lnTo>
                      <a:pt x="615" y="35"/>
                    </a:lnTo>
                    <a:lnTo>
                      <a:pt x="577" y="46"/>
                    </a:lnTo>
                    <a:lnTo>
                      <a:pt x="534" y="57"/>
                    </a:lnTo>
                    <a:lnTo>
                      <a:pt x="486" y="66"/>
                    </a:lnTo>
                    <a:lnTo>
                      <a:pt x="434" y="74"/>
                    </a:lnTo>
                    <a:lnTo>
                      <a:pt x="377" y="78"/>
                    </a:lnTo>
                    <a:lnTo>
                      <a:pt x="318" y="79"/>
                    </a:lnTo>
                    <a:lnTo>
                      <a:pt x="257" y="76"/>
                    </a:lnTo>
                    <a:lnTo>
                      <a:pt x="194" y="68"/>
                    </a:lnTo>
                    <a:lnTo>
                      <a:pt x="130" y="54"/>
                    </a:lnTo>
                    <a:lnTo>
                      <a:pt x="65" y="33"/>
                    </a:lnTo>
                    <a:lnTo>
                      <a:pt x="0" y="6"/>
                    </a:lnTo>
                    <a:lnTo>
                      <a:pt x="7" y="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61" name="Freeform 291"/>
              <p:cNvSpPr>
                <a:spLocks/>
              </p:cNvSpPr>
              <p:nvPr/>
            </p:nvSpPr>
            <p:spPr bwMode="auto">
              <a:xfrm>
                <a:off x="743" y="2122"/>
                <a:ext cx="124" cy="23"/>
              </a:xfrm>
              <a:custGeom>
                <a:avLst/>
                <a:gdLst>
                  <a:gd name="T0" fmla="*/ 0 w 618"/>
                  <a:gd name="T1" fmla="*/ 0 h 116"/>
                  <a:gd name="T2" fmla="*/ 0 w 618"/>
                  <a:gd name="T3" fmla="*/ 0 h 116"/>
                  <a:gd name="T4" fmla="*/ 0 w 618"/>
                  <a:gd name="T5" fmla="*/ 0 h 116"/>
                  <a:gd name="T6" fmla="*/ 0 w 618"/>
                  <a:gd name="T7" fmla="*/ 0 h 116"/>
                  <a:gd name="T8" fmla="*/ 0 w 618"/>
                  <a:gd name="T9" fmla="*/ 0 h 116"/>
                  <a:gd name="T10" fmla="*/ 0 w 618"/>
                  <a:gd name="T11" fmla="*/ 0 h 116"/>
                  <a:gd name="T12" fmla="*/ 0 w 618"/>
                  <a:gd name="T13" fmla="*/ 0 h 116"/>
                  <a:gd name="T14" fmla="*/ 0 w 618"/>
                  <a:gd name="T15" fmla="*/ 0 h 116"/>
                  <a:gd name="T16" fmla="*/ 0 w 618"/>
                  <a:gd name="T17" fmla="*/ 0 h 116"/>
                  <a:gd name="T18" fmla="*/ 0 w 618"/>
                  <a:gd name="T19" fmla="*/ 0 h 116"/>
                  <a:gd name="T20" fmla="*/ 0 w 618"/>
                  <a:gd name="T21" fmla="*/ 0 h 116"/>
                  <a:gd name="T22" fmla="*/ 0 w 618"/>
                  <a:gd name="T23" fmla="*/ 0 h 116"/>
                  <a:gd name="T24" fmla="*/ 0 w 618"/>
                  <a:gd name="T25" fmla="*/ 0 h 116"/>
                  <a:gd name="T26" fmla="*/ 0 w 618"/>
                  <a:gd name="T27" fmla="*/ 0 h 116"/>
                  <a:gd name="T28" fmla="*/ 0 w 618"/>
                  <a:gd name="T29" fmla="*/ 0 h 116"/>
                  <a:gd name="T30" fmla="*/ 0 w 618"/>
                  <a:gd name="T31" fmla="*/ 0 h 116"/>
                  <a:gd name="T32" fmla="*/ 0 w 618"/>
                  <a:gd name="T33" fmla="*/ 0 h 116"/>
                  <a:gd name="T34" fmla="*/ 0 w 618"/>
                  <a:gd name="T35" fmla="*/ 0 h 116"/>
                  <a:gd name="T36" fmla="*/ 0 w 618"/>
                  <a:gd name="T37" fmla="*/ 0 h 116"/>
                  <a:gd name="T38" fmla="*/ 0 w 618"/>
                  <a:gd name="T39" fmla="*/ 0 h 116"/>
                  <a:gd name="T40" fmla="*/ 0 w 618"/>
                  <a:gd name="T41" fmla="*/ 0 h 116"/>
                  <a:gd name="T42" fmla="*/ 0 w 618"/>
                  <a:gd name="T43" fmla="*/ 0 h 116"/>
                  <a:gd name="T44" fmla="*/ 0 w 618"/>
                  <a:gd name="T45" fmla="*/ 0 h 116"/>
                  <a:gd name="T46" fmla="*/ 0 w 618"/>
                  <a:gd name="T47" fmla="*/ 0 h 116"/>
                  <a:gd name="T48" fmla="*/ 0 w 618"/>
                  <a:gd name="T49" fmla="*/ 0 h 116"/>
                  <a:gd name="T50" fmla="*/ 0 w 618"/>
                  <a:gd name="T51" fmla="*/ 0 h 116"/>
                  <a:gd name="T52" fmla="*/ 0 w 618"/>
                  <a:gd name="T53" fmla="*/ 0 h 116"/>
                  <a:gd name="T54" fmla="*/ 0 w 618"/>
                  <a:gd name="T55" fmla="*/ 0 h 116"/>
                  <a:gd name="T56" fmla="*/ 0 w 618"/>
                  <a:gd name="T57" fmla="*/ 0 h 116"/>
                  <a:gd name="T58" fmla="*/ 0 w 618"/>
                  <a:gd name="T59" fmla="*/ 0 h 116"/>
                  <a:gd name="T60" fmla="*/ 0 w 618"/>
                  <a:gd name="T61" fmla="*/ 0 h 116"/>
                  <a:gd name="T62" fmla="*/ 0 w 618"/>
                  <a:gd name="T63" fmla="*/ 0 h 116"/>
                  <a:gd name="T64" fmla="*/ 0 w 618"/>
                  <a:gd name="T65" fmla="*/ 0 h 116"/>
                  <a:gd name="T66" fmla="*/ 0 w 618"/>
                  <a:gd name="T67" fmla="*/ 0 h 116"/>
                  <a:gd name="T68" fmla="*/ 0 w 618"/>
                  <a:gd name="T69" fmla="*/ 0 h 116"/>
                  <a:gd name="T70" fmla="*/ 0 w 618"/>
                  <a:gd name="T71" fmla="*/ 0 h 116"/>
                  <a:gd name="T72" fmla="*/ 0 w 618"/>
                  <a:gd name="T73" fmla="*/ 0 h 116"/>
                  <a:gd name="T74" fmla="*/ 0 w 618"/>
                  <a:gd name="T75" fmla="*/ 0 h 116"/>
                  <a:gd name="T76" fmla="*/ 0 w 618"/>
                  <a:gd name="T77" fmla="*/ 0 h 116"/>
                  <a:gd name="T78" fmla="*/ 0 w 618"/>
                  <a:gd name="T79" fmla="*/ 0 h 116"/>
                  <a:gd name="T80" fmla="*/ 0 w 618"/>
                  <a:gd name="T81" fmla="*/ 0 h 116"/>
                  <a:gd name="T82" fmla="*/ 0 w 618"/>
                  <a:gd name="T83" fmla="*/ 0 h 116"/>
                  <a:gd name="T84" fmla="*/ 0 w 618"/>
                  <a:gd name="T85" fmla="*/ 0 h 1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18" h="116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8" y="12"/>
                    </a:lnTo>
                    <a:lnTo>
                      <a:pt x="49" y="20"/>
                    </a:lnTo>
                    <a:lnTo>
                      <a:pt x="77" y="29"/>
                    </a:lnTo>
                    <a:lnTo>
                      <a:pt x="108" y="39"/>
                    </a:lnTo>
                    <a:lnTo>
                      <a:pt x="144" y="48"/>
                    </a:lnTo>
                    <a:lnTo>
                      <a:pt x="184" y="56"/>
                    </a:lnTo>
                    <a:lnTo>
                      <a:pt x="228" y="61"/>
                    </a:lnTo>
                    <a:lnTo>
                      <a:pt x="276" y="65"/>
                    </a:lnTo>
                    <a:lnTo>
                      <a:pt x="327" y="66"/>
                    </a:lnTo>
                    <a:lnTo>
                      <a:pt x="382" y="62"/>
                    </a:lnTo>
                    <a:lnTo>
                      <a:pt x="437" y="54"/>
                    </a:lnTo>
                    <a:lnTo>
                      <a:pt x="496" y="42"/>
                    </a:lnTo>
                    <a:lnTo>
                      <a:pt x="555" y="24"/>
                    </a:lnTo>
                    <a:lnTo>
                      <a:pt x="618" y="0"/>
                    </a:lnTo>
                    <a:lnTo>
                      <a:pt x="618" y="35"/>
                    </a:lnTo>
                    <a:lnTo>
                      <a:pt x="616" y="37"/>
                    </a:lnTo>
                    <a:lnTo>
                      <a:pt x="614" y="43"/>
                    </a:lnTo>
                    <a:lnTo>
                      <a:pt x="609" y="50"/>
                    </a:lnTo>
                    <a:lnTo>
                      <a:pt x="600" y="57"/>
                    </a:lnTo>
                    <a:lnTo>
                      <a:pt x="596" y="58"/>
                    </a:lnTo>
                    <a:lnTo>
                      <a:pt x="586" y="62"/>
                    </a:lnTo>
                    <a:lnTo>
                      <a:pt x="571" y="68"/>
                    </a:lnTo>
                    <a:lnTo>
                      <a:pt x="550" y="76"/>
                    </a:lnTo>
                    <a:lnTo>
                      <a:pt x="523" y="84"/>
                    </a:lnTo>
                    <a:lnTo>
                      <a:pt x="492" y="92"/>
                    </a:lnTo>
                    <a:lnTo>
                      <a:pt x="457" y="100"/>
                    </a:lnTo>
                    <a:lnTo>
                      <a:pt x="418" y="107"/>
                    </a:lnTo>
                    <a:lnTo>
                      <a:pt x="375" y="112"/>
                    </a:lnTo>
                    <a:lnTo>
                      <a:pt x="330" y="116"/>
                    </a:lnTo>
                    <a:lnTo>
                      <a:pt x="281" y="116"/>
                    </a:lnTo>
                    <a:lnTo>
                      <a:pt x="230" y="112"/>
                    </a:lnTo>
                    <a:lnTo>
                      <a:pt x="178" y="105"/>
                    </a:lnTo>
                    <a:lnTo>
                      <a:pt x="125" y="94"/>
                    </a:lnTo>
                    <a:lnTo>
                      <a:pt x="71" y="78"/>
                    </a:lnTo>
                    <a:lnTo>
                      <a:pt x="16" y="56"/>
                    </a:lnTo>
                    <a:lnTo>
                      <a:pt x="13" y="54"/>
                    </a:lnTo>
                    <a:lnTo>
                      <a:pt x="8" y="51"/>
                    </a:lnTo>
                    <a:lnTo>
                      <a:pt x="3" y="44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62" name="Freeform 292"/>
              <p:cNvSpPr>
                <a:spLocks/>
              </p:cNvSpPr>
              <p:nvPr/>
            </p:nvSpPr>
            <p:spPr bwMode="auto">
              <a:xfrm>
                <a:off x="745" y="1896"/>
                <a:ext cx="119" cy="18"/>
              </a:xfrm>
              <a:custGeom>
                <a:avLst/>
                <a:gdLst>
                  <a:gd name="T0" fmla="*/ 0 w 593"/>
                  <a:gd name="T1" fmla="*/ 0 h 91"/>
                  <a:gd name="T2" fmla="*/ 0 w 593"/>
                  <a:gd name="T3" fmla="*/ 0 h 91"/>
                  <a:gd name="T4" fmla="*/ 0 w 593"/>
                  <a:gd name="T5" fmla="*/ 0 h 91"/>
                  <a:gd name="T6" fmla="*/ 0 w 593"/>
                  <a:gd name="T7" fmla="*/ 0 h 91"/>
                  <a:gd name="T8" fmla="*/ 0 w 593"/>
                  <a:gd name="T9" fmla="*/ 0 h 91"/>
                  <a:gd name="T10" fmla="*/ 0 w 593"/>
                  <a:gd name="T11" fmla="*/ 0 h 91"/>
                  <a:gd name="T12" fmla="*/ 0 w 593"/>
                  <a:gd name="T13" fmla="*/ 0 h 91"/>
                  <a:gd name="T14" fmla="*/ 0 w 593"/>
                  <a:gd name="T15" fmla="*/ 0 h 91"/>
                  <a:gd name="T16" fmla="*/ 0 w 593"/>
                  <a:gd name="T17" fmla="*/ 0 h 91"/>
                  <a:gd name="T18" fmla="*/ 0 w 593"/>
                  <a:gd name="T19" fmla="*/ 0 h 91"/>
                  <a:gd name="T20" fmla="*/ 0 w 593"/>
                  <a:gd name="T21" fmla="*/ 0 h 91"/>
                  <a:gd name="T22" fmla="*/ 0 w 593"/>
                  <a:gd name="T23" fmla="*/ 0 h 91"/>
                  <a:gd name="T24" fmla="*/ 0 w 593"/>
                  <a:gd name="T25" fmla="*/ 0 h 91"/>
                  <a:gd name="T26" fmla="*/ 0 w 593"/>
                  <a:gd name="T27" fmla="*/ 0 h 91"/>
                  <a:gd name="T28" fmla="*/ 0 w 593"/>
                  <a:gd name="T29" fmla="*/ 0 h 91"/>
                  <a:gd name="T30" fmla="*/ 0 w 593"/>
                  <a:gd name="T31" fmla="*/ 0 h 91"/>
                  <a:gd name="T32" fmla="*/ 0 w 593"/>
                  <a:gd name="T33" fmla="*/ 0 h 91"/>
                  <a:gd name="T34" fmla="*/ 0 w 593"/>
                  <a:gd name="T35" fmla="*/ 0 h 91"/>
                  <a:gd name="T36" fmla="*/ 0 w 593"/>
                  <a:gd name="T37" fmla="*/ 0 h 91"/>
                  <a:gd name="T38" fmla="*/ 0 w 593"/>
                  <a:gd name="T39" fmla="*/ 0 h 91"/>
                  <a:gd name="T40" fmla="*/ 0 w 593"/>
                  <a:gd name="T41" fmla="*/ 0 h 91"/>
                  <a:gd name="T42" fmla="*/ 0 w 593"/>
                  <a:gd name="T43" fmla="*/ 0 h 91"/>
                  <a:gd name="T44" fmla="*/ 0 w 593"/>
                  <a:gd name="T45" fmla="*/ 0 h 91"/>
                  <a:gd name="T46" fmla="*/ 0 w 593"/>
                  <a:gd name="T47" fmla="*/ 0 h 91"/>
                  <a:gd name="T48" fmla="*/ 0 w 593"/>
                  <a:gd name="T49" fmla="*/ 0 h 91"/>
                  <a:gd name="T50" fmla="*/ 0 w 593"/>
                  <a:gd name="T51" fmla="*/ 0 h 91"/>
                  <a:gd name="T52" fmla="*/ 0 w 593"/>
                  <a:gd name="T53" fmla="*/ 0 h 91"/>
                  <a:gd name="T54" fmla="*/ 0 w 593"/>
                  <a:gd name="T55" fmla="*/ 0 h 91"/>
                  <a:gd name="T56" fmla="*/ 0 w 593"/>
                  <a:gd name="T57" fmla="*/ 0 h 91"/>
                  <a:gd name="T58" fmla="*/ 0 w 593"/>
                  <a:gd name="T59" fmla="*/ 0 h 91"/>
                  <a:gd name="T60" fmla="*/ 0 w 593"/>
                  <a:gd name="T61" fmla="*/ 0 h 91"/>
                  <a:gd name="T62" fmla="*/ 0 w 593"/>
                  <a:gd name="T63" fmla="*/ 0 h 91"/>
                  <a:gd name="T64" fmla="*/ 0 w 593"/>
                  <a:gd name="T65" fmla="*/ 0 h 91"/>
                  <a:gd name="T66" fmla="*/ 0 w 593"/>
                  <a:gd name="T67" fmla="*/ 0 h 91"/>
                  <a:gd name="T68" fmla="*/ 0 w 593"/>
                  <a:gd name="T69" fmla="*/ 0 h 91"/>
                  <a:gd name="T70" fmla="*/ 0 w 593"/>
                  <a:gd name="T71" fmla="*/ 0 h 91"/>
                  <a:gd name="T72" fmla="*/ 0 w 593"/>
                  <a:gd name="T73" fmla="*/ 0 h 91"/>
                  <a:gd name="T74" fmla="*/ 0 w 593"/>
                  <a:gd name="T75" fmla="*/ 0 h 91"/>
                  <a:gd name="T76" fmla="*/ 0 w 593"/>
                  <a:gd name="T77" fmla="*/ 0 h 91"/>
                  <a:gd name="T78" fmla="*/ 0 w 593"/>
                  <a:gd name="T79" fmla="*/ 0 h 91"/>
                  <a:gd name="T80" fmla="*/ 0 w 593"/>
                  <a:gd name="T81" fmla="*/ 0 h 91"/>
                  <a:gd name="T82" fmla="*/ 0 w 593"/>
                  <a:gd name="T83" fmla="*/ 0 h 91"/>
                  <a:gd name="T84" fmla="*/ 0 w 593"/>
                  <a:gd name="T85" fmla="*/ 0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3" h="91">
                    <a:moveTo>
                      <a:pt x="3" y="0"/>
                    </a:moveTo>
                    <a:lnTo>
                      <a:pt x="7" y="1"/>
                    </a:lnTo>
                    <a:lnTo>
                      <a:pt x="15" y="4"/>
                    </a:lnTo>
                    <a:lnTo>
                      <a:pt x="28" y="10"/>
                    </a:lnTo>
                    <a:lnTo>
                      <a:pt x="47" y="17"/>
                    </a:lnTo>
                    <a:lnTo>
                      <a:pt x="72" y="23"/>
                    </a:lnTo>
                    <a:lnTo>
                      <a:pt x="100" y="31"/>
                    </a:lnTo>
                    <a:lnTo>
                      <a:pt x="133" y="38"/>
                    </a:lnTo>
                    <a:lnTo>
                      <a:pt x="172" y="44"/>
                    </a:lnTo>
                    <a:lnTo>
                      <a:pt x="212" y="49"/>
                    </a:lnTo>
                    <a:lnTo>
                      <a:pt x="257" y="52"/>
                    </a:lnTo>
                    <a:lnTo>
                      <a:pt x="306" y="53"/>
                    </a:lnTo>
                    <a:lnTo>
                      <a:pt x="358" y="49"/>
                    </a:lnTo>
                    <a:lnTo>
                      <a:pt x="412" y="44"/>
                    </a:lnTo>
                    <a:lnTo>
                      <a:pt x="470" y="34"/>
                    </a:lnTo>
                    <a:lnTo>
                      <a:pt x="531" y="19"/>
                    </a:lnTo>
                    <a:lnTo>
                      <a:pt x="593" y="0"/>
                    </a:lnTo>
                    <a:lnTo>
                      <a:pt x="593" y="28"/>
                    </a:lnTo>
                    <a:lnTo>
                      <a:pt x="592" y="30"/>
                    </a:lnTo>
                    <a:lnTo>
                      <a:pt x="590" y="35"/>
                    </a:lnTo>
                    <a:lnTo>
                      <a:pt x="586" y="40"/>
                    </a:lnTo>
                    <a:lnTo>
                      <a:pt x="579" y="44"/>
                    </a:lnTo>
                    <a:lnTo>
                      <a:pt x="576" y="45"/>
                    </a:lnTo>
                    <a:lnTo>
                      <a:pt x="566" y="48"/>
                    </a:lnTo>
                    <a:lnTo>
                      <a:pt x="549" y="53"/>
                    </a:lnTo>
                    <a:lnTo>
                      <a:pt x="527" y="58"/>
                    </a:lnTo>
                    <a:lnTo>
                      <a:pt x="500" y="65"/>
                    </a:lnTo>
                    <a:lnTo>
                      <a:pt x="469" y="72"/>
                    </a:lnTo>
                    <a:lnTo>
                      <a:pt x="432" y="78"/>
                    </a:lnTo>
                    <a:lnTo>
                      <a:pt x="394" y="83"/>
                    </a:lnTo>
                    <a:lnTo>
                      <a:pt x="351" y="88"/>
                    </a:lnTo>
                    <a:lnTo>
                      <a:pt x="306" y="90"/>
                    </a:lnTo>
                    <a:lnTo>
                      <a:pt x="260" y="91"/>
                    </a:lnTo>
                    <a:lnTo>
                      <a:pt x="211" y="89"/>
                    </a:lnTo>
                    <a:lnTo>
                      <a:pt x="163" y="83"/>
                    </a:lnTo>
                    <a:lnTo>
                      <a:pt x="113" y="74"/>
                    </a:lnTo>
                    <a:lnTo>
                      <a:pt x="63" y="61"/>
                    </a:lnTo>
                    <a:lnTo>
                      <a:pt x="15" y="44"/>
                    </a:lnTo>
                    <a:lnTo>
                      <a:pt x="12" y="43"/>
                    </a:lnTo>
                    <a:lnTo>
                      <a:pt x="8" y="39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63" name="Freeform 293"/>
              <p:cNvSpPr>
                <a:spLocks/>
              </p:cNvSpPr>
              <p:nvPr/>
            </p:nvSpPr>
            <p:spPr bwMode="auto">
              <a:xfrm>
                <a:off x="772" y="1997"/>
                <a:ext cx="10" cy="21"/>
              </a:xfrm>
              <a:custGeom>
                <a:avLst/>
                <a:gdLst>
                  <a:gd name="T0" fmla="*/ 0 w 50"/>
                  <a:gd name="T1" fmla="*/ 0 h 100"/>
                  <a:gd name="T2" fmla="*/ 0 w 50"/>
                  <a:gd name="T3" fmla="*/ 0 h 100"/>
                  <a:gd name="T4" fmla="*/ 0 w 50"/>
                  <a:gd name="T5" fmla="*/ 0 h 100"/>
                  <a:gd name="T6" fmla="*/ 0 w 50"/>
                  <a:gd name="T7" fmla="*/ 0 h 100"/>
                  <a:gd name="T8" fmla="*/ 0 w 50"/>
                  <a:gd name="T9" fmla="*/ 0 h 100"/>
                  <a:gd name="T10" fmla="*/ 0 w 50"/>
                  <a:gd name="T11" fmla="*/ 0 h 100"/>
                  <a:gd name="T12" fmla="*/ 0 w 50"/>
                  <a:gd name="T13" fmla="*/ 0 h 100"/>
                  <a:gd name="T14" fmla="*/ 0 w 50"/>
                  <a:gd name="T15" fmla="*/ 0 h 100"/>
                  <a:gd name="T16" fmla="*/ 0 w 50"/>
                  <a:gd name="T17" fmla="*/ 0 h 100"/>
                  <a:gd name="T18" fmla="*/ 0 w 50"/>
                  <a:gd name="T19" fmla="*/ 0 h 100"/>
                  <a:gd name="T20" fmla="*/ 0 w 50"/>
                  <a:gd name="T21" fmla="*/ 0 h 100"/>
                  <a:gd name="T22" fmla="*/ 0 w 50"/>
                  <a:gd name="T23" fmla="*/ 0 h 100"/>
                  <a:gd name="T24" fmla="*/ 0 w 50"/>
                  <a:gd name="T25" fmla="*/ 0 h 100"/>
                  <a:gd name="T26" fmla="*/ 0 w 50"/>
                  <a:gd name="T27" fmla="*/ 0 h 100"/>
                  <a:gd name="T28" fmla="*/ 0 w 50"/>
                  <a:gd name="T29" fmla="*/ 0 h 100"/>
                  <a:gd name="T30" fmla="*/ 0 w 50"/>
                  <a:gd name="T31" fmla="*/ 0 h 100"/>
                  <a:gd name="T32" fmla="*/ 0 w 50"/>
                  <a:gd name="T33" fmla="*/ 0 h 100"/>
                  <a:gd name="T34" fmla="*/ 0 w 50"/>
                  <a:gd name="T35" fmla="*/ 0 h 100"/>
                  <a:gd name="T36" fmla="*/ 0 w 50"/>
                  <a:gd name="T37" fmla="*/ 0 h 100"/>
                  <a:gd name="T38" fmla="*/ 0 w 50"/>
                  <a:gd name="T39" fmla="*/ 0 h 100"/>
                  <a:gd name="T40" fmla="*/ 0 w 50"/>
                  <a:gd name="T41" fmla="*/ 0 h 100"/>
                  <a:gd name="T42" fmla="*/ 0 w 50"/>
                  <a:gd name="T43" fmla="*/ 0 h 100"/>
                  <a:gd name="T44" fmla="*/ 0 w 50"/>
                  <a:gd name="T45" fmla="*/ 0 h 100"/>
                  <a:gd name="T46" fmla="*/ 0 w 50"/>
                  <a:gd name="T47" fmla="*/ 0 h 100"/>
                  <a:gd name="T48" fmla="*/ 0 w 50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" h="100">
                    <a:moveTo>
                      <a:pt x="48" y="13"/>
                    </a:moveTo>
                    <a:lnTo>
                      <a:pt x="47" y="12"/>
                    </a:lnTo>
                    <a:lnTo>
                      <a:pt x="43" y="9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4" y="23"/>
                    </a:lnTo>
                    <a:lnTo>
                      <a:pt x="0" y="42"/>
                    </a:lnTo>
                    <a:lnTo>
                      <a:pt x="2" y="69"/>
                    </a:lnTo>
                    <a:lnTo>
                      <a:pt x="15" y="100"/>
                    </a:lnTo>
                    <a:lnTo>
                      <a:pt x="14" y="96"/>
                    </a:lnTo>
                    <a:lnTo>
                      <a:pt x="13" y="87"/>
                    </a:lnTo>
                    <a:lnTo>
                      <a:pt x="14" y="76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5" y="61"/>
                    </a:lnTo>
                    <a:lnTo>
                      <a:pt x="32" y="58"/>
                    </a:lnTo>
                    <a:lnTo>
                      <a:pt x="39" y="53"/>
                    </a:lnTo>
                    <a:lnTo>
                      <a:pt x="44" y="46"/>
                    </a:lnTo>
                    <a:lnTo>
                      <a:pt x="49" y="37"/>
                    </a:lnTo>
                    <a:lnTo>
                      <a:pt x="50" y="27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64" name="Freeform 294"/>
              <p:cNvSpPr>
                <a:spLocks/>
              </p:cNvSpPr>
              <p:nvPr/>
            </p:nvSpPr>
            <p:spPr bwMode="auto">
              <a:xfrm>
                <a:off x="745" y="2123"/>
                <a:ext cx="119" cy="14"/>
              </a:xfrm>
              <a:custGeom>
                <a:avLst/>
                <a:gdLst>
                  <a:gd name="T0" fmla="*/ 0 w 597"/>
                  <a:gd name="T1" fmla="*/ 0 h 70"/>
                  <a:gd name="T2" fmla="*/ 0 w 597"/>
                  <a:gd name="T3" fmla="*/ 0 h 70"/>
                  <a:gd name="T4" fmla="*/ 0 w 597"/>
                  <a:gd name="T5" fmla="*/ 0 h 70"/>
                  <a:gd name="T6" fmla="*/ 0 w 597"/>
                  <a:gd name="T7" fmla="*/ 0 h 70"/>
                  <a:gd name="T8" fmla="*/ 0 w 597"/>
                  <a:gd name="T9" fmla="*/ 0 h 70"/>
                  <a:gd name="T10" fmla="*/ 0 w 597"/>
                  <a:gd name="T11" fmla="*/ 0 h 70"/>
                  <a:gd name="T12" fmla="*/ 0 w 597"/>
                  <a:gd name="T13" fmla="*/ 0 h 70"/>
                  <a:gd name="T14" fmla="*/ 0 w 597"/>
                  <a:gd name="T15" fmla="*/ 0 h 70"/>
                  <a:gd name="T16" fmla="*/ 0 w 597"/>
                  <a:gd name="T17" fmla="*/ 0 h 70"/>
                  <a:gd name="T18" fmla="*/ 0 w 597"/>
                  <a:gd name="T19" fmla="*/ 0 h 70"/>
                  <a:gd name="T20" fmla="*/ 0 w 597"/>
                  <a:gd name="T21" fmla="*/ 0 h 70"/>
                  <a:gd name="T22" fmla="*/ 0 w 597"/>
                  <a:gd name="T23" fmla="*/ 0 h 70"/>
                  <a:gd name="T24" fmla="*/ 0 w 597"/>
                  <a:gd name="T25" fmla="*/ 0 h 70"/>
                  <a:gd name="T26" fmla="*/ 0 w 597"/>
                  <a:gd name="T27" fmla="*/ 0 h 70"/>
                  <a:gd name="T28" fmla="*/ 0 w 597"/>
                  <a:gd name="T29" fmla="*/ 0 h 70"/>
                  <a:gd name="T30" fmla="*/ 0 w 597"/>
                  <a:gd name="T31" fmla="*/ 0 h 70"/>
                  <a:gd name="T32" fmla="*/ 0 w 597"/>
                  <a:gd name="T33" fmla="*/ 0 h 70"/>
                  <a:gd name="T34" fmla="*/ 0 w 597"/>
                  <a:gd name="T35" fmla="*/ 0 h 70"/>
                  <a:gd name="T36" fmla="*/ 0 w 597"/>
                  <a:gd name="T37" fmla="*/ 0 h 70"/>
                  <a:gd name="T38" fmla="*/ 0 w 597"/>
                  <a:gd name="T39" fmla="*/ 0 h 70"/>
                  <a:gd name="T40" fmla="*/ 0 w 597"/>
                  <a:gd name="T41" fmla="*/ 0 h 70"/>
                  <a:gd name="T42" fmla="*/ 0 w 597"/>
                  <a:gd name="T43" fmla="*/ 0 h 70"/>
                  <a:gd name="T44" fmla="*/ 0 w 597"/>
                  <a:gd name="T45" fmla="*/ 0 h 70"/>
                  <a:gd name="T46" fmla="*/ 0 w 597"/>
                  <a:gd name="T47" fmla="*/ 0 h 70"/>
                  <a:gd name="T48" fmla="*/ 0 w 597"/>
                  <a:gd name="T49" fmla="*/ 0 h 70"/>
                  <a:gd name="T50" fmla="*/ 0 w 597"/>
                  <a:gd name="T51" fmla="*/ 0 h 70"/>
                  <a:gd name="T52" fmla="*/ 0 w 597"/>
                  <a:gd name="T53" fmla="*/ 0 h 70"/>
                  <a:gd name="T54" fmla="*/ 0 w 597"/>
                  <a:gd name="T55" fmla="*/ 0 h 70"/>
                  <a:gd name="T56" fmla="*/ 0 w 597"/>
                  <a:gd name="T57" fmla="*/ 0 h 70"/>
                  <a:gd name="T58" fmla="*/ 0 w 597"/>
                  <a:gd name="T59" fmla="*/ 0 h 70"/>
                  <a:gd name="T60" fmla="*/ 0 w 597"/>
                  <a:gd name="T61" fmla="*/ 0 h 70"/>
                  <a:gd name="T62" fmla="*/ 0 w 597"/>
                  <a:gd name="T63" fmla="*/ 0 h 70"/>
                  <a:gd name="T64" fmla="*/ 0 w 597"/>
                  <a:gd name="T65" fmla="*/ 0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70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7" y="12"/>
                    </a:lnTo>
                    <a:lnTo>
                      <a:pt x="48" y="20"/>
                    </a:lnTo>
                    <a:lnTo>
                      <a:pt x="73" y="29"/>
                    </a:lnTo>
                    <a:lnTo>
                      <a:pt x="104" y="38"/>
                    </a:lnTo>
                    <a:lnTo>
                      <a:pt x="139" y="48"/>
                    </a:lnTo>
                    <a:lnTo>
                      <a:pt x="178" y="54"/>
                    </a:lnTo>
                    <a:lnTo>
                      <a:pt x="220" y="61"/>
                    </a:lnTo>
                    <a:lnTo>
                      <a:pt x="266" y="65"/>
                    </a:lnTo>
                    <a:lnTo>
                      <a:pt x="316" y="65"/>
                    </a:lnTo>
                    <a:lnTo>
                      <a:pt x="368" y="61"/>
                    </a:lnTo>
                    <a:lnTo>
                      <a:pt x="422" y="54"/>
                    </a:lnTo>
                    <a:lnTo>
                      <a:pt x="479" y="42"/>
                    </a:lnTo>
                    <a:lnTo>
                      <a:pt x="537" y="24"/>
                    </a:lnTo>
                    <a:lnTo>
                      <a:pt x="597" y="0"/>
                    </a:lnTo>
                    <a:lnTo>
                      <a:pt x="594" y="2"/>
                    </a:lnTo>
                    <a:lnTo>
                      <a:pt x="585" y="7"/>
                    </a:lnTo>
                    <a:lnTo>
                      <a:pt x="569" y="14"/>
                    </a:lnTo>
                    <a:lnTo>
                      <a:pt x="549" y="23"/>
                    </a:lnTo>
                    <a:lnTo>
                      <a:pt x="523" y="32"/>
                    </a:lnTo>
                    <a:lnTo>
                      <a:pt x="491" y="42"/>
                    </a:lnTo>
                    <a:lnTo>
                      <a:pt x="456" y="51"/>
                    </a:lnTo>
                    <a:lnTo>
                      <a:pt x="416" y="59"/>
                    </a:lnTo>
                    <a:lnTo>
                      <a:pt x="374" y="66"/>
                    </a:lnTo>
                    <a:lnTo>
                      <a:pt x="327" y="69"/>
                    </a:lnTo>
                    <a:lnTo>
                      <a:pt x="277" y="70"/>
                    </a:lnTo>
                    <a:lnTo>
                      <a:pt x="226" y="67"/>
                    </a:lnTo>
                    <a:lnTo>
                      <a:pt x="171" y="59"/>
                    </a:lnTo>
                    <a:lnTo>
                      <a:pt x="116" y="45"/>
                    </a:lnTo>
                    <a:lnTo>
                      <a:pt x="58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65" name="Freeform 295"/>
              <p:cNvSpPr>
                <a:spLocks/>
              </p:cNvSpPr>
              <p:nvPr/>
            </p:nvSpPr>
            <p:spPr bwMode="auto">
              <a:xfrm>
                <a:off x="735" y="2071"/>
                <a:ext cx="138" cy="16"/>
              </a:xfrm>
              <a:custGeom>
                <a:avLst/>
                <a:gdLst>
                  <a:gd name="T0" fmla="*/ 0 w 692"/>
                  <a:gd name="T1" fmla="*/ 0 h 82"/>
                  <a:gd name="T2" fmla="*/ 0 w 692"/>
                  <a:gd name="T3" fmla="*/ 0 h 82"/>
                  <a:gd name="T4" fmla="*/ 0 w 692"/>
                  <a:gd name="T5" fmla="*/ 0 h 82"/>
                  <a:gd name="T6" fmla="*/ 0 w 692"/>
                  <a:gd name="T7" fmla="*/ 0 h 82"/>
                  <a:gd name="T8" fmla="*/ 0 w 692"/>
                  <a:gd name="T9" fmla="*/ 0 h 82"/>
                  <a:gd name="T10" fmla="*/ 0 w 692"/>
                  <a:gd name="T11" fmla="*/ 0 h 82"/>
                  <a:gd name="T12" fmla="*/ 0 w 692"/>
                  <a:gd name="T13" fmla="*/ 0 h 82"/>
                  <a:gd name="T14" fmla="*/ 0 w 692"/>
                  <a:gd name="T15" fmla="*/ 0 h 82"/>
                  <a:gd name="T16" fmla="*/ 0 w 692"/>
                  <a:gd name="T17" fmla="*/ 0 h 82"/>
                  <a:gd name="T18" fmla="*/ 0 w 692"/>
                  <a:gd name="T19" fmla="*/ 0 h 82"/>
                  <a:gd name="T20" fmla="*/ 0 w 692"/>
                  <a:gd name="T21" fmla="*/ 0 h 82"/>
                  <a:gd name="T22" fmla="*/ 0 w 692"/>
                  <a:gd name="T23" fmla="*/ 0 h 82"/>
                  <a:gd name="T24" fmla="*/ 0 w 692"/>
                  <a:gd name="T25" fmla="*/ 0 h 82"/>
                  <a:gd name="T26" fmla="*/ 0 w 692"/>
                  <a:gd name="T27" fmla="*/ 0 h 82"/>
                  <a:gd name="T28" fmla="*/ 0 w 692"/>
                  <a:gd name="T29" fmla="*/ 0 h 82"/>
                  <a:gd name="T30" fmla="*/ 0 w 692"/>
                  <a:gd name="T31" fmla="*/ 0 h 82"/>
                  <a:gd name="T32" fmla="*/ 0 w 692"/>
                  <a:gd name="T33" fmla="*/ 0 h 82"/>
                  <a:gd name="T34" fmla="*/ 0 w 692"/>
                  <a:gd name="T35" fmla="*/ 0 h 82"/>
                  <a:gd name="T36" fmla="*/ 0 w 692"/>
                  <a:gd name="T37" fmla="*/ 0 h 82"/>
                  <a:gd name="T38" fmla="*/ 0 w 692"/>
                  <a:gd name="T39" fmla="*/ 0 h 82"/>
                  <a:gd name="T40" fmla="*/ 0 w 692"/>
                  <a:gd name="T41" fmla="*/ 0 h 82"/>
                  <a:gd name="T42" fmla="*/ 0 w 692"/>
                  <a:gd name="T43" fmla="*/ 0 h 82"/>
                  <a:gd name="T44" fmla="*/ 0 w 692"/>
                  <a:gd name="T45" fmla="*/ 0 h 82"/>
                  <a:gd name="T46" fmla="*/ 0 w 692"/>
                  <a:gd name="T47" fmla="*/ 0 h 82"/>
                  <a:gd name="T48" fmla="*/ 0 w 692"/>
                  <a:gd name="T49" fmla="*/ 0 h 82"/>
                  <a:gd name="T50" fmla="*/ 0 w 692"/>
                  <a:gd name="T51" fmla="*/ 0 h 82"/>
                  <a:gd name="T52" fmla="*/ 0 w 692"/>
                  <a:gd name="T53" fmla="*/ 0 h 82"/>
                  <a:gd name="T54" fmla="*/ 0 w 692"/>
                  <a:gd name="T55" fmla="*/ 0 h 82"/>
                  <a:gd name="T56" fmla="*/ 0 w 692"/>
                  <a:gd name="T57" fmla="*/ 0 h 82"/>
                  <a:gd name="T58" fmla="*/ 0 w 692"/>
                  <a:gd name="T59" fmla="*/ 0 h 82"/>
                  <a:gd name="T60" fmla="*/ 0 w 692"/>
                  <a:gd name="T61" fmla="*/ 0 h 82"/>
                  <a:gd name="T62" fmla="*/ 0 w 692"/>
                  <a:gd name="T63" fmla="*/ 0 h 82"/>
                  <a:gd name="T64" fmla="*/ 0 w 692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2" h="82">
                    <a:moveTo>
                      <a:pt x="0" y="7"/>
                    </a:moveTo>
                    <a:lnTo>
                      <a:pt x="3" y="9"/>
                    </a:lnTo>
                    <a:lnTo>
                      <a:pt x="13" y="14"/>
                    </a:lnTo>
                    <a:lnTo>
                      <a:pt x="30" y="21"/>
                    </a:lnTo>
                    <a:lnTo>
                      <a:pt x="54" y="32"/>
                    </a:lnTo>
                    <a:lnTo>
                      <a:pt x="82" y="42"/>
                    </a:lnTo>
                    <a:lnTo>
                      <a:pt x="117" y="52"/>
                    </a:lnTo>
                    <a:lnTo>
                      <a:pt x="157" y="62"/>
                    </a:lnTo>
                    <a:lnTo>
                      <a:pt x="201" y="71"/>
                    </a:lnTo>
                    <a:lnTo>
                      <a:pt x="251" y="78"/>
                    </a:lnTo>
                    <a:lnTo>
                      <a:pt x="304" y="82"/>
                    </a:lnTo>
                    <a:lnTo>
                      <a:pt x="360" y="82"/>
                    </a:lnTo>
                    <a:lnTo>
                      <a:pt x="421" y="77"/>
                    </a:lnTo>
                    <a:lnTo>
                      <a:pt x="484" y="68"/>
                    </a:lnTo>
                    <a:lnTo>
                      <a:pt x="551" y="52"/>
                    </a:lnTo>
                    <a:lnTo>
                      <a:pt x="621" y="29"/>
                    </a:lnTo>
                    <a:lnTo>
                      <a:pt x="692" y="0"/>
                    </a:lnTo>
                    <a:lnTo>
                      <a:pt x="689" y="2"/>
                    </a:lnTo>
                    <a:lnTo>
                      <a:pt x="678" y="7"/>
                    </a:lnTo>
                    <a:lnTo>
                      <a:pt x="660" y="15"/>
                    </a:lnTo>
                    <a:lnTo>
                      <a:pt x="636" y="24"/>
                    </a:lnTo>
                    <a:lnTo>
                      <a:pt x="605" y="34"/>
                    </a:lnTo>
                    <a:lnTo>
                      <a:pt x="570" y="45"/>
                    </a:lnTo>
                    <a:lnTo>
                      <a:pt x="530" y="55"/>
                    </a:lnTo>
                    <a:lnTo>
                      <a:pt x="483" y="65"/>
                    </a:lnTo>
                    <a:lnTo>
                      <a:pt x="434" y="71"/>
                    </a:lnTo>
                    <a:lnTo>
                      <a:pt x="381" y="76"/>
                    </a:lnTo>
                    <a:lnTo>
                      <a:pt x="323" y="77"/>
                    </a:lnTo>
                    <a:lnTo>
                      <a:pt x="263" y="75"/>
                    </a:lnTo>
                    <a:lnTo>
                      <a:pt x="200" y="67"/>
                    </a:lnTo>
                    <a:lnTo>
                      <a:pt x="135" y="53"/>
                    </a:lnTo>
                    <a:lnTo>
                      <a:pt x="68" y="3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66" name="Freeform 296"/>
              <p:cNvSpPr>
                <a:spLocks/>
              </p:cNvSpPr>
              <p:nvPr/>
            </p:nvSpPr>
            <p:spPr bwMode="auto">
              <a:xfrm>
                <a:off x="739" y="1939"/>
                <a:ext cx="127" cy="16"/>
              </a:xfrm>
              <a:custGeom>
                <a:avLst/>
                <a:gdLst>
                  <a:gd name="T0" fmla="*/ 0 w 654"/>
                  <a:gd name="T1" fmla="*/ 0 h 79"/>
                  <a:gd name="T2" fmla="*/ 0 w 654"/>
                  <a:gd name="T3" fmla="*/ 0 h 79"/>
                  <a:gd name="T4" fmla="*/ 0 w 654"/>
                  <a:gd name="T5" fmla="*/ 0 h 79"/>
                  <a:gd name="T6" fmla="*/ 0 w 654"/>
                  <a:gd name="T7" fmla="*/ 0 h 79"/>
                  <a:gd name="T8" fmla="*/ 0 w 654"/>
                  <a:gd name="T9" fmla="*/ 0 h 79"/>
                  <a:gd name="T10" fmla="*/ 0 w 654"/>
                  <a:gd name="T11" fmla="*/ 0 h 79"/>
                  <a:gd name="T12" fmla="*/ 0 w 654"/>
                  <a:gd name="T13" fmla="*/ 0 h 79"/>
                  <a:gd name="T14" fmla="*/ 0 w 654"/>
                  <a:gd name="T15" fmla="*/ 0 h 79"/>
                  <a:gd name="T16" fmla="*/ 0 w 654"/>
                  <a:gd name="T17" fmla="*/ 0 h 79"/>
                  <a:gd name="T18" fmla="*/ 0 w 654"/>
                  <a:gd name="T19" fmla="*/ 0 h 79"/>
                  <a:gd name="T20" fmla="*/ 0 w 654"/>
                  <a:gd name="T21" fmla="*/ 0 h 79"/>
                  <a:gd name="T22" fmla="*/ 0 w 654"/>
                  <a:gd name="T23" fmla="*/ 0 h 79"/>
                  <a:gd name="T24" fmla="*/ 0 w 654"/>
                  <a:gd name="T25" fmla="*/ 0 h 79"/>
                  <a:gd name="T26" fmla="*/ 0 w 654"/>
                  <a:gd name="T27" fmla="*/ 0 h 79"/>
                  <a:gd name="T28" fmla="*/ 0 w 654"/>
                  <a:gd name="T29" fmla="*/ 0 h 79"/>
                  <a:gd name="T30" fmla="*/ 0 w 654"/>
                  <a:gd name="T31" fmla="*/ 0 h 79"/>
                  <a:gd name="T32" fmla="*/ 0 w 654"/>
                  <a:gd name="T33" fmla="*/ 0 h 79"/>
                  <a:gd name="T34" fmla="*/ 0 w 654"/>
                  <a:gd name="T35" fmla="*/ 0 h 79"/>
                  <a:gd name="T36" fmla="*/ 0 w 654"/>
                  <a:gd name="T37" fmla="*/ 0 h 79"/>
                  <a:gd name="T38" fmla="*/ 0 w 654"/>
                  <a:gd name="T39" fmla="*/ 0 h 79"/>
                  <a:gd name="T40" fmla="*/ 0 w 654"/>
                  <a:gd name="T41" fmla="*/ 0 h 79"/>
                  <a:gd name="T42" fmla="*/ 0 w 654"/>
                  <a:gd name="T43" fmla="*/ 0 h 79"/>
                  <a:gd name="T44" fmla="*/ 0 w 654"/>
                  <a:gd name="T45" fmla="*/ 0 h 79"/>
                  <a:gd name="T46" fmla="*/ 0 w 654"/>
                  <a:gd name="T47" fmla="*/ 0 h 79"/>
                  <a:gd name="T48" fmla="*/ 0 w 654"/>
                  <a:gd name="T49" fmla="*/ 0 h 79"/>
                  <a:gd name="T50" fmla="*/ 0 w 654"/>
                  <a:gd name="T51" fmla="*/ 0 h 79"/>
                  <a:gd name="T52" fmla="*/ 0 w 654"/>
                  <a:gd name="T53" fmla="*/ 0 h 79"/>
                  <a:gd name="T54" fmla="*/ 0 w 654"/>
                  <a:gd name="T55" fmla="*/ 0 h 79"/>
                  <a:gd name="T56" fmla="*/ 0 w 654"/>
                  <a:gd name="T57" fmla="*/ 0 h 79"/>
                  <a:gd name="T58" fmla="*/ 0 w 654"/>
                  <a:gd name="T59" fmla="*/ 0 h 79"/>
                  <a:gd name="T60" fmla="*/ 0 w 654"/>
                  <a:gd name="T61" fmla="*/ 0 h 79"/>
                  <a:gd name="T62" fmla="*/ 0 w 654"/>
                  <a:gd name="T63" fmla="*/ 0 h 79"/>
                  <a:gd name="T64" fmla="*/ 0 w 654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54" h="79">
                    <a:moveTo>
                      <a:pt x="0" y="15"/>
                    </a:moveTo>
                    <a:lnTo>
                      <a:pt x="4" y="17"/>
                    </a:lnTo>
                    <a:lnTo>
                      <a:pt x="14" y="21"/>
                    </a:lnTo>
                    <a:lnTo>
                      <a:pt x="31" y="28"/>
                    </a:lnTo>
                    <a:lnTo>
                      <a:pt x="53" y="36"/>
                    </a:lnTo>
                    <a:lnTo>
                      <a:pt x="82" y="45"/>
                    </a:lnTo>
                    <a:lnTo>
                      <a:pt x="114" y="54"/>
                    </a:lnTo>
                    <a:lnTo>
                      <a:pt x="153" y="63"/>
                    </a:lnTo>
                    <a:lnTo>
                      <a:pt x="196" y="71"/>
                    </a:lnTo>
                    <a:lnTo>
                      <a:pt x="243" y="77"/>
                    </a:lnTo>
                    <a:lnTo>
                      <a:pt x="294" y="79"/>
                    </a:lnTo>
                    <a:lnTo>
                      <a:pt x="347" y="78"/>
                    </a:lnTo>
                    <a:lnTo>
                      <a:pt x="405" y="74"/>
                    </a:lnTo>
                    <a:lnTo>
                      <a:pt x="463" y="65"/>
                    </a:lnTo>
                    <a:lnTo>
                      <a:pt x="526" y="50"/>
                    </a:lnTo>
                    <a:lnTo>
                      <a:pt x="589" y="28"/>
                    </a:lnTo>
                    <a:lnTo>
                      <a:pt x="654" y="0"/>
                    </a:lnTo>
                    <a:lnTo>
                      <a:pt x="651" y="2"/>
                    </a:lnTo>
                    <a:lnTo>
                      <a:pt x="640" y="7"/>
                    </a:lnTo>
                    <a:lnTo>
                      <a:pt x="623" y="14"/>
                    </a:lnTo>
                    <a:lnTo>
                      <a:pt x="600" y="23"/>
                    </a:lnTo>
                    <a:lnTo>
                      <a:pt x="571" y="33"/>
                    </a:lnTo>
                    <a:lnTo>
                      <a:pt x="537" y="43"/>
                    </a:lnTo>
                    <a:lnTo>
                      <a:pt x="497" y="53"/>
                    </a:lnTo>
                    <a:lnTo>
                      <a:pt x="454" y="62"/>
                    </a:lnTo>
                    <a:lnTo>
                      <a:pt x="407" y="69"/>
                    </a:lnTo>
                    <a:lnTo>
                      <a:pt x="356" y="75"/>
                    </a:lnTo>
                    <a:lnTo>
                      <a:pt x="302" y="76"/>
                    </a:lnTo>
                    <a:lnTo>
                      <a:pt x="245" y="74"/>
                    </a:lnTo>
                    <a:lnTo>
                      <a:pt x="187" y="68"/>
                    </a:lnTo>
                    <a:lnTo>
                      <a:pt x="126" y="55"/>
                    </a:lnTo>
                    <a:lnTo>
                      <a:pt x="64" y="3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367" name="Freeform 297"/>
              <p:cNvSpPr>
                <a:spLocks/>
              </p:cNvSpPr>
              <p:nvPr/>
            </p:nvSpPr>
            <p:spPr bwMode="auto">
              <a:xfrm>
                <a:off x="747" y="1898"/>
                <a:ext cx="118" cy="10"/>
              </a:xfrm>
              <a:custGeom>
                <a:avLst/>
                <a:gdLst>
                  <a:gd name="T0" fmla="*/ 0 w 574"/>
                  <a:gd name="T1" fmla="*/ 0 h 52"/>
                  <a:gd name="T2" fmla="*/ 0 w 574"/>
                  <a:gd name="T3" fmla="*/ 0 h 52"/>
                  <a:gd name="T4" fmla="*/ 0 w 574"/>
                  <a:gd name="T5" fmla="*/ 0 h 52"/>
                  <a:gd name="T6" fmla="*/ 0 w 574"/>
                  <a:gd name="T7" fmla="*/ 0 h 52"/>
                  <a:gd name="T8" fmla="*/ 0 w 574"/>
                  <a:gd name="T9" fmla="*/ 0 h 52"/>
                  <a:gd name="T10" fmla="*/ 0 w 574"/>
                  <a:gd name="T11" fmla="*/ 0 h 52"/>
                  <a:gd name="T12" fmla="*/ 0 w 574"/>
                  <a:gd name="T13" fmla="*/ 0 h 52"/>
                  <a:gd name="T14" fmla="*/ 0 w 574"/>
                  <a:gd name="T15" fmla="*/ 0 h 52"/>
                  <a:gd name="T16" fmla="*/ 0 w 574"/>
                  <a:gd name="T17" fmla="*/ 0 h 52"/>
                  <a:gd name="T18" fmla="*/ 0 w 574"/>
                  <a:gd name="T19" fmla="*/ 0 h 52"/>
                  <a:gd name="T20" fmla="*/ 0 w 574"/>
                  <a:gd name="T21" fmla="*/ 0 h 52"/>
                  <a:gd name="T22" fmla="*/ 0 w 574"/>
                  <a:gd name="T23" fmla="*/ 0 h 52"/>
                  <a:gd name="T24" fmla="*/ 0 w 574"/>
                  <a:gd name="T25" fmla="*/ 0 h 52"/>
                  <a:gd name="T26" fmla="*/ 0 w 574"/>
                  <a:gd name="T27" fmla="*/ 0 h 52"/>
                  <a:gd name="T28" fmla="*/ 0 w 574"/>
                  <a:gd name="T29" fmla="*/ 0 h 52"/>
                  <a:gd name="T30" fmla="*/ 0 w 574"/>
                  <a:gd name="T31" fmla="*/ 0 h 52"/>
                  <a:gd name="T32" fmla="*/ 0 w 574"/>
                  <a:gd name="T33" fmla="*/ 0 h 52"/>
                  <a:gd name="T34" fmla="*/ 0 w 574"/>
                  <a:gd name="T35" fmla="*/ 0 h 52"/>
                  <a:gd name="T36" fmla="*/ 0 w 574"/>
                  <a:gd name="T37" fmla="*/ 0 h 52"/>
                  <a:gd name="T38" fmla="*/ 0 w 574"/>
                  <a:gd name="T39" fmla="*/ 0 h 52"/>
                  <a:gd name="T40" fmla="*/ 0 w 574"/>
                  <a:gd name="T41" fmla="*/ 0 h 52"/>
                  <a:gd name="T42" fmla="*/ 0 w 574"/>
                  <a:gd name="T43" fmla="*/ 0 h 52"/>
                  <a:gd name="T44" fmla="*/ 0 w 574"/>
                  <a:gd name="T45" fmla="*/ 0 h 52"/>
                  <a:gd name="T46" fmla="*/ 0 w 574"/>
                  <a:gd name="T47" fmla="*/ 0 h 52"/>
                  <a:gd name="T48" fmla="*/ 0 w 574"/>
                  <a:gd name="T49" fmla="*/ 0 h 52"/>
                  <a:gd name="T50" fmla="*/ 0 w 574"/>
                  <a:gd name="T51" fmla="*/ 0 h 52"/>
                  <a:gd name="T52" fmla="*/ 0 w 574"/>
                  <a:gd name="T53" fmla="*/ 0 h 52"/>
                  <a:gd name="T54" fmla="*/ 0 w 574"/>
                  <a:gd name="T55" fmla="*/ 0 h 52"/>
                  <a:gd name="T56" fmla="*/ 0 w 574"/>
                  <a:gd name="T57" fmla="*/ 0 h 52"/>
                  <a:gd name="T58" fmla="*/ 0 w 574"/>
                  <a:gd name="T59" fmla="*/ 0 h 52"/>
                  <a:gd name="T60" fmla="*/ 0 w 574"/>
                  <a:gd name="T61" fmla="*/ 0 h 52"/>
                  <a:gd name="T62" fmla="*/ 0 w 574"/>
                  <a:gd name="T63" fmla="*/ 0 h 52"/>
                  <a:gd name="T64" fmla="*/ 0 w 574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4" h="52">
                    <a:moveTo>
                      <a:pt x="0" y="0"/>
                    </a:moveTo>
                    <a:lnTo>
                      <a:pt x="2" y="1"/>
                    </a:lnTo>
                    <a:lnTo>
                      <a:pt x="10" y="4"/>
                    </a:lnTo>
                    <a:lnTo>
                      <a:pt x="24" y="10"/>
                    </a:lnTo>
                    <a:lnTo>
                      <a:pt x="41" y="17"/>
                    </a:lnTo>
                    <a:lnTo>
                      <a:pt x="63" y="24"/>
                    </a:lnTo>
                    <a:lnTo>
                      <a:pt x="90" y="30"/>
                    </a:lnTo>
                    <a:lnTo>
                      <a:pt x="122" y="38"/>
                    </a:lnTo>
                    <a:lnTo>
                      <a:pt x="157" y="44"/>
                    </a:lnTo>
                    <a:lnTo>
                      <a:pt x="197" y="48"/>
                    </a:lnTo>
                    <a:lnTo>
                      <a:pt x="241" y="52"/>
                    </a:lnTo>
                    <a:lnTo>
                      <a:pt x="288" y="52"/>
                    </a:lnTo>
                    <a:lnTo>
                      <a:pt x="339" y="50"/>
                    </a:lnTo>
                    <a:lnTo>
                      <a:pt x="392" y="44"/>
                    </a:lnTo>
                    <a:lnTo>
                      <a:pt x="450" y="34"/>
                    </a:lnTo>
                    <a:lnTo>
                      <a:pt x="511" y="19"/>
                    </a:lnTo>
                    <a:lnTo>
                      <a:pt x="574" y="0"/>
                    </a:lnTo>
                    <a:lnTo>
                      <a:pt x="570" y="1"/>
                    </a:lnTo>
                    <a:lnTo>
                      <a:pt x="561" y="4"/>
                    </a:lnTo>
                    <a:lnTo>
                      <a:pt x="546" y="9"/>
                    </a:lnTo>
                    <a:lnTo>
                      <a:pt x="524" y="14"/>
                    </a:lnTo>
                    <a:lnTo>
                      <a:pt x="498" y="21"/>
                    </a:lnTo>
                    <a:lnTo>
                      <a:pt x="468" y="28"/>
                    </a:lnTo>
                    <a:lnTo>
                      <a:pt x="433" y="34"/>
                    </a:lnTo>
                    <a:lnTo>
                      <a:pt x="394" y="39"/>
                    </a:lnTo>
                    <a:lnTo>
                      <a:pt x="351" y="44"/>
                    </a:lnTo>
                    <a:lnTo>
                      <a:pt x="306" y="46"/>
                    </a:lnTo>
                    <a:lnTo>
                      <a:pt x="259" y="47"/>
                    </a:lnTo>
                    <a:lnTo>
                      <a:pt x="210" y="45"/>
                    </a:lnTo>
                    <a:lnTo>
                      <a:pt x="158" y="39"/>
                    </a:lnTo>
                    <a:lnTo>
                      <a:pt x="106" y="30"/>
                    </a:lnTo>
                    <a:lnTo>
                      <a:pt x="5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26314" name="Group 131"/>
            <p:cNvGrpSpPr>
              <a:grpSpLocks/>
            </p:cNvGrpSpPr>
            <p:nvPr/>
          </p:nvGrpSpPr>
          <p:grpSpPr bwMode="auto">
            <a:xfrm>
              <a:off x="3779912" y="2773984"/>
              <a:ext cx="474045" cy="915610"/>
              <a:chOff x="1655" y="1660"/>
              <a:chExt cx="616" cy="457"/>
            </a:xfrm>
          </p:grpSpPr>
          <p:sp>
            <p:nvSpPr>
              <p:cNvPr id="226454" name="Freeform 132"/>
              <p:cNvSpPr>
                <a:spLocks/>
              </p:cNvSpPr>
              <p:nvPr/>
            </p:nvSpPr>
            <p:spPr bwMode="auto">
              <a:xfrm>
                <a:off x="1654" y="1925"/>
                <a:ext cx="617" cy="192"/>
              </a:xfrm>
              <a:custGeom>
                <a:avLst/>
                <a:gdLst>
                  <a:gd name="T0" fmla="*/ 0 w 615"/>
                  <a:gd name="T1" fmla="*/ 1 h 192"/>
                  <a:gd name="T2" fmla="*/ 102 w 615"/>
                  <a:gd name="T3" fmla="*/ 1 h 192"/>
                  <a:gd name="T4" fmla="*/ 299 w 615"/>
                  <a:gd name="T5" fmla="*/ 7 h 192"/>
                  <a:gd name="T6" fmla="*/ 449 w 615"/>
                  <a:gd name="T7" fmla="*/ 43 h 192"/>
                  <a:gd name="T8" fmla="*/ 586 w 615"/>
                  <a:gd name="T9" fmla="*/ 109 h 192"/>
                  <a:gd name="T10" fmla="*/ 616 w 615"/>
                  <a:gd name="T11" fmla="*/ 169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5" h="192">
                    <a:moveTo>
                      <a:pt x="0" y="1"/>
                    </a:moveTo>
                    <a:cubicBezTo>
                      <a:pt x="27" y="0"/>
                      <a:pt x="54" y="0"/>
                      <a:pt x="102" y="1"/>
                    </a:cubicBezTo>
                    <a:cubicBezTo>
                      <a:pt x="150" y="2"/>
                      <a:pt x="232" y="0"/>
                      <a:pt x="288" y="7"/>
                    </a:cubicBezTo>
                    <a:cubicBezTo>
                      <a:pt x="344" y="14"/>
                      <a:pt x="392" y="26"/>
                      <a:pt x="438" y="43"/>
                    </a:cubicBezTo>
                    <a:cubicBezTo>
                      <a:pt x="484" y="60"/>
                      <a:pt x="538" y="88"/>
                      <a:pt x="564" y="109"/>
                    </a:cubicBezTo>
                    <a:cubicBezTo>
                      <a:pt x="590" y="130"/>
                      <a:pt x="615" y="192"/>
                      <a:pt x="594" y="16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455" name="Freeform 133"/>
              <p:cNvSpPr>
                <a:spLocks/>
              </p:cNvSpPr>
              <p:nvPr/>
            </p:nvSpPr>
            <p:spPr bwMode="auto">
              <a:xfrm flipV="1">
                <a:off x="1654" y="1660"/>
                <a:ext cx="617" cy="192"/>
              </a:xfrm>
              <a:custGeom>
                <a:avLst/>
                <a:gdLst>
                  <a:gd name="T0" fmla="*/ 0 w 615"/>
                  <a:gd name="T1" fmla="*/ 1 h 192"/>
                  <a:gd name="T2" fmla="*/ 102 w 615"/>
                  <a:gd name="T3" fmla="*/ 1 h 192"/>
                  <a:gd name="T4" fmla="*/ 299 w 615"/>
                  <a:gd name="T5" fmla="*/ 7 h 192"/>
                  <a:gd name="T6" fmla="*/ 449 w 615"/>
                  <a:gd name="T7" fmla="*/ 43 h 192"/>
                  <a:gd name="T8" fmla="*/ 586 w 615"/>
                  <a:gd name="T9" fmla="*/ 109 h 192"/>
                  <a:gd name="T10" fmla="*/ 616 w 615"/>
                  <a:gd name="T11" fmla="*/ 169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5" h="192">
                    <a:moveTo>
                      <a:pt x="0" y="1"/>
                    </a:moveTo>
                    <a:cubicBezTo>
                      <a:pt x="27" y="0"/>
                      <a:pt x="54" y="0"/>
                      <a:pt x="102" y="1"/>
                    </a:cubicBezTo>
                    <a:cubicBezTo>
                      <a:pt x="150" y="2"/>
                      <a:pt x="232" y="0"/>
                      <a:pt x="288" y="7"/>
                    </a:cubicBezTo>
                    <a:cubicBezTo>
                      <a:pt x="344" y="14"/>
                      <a:pt x="392" y="26"/>
                      <a:pt x="438" y="43"/>
                    </a:cubicBezTo>
                    <a:cubicBezTo>
                      <a:pt x="484" y="60"/>
                      <a:pt x="538" y="88"/>
                      <a:pt x="564" y="109"/>
                    </a:cubicBezTo>
                    <a:cubicBezTo>
                      <a:pt x="590" y="130"/>
                      <a:pt x="615" y="192"/>
                      <a:pt x="594" y="16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292" name="TextBox 291"/>
          <p:cNvSpPr txBox="1"/>
          <p:nvPr/>
        </p:nvSpPr>
        <p:spPr>
          <a:xfrm>
            <a:off x="398617" y="3934989"/>
            <a:ext cx="547586" cy="1326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Frutiger 45 Light" panose="020B0303030504020204" pitchFamily="34" charset="0"/>
              </a:rPr>
              <a:t>$ trillion</a:t>
            </a:r>
            <a:endParaRPr lang="en-US" sz="1000" b="1" dirty="0">
              <a:solidFill>
                <a:srgbClr val="000000"/>
              </a:solidFill>
              <a:latin typeface="Frutiger 45 Light" panose="020B0303030504020204" pitchFamily="34" charset="0"/>
            </a:endParaRPr>
          </a:p>
        </p:txBody>
      </p:sp>
      <p:sp>
        <p:nvSpPr>
          <p:cNvPr id="293" name="Content Placeholder 2"/>
          <p:cNvSpPr>
            <a:spLocks noGrp="1"/>
          </p:cNvSpPr>
          <p:nvPr>
            <p:ph idx="1"/>
          </p:nvPr>
        </p:nvSpPr>
        <p:spPr>
          <a:xfrm>
            <a:off x="5565461" y="4437112"/>
            <a:ext cx="3470573" cy="112775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36000" tIns="36000" rIns="36000" bIns="36000">
            <a:noAutofit/>
          </a:bodyPr>
          <a:lstStyle/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 smtClean="0">
                <a:solidFill>
                  <a:srgbClr val="002060"/>
                </a:solidFill>
              </a:rPr>
              <a:t>Crescimento desde 1980</a:t>
            </a:r>
          </a:p>
          <a:p>
            <a:pPr marL="174625" indent="-174625" ea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</a:rPr>
              <a:t>comercio internacional de bens  &gt; 10 vezes </a:t>
            </a:r>
          </a:p>
          <a:p>
            <a:pPr marL="174625" indent="-174625" eaLnBrk="0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002060"/>
                </a:solidFill>
              </a:rPr>
              <a:t>população &lt; 2 vezes</a:t>
            </a:r>
            <a:endParaRPr lang="pt-BR" sz="1600" dirty="0"/>
          </a:p>
        </p:txBody>
      </p:sp>
      <p:sp>
        <p:nvSpPr>
          <p:cNvPr id="226309" name="Rectangle 215"/>
          <p:cNvSpPr>
            <a:spLocks noChangeArrowheads="1"/>
          </p:cNvSpPr>
          <p:nvPr/>
        </p:nvSpPr>
        <p:spPr bwMode="auto">
          <a:xfrm>
            <a:off x="467544" y="2979580"/>
            <a:ext cx="3980358" cy="66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5EB7E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5EB7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fontAlgn="base">
              <a:spcAft>
                <a:spcPct val="0"/>
              </a:spcAft>
              <a:buClr>
                <a:srgbClr val="A4B314"/>
              </a:buClr>
            </a:pPr>
            <a:r>
              <a:rPr lang="pt-BR" sz="1600" b="1" dirty="0" smtClean="0">
                <a:solidFill>
                  <a:srgbClr val="000066"/>
                </a:solidFill>
                <a:ea typeface="ＭＳ Ｐゴシック"/>
                <a:cs typeface="ＭＳ Ｐゴシック"/>
              </a:rPr>
              <a:t>Ontem:  Produção integrada</a:t>
            </a:r>
          </a:p>
          <a:p>
            <a:pPr marL="342900" indent="-342900" fontAlgn="base">
              <a:spcAft>
                <a:spcPct val="0"/>
              </a:spcAft>
              <a:buClr>
                <a:srgbClr val="A4B314"/>
              </a:buClr>
            </a:pPr>
            <a:r>
              <a:rPr lang="pt-BR" sz="1600" dirty="0" smtClean="0">
                <a:solidFill>
                  <a:srgbClr val="000066"/>
                </a:solidFill>
                <a:ea typeface="ＭＳ Ｐゴシック"/>
                <a:cs typeface="ＭＳ Ｐゴシック"/>
              </a:rPr>
              <a:t>estoque de mp´s e produtos acabados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107504" y="6190503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 dirty="0" smtClean="0">
                <a:solidFill>
                  <a:srgbClr val="002060"/>
                </a:solidFill>
                <a:latin typeface="Frutiger 45 Light" panose="020B0303030504020204" pitchFamily="34" charset="0"/>
              </a:rPr>
              <a:t>McKinsey Global Institute, April 2014; Global flows in a digital  age:  How trade, finance, people</a:t>
            </a:r>
            <a:r>
              <a:rPr lang="en-GB" sz="1200" dirty="0">
                <a:solidFill>
                  <a:srgbClr val="002060"/>
                </a:solidFill>
                <a:latin typeface="Frutiger 45 Light" panose="020B0303030504020204" pitchFamily="34" charset="0"/>
              </a:rPr>
              <a:t> </a:t>
            </a:r>
            <a:r>
              <a:rPr lang="en-GB" sz="1200" dirty="0" smtClean="0">
                <a:solidFill>
                  <a:srgbClr val="002060"/>
                </a:solidFill>
                <a:latin typeface="Frutiger 45 Light" panose="020B0303030504020204" pitchFamily="34" charset="0"/>
              </a:rPr>
              <a:t>&amp; data connect the world economy  </a:t>
            </a:r>
          </a:p>
        </p:txBody>
      </p:sp>
    </p:spTree>
    <p:extLst>
      <p:ext uri="{BB962C8B-B14F-4D97-AF65-F5344CB8AC3E}">
        <p14:creationId xmlns:p14="http://schemas.microsoft.com/office/powerpoint/2010/main" val="2604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  <p:bldP spid="293" grpId="0" build="p" animBg="1"/>
      <p:bldP spid="2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Validação e teste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BA84-9C77-409F-A269-97A4DD374B43}" type="slidenum">
              <a:rPr lang="de-CH" smtClean="0"/>
              <a:pPr>
                <a:defRPr/>
              </a:pPr>
              <a:t>30</a:t>
            </a:fld>
            <a:endParaRPr lang="de-CH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3931" y="1628777"/>
            <a:ext cx="7776797" cy="1512192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Char char="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06450" indent="-265113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3pPr>
            <a:lvl4pPr marL="1073150" indent="-265113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4pPr>
            <a:lvl5pPr marL="13604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5pPr>
            <a:lvl6pPr marL="16144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1800" baseline="0">
                <a:solidFill>
                  <a:schemeClr val="tx1"/>
                </a:solidFill>
                <a:latin typeface="+mj-lt"/>
              </a:defRPr>
            </a:lvl6pPr>
            <a:lvl7pPr marL="18811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1800" baseline="0">
                <a:solidFill>
                  <a:schemeClr val="tx1"/>
                </a:solidFill>
                <a:latin typeface="+mj-lt"/>
              </a:defRPr>
            </a:lvl7pPr>
            <a:lvl8pPr marL="21605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1600" baseline="0">
                <a:solidFill>
                  <a:schemeClr val="tx1"/>
                </a:solidFill>
                <a:latin typeface="+mj-lt"/>
              </a:defRPr>
            </a:lvl8pPr>
            <a:lvl9pPr marL="2427288" indent="-28575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1600" baseline="0">
                <a:solidFill>
                  <a:schemeClr val="tx1"/>
                </a:solidFill>
                <a:latin typeface="+mj-lt"/>
              </a:defRPr>
            </a:lvl9pPr>
          </a:lstStyle>
          <a:p>
            <a:pPr marL="379413" indent="-379413">
              <a:lnSpc>
                <a:spcPct val="150000"/>
              </a:lnSpc>
            </a:pPr>
            <a:r>
              <a:rPr lang="pt-BR" altLang="en-US" kern="0" dirty="0"/>
              <a:t>Qualquer validação é </a:t>
            </a:r>
            <a:r>
              <a:rPr lang="pt-BR" altLang="en-US" kern="0" dirty="0" smtClean="0"/>
              <a:t>uma fotografia da situação atual</a:t>
            </a:r>
          </a:p>
          <a:p>
            <a:pPr marL="379413" indent="-379413">
              <a:lnSpc>
                <a:spcPct val="150000"/>
              </a:lnSpc>
            </a:pPr>
            <a:r>
              <a:rPr lang="pt-BR" altLang="en-US" kern="0" dirty="0" smtClean="0"/>
              <a:t>Não </a:t>
            </a:r>
            <a:r>
              <a:rPr lang="pt-BR" altLang="en-US" kern="0" dirty="0"/>
              <a:t>assuma nada</a:t>
            </a:r>
          </a:p>
          <a:p>
            <a:pPr marL="379413" indent="-379413">
              <a:lnSpc>
                <a:spcPct val="150000"/>
              </a:lnSpc>
            </a:pPr>
            <a:r>
              <a:rPr lang="pt-BR" altLang="en-US" kern="0" dirty="0"/>
              <a:t>Verifique se </a:t>
            </a:r>
            <a:r>
              <a:rPr lang="pt-BR" altLang="en-US" kern="0" dirty="0" smtClean="0"/>
              <a:t>as alternativas estão informadas</a:t>
            </a:r>
            <a:endParaRPr lang="pt-BR" altLang="en-US" kern="0" dirty="0"/>
          </a:p>
          <a:p>
            <a:pPr marL="379413" indent="-379413">
              <a:lnSpc>
                <a:spcPct val="150000"/>
              </a:lnSpc>
            </a:pPr>
            <a:r>
              <a:rPr lang="pt-BR" altLang="en-US" kern="0" dirty="0"/>
              <a:t>Incentivar a colaboração (fornecedores, clientes)</a:t>
            </a:r>
          </a:p>
          <a:p>
            <a:pPr marL="379413" indent="-379413">
              <a:lnSpc>
                <a:spcPct val="150000"/>
              </a:lnSpc>
            </a:pPr>
            <a:r>
              <a:rPr lang="pt-BR" altLang="en-US" kern="0" dirty="0"/>
              <a:t>Decidir quando </a:t>
            </a:r>
            <a:r>
              <a:rPr lang="pt-BR" altLang="en-US" kern="0" dirty="0" smtClean="0"/>
              <a:t>formalizar </a:t>
            </a:r>
            <a:r>
              <a:rPr lang="pt-BR" altLang="en-US" kern="0" dirty="0"/>
              <a:t>testes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29604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15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96982"/>
              </p:ext>
            </p:extLst>
          </p:nvPr>
        </p:nvGraphicFramePr>
        <p:xfrm>
          <a:off x="303213" y="908720"/>
          <a:ext cx="8535987" cy="5131728"/>
        </p:xfrm>
        <a:graphic>
          <a:graphicData uri="http://schemas.openxmlformats.org/drawingml/2006/table">
            <a:tbl>
              <a:tblPr/>
              <a:tblGrid>
                <a:gridCol w="1460475"/>
                <a:gridCol w="3888432"/>
                <a:gridCol w="1584176"/>
                <a:gridCol w="1602904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Tipo Teste</a:t>
                      </a:r>
                    </a:p>
                  </a:txBody>
                  <a:tcPr marL="95101" marR="9510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Processo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Complexidade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Desktop</a:t>
                      </a:r>
                    </a:p>
                  </a:txBody>
                  <a:tcPr marL="95101" marR="9510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Verifique o conteúdo do plano como um precursor para manutenção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Alta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Baixa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Baixa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55 Roman" panose="020B05030305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Alta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Caminhada</a:t>
                      </a:r>
                    </a:p>
                  </a:txBody>
                  <a:tcPr marL="95101" marR="9510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Realizar una revisão de mesa estendida para verificar a interação e papéis dos participantes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5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Exercício Simulação</a:t>
                      </a:r>
                    </a:p>
                  </a:txBody>
                  <a:tcPr marL="95101" marR="9510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Incorporar planos associados: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Planos de negócio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Prédios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t-B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Comunicações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2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Teste de atividade</a:t>
                      </a:r>
                    </a:p>
                  </a:txBody>
                  <a:tcPr marL="95101" marR="9510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Realocar trabalho a outro local.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Recriar o trabalho em outros locais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Teste completo</a:t>
                      </a:r>
                    </a:p>
                  </a:txBody>
                  <a:tcPr marL="95101" marR="95101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55 Roman" panose="020B0503030504020204" pitchFamily="34" charset="0"/>
                          <a:cs typeface="Calibri" panose="020F0502020204030204" pitchFamily="34" charset="0"/>
                        </a:rPr>
                        <a:t>Apagar operações de um local e realocar o trabalho</a:t>
                      </a:r>
                    </a:p>
                  </a:txBody>
                  <a:tcPr marL="95101" marR="95101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98E0C87-299E-4AC7-9264-A93D23401FBB}" type="slidenum">
              <a:rPr lang="de-CH"/>
              <a:pPr>
                <a:defRPr/>
              </a:pPr>
              <a:t>31</a:t>
            </a:fld>
            <a:endParaRPr lang="de-CH"/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422275" y="152400"/>
            <a:ext cx="8316913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endParaRPr lang="en-GB" altLang="en-US" sz="2800" dirty="0">
              <a:solidFill>
                <a:srgbClr val="000066"/>
              </a:solidFill>
              <a:latin typeface="Frutiger 45 Light" pitchFamily="34" charset="0"/>
            </a:endParaRPr>
          </a:p>
        </p:txBody>
      </p:sp>
      <p:sp>
        <p:nvSpPr>
          <p:cNvPr id="42018" name="AutoShape 32"/>
          <p:cNvSpPr>
            <a:spLocks noChangeArrowheads="1"/>
          </p:cNvSpPr>
          <p:nvPr/>
        </p:nvSpPr>
        <p:spPr bwMode="auto">
          <a:xfrm>
            <a:off x="6255480" y="2060848"/>
            <a:ext cx="358775" cy="3167062"/>
          </a:xfrm>
          <a:prstGeom prst="upArrow">
            <a:avLst>
              <a:gd name="adj1" fmla="val 50000"/>
              <a:gd name="adj2" fmla="val 220686"/>
            </a:avLst>
          </a:prstGeom>
          <a:solidFill>
            <a:schemeClr val="folHlink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2019" name="AutoShape 33"/>
          <p:cNvSpPr>
            <a:spLocks noChangeArrowheads="1"/>
          </p:cNvSpPr>
          <p:nvPr/>
        </p:nvSpPr>
        <p:spPr bwMode="auto">
          <a:xfrm rot="10800000">
            <a:off x="7837153" y="2062137"/>
            <a:ext cx="358775" cy="3167063"/>
          </a:xfrm>
          <a:prstGeom prst="upArrow">
            <a:avLst>
              <a:gd name="adj1" fmla="val 50000"/>
              <a:gd name="adj2" fmla="val 220686"/>
            </a:avLst>
          </a:prstGeom>
          <a:solidFill>
            <a:schemeClr val="folHlink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2400" y="312739"/>
            <a:ext cx="7657201" cy="359022"/>
          </a:xfrm>
        </p:spPr>
        <p:txBody>
          <a:bodyPr/>
          <a:lstStyle/>
          <a:p>
            <a:r>
              <a:rPr lang="pt-BR" dirty="0" smtClean="0"/>
              <a:t>Abordagem de testes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3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‘Cultura’ do negócio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FD63F6-8A7E-4905-A8B4-4819D2DDD395}" type="slidenum">
              <a:rPr lang="en-GB" smtClean="0"/>
              <a:pPr/>
              <a:t>32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308304" y="3861048"/>
            <a:ext cx="1584177" cy="2597823"/>
            <a:chOff x="3673361" y="3369024"/>
            <a:chExt cx="1584177" cy="2597823"/>
          </a:xfrm>
        </p:grpSpPr>
        <p:sp>
          <p:nvSpPr>
            <p:cNvPr id="7" name="Rounded Rectangle 6"/>
            <p:cNvSpPr/>
            <p:nvPr/>
          </p:nvSpPr>
          <p:spPr>
            <a:xfrm>
              <a:off x="3673361" y="3369024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Avaliação do Impacto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73361" y="4032150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Estratégias de Recuperação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73361" y="4695276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Capacidade Comprovada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73361" y="5358402"/>
              <a:ext cx="1584177" cy="608445"/>
            </a:xfrm>
            <a:prstGeom prst="roundRect">
              <a:avLst/>
            </a:prstGeom>
            <a:solidFill>
              <a:srgbClr val="F69C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Cultura do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Negócio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9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Precisamos entender: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Dinâmica do mercado e drivers de </a:t>
            </a:r>
            <a:r>
              <a:rPr lang="pt-BR" dirty="0" smtClean="0"/>
              <a:t>negócio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Consistência dos objetivos (ex. 'visão de negócios')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Silos, tomada de decisão (ex. dependência pessoas-chave)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Histórico (ex. fez isso antes)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Perfil do pessoal (ex. tempo de serviço, novos </a:t>
            </a:r>
            <a:r>
              <a:rPr lang="pt-BR" dirty="0" smtClean="0"/>
              <a:t>x </a:t>
            </a:r>
            <a:r>
              <a:rPr lang="pt-BR" dirty="0" smtClean="0"/>
              <a:t>experientes)</a:t>
            </a:r>
            <a:endParaRPr lang="pt-B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a Cultura?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F01376-7BD6-4B48-9648-47B48EAEE5ED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0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 que é ‘boa’ cultura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F01376-7BD6-4B48-9648-47B48EAEE5ED}" type="slidenum">
              <a:rPr lang="en-GB" smtClean="0"/>
              <a:pPr/>
              <a:t>34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77653"/>
              </p:ext>
            </p:extLst>
          </p:nvPr>
        </p:nvGraphicFramePr>
        <p:xfrm>
          <a:off x="251520" y="1700808"/>
          <a:ext cx="8712968" cy="4801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968"/>
              </a:tblGrid>
              <a:tr h="35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baseline="0" noProof="0" dirty="0" smtClean="0">
                          <a:effectLst/>
                        </a:rPr>
                        <a:t>Quão bom é o fluxo da informação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41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Existe</a:t>
                      </a:r>
                      <a:r>
                        <a:rPr lang="pt-BR" sz="1600" i="0" baseline="0" noProof="0" dirty="0" smtClean="0">
                          <a:effectLst/>
                        </a:rPr>
                        <a:t> concentração de conhecimento?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683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Qual é o "tempo de residência" de funcionários-chave *?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(* Pode ser um departamento inteiro ou pessoas influentes)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341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Qual é a facilidade para tomar uma decisão?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35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Existe coerência de propósito em toda funções / negócios?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350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Qual é o êxito do negócio?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Quanto</a:t>
                      </a:r>
                      <a:r>
                        <a:rPr lang="pt-BR" sz="1600" i="0" baseline="0" noProof="0" dirty="0" smtClean="0">
                          <a:effectLst/>
                        </a:rPr>
                        <a:t> é dominante o aspecto financeiro?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341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Quão bem entendido</a:t>
                      </a:r>
                      <a:r>
                        <a:rPr lang="pt-BR" sz="1600" i="0" baseline="0" noProof="0" dirty="0" smtClean="0">
                          <a:effectLst/>
                        </a:rPr>
                        <a:t> é o negócio?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341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Em que medida se alinha a habilidade técnica com a habilidade do negócio?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341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Como é que eles fizeram isso antes (responder a uma crise)?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36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Como os relacionamentos externos são geridos?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341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Como é a cooperação da gestão?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  <a:tr h="381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0" noProof="0" dirty="0" smtClean="0">
                          <a:effectLst/>
                        </a:rPr>
                        <a:t>Que provas existem de bons controles da</a:t>
                      </a:r>
                      <a:r>
                        <a:rPr lang="pt-BR" sz="1600" i="0" baseline="0" noProof="0" dirty="0" smtClean="0">
                          <a:effectLst/>
                        </a:rPr>
                        <a:t> </a:t>
                      </a:r>
                      <a:r>
                        <a:rPr lang="pt-BR" sz="1600" i="0" noProof="0" dirty="0" smtClean="0">
                          <a:effectLst/>
                        </a:rPr>
                        <a:t>gestão?</a:t>
                      </a:r>
                      <a:endParaRPr lang="pt-BR" sz="18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44" marR="41644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1052736"/>
            <a:ext cx="8352927" cy="3693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pt-BR" dirty="0" smtClean="0"/>
              <a:t>Procurando (desde fora) indicadores que posam predizer comportamentos em situação de stress.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15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67DBA9-CC75-48F4-8586-7E851CB84700}" type="slidenum">
              <a:rPr lang="de-CH" smtClean="0"/>
              <a:pPr/>
              <a:t>35</a:t>
            </a:fld>
            <a:endParaRPr lang="de-CH"/>
          </a:p>
        </p:txBody>
      </p:sp>
      <p:grpSp>
        <p:nvGrpSpPr>
          <p:cNvPr id="22" name="Group 21"/>
          <p:cNvGrpSpPr/>
          <p:nvPr/>
        </p:nvGrpSpPr>
        <p:grpSpPr>
          <a:xfrm>
            <a:off x="3815825" y="3448990"/>
            <a:ext cx="3204447" cy="2480949"/>
            <a:chOff x="694919" y="3448990"/>
            <a:chExt cx="2838367" cy="2480949"/>
          </a:xfrm>
        </p:grpSpPr>
        <p:sp>
          <p:nvSpPr>
            <p:cNvPr id="10" name="Rectangle 9"/>
            <p:cNvSpPr/>
            <p:nvPr/>
          </p:nvSpPr>
          <p:spPr>
            <a:xfrm>
              <a:off x="694919" y="3448990"/>
              <a:ext cx="28383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/>
                <a:t>Existe um entendimento / definição clara das atividades críticas?</a:t>
              </a:r>
              <a:endParaRPr lang="en-GB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4919" y="4084992"/>
              <a:ext cx="27555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400" dirty="0"/>
                <a:t>Se alguma coisa </a:t>
              </a:r>
              <a:r>
                <a:rPr lang="pt-BR" sz="1400" dirty="0" smtClean="0"/>
                <a:t>der </a:t>
              </a:r>
              <a:r>
                <a:rPr lang="pt-BR" sz="1400" dirty="0"/>
                <a:t>errado, o que a empresa faz?</a:t>
              </a:r>
              <a:endParaRPr lang="en-GB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4919" y="4736978"/>
              <a:ext cx="28383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/>
                <a:t>A empresa demonstrou a credibilidade das alternativas?</a:t>
              </a:r>
              <a:endParaRPr lang="en-GB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4919" y="5406719"/>
              <a:ext cx="28383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t-BR" sz="1400" dirty="0" smtClean="0"/>
                <a:t>Quais questões podem influenciar a tomada de decisão?</a:t>
              </a:r>
              <a:endParaRPr lang="pt-BR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87738" y="3369024"/>
            <a:ext cx="2139293" cy="2597823"/>
            <a:chOff x="3673361" y="3369024"/>
            <a:chExt cx="2139293" cy="2597823"/>
          </a:xfrm>
        </p:grpSpPr>
        <p:sp>
          <p:nvSpPr>
            <p:cNvPr id="5" name="Rounded Rectangle 4"/>
            <p:cNvSpPr/>
            <p:nvPr/>
          </p:nvSpPr>
          <p:spPr>
            <a:xfrm>
              <a:off x="3673361" y="3369024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Avaliação do Impacto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673361" y="4032150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Estratégias de Recuperação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73361" y="4695276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Capacidade Comprovada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73361" y="5358402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Cultura do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latin typeface="Calibri"/>
                  <a:ea typeface="Calibri"/>
                  <a:cs typeface="Times New Roman"/>
                </a:rPr>
                <a:t>Negócio</a:t>
              </a:r>
              <a:endParaRPr lang="pt-BR" sz="24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6849" y="3488580"/>
              <a:ext cx="365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/>
                  <a:ea typeface="Calibri"/>
                  <a:cs typeface="Times New Roman"/>
                  <a:sym typeface="Wingdings"/>
                </a:rPr>
                <a:t></a:t>
              </a:r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46849" y="4146547"/>
              <a:ext cx="365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/>
                  <a:ea typeface="Calibri"/>
                  <a:cs typeface="Times New Roman"/>
                  <a:sym typeface="Wingdings"/>
                </a:rPr>
                <a:t>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6849" y="4827283"/>
              <a:ext cx="365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/>
                  <a:ea typeface="Calibri"/>
                  <a:cs typeface="Times New Roman"/>
                  <a:sym typeface="Wingdings"/>
                </a:rPr>
                <a:t></a:t>
              </a:r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46849" y="5437496"/>
              <a:ext cx="365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/>
                  <a:ea typeface="Calibri"/>
                  <a:cs typeface="Times New Roman"/>
                  <a:sym typeface="Wingdings"/>
                </a:rPr>
                <a:t></a:t>
              </a:r>
              <a:endParaRPr lang="en-GB" dirty="0"/>
            </a:p>
          </p:txBody>
        </p:sp>
      </p:grp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2" y="1231181"/>
            <a:ext cx="1514782" cy="113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62" y="1231181"/>
            <a:ext cx="1493760" cy="109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1231181"/>
            <a:ext cx="1792803" cy="109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0" y="1231180"/>
            <a:ext cx="1700936" cy="113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52" y="1232990"/>
            <a:ext cx="20177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1115616" y="2608646"/>
            <a:ext cx="3143326" cy="27813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u="sng" dirty="0">
                <a:latin typeface="Calibri"/>
                <a:ea typeface="Calibri"/>
                <a:cs typeface="Times New Roman"/>
              </a:rPr>
              <a:t>O que é ‘bom’?</a:t>
            </a:r>
            <a:endParaRPr lang="en-GB" sz="3600" b="1" u="sng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26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Obrigado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06000" y="3420000"/>
            <a:ext cx="8516937" cy="31842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57A884-DE1B-4204-9FA1-BE71889475D8}" type="slidenum">
              <a:rPr lang="de-CH" smtClean="0"/>
              <a:pPr/>
              <a:t>36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blocks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is the value?</a:t>
            </a:r>
          </a:p>
          <a:p>
            <a:endParaRPr lang="en-GB" dirty="0"/>
          </a:p>
          <a:p>
            <a:r>
              <a:rPr lang="en-GB" dirty="0"/>
              <a:t>What are the risks?</a:t>
            </a:r>
          </a:p>
          <a:p>
            <a:endParaRPr lang="en-GB" dirty="0"/>
          </a:p>
          <a:p>
            <a:r>
              <a:rPr lang="en-GB" dirty="0"/>
              <a:t>How bad could it be?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How good are the contingency measures?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3995936" y="1340915"/>
            <a:ext cx="1016496" cy="216024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008512" y="2093106"/>
            <a:ext cx="1003920" cy="216024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008512" y="2885194"/>
            <a:ext cx="1003920" cy="216024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6280025" y="3927268"/>
            <a:ext cx="1016496" cy="216024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5997896" y="1190665"/>
            <a:ext cx="1882688" cy="504056"/>
          </a:xfrm>
          <a:prstGeom prst="cub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600" dirty="0"/>
              <a:t>Value flows</a:t>
            </a:r>
          </a:p>
        </p:txBody>
      </p:sp>
      <p:sp>
        <p:nvSpPr>
          <p:cNvPr id="23" name="Cube 22"/>
          <p:cNvSpPr/>
          <p:nvPr/>
        </p:nvSpPr>
        <p:spPr bwMode="auto">
          <a:xfrm>
            <a:off x="6001680" y="1942856"/>
            <a:ext cx="1882688" cy="504056"/>
          </a:xfrm>
          <a:prstGeom prst="cub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600" dirty="0"/>
              <a:t>Pinch points</a:t>
            </a:r>
          </a:p>
        </p:txBody>
      </p:sp>
      <p:sp>
        <p:nvSpPr>
          <p:cNvPr id="24" name="Cube 23"/>
          <p:cNvSpPr/>
          <p:nvPr/>
        </p:nvSpPr>
        <p:spPr bwMode="auto">
          <a:xfrm>
            <a:off x="5997896" y="2734944"/>
            <a:ext cx="1882688" cy="504056"/>
          </a:xfrm>
          <a:prstGeom prst="cub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600" dirty="0"/>
              <a:t>Scenarios</a:t>
            </a:r>
          </a:p>
        </p:txBody>
      </p:sp>
      <p:sp>
        <p:nvSpPr>
          <p:cNvPr id="25" name="Cube 24"/>
          <p:cNvSpPr/>
          <p:nvPr/>
        </p:nvSpPr>
        <p:spPr bwMode="auto">
          <a:xfrm>
            <a:off x="5991177" y="4751168"/>
            <a:ext cx="1882688" cy="504056"/>
          </a:xfrm>
          <a:prstGeom prst="cub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600" i="1" dirty="0"/>
              <a:t>How robust</a:t>
            </a:r>
            <a:r>
              <a:rPr lang="en-GB" sz="1600" i="1" dirty="0" smtClean="0"/>
              <a:t>?</a:t>
            </a:r>
            <a:endParaRPr lang="en-GB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977483" y="3660432"/>
            <a:ext cx="906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 smtClean="0"/>
              <a:t>Input for BCM plan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71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Considerations: First Hour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212553"/>
              </p:ext>
            </p:extLst>
          </p:nvPr>
        </p:nvGraphicFramePr>
        <p:xfrm>
          <a:off x="212436" y="923636"/>
          <a:ext cx="7860147" cy="546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2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Linking BI values and priorities to strategic business development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Clarifying supplier / contract manufacturing / joint venture exposures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Aligning risk approach to new profit streams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Understanding other ‘non-Damage’ potential impacts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Basis for extending analysis elsewhere in business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Platform for communicating issues and case to stakeholders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382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87448"/>
              </p:ext>
            </p:extLst>
          </p:nvPr>
        </p:nvGraphicFramePr>
        <p:xfrm>
          <a:off x="330963" y="726218"/>
          <a:ext cx="8730610" cy="570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26333" y="5660278"/>
            <a:ext cx="44646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Frutiger 55 Roman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Frutiger 55 Roman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Frutiger 55 Roman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Frutiger 55 Roman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Frutiger 55 Roman" pitchFamily="34" charset="0"/>
              </a:defRPr>
            </a:lvl9pPr>
          </a:lstStyle>
          <a:p>
            <a:pPr algn="l" defTabSz="914400" eaLnBrk="1" hangingPunct="1">
              <a:buClrTx/>
              <a:buSzTx/>
              <a:buFontTx/>
              <a:buNone/>
            </a:pPr>
            <a:r>
              <a:rPr lang="en-US" sz="1100" dirty="0">
                <a:solidFill>
                  <a:srgbClr val="000066"/>
                </a:solidFill>
              </a:rPr>
              <a:t>BI share of </a:t>
            </a:r>
            <a:r>
              <a:rPr lang="en-US" sz="1100" dirty="0" smtClean="0">
                <a:solidFill>
                  <a:srgbClr val="000066"/>
                </a:solidFill>
              </a:rPr>
              <a:t>PD/BI Claims. Annually </a:t>
            </a:r>
            <a:r>
              <a:rPr lang="en-US" sz="1100" dirty="0">
                <a:solidFill>
                  <a:srgbClr val="000066"/>
                </a:solidFill>
              </a:rPr>
              <a:t>averaged LCD data 2002 - </a:t>
            </a:r>
            <a:r>
              <a:rPr lang="en-US" sz="1100" dirty="0" smtClean="0">
                <a:solidFill>
                  <a:srgbClr val="000066"/>
                </a:solidFill>
              </a:rPr>
              <a:t>2013</a:t>
            </a:r>
            <a:endParaRPr lang="en-US" sz="1100" dirty="0">
              <a:solidFill>
                <a:srgbClr val="000066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02400" y="496589"/>
            <a:ext cx="6842125" cy="333637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9pPr>
          </a:lstStyle>
          <a:p>
            <a:r>
              <a:rPr lang="pt-BR" sz="2000" b="0" dirty="0" smtClean="0"/>
              <a:t>Proporção dos lucros cessantes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02400" y="116632"/>
            <a:ext cx="7657201" cy="35902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9pPr>
          </a:lstStyle>
          <a:p>
            <a:r>
              <a:rPr lang="pt-BR" kern="0" dirty="0"/>
              <a:t>Por que é importante para </a:t>
            </a:r>
            <a:r>
              <a:rPr lang="pt-BR" kern="0" dirty="0" smtClean="0"/>
              <a:t>todos nós</a:t>
            </a:r>
            <a:r>
              <a:rPr lang="pt-BR" kern="0" dirty="0"/>
              <a:t>?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6114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banheira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14714"/>
            <a:ext cx="8536336" cy="156661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Traduz </a:t>
            </a:r>
            <a:r>
              <a:rPr lang="pt-BR" dirty="0" smtClean="0"/>
              <a:t>visão </a:t>
            </a:r>
            <a:r>
              <a:rPr lang="pt-BR" dirty="0"/>
              <a:t>operacional em perspectiva de </a:t>
            </a:r>
            <a:r>
              <a:rPr lang="pt-BR" dirty="0" smtClean="0"/>
              <a:t>negócios</a:t>
            </a:r>
          </a:p>
          <a:p>
            <a:endParaRPr lang="pt-BR" dirty="0"/>
          </a:p>
          <a:p>
            <a:r>
              <a:rPr lang="pt-BR" dirty="0"/>
              <a:t> Não </a:t>
            </a:r>
            <a:r>
              <a:rPr lang="pt-BR" dirty="0" smtClean="0"/>
              <a:t>é apenas uma fotografia</a:t>
            </a:r>
          </a:p>
          <a:p>
            <a:endParaRPr lang="pt-BR" dirty="0"/>
          </a:p>
          <a:p>
            <a:r>
              <a:rPr lang="pt-BR" dirty="0"/>
              <a:t> Define base para </a:t>
            </a:r>
            <a:r>
              <a:rPr lang="pt-BR" dirty="0" smtClean="0"/>
              <a:t>casos </a:t>
            </a:r>
            <a:r>
              <a:rPr lang="pt-BR" dirty="0"/>
              <a:t>de negócios - impacto </a:t>
            </a:r>
            <a:r>
              <a:rPr lang="pt-BR" dirty="0" smtClean="0"/>
              <a:t>na lucratividade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705918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BCM – visão clássica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017740" cy="52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067944" y="5947659"/>
            <a:ext cx="4794909" cy="3590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Frutiger 45 Light" pitchFamily="34" charset="0"/>
              </a:defRPr>
            </a:lvl9pPr>
          </a:lstStyle>
          <a:p>
            <a:r>
              <a:rPr lang="en-GB" sz="1400" kern="0" dirty="0"/>
              <a:t>BCI Good Practice Guidelines 2013 GLOBAL EDITION</a:t>
            </a:r>
          </a:p>
        </p:txBody>
      </p:sp>
    </p:spTree>
    <p:extLst>
      <p:ext uri="{BB962C8B-B14F-4D97-AF65-F5344CB8AC3E}">
        <p14:creationId xmlns:p14="http://schemas.microsoft.com/office/powerpoint/2010/main" val="22793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dirty="0" smtClean="0">
                <a:ea typeface="ＭＳ Ｐゴシック" pitchFamily="34" charset="-128"/>
              </a:rPr>
              <a:t>BCM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6553200" y="2743200"/>
            <a:ext cx="1371600" cy="1752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j-lt"/>
              <a:cs typeface="+mn-cs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029200" y="2743200"/>
            <a:ext cx="685800" cy="1371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j-lt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524000" y="2743200"/>
            <a:ext cx="1219200" cy="3810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j-lt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657600" y="2743200"/>
            <a:ext cx="228600" cy="7620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j-lt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95350" y="5230813"/>
            <a:ext cx="7329488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j-lt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895350" y="3325813"/>
            <a:ext cx="0" cy="19050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j-lt"/>
              <a:cs typeface="+mn-cs"/>
            </a:endParaRPr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4811713" y="2122488"/>
            <a:ext cx="1858962" cy="614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5963" tIns="42981" rIns="85963" bIns="42981" anchor="ctr"/>
          <a:lstStyle>
            <a:lvl1pPr defTabSz="858838" eaLnBrk="0" hangingPunct="0"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Char char=""/>
              <a:defRPr sz="2000">
                <a:solidFill>
                  <a:schemeClr val="tx1"/>
                </a:solidFill>
                <a:latin typeface="Frutiger 55 Roman" pitchFamily="34" charset="0"/>
              </a:defRPr>
            </a:lvl1pPr>
            <a:lvl2pPr marL="37931725" indent="-37474525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nl-NL" sz="1600" dirty="0" smtClean="0">
                <a:solidFill>
                  <a:srgbClr val="000000"/>
                </a:solidFill>
                <a:ea typeface="ＭＳ Ｐゴシック" pitchFamily="34" charset="-128"/>
              </a:rPr>
              <a:t>Plano de recuperação</a:t>
            </a: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nl-NL" sz="1600" dirty="0" smtClean="0">
                <a:solidFill>
                  <a:srgbClr val="000000"/>
                </a:solidFill>
                <a:ea typeface="ＭＳ Ｐゴシック" pitchFamily="34" charset="-128"/>
              </a:rPr>
              <a:t> (Curto prazo)</a:t>
            </a:r>
            <a:endParaRPr lang="pt-BR" altLang="nl-NL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6091" name="Text Box 17"/>
          <p:cNvSpPr txBox="1">
            <a:spLocks noChangeArrowheads="1"/>
          </p:cNvSpPr>
          <p:nvPr/>
        </p:nvSpPr>
        <p:spPr bwMode="auto">
          <a:xfrm rot="-7917">
            <a:off x="3887176" y="5339344"/>
            <a:ext cx="818783" cy="30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963" tIns="42981" rIns="85963" bIns="42981" anchor="ctr">
            <a:spAutoFit/>
          </a:bodyPr>
          <a:lstStyle>
            <a:lvl1pPr defTabSz="858838" eaLnBrk="0" hangingPunct="0"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Char char=""/>
              <a:defRPr sz="2000">
                <a:solidFill>
                  <a:schemeClr val="tx1"/>
                </a:solidFill>
                <a:latin typeface="Frutiger 55 Roman" pitchFamily="34" charset="0"/>
              </a:defRPr>
            </a:lvl1pPr>
            <a:lvl2pPr marL="37931725" indent="-37474525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sz="1600" dirty="0" smtClean="0">
                <a:solidFill>
                  <a:srgbClr val="000000"/>
                </a:solidFill>
                <a:ea typeface="ＭＳ Ｐゴシック" pitchFamily="34" charset="-128"/>
              </a:rPr>
              <a:t>Tempo</a:t>
            </a:r>
            <a:endParaRPr lang="en-US" altLang="nl-NL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6092" name="Text Box 18"/>
          <p:cNvSpPr txBox="1">
            <a:spLocks noChangeArrowheads="1"/>
          </p:cNvSpPr>
          <p:nvPr/>
        </p:nvSpPr>
        <p:spPr bwMode="auto">
          <a:xfrm>
            <a:off x="685800" y="2122488"/>
            <a:ext cx="1749425" cy="614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5963" tIns="42981" rIns="85963" bIns="42981" anchor="ctr"/>
          <a:lstStyle>
            <a:lvl1pPr defTabSz="858838" eaLnBrk="0" hangingPunct="0"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Char char=""/>
              <a:defRPr sz="2000">
                <a:solidFill>
                  <a:schemeClr val="tx1"/>
                </a:solidFill>
                <a:latin typeface="Frutiger 55 Roman" pitchFamily="34" charset="0"/>
              </a:defRPr>
            </a:lvl1pPr>
            <a:lvl2pPr marL="37931725" indent="-37474525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nl-NL" sz="1600" dirty="0" smtClean="0">
                <a:solidFill>
                  <a:srgbClr val="000000"/>
                </a:solidFill>
                <a:ea typeface="ＭＳ Ｐゴシック" pitchFamily="34" charset="-128"/>
              </a:rPr>
              <a:t>Resposta à</a:t>
            </a: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nl-NL" sz="1600" dirty="0" smtClean="0">
                <a:solidFill>
                  <a:srgbClr val="000000"/>
                </a:solidFill>
                <a:ea typeface="ＭＳ Ｐゴシック" pitchFamily="34" charset="-128"/>
              </a:rPr>
              <a:t>Emergências</a:t>
            </a:r>
            <a:endParaRPr lang="pt-BR" altLang="nl-NL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6093" name="Text Box 20"/>
          <p:cNvSpPr txBox="1">
            <a:spLocks noChangeArrowheads="1"/>
          </p:cNvSpPr>
          <p:nvPr/>
        </p:nvSpPr>
        <p:spPr bwMode="auto">
          <a:xfrm>
            <a:off x="2768600" y="2124077"/>
            <a:ext cx="1709738" cy="619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5963" tIns="42981" rIns="85963" bIns="42981" anchor="ctr"/>
          <a:lstStyle>
            <a:lvl1pPr defTabSz="858838" eaLnBrk="0" hangingPunct="0"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Char char=""/>
              <a:defRPr sz="2000">
                <a:solidFill>
                  <a:schemeClr val="tx1"/>
                </a:solidFill>
                <a:latin typeface="Frutiger 55 Roman" pitchFamily="34" charset="0"/>
              </a:defRPr>
            </a:lvl1pPr>
            <a:lvl2pPr marL="37931725" indent="-37474525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nl-NL" sz="1600" dirty="0" smtClean="0">
                <a:solidFill>
                  <a:srgbClr val="000000"/>
                </a:solidFill>
                <a:ea typeface="ＭＳ Ｐゴシック" pitchFamily="34" charset="-128"/>
              </a:rPr>
              <a:t>Gerenciamento  de crise</a:t>
            </a:r>
            <a:endParaRPr lang="pt-BR" altLang="nl-NL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46094" name="Groeperen 73"/>
          <p:cNvGrpSpPr>
            <a:grpSpLocks/>
          </p:cNvGrpSpPr>
          <p:nvPr/>
        </p:nvGrpSpPr>
        <p:grpSpPr bwMode="auto">
          <a:xfrm>
            <a:off x="2254250" y="3001965"/>
            <a:ext cx="5822950" cy="2219325"/>
            <a:chOff x="2254250" y="2581275"/>
            <a:chExt cx="4762500" cy="1555750"/>
          </a:xfrm>
        </p:grpSpPr>
        <p:sp>
          <p:nvSpPr>
            <p:cNvPr id="46112" name="Freeform 13"/>
            <p:cNvSpPr>
              <a:spLocks/>
            </p:cNvSpPr>
            <p:nvPr/>
          </p:nvSpPr>
          <p:spPr bwMode="auto">
            <a:xfrm>
              <a:off x="3231939" y="3321313"/>
              <a:ext cx="2368266" cy="815712"/>
            </a:xfrm>
            <a:custGeom>
              <a:avLst/>
              <a:gdLst>
                <a:gd name="T0" fmla="*/ 0 w 2544"/>
                <a:gd name="T1" fmla="*/ 2147483647 h 528"/>
                <a:gd name="T2" fmla="*/ 2147483647 w 2544"/>
                <a:gd name="T3" fmla="*/ 0 h 528"/>
                <a:gd name="T4" fmla="*/ 2147483647 w 2544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2544"/>
                <a:gd name="T10" fmla="*/ 0 h 528"/>
                <a:gd name="T11" fmla="*/ 2544 w 254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528">
                  <a:moveTo>
                    <a:pt x="0" y="528"/>
                  </a:moveTo>
                  <a:cubicBezTo>
                    <a:pt x="340" y="264"/>
                    <a:pt x="680" y="0"/>
                    <a:pt x="1104" y="0"/>
                  </a:cubicBezTo>
                  <a:cubicBezTo>
                    <a:pt x="1528" y="0"/>
                    <a:pt x="2036" y="264"/>
                    <a:pt x="2544" y="528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4C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3" name="Freeform 14"/>
            <p:cNvSpPr>
              <a:spLocks/>
            </p:cNvSpPr>
            <p:nvPr/>
          </p:nvSpPr>
          <p:spPr bwMode="auto">
            <a:xfrm>
              <a:off x="4177168" y="3597297"/>
              <a:ext cx="2839582" cy="539728"/>
            </a:xfrm>
            <a:custGeom>
              <a:avLst/>
              <a:gdLst>
                <a:gd name="T0" fmla="*/ 0 w 2544"/>
                <a:gd name="T1" fmla="*/ 2147483647 h 528"/>
                <a:gd name="T2" fmla="*/ 2147483647 w 2544"/>
                <a:gd name="T3" fmla="*/ 0 h 528"/>
                <a:gd name="T4" fmla="*/ 2147483647 w 2544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2544"/>
                <a:gd name="T10" fmla="*/ 0 h 528"/>
                <a:gd name="T11" fmla="*/ 2544 w 254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528">
                  <a:moveTo>
                    <a:pt x="0" y="528"/>
                  </a:moveTo>
                  <a:cubicBezTo>
                    <a:pt x="340" y="264"/>
                    <a:pt x="680" y="0"/>
                    <a:pt x="1104" y="0"/>
                  </a:cubicBezTo>
                  <a:cubicBezTo>
                    <a:pt x="1528" y="0"/>
                    <a:pt x="2036" y="264"/>
                    <a:pt x="2544" y="528"/>
                  </a:cubicBezTo>
                </a:path>
              </a:pathLst>
            </a:custGeom>
            <a:solidFill>
              <a:srgbClr val="006600">
                <a:alpha val="50195"/>
              </a:srgbClr>
            </a:solidFill>
            <a:ln w="9525">
              <a:solidFill>
                <a:srgbClr val="004C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4" name="Freeform 19"/>
            <p:cNvSpPr>
              <a:spLocks/>
            </p:cNvSpPr>
            <p:nvPr/>
          </p:nvSpPr>
          <p:spPr bwMode="auto">
            <a:xfrm>
              <a:off x="2254250" y="2581275"/>
              <a:ext cx="1152972" cy="1555750"/>
            </a:xfrm>
            <a:custGeom>
              <a:avLst/>
              <a:gdLst>
                <a:gd name="T0" fmla="*/ 0 w 816"/>
                <a:gd name="T1" fmla="*/ 2147483647 h 1008"/>
                <a:gd name="T2" fmla="*/ 2147483647 w 816"/>
                <a:gd name="T3" fmla="*/ 0 h 1008"/>
                <a:gd name="T4" fmla="*/ 2147483647 w 816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816"/>
                <a:gd name="T10" fmla="*/ 0 h 1008"/>
                <a:gd name="T11" fmla="*/ 816 w 816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008">
                  <a:moveTo>
                    <a:pt x="0" y="1008"/>
                  </a:moveTo>
                  <a:cubicBezTo>
                    <a:pt x="124" y="504"/>
                    <a:pt x="248" y="0"/>
                    <a:pt x="384" y="0"/>
                  </a:cubicBezTo>
                  <a:cubicBezTo>
                    <a:pt x="520" y="0"/>
                    <a:pt x="744" y="840"/>
                    <a:pt x="816" y="100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004C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5" name="Freeform 21"/>
            <p:cNvSpPr>
              <a:spLocks/>
            </p:cNvSpPr>
            <p:nvPr/>
          </p:nvSpPr>
          <p:spPr bwMode="auto">
            <a:xfrm>
              <a:off x="2254250" y="2952963"/>
              <a:ext cx="2785050" cy="1184062"/>
            </a:xfrm>
            <a:custGeom>
              <a:avLst/>
              <a:gdLst>
                <a:gd name="T0" fmla="*/ 0 w 1968"/>
                <a:gd name="T1" fmla="*/ 2147483647 h 768"/>
                <a:gd name="T2" fmla="*/ 2147483647 w 1968"/>
                <a:gd name="T3" fmla="*/ 0 h 768"/>
                <a:gd name="T4" fmla="*/ 2147483647 w 1968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968"/>
                <a:gd name="T10" fmla="*/ 0 h 768"/>
                <a:gd name="T11" fmla="*/ 1968 w 1968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8" h="768">
                  <a:moveTo>
                    <a:pt x="0" y="768"/>
                  </a:moveTo>
                  <a:cubicBezTo>
                    <a:pt x="316" y="384"/>
                    <a:pt x="632" y="0"/>
                    <a:pt x="960" y="0"/>
                  </a:cubicBezTo>
                  <a:cubicBezTo>
                    <a:pt x="1288" y="0"/>
                    <a:pt x="1800" y="640"/>
                    <a:pt x="1968" y="768"/>
                  </a:cubicBezTo>
                </a:path>
              </a:pathLst>
            </a:custGeom>
            <a:solidFill>
              <a:srgbClr val="FFFF00">
                <a:alpha val="50195"/>
              </a:srgbClr>
            </a:solidFill>
            <a:ln w="9525">
              <a:solidFill>
                <a:srgbClr val="004C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6095" name="Text Box 32"/>
          <p:cNvSpPr txBox="1">
            <a:spLocks noChangeArrowheads="1"/>
          </p:cNvSpPr>
          <p:nvPr/>
        </p:nvSpPr>
        <p:spPr bwMode="auto">
          <a:xfrm>
            <a:off x="7004051" y="2125663"/>
            <a:ext cx="1857375" cy="614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5963" tIns="42981" rIns="85963" bIns="42981" anchor="ctr"/>
          <a:lstStyle>
            <a:lvl1pPr defTabSz="858838" eaLnBrk="0" hangingPunct="0"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Char char=""/>
              <a:defRPr sz="2000">
                <a:solidFill>
                  <a:schemeClr val="tx1"/>
                </a:solidFill>
                <a:latin typeface="Frutiger 55 Roman" pitchFamily="34" charset="0"/>
              </a:defRPr>
            </a:lvl1pPr>
            <a:lvl2pPr marL="37931725" indent="-37474525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nl-NL" sz="1600" dirty="0" smtClean="0">
                <a:solidFill>
                  <a:srgbClr val="000000"/>
                </a:solidFill>
                <a:ea typeface="ＭＳ Ｐゴシック" pitchFamily="34" charset="-128"/>
              </a:rPr>
              <a:t>Plano de recuperação</a:t>
            </a: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nl-NL" sz="1600" dirty="0" smtClean="0">
                <a:solidFill>
                  <a:srgbClr val="000000"/>
                </a:solidFill>
                <a:ea typeface="ＭＳ Ｐゴシック" pitchFamily="34" charset="-128"/>
              </a:rPr>
              <a:t> (Longo prazo)</a:t>
            </a:r>
            <a:endParaRPr lang="pt-BR" altLang="nl-NL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6096" name="Text Box 33"/>
          <p:cNvSpPr txBox="1">
            <a:spLocks noChangeArrowheads="1"/>
          </p:cNvSpPr>
          <p:nvPr/>
        </p:nvSpPr>
        <p:spPr bwMode="auto">
          <a:xfrm rot="-5407917">
            <a:off x="135080" y="3916150"/>
            <a:ext cx="1234794" cy="30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963" tIns="42981" rIns="85963" bIns="42981" anchor="ctr">
            <a:spAutoFit/>
          </a:bodyPr>
          <a:lstStyle>
            <a:lvl1pPr defTabSz="858838" eaLnBrk="0" hangingPunct="0"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Char char=""/>
              <a:defRPr sz="2000">
                <a:solidFill>
                  <a:schemeClr val="tx1"/>
                </a:solidFill>
                <a:latin typeface="Frutiger 55 Roman" pitchFamily="34" charset="0"/>
              </a:defRPr>
            </a:lvl1pPr>
            <a:lvl2pPr marL="37931725" indent="-37474525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858838" eaLnBrk="0" hangingPunct="0"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 sz="20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nl-NL" sz="1600" dirty="0" smtClean="0">
                <a:solidFill>
                  <a:srgbClr val="000000"/>
                </a:solidFill>
                <a:ea typeface="ＭＳ Ｐゴシック" pitchFamily="34" charset="-128"/>
              </a:rPr>
              <a:t> Atividades</a:t>
            </a:r>
            <a:endParaRPr lang="pt-BR" altLang="nl-NL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78813" y="6564313"/>
            <a:ext cx="469900" cy="150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Frutiger 55 Roman" pitchFamily="34" charset="0"/>
              </a:defRPr>
            </a:lvl1pPr>
            <a:lvl2pPr marL="742950" indent="-285750">
              <a:defRPr sz="2000" b="1">
                <a:solidFill>
                  <a:srgbClr val="000066"/>
                </a:solidFill>
                <a:latin typeface="Frutiger 55 Roman" pitchFamily="34" charset="0"/>
              </a:defRPr>
            </a:lvl2pPr>
            <a:lvl3pPr marL="1143000" indent="-228600">
              <a:defRPr sz="2000" b="1">
                <a:solidFill>
                  <a:srgbClr val="000066"/>
                </a:solidFill>
                <a:latin typeface="Frutiger 55 Roman" pitchFamily="34" charset="0"/>
              </a:defRPr>
            </a:lvl3pPr>
            <a:lvl4pPr marL="1600200" indent="-228600">
              <a:defRPr sz="2000" b="1">
                <a:solidFill>
                  <a:srgbClr val="000066"/>
                </a:solidFill>
                <a:latin typeface="Frutiger 55 Roman" pitchFamily="34" charset="0"/>
              </a:defRPr>
            </a:lvl4pPr>
            <a:lvl5pPr marL="2057400" indent="-228600">
              <a:defRPr sz="2000" b="1">
                <a:solidFill>
                  <a:srgbClr val="000066"/>
                </a:solidFill>
                <a:latin typeface="Frutiger 55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0066"/>
                </a:solidFill>
                <a:latin typeface="Frutiger 55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0066"/>
                </a:solidFill>
                <a:latin typeface="Frutiger 55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0066"/>
                </a:solidFill>
                <a:latin typeface="Frutiger 55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0066"/>
                </a:solidFill>
                <a:latin typeface="Frutiger 55 Roman" pitchFamily="34" charset="0"/>
              </a:defRPr>
            </a:lvl9pPr>
          </a:lstStyle>
          <a:p>
            <a:pPr algn="ctr"/>
            <a:fld id="{2854B2BB-C029-4CE6-9093-2EFAE4DEDADB}" type="slidenum">
              <a:rPr lang="de-CH" sz="900" b="0" smtClean="0"/>
              <a:pPr algn="ctr"/>
              <a:t>7</a:t>
            </a:fld>
            <a:endParaRPr lang="de-CH" sz="900" b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95" y="4951088"/>
            <a:ext cx="880975" cy="5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Aprendizado de Sinistros envolvendo BCM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67DBA9-CC75-48F4-8586-7E851CB84700}" type="slidenum">
              <a:rPr lang="de-CH" smtClean="0"/>
              <a:pPr/>
              <a:t>8</a:t>
            </a:fld>
            <a:endParaRPr lang="de-CH"/>
          </a:p>
        </p:txBody>
      </p:sp>
      <p:grpSp>
        <p:nvGrpSpPr>
          <p:cNvPr id="22" name="Group 21"/>
          <p:cNvGrpSpPr/>
          <p:nvPr/>
        </p:nvGrpSpPr>
        <p:grpSpPr>
          <a:xfrm>
            <a:off x="251520" y="2616601"/>
            <a:ext cx="5442006" cy="3374893"/>
            <a:chOff x="562651" y="2616601"/>
            <a:chExt cx="2970635" cy="3374893"/>
          </a:xfrm>
        </p:grpSpPr>
        <p:sp>
          <p:nvSpPr>
            <p:cNvPr id="9" name="Rounded Rectangle 8"/>
            <p:cNvSpPr/>
            <p:nvPr/>
          </p:nvSpPr>
          <p:spPr>
            <a:xfrm>
              <a:off x="562651" y="2616601"/>
              <a:ext cx="2784229" cy="27813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000" b="1" u="sng" dirty="0" smtClean="0">
                  <a:effectLst/>
                  <a:latin typeface="Calibri"/>
                  <a:ea typeface="Calibri"/>
                  <a:cs typeface="Times New Roman"/>
                </a:rPr>
                <a:t>O que é ‘bom’?</a:t>
              </a:r>
              <a:endParaRPr lang="en-GB" sz="3600" b="1" u="sng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4919" y="3448990"/>
              <a:ext cx="28383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i="1" dirty="0">
                  <a:latin typeface="Calibri" panose="020F0502020204030204" pitchFamily="34" charset="0"/>
                </a:rPr>
                <a:t>Existe um entendimento / definição clara das atividades críticas?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4919" y="4143270"/>
              <a:ext cx="27555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i="1" dirty="0">
                  <a:latin typeface="Calibri" panose="020F0502020204030204" pitchFamily="34" charset="0"/>
                </a:rPr>
                <a:t>Se alguma coisa </a:t>
              </a:r>
              <a:r>
                <a:rPr lang="pt-BR" sz="1600" i="1" dirty="0" smtClean="0">
                  <a:latin typeface="Calibri" panose="020F0502020204030204" pitchFamily="34" charset="0"/>
                </a:rPr>
                <a:t>da </a:t>
              </a:r>
              <a:r>
                <a:rPr lang="pt-BR" sz="1600" i="1" dirty="0">
                  <a:latin typeface="Calibri" panose="020F0502020204030204" pitchFamily="34" charset="0"/>
                </a:rPr>
                <a:t>errado, o que a empresa faz?</a:t>
              </a:r>
              <a:endParaRPr lang="en-GB" sz="1600" i="1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4919" y="4736978"/>
              <a:ext cx="28383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i="1" dirty="0">
                  <a:latin typeface="Calibri" panose="020F0502020204030204" pitchFamily="34" charset="0"/>
                </a:rPr>
                <a:t>A empresa demonstrou a credibilidade das alternativas?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4919" y="5406719"/>
              <a:ext cx="28383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i="1" dirty="0">
                  <a:latin typeface="Calibri" panose="020F0502020204030204" pitchFamily="34" charset="0"/>
                </a:rPr>
                <a:t>Quais </a:t>
              </a:r>
              <a:r>
                <a:rPr lang="pt-BR" sz="1600" i="1" dirty="0" smtClean="0">
                  <a:latin typeface="Calibri" panose="020F0502020204030204" pitchFamily="34" charset="0"/>
                </a:rPr>
                <a:t>das </a:t>
              </a:r>
              <a:r>
                <a:rPr lang="pt-BR" sz="1600" i="1" dirty="0">
                  <a:latin typeface="Calibri" panose="020F0502020204030204" pitchFamily="34" charset="0"/>
                </a:rPr>
                <a:t>questões mais amplas </a:t>
              </a:r>
              <a:r>
                <a:rPr lang="pt-BR" sz="1600" i="1" dirty="0" smtClean="0">
                  <a:latin typeface="Calibri" panose="020F0502020204030204" pitchFamily="34" charset="0"/>
                </a:rPr>
                <a:t>do </a:t>
              </a:r>
              <a:r>
                <a:rPr lang="pt-BR" sz="1600" i="1" dirty="0" smtClean="0">
                  <a:latin typeface="Calibri" panose="020F0502020204030204" pitchFamily="34" charset="0"/>
                </a:rPr>
                <a:t>negócio </a:t>
              </a:r>
              <a:r>
                <a:rPr lang="pt-BR" sz="1600" i="1" dirty="0" smtClean="0">
                  <a:latin typeface="Calibri" panose="020F0502020204030204" pitchFamily="34" charset="0"/>
                </a:rPr>
                <a:t>podem </a:t>
              </a:r>
              <a:r>
                <a:rPr lang="pt-BR" sz="1600" i="1" dirty="0">
                  <a:latin typeface="Calibri" panose="020F0502020204030204" pitchFamily="34" charset="0"/>
                </a:rPr>
                <a:t>influenciar a tomada de decisão?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1139" y="3369024"/>
            <a:ext cx="2139293" cy="2597823"/>
            <a:chOff x="3673361" y="3369024"/>
            <a:chExt cx="2139293" cy="2597823"/>
          </a:xfrm>
        </p:grpSpPr>
        <p:sp>
          <p:nvSpPr>
            <p:cNvPr id="5" name="Rounded Rectangle 4"/>
            <p:cNvSpPr/>
            <p:nvPr/>
          </p:nvSpPr>
          <p:spPr>
            <a:xfrm>
              <a:off x="3673361" y="3369024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Avaliação do Impacto</a:t>
              </a:r>
              <a:endParaRPr lang="pt-BR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673361" y="4032150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Estratégias de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latin typeface="Calibri"/>
                  <a:ea typeface="Calibri"/>
                  <a:cs typeface="Times New Roman"/>
                </a:rPr>
                <a:t>Recuperação</a:t>
              </a:r>
              <a:endParaRPr lang="pt-BR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73361" y="4695276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Capacidade Comprovada</a:t>
              </a:r>
              <a:endParaRPr lang="pt-BR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73361" y="5358402"/>
              <a:ext cx="1584177" cy="6084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Cultura do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 smtClean="0">
                  <a:effectLst/>
                  <a:latin typeface="Calibri"/>
                  <a:ea typeface="Calibri"/>
                  <a:cs typeface="Times New Roman"/>
                </a:rPr>
                <a:t>Negócio</a:t>
              </a:r>
              <a:endParaRPr lang="pt-BR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6849" y="3488580"/>
              <a:ext cx="365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latin typeface="Calibri"/>
                  <a:ea typeface="Calibri"/>
                  <a:cs typeface="Times New Roman"/>
                  <a:sym typeface="Wingdings"/>
                </a:rPr>
                <a:t></a:t>
              </a:r>
              <a:endParaRPr lang="pt-B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46849" y="4146547"/>
              <a:ext cx="365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latin typeface="Calibri"/>
                  <a:ea typeface="Calibri"/>
                  <a:cs typeface="Times New Roman"/>
                  <a:sym typeface="Wingdings"/>
                </a:rPr>
                <a:t></a:t>
              </a:r>
              <a:endParaRPr lang="pt-B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6849" y="4827283"/>
              <a:ext cx="365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latin typeface="Calibri"/>
                  <a:ea typeface="Calibri"/>
                  <a:cs typeface="Times New Roman"/>
                  <a:sym typeface="Wingdings"/>
                </a:rPr>
                <a:t></a:t>
              </a:r>
              <a:endParaRPr lang="pt-BR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46849" y="5437496"/>
              <a:ext cx="365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latin typeface="Calibri"/>
                  <a:ea typeface="Calibri"/>
                  <a:cs typeface="Times New Roman"/>
                  <a:sym typeface="Wingdings"/>
                </a:rPr>
                <a:t></a:t>
              </a:r>
              <a:endParaRPr lang="pt-BR" dirty="0"/>
            </a:p>
          </p:txBody>
        </p:sp>
      </p:grp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2" y="1231181"/>
            <a:ext cx="1514782" cy="113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62" y="1231181"/>
            <a:ext cx="1493760" cy="109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6" y="1231181"/>
            <a:ext cx="1792803" cy="109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0" y="1231180"/>
            <a:ext cx="1700936" cy="113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52" y="1232990"/>
            <a:ext cx="20177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5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do Impacto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65752" y="1081529"/>
            <a:ext cx="8302572" cy="3283575"/>
          </a:xfrm>
          <a:prstGeom prst="rect">
            <a:avLst/>
          </a:prstGeom>
          <a:gradFill>
            <a:gsLst>
              <a:gs pos="100000">
                <a:schemeClr val="bg1">
                  <a:lumMod val="9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bg1"/>
              </a:gs>
            </a:gsLst>
            <a:lin ang="5400000" scaled="0"/>
          </a:gra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13206" y="1312194"/>
            <a:ext cx="7955118" cy="640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Existe uma definição clara </a:t>
            </a:r>
            <a:r>
              <a:rPr lang="pt-BR" sz="18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dos itens críticos </a:t>
            </a:r>
            <a:r>
              <a:rPr lang="pt-BR" sz="18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que teriam um impacto significativo sobre a produção / lucro se forem interrompidos?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13206" y="2028825"/>
            <a:ext cx="3714778" cy="4136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Recursos no local:</a:t>
            </a:r>
            <a:endParaRPr lang="pt-BR" sz="1800" dirty="0" smtClean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Prédios e estrutura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Equipamentos críticos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Utilidades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Controles de processo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Suporte de processo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Inventários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800" dirty="0">
              <a:solidFill>
                <a:schemeClr val="accent3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1942" y="902177"/>
            <a:ext cx="443884" cy="44388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1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4788024" y="2028825"/>
            <a:ext cx="3714778" cy="1904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Influencias externas:</a:t>
            </a:r>
            <a:endParaRPr lang="pt-BR" sz="1800" dirty="0" smtClean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Interdependências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Lucros cessantes contingentes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Restauração utilidades terceiros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Posição de mercado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Fornecedores chave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chemeClr val="accent3"/>
                </a:solidFill>
              </a:rPr>
              <a:t>Influencias da temporada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800" dirty="0" smtClean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800" dirty="0">
              <a:solidFill>
                <a:schemeClr val="accent3"/>
              </a:solidFill>
            </a:endParaRPr>
          </a:p>
        </p:txBody>
      </p:sp>
      <p:sp>
        <p:nvSpPr>
          <p:cNvPr id="15" name="Rectangle 8"/>
          <p:cNvSpPr/>
          <p:nvPr/>
        </p:nvSpPr>
        <p:spPr bwMode="auto">
          <a:xfrm>
            <a:off x="365752" y="4256424"/>
            <a:ext cx="8302572" cy="2153933"/>
          </a:xfrm>
          <a:prstGeom prst="rect">
            <a:avLst/>
          </a:prstGeom>
          <a:gradFill>
            <a:gsLst>
              <a:gs pos="100000">
                <a:schemeClr val="bg1">
                  <a:lumMod val="9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bg1"/>
              </a:gs>
            </a:gsLst>
            <a:lin ang="5400000" scaled="0"/>
          </a:gra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713206" y="4487089"/>
            <a:ext cx="7607664" cy="3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>
              <a:defRPr/>
            </a:pPr>
            <a:r>
              <a:rPr lang="pt-BR" sz="1800" dirty="0" smtClean="0"/>
              <a:t>Pense sobre:</a:t>
            </a:r>
            <a:endParaRPr lang="pt-BR" sz="1800" dirty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713206" y="4799547"/>
            <a:ext cx="7607664" cy="14667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20000"/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55 Roman" pitchFamily="34" charset="0"/>
              </a:defRPr>
            </a:lvl5pPr>
            <a:lvl6pPr marL="22860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6pPr>
            <a:lvl7pPr marL="2743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7pPr>
            <a:lvl8pPr marL="3200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8pPr>
            <a:lvl9pPr marL="3657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chemeClr val="accent3"/>
                </a:solidFill>
              </a:rPr>
              <a:t>O que poderia impedir </a:t>
            </a:r>
            <a:r>
              <a:rPr lang="pt-BR" sz="1800" dirty="0" smtClean="0">
                <a:solidFill>
                  <a:schemeClr val="accent3"/>
                </a:solidFill>
              </a:rPr>
              <a:t>a operação desses </a:t>
            </a:r>
            <a:r>
              <a:rPr lang="pt-BR" sz="1800" dirty="0" smtClean="0">
                <a:solidFill>
                  <a:schemeClr val="accent3"/>
                </a:solidFill>
              </a:rPr>
              <a:t>processos-chave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Não </a:t>
            </a:r>
            <a:r>
              <a:rPr lang="pt-BR" sz="1800" dirty="0" smtClean="0">
                <a:solidFill>
                  <a:schemeClr val="accent3"/>
                </a:solidFill>
              </a:rPr>
              <a:t>apenas danos físicos, </a:t>
            </a:r>
            <a:r>
              <a:rPr lang="pt-BR" sz="1800" dirty="0">
                <a:solidFill>
                  <a:schemeClr val="accent3"/>
                </a:solidFill>
              </a:rPr>
              <a:t>mas também </a:t>
            </a:r>
            <a:r>
              <a:rPr lang="pt-BR" sz="1800" dirty="0" smtClean="0">
                <a:solidFill>
                  <a:schemeClr val="accent3"/>
                </a:solidFill>
              </a:rPr>
              <a:t>problemas regulatórios </a:t>
            </a:r>
            <a:r>
              <a:rPr lang="pt-BR" sz="1800" dirty="0">
                <a:solidFill>
                  <a:schemeClr val="accent3"/>
                </a:solidFill>
              </a:rPr>
              <a:t>/ </a:t>
            </a:r>
            <a:r>
              <a:rPr lang="pt-BR" sz="1800" dirty="0" smtClean="0">
                <a:solidFill>
                  <a:schemeClr val="accent3"/>
                </a:solidFill>
              </a:rPr>
              <a:t>terceiros, prazos </a:t>
            </a:r>
            <a:r>
              <a:rPr lang="pt-BR" sz="1800" dirty="0">
                <a:solidFill>
                  <a:schemeClr val="accent3"/>
                </a:solidFill>
              </a:rPr>
              <a:t>de </a:t>
            </a:r>
            <a:r>
              <a:rPr lang="pt-BR" sz="1800" dirty="0" smtClean="0">
                <a:solidFill>
                  <a:schemeClr val="accent3"/>
                </a:solidFill>
              </a:rPr>
              <a:t>reposição, </a:t>
            </a:r>
            <a:r>
              <a:rPr lang="pt-BR" sz="1800" dirty="0">
                <a:solidFill>
                  <a:schemeClr val="accent3"/>
                </a:solidFill>
              </a:rPr>
              <a:t>a disponibilidade </a:t>
            </a:r>
            <a:r>
              <a:rPr lang="pt-BR" sz="1800" dirty="0" smtClean="0">
                <a:solidFill>
                  <a:schemeClr val="accent3"/>
                </a:solidFill>
              </a:rPr>
              <a:t>pessoal </a:t>
            </a:r>
            <a:r>
              <a:rPr lang="pt-BR" sz="1800" dirty="0" smtClean="0">
                <a:solidFill>
                  <a:schemeClr val="accent3"/>
                </a:solidFill>
              </a:rPr>
              <a:t>capacitado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chemeClr val="accent3"/>
                </a:solidFill>
              </a:rPr>
              <a:t>Considere </a:t>
            </a:r>
            <a:r>
              <a:rPr lang="pt-BR" sz="1800" dirty="0">
                <a:solidFill>
                  <a:schemeClr val="accent3"/>
                </a:solidFill>
              </a:rPr>
              <a:t>o tempo de interrupção no contexto da disposição dos clientes a </a:t>
            </a:r>
            <a:r>
              <a:rPr lang="pt-BR" sz="1800" dirty="0" smtClean="0">
                <a:solidFill>
                  <a:schemeClr val="accent3"/>
                </a:solidFill>
              </a:rPr>
              <a:t>esperar pelo seu produto.</a:t>
            </a:r>
            <a:endParaRPr lang="en-GB" sz="1800" dirty="0">
              <a:solidFill>
                <a:schemeClr val="accent3"/>
              </a:solidFill>
            </a:endParaRPr>
          </a:p>
        </p:txBody>
      </p:sp>
      <p:sp>
        <p:nvSpPr>
          <p:cNvPr id="18" name="Oval 11"/>
          <p:cNvSpPr/>
          <p:nvPr/>
        </p:nvSpPr>
        <p:spPr bwMode="auto">
          <a:xfrm>
            <a:off x="221942" y="4077072"/>
            <a:ext cx="443884" cy="44388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2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PAGE" val="LASTPAGE"/>
</p:tagLst>
</file>

<file path=ppt/theme/theme1.xml><?xml version="1.0" encoding="utf-8"?>
<a:theme xmlns:a="http://schemas.openxmlformats.org/drawingml/2006/main" name="Zurich White">
  <a:themeElements>
    <a:clrScheme name="Z Primary and Secondary">
      <a:dk1>
        <a:srgbClr val="000066"/>
      </a:dk1>
      <a:lt1>
        <a:srgbClr val="FFFFFF"/>
      </a:lt1>
      <a:dk2>
        <a:srgbClr val="000066"/>
      </a:dk2>
      <a:lt2>
        <a:srgbClr val="009EFE"/>
      </a:lt2>
      <a:accent1>
        <a:srgbClr val="003399"/>
      </a:accent1>
      <a:accent2>
        <a:srgbClr val="97C1E3"/>
      </a:accent2>
      <a:accent3>
        <a:srgbClr val="4F90C8"/>
      </a:accent3>
      <a:accent4>
        <a:srgbClr val="D5CEB5"/>
      </a:accent4>
      <a:accent5>
        <a:srgbClr val="A89F96"/>
      </a:accent5>
      <a:accent6>
        <a:srgbClr val="E7ECEB"/>
      </a:accent6>
      <a:hlink>
        <a:srgbClr val="009EFE"/>
      </a:hlink>
      <a:folHlink>
        <a:srgbClr val="A89F96"/>
      </a:folHlink>
    </a:clrScheme>
    <a:fontScheme name="Zurich Fon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Z Primary and Secondary">
        <a:dk1>
          <a:srgbClr val="000066"/>
        </a:dk1>
        <a:lt1>
          <a:srgbClr val="FFFFFF"/>
        </a:lt1>
        <a:dk2>
          <a:srgbClr val="000066"/>
        </a:dk2>
        <a:lt2>
          <a:srgbClr val="009EFE"/>
        </a:lt2>
        <a:accent1>
          <a:srgbClr val="003399"/>
        </a:accent1>
        <a:accent2>
          <a:srgbClr val="97C1E3"/>
        </a:accent2>
        <a:accent3>
          <a:srgbClr val="4F90C8"/>
        </a:accent3>
        <a:accent4>
          <a:srgbClr val="D5CEB5"/>
        </a:accent4>
        <a:accent5>
          <a:srgbClr val="A89F96"/>
        </a:accent5>
        <a:accent6>
          <a:srgbClr val="E7ECEB"/>
        </a:accent6>
        <a:hlink>
          <a:srgbClr val="009EFE"/>
        </a:hlink>
        <a:folHlink>
          <a:srgbClr val="A89F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urich blue 1">
      <a:srgbClr val="003399"/>
    </a:custClr>
    <a:custClr name="Zurich blue 2">
      <a:srgbClr val="000066"/>
    </a:custClr>
    <a:custClr name="Sky blue">
      <a:srgbClr val="009EFE"/>
    </a:custClr>
    <a:custClr name="Mid blue">
      <a:srgbClr val="4F90C8"/>
    </a:custClr>
    <a:custClr name="Light blue">
      <a:srgbClr val="97C1E3"/>
    </a:custClr>
    <a:custClr name="Sand Stone">
      <a:srgbClr val="D5CEB5"/>
    </a:custClr>
    <a:custClr name="Dark stone">
      <a:srgbClr val="A89F96"/>
    </a:custClr>
    <a:custClr name="Dove">
      <a:srgbClr val="E7ECEB"/>
    </a:custClr>
    <a:custClr name="Black">
      <a:srgbClr val="000000"/>
    </a:custClr>
    <a:custClr name="White">
      <a:srgbClr val="FFFFFF"/>
    </a:custClr>
    <a:custClr name="Teal">
      <a:srgbClr val="007396"/>
    </a:custClr>
    <a:custClr name="Turquoise">
      <a:srgbClr val="00BFB3"/>
    </a:custClr>
    <a:custClr name="Lemon">
      <a:srgbClr val="E0E27C"/>
    </a:custClr>
    <a:custClr name="Orange">
      <a:srgbClr val="F69C00"/>
    </a:custClr>
    <a:custClr name="Salmon">
      <a:srgbClr val="EA635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Pres_white_on_blue</Template>
  <TotalTime>4127</TotalTime>
  <Words>2048</Words>
  <Application>Microsoft Office PowerPoint</Application>
  <PresentationFormat>Apresentação na tela (4:3)</PresentationFormat>
  <Paragraphs>626</Paragraphs>
  <Slides>39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Zurich White</vt:lpstr>
      <vt:lpstr>Gestão de Riscos Resiliência dos Negócios  ABGR 2015</vt:lpstr>
      <vt:lpstr>Agenda</vt:lpstr>
      <vt:lpstr>Por que é importante para sua empresa? A globalização mudou a nossa economia</vt:lpstr>
      <vt:lpstr>Apresentação do PowerPoint</vt:lpstr>
      <vt:lpstr>A banheira</vt:lpstr>
      <vt:lpstr>BCM – visão clássica</vt:lpstr>
      <vt:lpstr>BCM</vt:lpstr>
      <vt:lpstr>Aprendizado de Sinistros envolvendo BCM</vt:lpstr>
      <vt:lpstr>Avaliação do Impacto</vt:lpstr>
      <vt:lpstr>Estratégias de Recuperação</vt:lpstr>
      <vt:lpstr>Capacidade Comprovada / Testada</vt:lpstr>
      <vt:lpstr>Cultura do ‘negócio’</vt:lpstr>
      <vt:lpstr>Como um plano escrito ajuda?</vt:lpstr>
      <vt:lpstr>Como fazê-lo funcionar?</vt:lpstr>
      <vt:lpstr>Sumário</vt:lpstr>
      <vt:lpstr>Apresentação do PowerPoint</vt:lpstr>
      <vt:lpstr>Estrutura de Planejamento Típica</vt:lpstr>
      <vt:lpstr>BCM ‘Exame de Saúde’ da sua empresa</vt:lpstr>
      <vt:lpstr>Avaliação do Impacto</vt:lpstr>
      <vt:lpstr>Onde esta o valor?</vt:lpstr>
      <vt:lpstr>Análise de Impacto nos Negócios (BIA). Atividades críticas</vt:lpstr>
      <vt:lpstr>Apresentação do PowerPoint</vt:lpstr>
      <vt:lpstr>Exemplo Que atividades são mais urgentes?</vt:lpstr>
      <vt:lpstr>Estratégias de recuperação</vt:lpstr>
      <vt:lpstr>Planos de cenários</vt:lpstr>
      <vt:lpstr>Estratégias de recuperação</vt:lpstr>
      <vt:lpstr>O que procurar</vt:lpstr>
      <vt:lpstr>Recuperação do negócio Foco: identificar atividades que exigem arranjos de longo prazo para restaurar a produção depois de um incidente grave</vt:lpstr>
      <vt:lpstr>Capacidade Provada / Comprovada</vt:lpstr>
      <vt:lpstr>Validação e teste</vt:lpstr>
      <vt:lpstr>Abordagem de testes</vt:lpstr>
      <vt:lpstr>‘Cultura’ do negócio</vt:lpstr>
      <vt:lpstr>O que é a Cultura?</vt:lpstr>
      <vt:lpstr>O que é ‘boa’ cultura</vt:lpstr>
      <vt:lpstr>Sumário</vt:lpstr>
      <vt:lpstr>Obrigado</vt:lpstr>
      <vt:lpstr>Building blocks</vt:lpstr>
      <vt:lpstr>Key Considerations: First Hour</vt:lpstr>
      <vt:lpstr>Benefits</vt:lpstr>
    </vt:vector>
  </TitlesOfParts>
  <Company>Zurich Insurance Company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Astley</dc:creator>
  <cp:lastModifiedBy>Carlos Cortes</cp:lastModifiedBy>
  <cp:revision>144</cp:revision>
  <dcterms:created xsi:type="dcterms:W3CDTF">2015-06-19T10:44:07Z</dcterms:created>
  <dcterms:modified xsi:type="dcterms:W3CDTF">2015-10-26T12:58:06Z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ZurichVersion">
    <vt:lpwstr>5</vt:lpwstr>
  </property>
  <property fmtid="{D5CDD505-2E9C-101B-9397-08002B2CF9AE}" pid="3" name="Data Classification String">
    <vt:lpwstr>PUBLIC</vt:lpwstr>
  </property>
  <property fmtid="{D5CDD505-2E9C-101B-9397-08002B2CF9AE}" pid="4" name="Data Classification Identifier">
    <vt:lpwstr>fb6601061625e984f14f07c4d3ff232338d4c383</vt:lpwstr>
  </property>
</Properties>
</file>