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2FF897-E729-412B-893B-A827D6C2E4CF}">
      <dsp:nvSpPr>
        <dsp:cNvPr id="0" name=""/>
        <dsp:cNvSpPr/>
      </dsp:nvSpPr>
      <dsp:spPr>
        <a:xfrm rot="5400000">
          <a:off x="-151090" y="153242"/>
          <a:ext cx="1007268" cy="705088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noProof="0" dirty="0" smtClean="0">
              <a:solidFill>
                <a:srgbClr val="FFFF00"/>
              </a:solidFill>
            </a:rPr>
            <a:t>Values</a:t>
          </a:r>
          <a:endParaRPr lang="en-US" sz="1600" b="1" kern="1200" noProof="0" dirty="0">
            <a:solidFill>
              <a:srgbClr val="FFFF00"/>
            </a:solidFill>
          </a:endParaRPr>
        </a:p>
      </dsp:txBody>
      <dsp:txXfrm rot="-5400000">
        <a:off x="0" y="354696"/>
        <a:ext cx="705088" cy="302180"/>
      </dsp:txXfrm>
    </dsp:sp>
    <dsp:sp modelId="{63CBE061-462C-42EE-8A61-255FD2F70872}">
      <dsp:nvSpPr>
        <dsp:cNvPr id="0" name=""/>
        <dsp:cNvSpPr/>
      </dsp:nvSpPr>
      <dsp:spPr>
        <a:xfrm rot="5400000">
          <a:off x="2882681" y="-2175441"/>
          <a:ext cx="654724" cy="5009911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noProof="0" dirty="0" smtClean="0">
              <a:latin typeface="Arial Black" pitchFamily="34" charset="0"/>
            </a:rPr>
            <a:t>Mission Declaration</a:t>
          </a:r>
          <a:endParaRPr lang="en-US" sz="1400" kern="1200" noProof="0" dirty="0">
            <a:latin typeface="Arial Black" pitchFamily="34" charset="0"/>
          </a:endParaRPr>
        </a:p>
      </dsp:txBody>
      <dsp:txXfrm rot="-5400000">
        <a:off x="705088" y="34113"/>
        <a:ext cx="4977950" cy="590802"/>
      </dsp:txXfrm>
    </dsp:sp>
    <dsp:sp modelId="{374A4941-7AFA-488F-B936-8B0E9A254B27}">
      <dsp:nvSpPr>
        <dsp:cNvPr id="0" name=""/>
        <dsp:cNvSpPr/>
      </dsp:nvSpPr>
      <dsp:spPr>
        <a:xfrm rot="5400000">
          <a:off x="-151090" y="1009851"/>
          <a:ext cx="1007268" cy="705088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noProof="0" dirty="0" smtClean="0">
              <a:solidFill>
                <a:srgbClr val="FFFF00"/>
              </a:solidFill>
            </a:rPr>
            <a:t>Values</a:t>
          </a:r>
          <a:endParaRPr lang="en-US" sz="1600" b="1" kern="1200" noProof="0" dirty="0">
            <a:solidFill>
              <a:srgbClr val="FFFF00"/>
            </a:solidFill>
          </a:endParaRPr>
        </a:p>
      </dsp:txBody>
      <dsp:txXfrm rot="-5400000">
        <a:off x="0" y="1211305"/>
        <a:ext cx="705088" cy="302180"/>
      </dsp:txXfrm>
    </dsp:sp>
    <dsp:sp modelId="{3D5786C9-FC83-4D43-ABCB-CDA94CD24901}">
      <dsp:nvSpPr>
        <dsp:cNvPr id="0" name=""/>
        <dsp:cNvSpPr/>
      </dsp:nvSpPr>
      <dsp:spPr>
        <a:xfrm rot="5400000">
          <a:off x="2882681" y="-1318832"/>
          <a:ext cx="654724" cy="5009911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noProof="0" dirty="0" smtClean="0">
              <a:latin typeface="Arial Black" pitchFamily="34" charset="0"/>
            </a:rPr>
            <a:t>Vision Determination</a:t>
          </a:r>
          <a:endParaRPr lang="en-US" sz="1400" kern="1200" noProof="0" dirty="0">
            <a:latin typeface="Arial Black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700" kern="1200" dirty="0"/>
        </a:p>
      </dsp:txBody>
      <dsp:txXfrm rot="-5400000">
        <a:off x="705088" y="890722"/>
        <a:ext cx="4977950" cy="590802"/>
      </dsp:txXfrm>
    </dsp:sp>
    <dsp:sp modelId="{DC1E8F86-4A2D-42E2-9E2C-55DA4A901DC3}">
      <dsp:nvSpPr>
        <dsp:cNvPr id="0" name=""/>
        <dsp:cNvSpPr/>
      </dsp:nvSpPr>
      <dsp:spPr>
        <a:xfrm rot="5400000">
          <a:off x="-151090" y="1866460"/>
          <a:ext cx="1007268" cy="705088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noProof="0" dirty="0" smtClean="0">
              <a:solidFill>
                <a:srgbClr val="FFFF00"/>
              </a:solidFill>
            </a:rPr>
            <a:t>Values</a:t>
          </a:r>
          <a:endParaRPr lang="en-US" sz="1600" b="1" kern="1200" noProof="0" dirty="0">
            <a:solidFill>
              <a:srgbClr val="FFFF00"/>
            </a:solidFill>
          </a:endParaRPr>
        </a:p>
      </dsp:txBody>
      <dsp:txXfrm rot="-5400000">
        <a:off x="0" y="2067914"/>
        <a:ext cx="705088" cy="302180"/>
      </dsp:txXfrm>
    </dsp:sp>
    <dsp:sp modelId="{646D08A1-B03F-446B-A0E6-F0B79F65A267}">
      <dsp:nvSpPr>
        <dsp:cNvPr id="0" name=""/>
        <dsp:cNvSpPr/>
      </dsp:nvSpPr>
      <dsp:spPr>
        <a:xfrm rot="5400000">
          <a:off x="2882681" y="-462223"/>
          <a:ext cx="654724" cy="5009911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0" kern="1200" noProof="0" smtClean="0">
              <a:latin typeface="Arial Black" pitchFamily="34" charset="0"/>
            </a:rPr>
            <a:t>Strategy Formulation</a:t>
          </a:r>
          <a:endParaRPr lang="en-US" sz="1400" b="0" kern="1200" noProof="0">
            <a:latin typeface="Arial Black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700" b="0" kern="1200" noProof="0" dirty="0"/>
        </a:p>
      </dsp:txBody>
      <dsp:txXfrm rot="-5400000">
        <a:off x="705088" y="1747331"/>
        <a:ext cx="4977950" cy="590802"/>
      </dsp:txXfrm>
    </dsp:sp>
    <dsp:sp modelId="{15F9D96A-99C5-433E-9FFB-87458B163B81}">
      <dsp:nvSpPr>
        <dsp:cNvPr id="0" name=""/>
        <dsp:cNvSpPr/>
      </dsp:nvSpPr>
      <dsp:spPr>
        <a:xfrm rot="5400000">
          <a:off x="-151090" y="2723069"/>
          <a:ext cx="1007268" cy="705088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noProof="0" dirty="0" smtClean="0">
              <a:solidFill>
                <a:srgbClr val="FFFF00"/>
              </a:solidFill>
            </a:rPr>
            <a:t>Values</a:t>
          </a:r>
          <a:endParaRPr lang="en-US" sz="1600" b="1" kern="1200" noProof="0" dirty="0">
            <a:solidFill>
              <a:srgbClr val="FFFF00"/>
            </a:solidFill>
          </a:endParaRPr>
        </a:p>
      </dsp:txBody>
      <dsp:txXfrm rot="-5400000">
        <a:off x="0" y="2924523"/>
        <a:ext cx="705088" cy="302180"/>
      </dsp:txXfrm>
    </dsp:sp>
    <dsp:sp modelId="{C1908C18-A826-4BFA-8152-D16302CAC9C3}">
      <dsp:nvSpPr>
        <dsp:cNvPr id="0" name=""/>
        <dsp:cNvSpPr/>
      </dsp:nvSpPr>
      <dsp:spPr>
        <a:xfrm rot="5400000">
          <a:off x="2882681" y="394385"/>
          <a:ext cx="654724" cy="5009911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noProof="0" dirty="0" smtClean="0">
              <a:latin typeface="Arial Black" pitchFamily="34" charset="0"/>
            </a:rPr>
            <a:t>Translation of the Strategy in Strategic Objectives</a:t>
          </a:r>
          <a:endParaRPr lang="en-US" sz="1400" kern="1200" noProof="0" dirty="0">
            <a:latin typeface="Arial Black" pitchFamily="34" charset="0"/>
          </a:endParaRPr>
        </a:p>
      </dsp:txBody>
      <dsp:txXfrm rot="-5400000">
        <a:off x="705088" y="2603940"/>
        <a:ext cx="4977950" cy="5908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6F9F9E-B8E6-49DE-B8A6-19B1EEFD3FCA}">
      <dsp:nvSpPr>
        <dsp:cNvPr id="0" name=""/>
        <dsp:cNvSpPr/>
      </dsp:nvSpPr>
      <dsp:spPr>
        <a:xfrm>
          <a:off x="2467458" y="849"/>
          <a:ext cx="1389682" cy="1389682"/>
        </a:xfrm>
        <a:prstGeom prst="ellipse">
          <a:avLst/>
        </a:prstGeom>
        <a:solidFill>
          <a:srgbClr val="FF00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500" b="1" kern="1200" dirty="0" smtClean="0"/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/>
            <a:t>Plan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b="1" kern="1200" dirty="0"/>
        </a:p>
      </dsp:txBody>
      <dsp:txXfrm>
        <a:off x="2670972" y="204363"/>
        <a:ext cx="982654" cy="982654"/>
      </dsp:txXfrm>
    </dsp:sp>
    <dsp:sp modelId="{90ADB5F6-229C-47A9-85D7-FF8B75B49284}">
      <dsp:nvSpPr>
        <dsp:cNvPr id="0" name=""/>
        <dsp:cNvSpPr/>
      </dsp:nvSpPr>
      <dsp:spPr>
        <a:xfrm rot="2700000">
          <a:off x="3708011" y="1191786"/>
          <a:ext cx="369785" cy="469017"/>
        </a:xfrm>
        <a:prstGeom prst="rightArrow">
          <a:avLst>
            <a:gd name="adj1" fmla="val 60000"/>
            <a:gd name="adj2" fmla="val 50000"/>
          </a:avLst>
        </a:prstGeom>
        <a:solidFill>
          <a:srgbClr val="ADB29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100" kern="1200"/>
        </a:p>
      </dsp:txBody>
      <dsp:txXfrm>
        <a:off x="3724257" y="1246368"/>
        <a:ext cx="258850" cy="281411"/>
      </dsp:txXfrm>
    </dsp:sp>
    <dsp:sp modelId="{1D331464-A77E-4514-8560-3940E1F67EFC}">
      <dsp:nvSpPr>
        <dsp:cNvPr id="0" name=""/>
        <dsp:cNvSpPr/>
      </dsp:nvSpPr>
      <dsp:spPr>
        <a:xfrm>
          <a:off x="3943467" y="1476858"/>
          <a:ext cx="1389682" cy="1389682"/>
        </a:xfrm>
        <a:prstGeom prst="ellipse">
          <a:avLst/>
        </a:prstGeom>
        <a:solidFill>
          <a:srgbClr val="00FF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500" b="1" kern="1200" dirty="0" smtClean="0"/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b="1" kern="1200" dirty="0" smtClean="0"/>
            <a:t> </a:t>
          </a:r>
          <a:r>
            <a:rPr lang="es-ES" sz="1500" b="1" kern="1200" dirty="0" smtClean="0"/>
            <a:t>Do</a:t>
          </a:r>
          <a:endParaRPr lang="es-ES" sz="1600" b="1" kern="1200" dirty="0" smtClean="0"/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b="1" kern="1200" dirty="0"/>
        </a:p>
      </dsp:txBody>
      <dsp:txXfrm>
        <a:off x="4146981" y="1680372"/>
        <a:ext cx="982654" cy="982654"/>
      </dsp:txXfrm>
    </dsp:sp>
    <dsp:sp modelId="{80279B5D-35B4-47D5-919C-7F51EFEA7FF1}">
      <dsp:nvSpPr>
        <dsp:cNvPr id="0" name=""/>
        <dsp:cNvSpPr/>
      </dsp:nvSpPr>
      <dsp:spPr>
        <a:xfrm rot="8100000">
          <a:off x="3722811" y="2667795"/>
          <a:ext cx="369785" cy="469017"/>
        </a:xfrm>
        <a:prstGeom prst="rightArrow">
          <a:avLst>
            <a:gd name="adj1" fmla="val 60000"/>
            <a:gd name="adj2" fmla="val 50000"/>
          </a:avLst>
        </a:prstGeom>
        <a:solidFill>
          <a:srgbClr val="ADB29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100" kern="1200"/>
        </a:p>
      </dsp:txBody>
      <dsp:txXfrm rot="10800000">
        <a:off x="3817500" y="2722377"/>
        <a:ext cx="258850" cy="281411"/>
      </dsp:txXfrm>
    </dsp:sp>
    <dsp:sp modelId="{2CF8628F-E702-4C2E-AEFF-93CECFEF99BF}">
      <dsp:nvSpPr>
        <dsp:cNvPr id="0" name=""/>
        <dsp:cNvSpPr/>
      </dsp:nvSpPr>
      <dsp:spPr>
        <a:xfrm>
          <a:off x="2467458" y="2952867"/>
          <a:ext cx="1389682" cy="1389682"/>
        </a:xfrm>
        <a:prstGeom prst="ellipse">
          <a:avLst/>
        </a:prstGeom>
        <a:solidFill>
          <a:srgbClr val="2AA5E5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noProof="0" dirty="0" smtClean="0"/>
            <a:t>Check</a:t>
          </a:r>
          <a:endParaRPr lang="en-US" sz="1600" b="1" kern="1200" noProof="0" dirty="0"/>
        </a:p>
      </dsp:txBody>
      <dsp:txXfrm>
        <a:off x="2670972" y="3156381"/>
        <a:ext cx="982654" cy="982654"/>
      </dsp:txXfrm>
    </dsp:sp>
    <dsp:sp modelId="{64494C5F-76AF-48A1-B434-617D46135348}">
      <dsp:nvSpPr>
        <dsp:cNvPr id="0" name=""/>
        <dsp:cNvSpPr/>
      </dsp:nvSpPr>
      <dsp:spPr>
        <a:xfrm rot="13500000">
          <a:off x="2246802" y="2682595"/>
          <a:ext cx="369785" cy="469017"/>
        </a:xfrm>
        <a:prstGeom prst="rightArrow">
          <a:avLst>
            <a:gd name="adj1" fmla="val 60000"/>
            <a:gd name="adj2" fmla="val 50000"/>
          </a:avLst>
        </a:prstGeom>
        <a:solidFill>
          <a:srgbClr val="ADB29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100" kern="1200"/>
        </a:p>
      </dsp:txBody>
      <dsp:txXfrm rot="10800000">
        <a:off x="2341491" y="2815619"/>
        <a:ext cx="258850" cy="281411"/>
      </dsp:txXfrm>
    </dsp:sp>
    <dsp:sp modelId="{41FB8816-0B33-4FAD-A5FE-1FEA6CCD0881}">
      <dsp:nvSpPr>
        <dsp:cNvPr id="0" name=""/>
        <dsp:cNvSpPr/>
      </dsp:nvSpPr>
      <dsp:spPr>
        <a:xfrm>
          <a:off x="991449" y="1476858"/>
          <a:ext cx="1389682" cy="1389682"/>
        </a:xfrm>
        <a:prstGeom prst="ellipse">
          <a:avLst/>
        </a:prstGeom>
        <a:solidFill>
          <a:srgbClr val="FFFF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noProof="0" dirty="0" smtClean="0"/>
            <a:t>Act</a:t>
          </a:r>
          <a:endParaRPr lang="en-US" sz="1600" b="1" kern="1200" noProof="0" dirty="0"/>
        </a:p>
      </dsp:txBody>
      <dsp:txXfrm>
        <a:off x="1194963" y="1680372"/>
        <a:ext cx="982654" cy="982654"/>
      </dsp:txXfrm>
    </dsp:sp>
    <dsp:sp modelId="{66BCE2D7-5E5D-4BE2-B90E-100CD02B1FAE}">
      <dsp:nvSpPr>
        <dsp:cNvPr id="0" name=""/>
        <dsp:cNvSpPr/>
      </dsp:nvSpPr>
      <dsp:spPr>
        <a:xfrm rot="18900000">
          <a:off x="2232002" y="1206586"/>
          <a:ext cx="369785" cy="469017"/>
        </a:xfrm>
        <a:prstGeom prst="rightArrow">
          <a:avLst>
            <a:gd name="adj1" fmla="val 60000"/>
            <a:gd name="adj2" fmla="val 50000"/>
          </a:avLst>
        </a:prstGeom>
        <a:solidFill>
          <a:srgbClr val="ADB29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100" kern="1200"/>
        </a:p>
      </dsp:txBody>
      <dsp:txXfrm>
        <a:off x="2248248" y="1339610"/>
        <a:ext cx="258850" cy="28141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2FF897-E729-412B-893B-A827D6C2E4CF}">
      <dsp:nvSpPr>
        <dsp:cNvPr id="0" name=""/>
        <dsp:cNvSpPr/>
      </dsp:nvSpPr>
      <dsp:spPr>
        <a:xfrm rot="5400000">
          <a:off x="-151090" y="153242"/>
          <a:ext cx="1007268" cy="705088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noProof="0" dirty="0" smtClean="0">
              <a:solidFill>
                <a:srgbClr val="FFFF00"/>
              </a:solidFill>
            </a:rPr>
            <a:t>Values</a:t>
          </a:r>
          <a:endParaRPr lang="en-US" sz="1600" b="1" kern="1200" noProof="0" dirty="0">
            <a:solidFill>
              <a:srgbClr val="FFFF00"/>
            </a:solidFill>
          </a:endParaRPr>
        </a:p>
      </dsp:txBody>
      <dsp:txXfrm rot="-5400000">
        <a:off x="0" y="354696"/>
        <a:ext cx="705088" cy="302180"/>
      </dsp:txXfrm>
    </dsp:sp>
    <dsp:sp modelId="{63CBE061-462C-42EE-8A61-255FD2F70872}">
      <dsp:nvSpPr>
        <dsp:cNvPr id="0" name=""/>
        <dsp:cNvSpPr/>
      </dsp:nvSpPr>
      <dsp:spPr>
        <a:xfrm rot="5400000">
          <a:off x="2768381" y="-2061141"/>
          <a:ext cx="654724" cy="4781311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noProof="0" dirty="0" smtClean="0">
              <a:latin typeface="Arial Black" pitchFamily="34" charset="0"/>
            </a:rPr>
            <a:t>Mission Declaration</a:t>
          </a:r>
          <a:endParaRPr lang="en-US" sz="1400" kern="1200" noProof="0" dirty="0">
            <a:latin typeface="Arial Black" pitchFamily="34" charset="0"/>
          </a:endParaRPr>
        </a:p>
      </dsp:txBody>
      <dsp:txXfrm rot="-5400000">
        <a:off x="705088" y="34113"/>
        <a:ext cx="4749350" cy="590802"/>
      </dsp:txXfrm>
    </dsp:sp>
    <dsp:sp modelId="{374A4941-7AFA-488F-B936-8B0E9A254B27}">
      <dsp:nvSpPr>
        <dsp:cNvPr id="0" name=""/>
        <dsp:cNvSpPr/>
      </dsp:nvSpPr>
      <dsp:spPr>
        <a:xfrm rot="5400000">
          <a:off x="-151090" y="1009851"/>
          <a:ext cx="1007268" cy="705088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noProof="0" dirty="0" smtClean="0">
              <a:solidFill>
                <a:srgbClr val="FFFF00"/>
              </a:solidFill>
            </a:rPr>
            <a:t>Values</a:t>
          </a:r>
          <a:endParaRPr lang="en-US" sz="1600" b="1" kern="1200" noProof="0" dirty="0">
            <a:solidFill>
              <a:srgbClr val="FFFF00"/>
            </a:solidFill>
          </a:endParaRPr>
        </a:p>
      </dsp:txBody>
      <dsp:txXfrm rot="-5400000">
        <a:off x="0" y="1211305"/>
        <a:ext cx="705088" cy="302180"/>
      </dsp:txXfrm>
    </dsp:sp>
    <dsp:sp modelId="{3D5786C9-FC83-4D43-ABCB-CDA94CD24901}">
      <dsp:nvSpPr>
        <dsp:cNvPr id="0" name=""/>
        <dsp:cNvSpPr/>
      </dsp:nvSpPr>
      <dsp:spPr>
        <a:xfrm rot="5400000">
          <a:off x="2768381" y="-1204532"/>
          <a:ext cx="654724" cy="4781311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noProof="0" dirty="0" smtClean="0">
              <a:latin typeface="Arial Black" pitchFamily="34" charset="0"/>
            </a:rPr>
            <a:t>Vision Determination</a:t>
          </a:r>
          <a:endParaRPr lang="en-US" sz="1400" kern="1200" noProof="0" dirty="0">
            <a:latin typeface="Arial Black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700" kern="1200" dirty="0"/>
        </a:p>
      </dsp:txBody>
      <dsp:txXfrm rot="-5400000">
        <a:off x="705088" y="890722"/>
        <a:ext cx="4749350" cy="590802"/>
      </dsp:txXfrm>
    </dsp:sp>
    <dsp:sp modelId="{DC1E8F86-4A2D-42E2-9E2C-55DA4A901DC3}">
      <dsp:nvSpPr>
        <dsp:cNvPr id="0" name=""/>
        <dsp:cNvSpPr/>
      </dsp:nvSpPr>
      <dsp:spPr>
        <a:xfrm rot="5400000">
          <a:off x="-151090" y="1866460"/>
          <a:ext cx="1007268" cy="705088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noProof="0" dirty="0" smtClean="0">
              <a:solidFill>
                <a:srgbClr val="FFFF00"/>
              </a:solidFill>
            </a:rPr>
            <a:t>Values</a:t>
          </a:r>
          <a:endParaRPr lang="en-US" sz="1600" b="1" kern="1200" noProof="0" dirty="0">
            <a:solidFill>
              <a:srgbClr val="FFFF00"/>
            </a:solidFill>
          </a:endParaRPr>
        </a:p>
      </dsp:txBody>
      <dsp:txXfrm rot="-5400000">
        <a:off x="0" y="2067914"/>
        <a:ext cx="705088" cy="302180"/>
      </dsp:txXfrm>
    </dsp:sp>
    <dsp:sp modelId="{646D08A1-B03F-446B-A0E6-F0B79F65A267}">
      <dsp:nvSpPr>
        <dsp:cNvPr id="0" name=""/>
        <dsp:cNvSpPr/>
      </dsp:nvSpPr>
      <dsp:spPr>
        <a:xfrm rot="5400000">
          <a:off x="2768381" y="-347923"/>
          <a:ext cx="654724" cy="4781311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0" kern="1200" noProof="0" smtClean="0">
              <a:latin typeface="Arial Black" pitchFamily="34" charset="0"/>
            </a:rPr>
            <a:t>Strategy Formulation</a:t>
          </a:r>
          <a:endParaRPr lang="en-US" sz="1400" b="0" kern="1200" noProof="0">
            <a:latin typeface="Arial Black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700" b="0" kern="1200" noProof="0" dirty="0"/>
        </a:p>
      </dsp:txBody>
      <dsp:txXfrm rot="-5400000">
        <a:off x="705088" y="1747331"/>
        <a:ext cx="4749350" cy="590802"/>
      </dsp:txXfrm>
    </dsp:sp>
    <dsp:sp modelId="{15F9D96A-99C5-433E-9FFB-87458B163B81}">
      <dsp:nvSpPr>
        <dsp:cNvPr id="0" name=""/>
        <dsp:cNvSpPr/>
      </dsp:nvSpPr>
      <dsp:spPr>
        <a:xfrm rot="5400000">
          <a:off x="-151090" y="2723069"/>
          <a:ext cx="1007268" cy="705088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noProof="0" dirty="0" smtClean="0">
              <a:solidFill>
                <a:srgbClr val="FFFF00"/>
              </a:solidFill>
            </a:rPr>
            <a:t>Values</a:t>
          </a:r>
          <a:endParaRPr lang="en-US" sz="1600" b="1" kern="1200" noProof="0" dirty="0">
            <a:solidFill>
              <a:srgbClr val="FFFF00"/>
            </a:solidFill>
          </a:endParaRPr>
        </a:p>
      </dsp:txBody>
      <dsp:txXfrm rot="-5400000">
        <a:off x="0" y="2924523"/>
        <a:ext cx="705088" cy="302180"/>
      </dsp:txXfrm>
    </dsp:sp>
    <dsp:sp modelId="{C1908C18-A826-4BFA-8152-D16302CAC9C3}">
      <dsp:nvSpPr>
        <dsp:cNvPr id="0" name=""/>
        <dsp:cNvSpPr/>
      </dsp:nvSpPr>
      <dsp:spPr>
        <a:xfrm rot="5400000">
          <a:off x="2768381" y="508685"/>
          <a:ext cx="654724" cy="4781311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noProof="0" dirty="0" smtClean="0">
              <a:latin typeface="Arial Black" pitchFamily="34" charset="0"/>
            </a:rPr>
            <a:t>Translation of the Strategy in Strategic Objectives</a:t>
          </a:r>
          <a:endParaRPr lang="en-US" sz="1400" kern="1200" noProof="0" dirty="0">
            <a:latin typeface="Arial Black" pitchFamily="34" charset="0"/>
          </a:endParaRPr>
        </a:p>
      </dsp:txBody>
      <dsp:txXfrm rot="-5400000">
        <a:off x="705088" y="2603940"/>
        <a:ext cx="4749350" cy="59080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9D6DA9-858A-4F12-AF8F-665D6942DA39}">
      <dsp:nvSpPr>
        <dsp:cNvPr id="0" name=""/>
        <dsp:cNvSpPr/>
      </dsp:nvSpPr>
      <dsp:spPr>
        <a:xfrm>
          <a:off x="-345279" y="1085850"/>
          <a:ext cx="3257550" cy="3257550"/>
        </a:xfrm>
        <a:prstGeom prst="ellipse">
          <a:avLst/>
        </a:prstGeom>
        <a:solidFill>
          <a:schemeClr val="accent5">
            <a:hueOff val="3257024"/>
            <a:satOff val="11196"/>
            <a:lumOff val="-53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F0F976-9792-4A72-ABAF-D5A4E0F65084}">
      <dsp:nvSpPr>
        <dsp:cNvPr id="0" name=""/>
        <dsp:cNvSpPr/>
      </dsp:nvSpPr>
      <dsp:spPr>
        <a:xfrm>
          <a:off x="306230" y="1737360"/>
          <a:ext cx="1954530" cy="1954530"/>
        </a:xfrm>
        <a:prstGeom prst="ellipse">
          <a:avLst/>
        </a:prstGeom>
        <a:solidFill>
          <a:schemeClr val="accent5">
            <a:hueOff val="1628512"/>
            <a:satOff val="5598"/>
            <a:lumOff val="-268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E1C10D-3F0F-4B88-8EE3-282D55744AEE}">
      <dsp:nvSpPr>
        <dsp:cNvPr id="0" name=""/>
        <dsp:cNvSpPr/>
      </dsp:nvSpPr>
      <dsp:spPr>
        <a:xfrm>
          <a:off x="957740" y="2388870"/>
          <a:ext cx="651510" cy="65151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91E403-6AEC-40B4-B8C4-32BED77E9BAB}">
      <dsp:nvSpPr>
        <dsp:cNvPr id="0" name=""/>
        <dsp:cNvSpPr/>
      </dsp:nvSpPr>
      <dsp:spPr>
        <a:xfrm>
          <a:off x="345285" y="0"/>
          <a:ext cx="7848594" cy="9501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                                                     </a:t>
          </a:r>
          <a:r>
            <a:rPr lang="en-US" sz="1200" b="1" kern="1200" noProof="0" dirty="0" smtClean="0">
              <a:solidFill>
                <a:srgbClr val="0070C0"/>
              </a:solidFill>
            </a:rPr>
            <a:t>Internal environment (weaknesses, strengths)</a:t>
          </a:r>
          <a:r>
            <a:rPr lang="es-ES" sz="1200" b="1" kern="1200" dirty="0" smtClean="0">
              <a:solidFill>
                <a:srgbClr val="0070C0"/>
              </a:solidFill>
            </a:rPr>
            <a:t> </a:t>
          </a:r>
          <a:endParaRPr lang="es-ES" sz="1200" b="1" kern="1200" dirty="0">
            <a:solidFill>
              <a:srgbClr val="0070C0"/>
            </a:solidFill>
          </a:endParaRPr>
        </a:p>
      </dsp:txBody>
      <dsp:txXfrm>
        <a:off x="345285" y="0"/>
        <a:ext cx="7848594" cy="950118"/>
      </dsp:txXfrm>
    </dsp:sp>
    <dsp:sp modelId="{5D220C1E-6F50-4547-9D6C-F4BF5BEC063B}">
      <dsp:nvSpPr>
        <dsp:cNvPr id="0" name=""/>
        <dsp:cNvSpPr/>
      </dsp:nvSpPr>
      <dsp:spPr>
        <a:xfrm>
          <a:off x="3048001" y="475059"/>
          <a:ext cx="407193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4BB1CE-5FBC-4632-AB79-642D26E6016C}">
      <dsp:nvSpPr>
        <dsp:cNvPr id="0" name=""/>
        <dsp:cNvSpPr/>
      </dsp:nvSpPr>
      <dsp:spPr>
        <a:xfrm rot="5400000">
          <a:off x="1045422" y="713674"/>
          <a:ext cx="2239022" cy="1762877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44DBE9-B026-459A-AC51-0651C49B12F8}">
      <dsp:nvSpPr>
        <dsp:cNvPr id="0" name=""/>
        <dsp:cNvSpPr/>
      </dsp:nvSpPr>
      <dsp:spPr>
        <a:xfrm>
          <a:off x="3025377" y="950118"/>
          <a:ext cx="2488409" cy="9501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      </a:t>
          </a:r>
          <a:r>
            <a:rPr lang="en-US" sz="1800" b="1" kern="1200" noProof="0" dirty="0" smtClean="0"/>
            <a:t>Organization</a:t>
          </a:r>
          <a:endParaRPr lang="en-US" sz="1800" b="1" kern="1200" noProof="0" dirty="0"/>
        </a:p>
      </dsp:txBody>
      <dsp:txXfrm>
        <a:off x="3025377" y="950118"/>
        <a:ext cx="2488409" cy="950118"/>
      </dsp:txXfrm>
    </dsp:sp>
    <dsp:sp modelId="{F90ABB26-4995-477C-949F-6D6588226376}">
      <dsp:nvSpPr>
        <dsp:cNvPr id="0" name=""/>
        <dsp:cNvSpPr/>
      </dsp:nvSpPr>
      <dsp:spPr>
        <a:xfrm>
          <a:off x="3048001" y="1425178"/>
          <a:ext cx="407193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321CF5-C8C8-4668-B8F1-92AD2BB2E887}">
      <dsp:nvSpPr>
        <dsp:cNvPr id="0" name=""/>
        <dsp:cNvSpPr/>
      </dsp:nvSpPr>
      <dsp:spPr>
        <a:xfrm rot="5400000">
          <a:off x="1526019" y="1648971"/>
          <a:ext cx="1744743" cy="1295961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F7B206-6B32-4D42-824A-F68158BB28A5}">
      <dsp:nvSpPr>
        <dsp:cNvPr id="0" name=""/>
        <dsp:cNvSpPr/>
      </dsp:nvSpPr>
      <dsp:spPr>
        <a:xfrm>
          <a:off x="461962" y="1900237"/>
          <a:ext cx="7615239" cy="9501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                                                   </a:t>
          </a:r>
          <a:r>
            <a:rPr lang="en-US" sz="1200" b="1" kern="1200" noProof="0" dirty="0" smtClean="0">
              <a:solidFill>
                <a:srgbClr val="0070C0"/>
              </a:solidFill>
            </a:rPr>
            <a:t>External Environment (threats, opportunities)</a:t>
          </a:r>
          <a:endParaRPr lang="en-US" sz="1200" b="1" kern="1200" noProof="0" dirty="0">
            <a:solidFill>
              <a:srgbClr val="0070C0"/>
            </a:solidFill>
          </a:endParaRPr>
        </a:p>
      </dsp:txBody>
      <dsp:txXfrm>
        <a:off x="461962" y="1900237"/>
        <a:ext cx="7615239" cy="950118"/>
      </dsp:txXfrm>
    </dsp:sp>
    <dsp:sp modelId="{B94976D0-CCAF-4D19-89A2-D15D8EEC4AE9}">
      <dsp:nvSpPr>
        <dsp:cNvPr id="0" name=""/>
        <dsp:cNvSpPr/>
      </dsp:nvSpPr>
      <dsp:spPr>
        <a:xfrm>
          <a:off x="3048001" y="2375296"/>
          <a:ext cx="407193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4F76C4-4F92-4C44-9190-70A7FFF5B619}">
      <dsp:nvSpPr>
        <dsp:cNvPr id="0" name=""/>
        <dsp:cNvSpPr/>
      </dsp:nvSpPr>
      <dsp:spPr>
        <a:xfrm rot="5400000">
          <a:off x="2007214" y="2583508"/>
          <a:ext cx="1246555" cy="829046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516FE5-1BF5-40B9-A448-FBEC7A8853B6}">
      <dsp:nvSpPr>
        <dsp:cNvPr id="0" name=""/>
        <dsp:cNvSpPr/>
      </dsp:nvSpPr>
      <dsp:spPr>
        <a:xfrm>
          <a:off x="2209800" y="0"/>
          <a:ext cx="1676400" cy="1676400"/>
        </a:xfrm>
        <a:prstGeom prst="triangle">
          <a:avLst/>
        </a:prstGeom>
        <a:solidFill>
          <a:srgbClr val="DDDDD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noProof="0" dirty="0" smtClean="0">
              <a:solidFill>
                <a:schemeClr val="tx1"/>
              </a:solidFill>
            </a:rPr>
            <a:t>People</a:t>
          </a:r>
          <a:endParaRPr lang="en-US" sz="1000" b="1" kern="1200" noProof="0" dirty="0">
            <a:solidFill>
              <a:schemeClr val="tx1"/>
            </a:solidFill>
          </a:endParaRPr>
        </a:p>
      </dsp:txBody>
      <dsp:txXfrm>
        <a:off x="2628900" y="838200"/>
        <a:ext cx="838200" cy="838200"/>
      </dsp:txXfrm>
    </dsp:sp>
    <dsp:sp modelId="{8BA8757C-95ED-4536-ACA5-A478A5B7685C}">
      <dsp:nvSpPr>
        <dsp:cNvPr id="0" name=""/>
        <dsp:cNvSpPr/>
      </dsp:nvSpPr>
      <dsp:spPr>
        <a:xfrm>
          <a:off x="1371600" y="1676400"/>
          <a:ext cx="1676400" cy="1676400"/>
        </a:xfrm>
        <a:prstGeom prst="triangle">
          <a:avLst/>
        </a:prstGeom>
        <a:solidFill>
          <a:srgbClr val="99FF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noProof="0" dirty="0" smtClean="0">
              <a:solidFill>
                <a:schemeClr val="tx1"/>
              </a:solidFill>
            </a:rPr>
            <a:t>Technology</a:t>
          </a:r>
          <a:endParaRPr lang="en-US" sz="1000" b="1" kern="1200" noProof="0" dirty="0">
            <a:solidFill>
              <a:schemeClr val="tx1"/>
            </a:solidFill>
          </a:endParaRPr>
        </a:p>
      </dsp:txBody>
      <dsp:txXfrm>
        <a:off x="1790700" y="2514600"/>
        <a:ext cx="838200" cy="838200"/>
      </dsp:txXfrm>
    </dsp:sp>
    <dsp:sp modelId="{628014BC-7706-41F0-BD7C-546B338A3AAB}">
      <dsp:nvSpPr>
        <dsp:cNvPr id="0" name=""/>
        <dsp:cNvSpPr/>
      </dsp:nvSpPr>
      <dsp:spPr>
        <a:xfrm rot="10800000">
          <a:off x="2209800" y="1676400"/>
          <a:ext cx="1676400" cy="1676400"/>
        </a:xfrm>
        <a:prstGeom prst="triangle">
          <a:avLst/>
        </a:prstGeom>
        <a:solidFill>
          <a:srgbClr val="CC99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b="1" kern="1200" dirty="0" smtClean="0">
              <a:solidFill>
                <a:schemeClr val="tx1"/>
              </a:solidFill>
            </a:rPr>
            <a:t>Culture</a:t>
          </a:r>
          <a:endParaRPr lang="es-ES" sz="1000" b="1" kern="1200" dirty="0">
            <a:solidFill>
              <a:schemeClr val="tx1"/>
            </a:solidFill>
          </a:endParaRPr>
        </a:p>
      </dsp:txBody>
      <dsp:txXfrm rot="10800000">
        <a:off x="2628900" y="1676400"/>
        <a:ext cx="838200" cy="838200"/>
      </dsp:txXfrm>
    </dsp:sp>
    <dsp:sp modelId="{056951D7-B652-4123-8698-20EA6C04FDFE}">
      <dsp:nvSpPr>
        <dsp:cNvPr id="0" name=""/>
        <dsp:cNvSpPr/>
      </dsp:nvSpPr>
      <dsp:spPr>
        <a:xfrm>
          <a:off x="3048000" y="1676400"/>
          <a:ext cx="1676400" cy="1676400"/>
        </a:xfrm>
        <a:prstGeom prst="triangl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noProof="0" dirty="0" smtClean="0">
              <a:solidFill>
                <a:schemeClr val="tx1"/>
              </a:solidFill>
            </a:rPr>
            <a:t>Processes</a:t>
          </a:r>
          <a:endParaRPr lang="en-US" sz="1000" b="1" kern="1200" noProof="0" dirty="0">
            <a:solidFill>
              <a:schemeClr val="tx1"/>
            </a:solidFill>
          </a:endParaRPr>
        </a:p>
      </dsp:txBody>
      <dsp:txXfrm>
        <a:off x="3467100" y="2514600"/>
        <a:ext cx="838200" cy="8382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6F9F9E-B8E6-49DE-B8A6-19B1EEFD3FCA}">
      <dsp:nvSpPr>
        <dsp:cNvPr id="0" name=""/>
        <dsp:cNvSpPr/>
      </dsp:nvSpPr>
      <dsp:spPr>
        <a:xfrm>
          <a:off x="2467458" y="849"/>
          <a:ext cx="1389682" cy="1389682"/>
        </a:xfrm>
        <a:prstGeom prst="ellipse">
          <a:avLst/>
        </a:prstGeom>
        <a:solidFill>
          <a:srgbClr val="FF00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500" b="1" kern="1200" dirty="0" smtClean="0"/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/>
            <a:t>Plan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b="1" kern="1200" dirty="0"/>
        </a:p>
      </dsp:txBody>
      <dsp:txXfrm>
        <a:off x="2670972" y="204363"/>
        <a:ext cx="982654" cy="982654"/>
      </dsp:txXfrm>
    </dsp:sp>
    <dsp:sp modelId="{90ADB5F6-229C-47A9-85D7-FF8B75B49284}">
      <dsp:nvSpPr>
        <dsp:cNvPr id="0" name=""/>
        <dsp:cNvSpPr/>
      </dsp:nvSpPr>
      <dsp:spPr>
        <a:xfrm rot="2700000">
          <a:off x="3708011" y="1191786"/>
          <a:ext cx="369785" cy="469017"/>
        </a:xfrm>
        <a:prstGeom prst="rightArrow">
          <a:avLst>
            <a:gd name="adj1" fmla="val 60000"/>
            <a:gd name="adj2" fmla="val 50000"/>
          </a:avLst>
        </a:prstGeom>
        <a:solidFill>
          <a:srgbClr val="ADB29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100" kern="1200"/>
        </a:p>
      </dsp:txBody>
      <dsp:txXfrm>
        <a:off x="3724257" y="1246368"/>
        <a:ext cx="258850" cy="281411"/>
      </dsp:txXfrm>
    </dsp:sp>
    <dsp:sp modelId="{1D331464-A77E-4514-8560-3940E1F67EFC}">
      <dsp:nvSpPr>
        <dsp:cNvPr id="0" name=""/>
        <dsp:cNvSpPr/>
      </dsp:nvSpPr>
      <dsp:spPr>
        <a:xfrm>
          <a:off x="3943467" y="1476858"/>
          <a:ext cx="1389682" cy="1389682"/>
        </a:xfrm>
        <a:prstGeom prst="ellipse">
          <a:avLst/>
        </a:prstGeom>
        <a:solidFill>
          <a:srgbClr val="00FF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500" b="1" kern="1200" dirty="0" smtClean="0"/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b="1" kern="1200" dirty="0" smtClean="0"/>
            <a:t> </a:t>
          </a:r>
          <a:r>
            <a:rPr lang="es-ES" sz="1500" b="1" kern="1200" dirty="0" smtClean="0"/>
            <a:t>Do</a:t>
          </a:r>
          <a:endParaRPr lang="es-ES" sz="1600" b="1" kern="1200" dirty="0" smtClean="0"/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b="1" kern="1200" dirty="0"/>
        </a:p>
      </dsp:txBody>
      <dsp:txXfrm>
        <a:off x="4146981" y="1680372"/>
        <a:ext cx="982654" cy="982654"/>
      </dsp:txXfrm>
    </dsp:sp>
    <dsp:sp modelId="{80279B5D-35B4-47D5-919C-7F51EFEA7FF1}">
      <dsp:nvSpPr>
        <dsp:cNvPr id="0" name=""/>
        <dsp:cNvSpPr/>
      </dsp:nvSpPr>
      <dsp:spPr>
        <a:xfrm rot="8100000">
          <a:off x="3722811" y="2667795"/>
          <a:ext cx="369785" cy="469017"/>
        </a:xfrm>
        <a:prstGeom prst="rightArrow">
          <a:avLst>
            <a:gd name="adj1" fmla="val 60000"/>
            <a:gd name="adj2" fmla="val 50000"/>
          </a:avLst>
        </a:prstGeom>
        <a:solidFill>
          <a:srgbClr val="ADB29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100" kern="1200"/>
        </a:p>
      </dsp:txBody>
      <dsp:txXfrm rot="10800000">
        <a:off x="3817500" y="2722377"/>
        <a:ext cx="258850" cy="281411"/>
      </dsp:txXfrm>
    </dsp:sp>
    <dsp:sp modelId="{2CF8628F-E702-4C2E-AEFF-93CECFEF99BF}">
      <dsp:nvSpPr>
        <dsp:cNvPr id="0" name=""/>
        <dsp:cNvSpPr/>
      </dsp:nvSpPr>
      <dsp:spPr>
        <a:xfrm>
          <a:off x="2467458" y="2952867"/>
          <a:ext cx="1389682" cy="1389682"/>
        </a:xfrm>
        <a:prstGeom prst="ellipse">
          <a:avLst/>
        </a:prstGeom>
        <a:solidFill>
          <a:srgbClr val="2AA5E5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noProof="0" dirty="0" smtClean="0"/>
            <a:t>Check</a:t>
          </a:r>
          <a:endParaRPr lang="en-US" sz="1600" b="1" kern="1200" noProof="0" dirty="0"/>
        </a:p>
      </dsp:txBody>
      <dsp:txXfrm>
        <a:off x="2670972" y="3156381"/>
        <a:ext cx="982654" cy="982654"/>
      </dsp:txXfrm>
    </dsp:sp>
    <dsp:sp modelId="{64494C5F-76AF-48A1-B434-617D46135348}">
      <dsp:nvSpPr>
        <dsp:cNvPr id="0" name=""/>
        <dsp:cNvSpPr/>
      </dsp:nvSpPr>
      <dsp:spPr>
        <a:xfrm rot="13500000">
          <a:off x="2246802" y="2682595"/>
          <a:ext cx="369785" cy="469017"/>
        </a:xfrm>
        <a:prstGeom prst="rightArrow">
          <a:avLst>
            <a:gd name="adj1" fmla="val 60000"/>
            <a:gd name="adj2" fmla="val 50000"/>
          </a:avLst>
        </a:prstGeom>
        <a:solidFill>
          <a:srgbClr val="ADB29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100" kern="1200"/>
        </a:p>
      </dsp:txBody>
      <dsp:txXfrm rot="10800000">
        <a:off x="2341491" y="2815619"/>
        <a:ext cx="258850" cy="281411"/>
      </dsp:txXfrm>
    </dsp:sp>
    <dsp:sp modelId="{41FB8816-0B33-4FAD-A5FE-1FEA6CCD0881}">
      <dsp:nvSpPr>
        <dsp:cNvPr id="0" name=""/>
        <dsp:cNvSpPr/>
      </dsp:nvSpPr>
      <dsp:spPr>
        <a:xfrm>
          <a:off x="991449" y="1476858"/>
          <a:ext cx="1389682" cy="1389682"/>
        </a:xfrm>
        <a:prstGeom prst="ellipse">
          <a:avLst/>
        </a:prstGeom>
        <a:solidFill>
          <a:srgbClr val="FFFF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noProof="0" dirty="0" smtClean="0"/>
            <a:t>Act</a:t>
          </a:r>
          <a:endParaRPr lang="en-US" sz="1600" b="1" kern="1200" noProof="0" dirty="0"/>
        </a:p>
      </dsp:txBody>
      <dsp:txXfrm>
        <a:off x="1194963" y="1680372"/>
        <a:ext cx="982654" cy="982654"/>
      </dsp:txXfrm>
    </dsp:sp>
    <dsp:sp modelId="{66BCE2D7-5E5D-4BE2-B90E-100CD02B1FAE}">
      <dsp:nvSpPr>
        <dsp:cNvPr id="0" name=""/>
        <dsp:cNvSpPr/>
      </dsp:nvSpPr>
      <dsp:spPr>
        <a:xfrm rot="18900000">
          <a:off x="2232002" y="1206586"/>
          <a:ext cx="369785" cy="469017"/>
        </a:xfrm>
        <a:prstGeom prst="rightArrow">
          <a:avLst>
            <a:gd name="adj1" fmla="val 60000"/>
            <a:gd name="adj2" fmla="val 50000"/>
          </a:avLst>
        </a:prstGeom>
        <a:solidFill>
          <a:srgbClr val="ADB29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100" kern="1200"/>
        </a:p>
      </dsp:txBody>
      <dsp:txXfrm>
        <a:off x="2248248" y="1339610"/>
        <a:ext cx="258850" cy="2814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278FFB8E-C741-48D4-B320-3A21C0D047D1}" type="datetimeFigureOut">
              <a:rPr lang="es-ES_tradnl" smtClean="0"/>
              <a:t>26/10/2015</a:t>
            </a:fld>
            <a:endParaRPr lang="es-ES_trad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s-ES_trad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98CB205B-A5B3-4A9C-BC0F-02BC99E693D6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0013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7771CC-2CB7-40EC-9483-FFC1323B08BF}" type="slidenum">
              <a:rPr lang="es-ES" altLang="en-US">
                <a:solidFill>
                  <a:prstClr val="black"/>
                </a:solidFill>
              </a:rPr>
              <a:pPr/>
              <a:t>12</a:t>
            </a:fld>
            <a:endParaRPr lang="es-ES" altLang="en-US">
              <a:solidFill>
                <a:prstClr val="black"/>
              </a:solidFill>
            </a:endParaRPr>
          </a:p>
        </p:txBody>
      </p:sp>
      <p:sp>
        <p:nvSpPr>
          <p:cNvPr id="19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114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883" indent="-285725" defTabSz="965114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2898" indent="-228580" defTabSz="965114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057" indent="-228580" defTabSz="965114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217" indent="-228580" defTabSz="965114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376" indent="-228580" algn="ctr" defTabSz="965114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536" indent="-228580" algn="ctr" defTabSz="965114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8694" indent="-228580" algn="ctr" defTabSz="965114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5854" indent="-228580" algn="ctr" defTabSz="965114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901EFFF-C89E-436A-8B52-5B98E4A2865B}" type="slidenum">
              <a:rPr lang="en-US" sz="1300">
                <a:solidFill>
                  <a:prstClr val="black"/>
                </a:solidFill>
                <a:latin typeface="Times" pitchFamily="18" charset="0"/>
                <a:ea typeface="ＭＳ Ｐゴシック" pitchFamily="34" charset="-128"/>
              </a:rPr>
              <a:pPr eaLnBrk="1" hangingPunct="1"/>
              <a:t>16</a:t>
            </a:fld>
            <a:endParaRPr lang="en-US" sz="1300">
              <a:solidFill>
                <a:prstClr val="black"/>
              </a:solidFill>
              <a:latin typeface="Times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6193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883" indent="-285725" algn="l" defTabSz="96193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2898" indent="-228580" algn="l" defTabSz="96193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057" indent="-228580" algn="l" defTabSz="96193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217" indent="-228580" algn="l" defTabSz="96193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376" indent="-228580" defTabSz="96193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536" indent="-228580" defTabSz="96193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8694" indent="-228580" defTabSz="96193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5854" indent="-228580" defTabSz="96193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83C70BA-8B6E-4ABA-949E-D3ACF13447FE}" type="slidenum">
              <a:rPr lang="es-ES" altLang="en-US" smtClean="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18</a:t>
            </a:fld>
            <a:endParaRPr lang="es-ES" altLang="en-US" smtClean="0">
              <a:solidFill>
                <a:srgbClr val="000000"/>
              </a:solidFill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352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883" indent="-285725" defTabSz="960352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2898" indent="-228580" defTabSz="960352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057" indent="-228580" defTabSz="960352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217" indent="-228580" defTabSz="960352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376" indent="-228580" algn="ctr" defTabSz="960352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536" indent="-228580" algn="ctr" defTabSz="960352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8694" indent="-228580" algn="ctr" defTabSz="960352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5854" indent="-228580" algn="ctr" defTabSz="960352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B547DB1-6C05-4981-8056-5D0057FB1784}" type="slidenum">
              <a:rPr lang="es-ES" sz="1300">
                <a:solidFill>
                  <a:prstClr val="black"/>
                </a:solidFill>
                <a:ea typeface="ＭＳ Ｐゴシック" pitchFamily="34" charset="-128"/>
              </a:rPr>
              <a:pPr eaLnBrk="1" hangingPunct="1"/>
              <a:t>19</a:t>
            </a:fld>
            <a:endParaRPr lang="es-ES" sz="1300">
              <a:solidFill>
                <a:prstClr val="black"/>
              </a:solidFill>
              <a:ea typeface="ＭＳ Ｐゴシック" pitchFamily="34" charset="-128"/>
            </a:endParaRPr>
          </a:p>
        </p:txBody>
      </p:sp>
      <p:sp>
        <p:nvSpPr>
          <p:cNvPr id="390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19138"/>
            <a:ext cx="4797425" cy="3597275"/>
          </a:xfrm>
          <a:ln/>
        </p:spPr>
      </p:sp>
      <p:sp>
        <p:nvSpPr>
          <p:cNvPr id="390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9" y="4560889"/>
            <a:ext cx="5851525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7771CC-2CB7-40EC-9483-FFC1323B08BF}" type="slidenum">
              <a:rPr lang="es-ES" altLang="en-US">
                <a:solidFill>
                  <a:prstClr val="black"/>
                </a:solidFill>
              </a:rPr>
              <a:pPr/>
              <a:t>20</a:t>
            </a:fld>
            <a:endParaRPr lang="es-ES" altLang="en-US">
              <a:solidFill>
                <a:prstClr val="black"/>
              </a:solidFill>
            </a:endParaRPr>
          </a:p>
        </p:txBody>
      </p:sp>
      <p:sp>
        <p:nvSpPr>
          <p:cNvPr id="19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573BEE4-ED52-401F-BBF8-4B8F5EEEF9E2}" type="slidenum">
              <a:rPr lang="es-ES" altLang="en-US" sz="1300">
                <a:solidFill>
                  <a:prstClr val="black"/>
                </a:solidFill>
              </a:rPr>
              <a:pPr eaLnBrk="1" hangingPunct="1"/>
              <a:t>23</a:t>
            </a:fld>
            <a:endParaRPr lang="es-ES" altLang="en-US" sz="1300">
              <a:solidFill>
                <a:prstClr val="black"/>
              </a:solidFill>
            </a:endParaRPr>
          </a:p>
        </p:txBody>
      </p:sp>
      <p:sp>
        <p:nvSpPr>
          <p:cNvPr id="716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3528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883" indent="-285725" defTabSz="963528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2898" indent="-228580" defTabSz="963528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057" indent="-228580" defTabSz="963528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217" indent="-228580" defTabSz="963528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376" indent="-228580" algn="ctr" defTabSz="96352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536" indent="-228580" algn="ctr" defTabSz="96352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8694" indent="-228580" algn="ctr" defTabSz="96352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5854" indent="-228580" algn="ctr" defTabSz="96352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7473CD9-6A63-45CA-BE2A-49703036F9E5}" type="slidenum">
              <a:rPr lang="es-ES" sz="1300">
                <a:solidFill>
                  <a:prstClr val="black"/>
                </a:solidFill>
              </a:rPr>
              <a:pPr eaLnBrk="1" hangingPunct="1"/>
              <a:t>24</a:t>
            </a:fld>
            <a:endParaRPr lang="es-ES" sz="1300">
              <a:solidFill>
                <a:prstClr val="black"/>
              </a:solidFill>
            </a:endParaRPr>
          </a:p>
        </p:txBody>
      </p:sp>
      <p:sp>
        <p:nvSpPr>
          <p:cNvPr id="285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19138"/>
            <a:ext cx="4797425" cy="3597275"/>
          </a:xfrm>
          <a:ln/>
        </p:spPr>
      </p:sp>
      <p:sp>
        <p:nvSpPr>
          <p:cNvPr id="285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9" y="4560889"/>
            <a:ext cx="5851525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 smtClean="0"/>
          </a:p>
        </p:txBody>
      </p:sp>
    </p:spTree>
  </p:cSld>
  <p:clrMapOvr>
    <a:masterClrMapping/>
  </p:clrMapOvr>
</p:notes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8A942-AC93-4A7E-9CE9-A9EDDD979FFD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274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3028AF-11B3-4820-B5D7-D9ED173773CE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993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91947-8383-4A0F-9A84-94944474DD32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8430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9E6814-3623-408D-BAF1-17AF69D3590B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6654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05912-5CE9-4572-AC48-68612837D27C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8866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A265E-ACD7-48E8-A827-EECFF11F52BD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1721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96745-7217-4A3E-A5B7-DAADB1EC060A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9717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CB003D-1AF5-43D1-B9D3-EE3F6597E42A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0637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D1EFE-6B65-4904-ACC8-B4A0EEF223C7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1195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B4621-1C89-444D-9E21-75C7FD836849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6109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D450A-79CE-4AD0-8FD4-464C5D0CF4F3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3120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s-E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2F4FF-A251-4A77-AFC1-FAB293F6145D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6432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4B1E-62A8-4877-94AD-363AA13B70A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5854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4B1E-62A8-4877-94AD-363AA13B70A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8000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4B1E-62A8-4877-94AD-363AA13B70A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7644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4B1E-62A8-4877-94AD-363AA13B70A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33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AED38-4363-4F5F-9A1B-A3C8DBA15F6B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0714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4B1E-62A8-4877-94AD-363AA13B70A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826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6987B-D5D0-4185-91B5-51EE58B5379F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196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94585C-D14A-476D-8555-E35F691483A6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911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3528A-38B4-4E0E-A1B1-F5CE1A42F43C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295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26D49-1F2A-420C-94D5-9557045B213E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902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5E9D1-1D2C-4164-9A7D-BAE1DE215F0C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293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B8EFB-19CA-4E17-8C5C-1A4E1CD8335E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764433"/>
      </p:ext>
    </p:extLst>
  </p:cSld>
  <p:clrMapOvr>
    <a:masterClrMapping/>
  </p:clrMapOvr>
</p:sldLayou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Default Theme">
  <a:themeElements>
    <a:clrScheme name="TGS 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A5FC6"/>
      </a:accent1>
      <a:accent2>
        <a:srgbClr val="99CCFF"/>
      </a:accent2>
      <a:accent3>
        <a:srgbClr val="9ED16F"/>
      </a:accent3>
      <a:accent4>
        <a:srgbClr val="C9E8A0"/>
      </a:accent4>
      <a:accent5>
        <a:srgbClr val="FF9900"/>
      </a:accent5>
      <a:accent6>
        <a:srgbClr val="FFCC00"/>
      </a:accent6>
      <a:hlink>
        <a:srgbClr val="FFE575"/>
      </a:hlink>
      <a:folHlink>
        <a:srgbClr val="FF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marL="171450" indent="-171450" algn="ctr">
          <a:lnSpc>
            <a:spcPct val="85000"/>
          </a:lnSpc>
          <a:spcAft>
            <a:spcPts val="600"/>
          </a:spcAft>
          <a:defRPr sz="15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743</Words>
  <Application>Microsoft Office PowerPoint</Application>
  <PresentationFormat>On-screen Show (4:3)</PresentationFormat>
  <Paragraphs>392</Paragraphs>
  <Slides>34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Default Design</vt:lpstr>
      <vt:lpstr>1_Default Design</vt:lpstr>
      <vt:lpstr>Office Theme</vt:lpstr>
      <vt:lpstr>2_Default Design</vt:lpstr>
      <vt:lpstr>Default Theme</vt:lpstr>
      <vt:lpstr>PowerPoint Presentation</vt:lpstr>
      <vt:lpstr>Table of Contents</vt:lpstr>
      <vt:lpstr>PowerPoint Presentation</vt:lpstr>
      <vt:lpstr>What is my Value Creation Model?   </vt:lpstr>
      <vt:lpstr>  Palladium Execution Premium Process “XPP” </vt:lpstr>
      <vt:lpstr>PowerPoint Presentation</vt:lpstr>
      <vt:lpstr>PowerPoint Presentation</vt:lpstr>
      <vt:lpstr>PowerPoint Presentation</vt:lpstr>
      <vt:lpstr>Management System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is my Value Creation Model?   </vt:lpstr>
      <vt:lpstr> </vt:lpstr>
      <vt:lpstr>Enterprise Risks Events  (Base: Enterprise Architecture)</vt:lpstr>
      <vt:lpstr>PowerPoint Presentation</vt:lpstr>
      <vt:lpstr>PowerPoint Presentation</vt:lpstr>
      <vt:lpstr>PowerPoint Presentation</vt:lpstr>
      <vt:lpstr>PowerPoint Presentation</vt:lpstr>
      <vt:lpstr>  Palladium Execution Premium Process “XPP”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Risk-based Management System</vt:lpstr>
      <vt:lpstr>PowerPoint Presentation</vt:lpstr>
      <vt:lpstr>PowerPoint Presentation</vt:lpstr>
      <vt:lpstr>Conclusion ERM creates value 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Javier Mirabal</dc:creator>
  <cp:lastModifiedBy>Javier Mirabal</cp:lastModifiedBy>
  <cp:revision>82</cp:revision>
  <cp:lastPrinted>2015-10-13T19:56:18Z</cp:lastPrinted>
  <dcterms:created xsi:type="dcterms:W3CDTF">2015-10-13T02:05:02Z</dcterms:created>
  <dcterms:modified xsi:type="dcterms:W3CDTF">2015-10-27T03:23:36Z</dcterms:modified>
</cp:coreProperties>
</file>