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charts/chart1.xml" ContentType="application/vnd.openxmlformats-officedocument.drawingml.chart+xml"/>
  <Override PartName="/ppt/notesSlides/notesSlide9.xml" ContentType="application/vnd.openxmlformats-officedocument.presentationml.notesSl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4657" r:id="rId1"/>
    <p:sldMasterId id="2147484695" r:id="rId2"/>
    <p:sldMasterId id="2147484682" r:id="rId3"/>
    <p:sldMasterId id="2147484670" r:id="rId4"/>
    <p:sldMasterId id="2147484709" r:id="rId5"/>
  </p:sldMasterIdLst>
  <p:notesMasterIdLst>
    <p:notesMasterId r:id="rId37"/>
  </p:notesMasterIdLst>
  <p:handoutMasterIdLst>
    <p:handoutMasterId r:id="rId38"/>
  </p:handoutMasterIdLst>
  <p:sldIdLst>
    <p:sldId id="256" r:id="rId6"/>
    <p:sldId id="510" r:id="rId7"/>
    <p:sldId id="520" r:id="rId8"/>
    <p:sldId id="521" r:id="rId9"/>
    <p:sldId id="522" r:id="rId10"/>
    <p:sldId id="541" r:id="rId11"/>
    <p:sldId id="529" r:id="rId12"/>
    <p:sldId id="530" r:id="rId13"/>
    <p:sldId id="531" r:id="rId14"/>
    <p:sldId id="532" r:id="rId15"/>
    <p:sldId id="533" r:id="rId16"/>
    <p:sldId id="527" r:id="rId17"/>
    <p:sldId id="534" r:id="rId18"/>
    <p:sldId id="543" r:id="rId19"/>
    <p:sldId id="412" r:id="rId20"/>
    <p:sldId id="535" r:id="rId21"/>
    <p:sldId id="545" r:id="rId22"/>
    <p:sldId id="536" r:id="rId23"/>
    <p:sldId id="487" r:id="rId24"/>
    <p:sldId id="526" r:id="rId25"/>
    <p:sldId id="490" r:id="rId26"/>
    <p:sldId id="491" r:id="rId27"/>
    <p:sldId id="493" r:id="rId28"/>
    <p:sldId id="544" r:id="rId29"/>
    <p:sldId id="494" r:id="rId30"/>
    <p:sldId id="495" r:id="rId31"/>
    <p:sldId id="537" r:id="rId32"/>
    <p:sldId id="500" r:id="rId33"/>
    <p:sldId id="538" r:id="rId34"/>
    <p:sldId id="488" r:id="rId35"/>
    <p:sldId id="457" r:id="rId36"/>
  </p:sldIdLst>
  <p:sldSz cx="9144000" cy="5143500" type="screen16x9"/>
  <p:notesSz cx="6797675" cy="987425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55">
          <p15:clr>
            <a:srgbClr val="A4A3A4"/>
          </p15:clr>
        </p15:guide>
        <p15:guide id="2" pos="5239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3110">
          <p15:clr>
            <a:srgbClr val="A4A3A4"/>
          </p15:clr>
        </p15:guide>
        <p15:guide id="2" pos="2143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8F8F8"/>
    <a:srgbClr val="A50021"/>
    <a:srgbClr val="7F7F7F"/>
    <a:srgbClr val="0352F1"/>
    <a:srgbClr val="9E5ECE"/>
    <a:srgbClr val="FF9900"/>
    <a:srgbClr val="CFCFCF"/>
    <a:srgbClr val="009999"/>
    <a:srgbClr val="FF0000"/>
    <a:srgbClr val="CCE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Estilo medio 2 - Énfasis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D7B26C5-4107-4FEC-AEDC-1716B250A1EF}" styleName="Estilo claro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2D5ABB26-0587-4C30-8999-92F81FD0307C}" styleName="Sin estilo ni cuadrícul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16DA210-FB5B-4158-B5E0-FEB733F419BA}" styleName="Estilo Claro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3C2FFA5D-87B4-456A-9821-1D502468CF0F}" styleName="Estilo com Tema 1 - Ênfase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enhum Estilo, Grade de Tabe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2047" autoAdjust="0"/>
    <p:restoredTop sz="87334" autoAdjust="0"/>
  </p:normalViewPr>
  <p:slideViewPr>
    <p:cSldViewPr snapToGrid="0">
      <p:cViewPr varScale="1">
        <p:scale>
          <a:sx n="112" d="100"/>
          <a:sy n="112" d="100"/>
        </p:scale>
        <p:origin x="-72" y="-582"/>
      </p:cViewPr>
      <p:guideLst>
        <p:guide orient="horz" pos="2255"/>
        <p:guide pos="52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140"/>
    </p:cViewPr>
  </p:sorterViewPr>
  <p:notesViewPr>
    <p:cSldViewPr snapToGrid="0">
      <p:cViewPr varScale="1">
        <p:scale>
          <a:sx n="75" d="100"/>
          <a:sy n="75" d="100"/>
        </p:scale>
        <p:origin x="-2094" y="-78"/>
      </p:cViewPr>
      <p:guideLst>
        <p:guide orient="horz" pos="3110"/>
        <p:guide pos="2143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tableStyles" Target="tableStyle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handoutMaster" Target="handoutMasters/handout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5714665354330712"/>
          <c:y val="0.18437500000000001"/>
          <c:w val="0.52083333333333348"/>
          <c:h val="0.78125"/>
        </c:manualLayout>
      </c:layout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Vendas</c:v>
                </c:pt>
              </c:strCache>
            </c:strRef>
          </c:tx>
          <c:spPr>
            <a:effectLst>
              <a:outerShdw blurRad="50800" dist="1905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70C0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chemeClr val="bg2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9900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50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9E5ECE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00B0F0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bg2">
                  <a:lumMod val="50000"/>
                </a:schemeClr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92D050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rgbClr val="FF0000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3">
                  <a:lumMod val="75000"/>
                </a:schemeClr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1"/>
            <c:bubble3D val="0"/>
            <c:spPr>
              <a:solidFill>
                <a:srgbClr val="009999"/>
              </a:solidFill>
              <a:effectLst>
                <a:outerShdw blurRad="50800" dist="1905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Hoja1!$A$2:$A$13</c:f>
              <c:strCache>
                <c:ptCount val="12"/>
                <c:pt idx="0">
                  <c:v>Brasil</c:v>
                </c:pt>
                <c:pt idx="1">
                  <c:v>México</c:v>
                </c:pt>
                <c:pt idx="2">
                  <c:v>Chile</c:v>
                </c:pt>
                <c:pt idx="3">
                  <c:v>Colômbia</c:v>
                </c:pt>
                <c:pt idx="4">
                  <c:v>Argentina</c:v>
                </c:pt>
                <c:pt idx="5">
                  <c:v>Peru</c:v>
                </c:pt>
                <c:pt idx="6">
                  <c:v>Chile/Brasil</c:v>
                </c:pt>
                <c:pt idx="7">
                  <c:v>Colômbia/El Salvador</c:v>
                </c:pt>
                <c:pt idx="8">
                  <c:v>Guatemala</c:v>
                </c:pt>
                <c:pt idx="9">
                  <c:v>Panamá</c:v>
                </c:pt>
                <c:pt idx="10">
                  <c:v>EUA/Bolívia</c:v>
                </c:pt>
                <c:pt idx="11">
                  <c:v>Venezuela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34</c:v>
                </c:pt>
                <c:pt idx="1">
                  <c:v>26</c:v>
                </c:pt>
                <c:pt idx="2">
                  <c:v>16</c:v>
                </c:pt>
                <c:pt idx="3">
                  <c:v>9</c:v>
                </c:pt>
                <c:pt idx="4">
                  <c:v>5</c:v>
                </c:pt>
                <c:pt idx="5">
                  <c:v>4</c:v>
                </c:pt>
                <c:pt idx="6">
                  <c:v>1</c:v>
                </c:pt>
                <c:pt idx="7">
                  <c:v>1</c:v>
                </c:pt>
                <c:pt idx="8">
                  <c:v>1</c:v>
                </c:pt>
                <c:pt idx="9">
                  <c:v>1</c:v>
                </c:pt>
                <c:pt idx="10">
                  <c:v>1</c:v>
                </c:pt>
                <c:pt idx="11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.77149278215223072"/>
          <c:y val="0.22780807086614183"/>
          <c:w val="0.22434055118110241"/>
          <c:h val="0.66938385826771662"/>
        </c:manualLayout>
      </c:layout>
      <c:overlay val="0"/>
      <c:txPr>
        <a:bodyPr/>
        <a:lstStyle/>
        <a:p>
          <a:pPr>
            <a:defRPr sz="900">
              <a:solidFill>
                <a:schemeClr val="bg1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defRPr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Vendas</c:v>
                </c:pt>
              </c:strCache>
            </c:strRef>
          </c:tx>
          <c:spPr>
            <a:effectLst>
              <a:outerShdw blurRad="50800" dist="203200" dir="2700000" algn="tl" rotWithShape="0">
                <a:prstClr val="black">
                  <a:alpha val="40000"/>
                </a:prstClr>
              </a:outerShdw>
            </a:effectLst>
          </c:spPr>
          <c:dPt>
            <c:idx val="0"/>
            <c:bubble3D val="0"/>
            <c:spPr>
              <a:solidFill>
                <a:srgbClr val="0070C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"/>
            <c:bubble3D val="0"/>
            <c:spPr>
              <a:solidFill>
                <a:srgbClr val="FF000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2"/>
            <c:bubble3D val="0"/>
            <c:spPr>
              <a:solidFill>
                <a:srgbClr val="FF990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3"/>
            <c:bubble3D val="0"/>
            <c:spPr>
              <a:solidFill>
                <a:srgbClr val="00B05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4"/>
            <c:bubble3D val="0"/>
            <c:spPr>
              <a:solidFill>
                <a:srgbClr val="7030A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5"/>
            <c:bubble3D val="0"/>
            <c:spPr>
              <a:solidFill>
                <a:srgbClr val="00B0F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6"/>
            <c:bubble3D val="0"/>
            <c:spPr>
              <a:solidFill>
                <a:schemeClr val="accent3">
                  <a:lumMod val="60000"/>
                  <a:lumOff val="40000"/>
                </a:schemeClr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7"/>
            <c:bubble3D val="0"/>
            <c:spPr>
              <a:solidFill>
                <a:srgbClr val="92D05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8"/>
            <c:bubble3D val="0"/>
            <c:spPr>
              <a:solidFill>
                <a:srgbClr val="009999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9"/>
            <c:bubble3D val="0"/>
            <c:spPr>
              <a:solidFill>
                <a:srgbClr val="FF0000"/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dPt>
            <c:idx val="10"/>
            <c:bubble3D val="0"/>
            <c:spPr>
              <a:solidFill>
                <a:schemeClr val="accent2">
                  <a:lumMod val="60000"/>
                  <a:lumOff val="40000"/>
                </a:schemeClr>
              </a:solidFill>
              <a:effectLst>
                <a:outerShdw blurRad="50800" dist="203200" dir="2700000" algn="tl" rotWithShape="0">
                  <a:prstClr val="black">
                    <a:alpha val="40000"/>
                  </a:prstClr>
                </a:outerShdw>
              </a:effectLst>
            </c:spPr>
          </c:dPt>
          <c:cat>
            <c:strRef>
              <c:f>Hoja1!$A$2:$A$13</c:f>
              <c:strCache>
                <c:ptCount val="12"/>
                <c:pt idx="0">
                  <c:v>Brasil</c:v>
                </c:pt>
                <c:pt idx="1">
                  <c:v>México</c:v>
                </c:pt>
                <c:pt idx="2">
                  <c:v>Venezuela</c:v>
                </c:pt>
                <c:pt idx="3">
                  <c:v>Chile</c:v>
                </c:pt>
                <c:pt idx="4">
                  <c:v> Colômbia</c:v>
                </c:pt>
                <c:pt idx="5">
                  <c:v>Argentina</c:v>
                </c:pt>
                <c:pt idx="6">
                  <c:v>Chile/Brasil</c:v>
                </c:pt>
                <c:pt idx="7">
                  <c:v>EUA/Bolívia</c:v>
                </c:pt>
                <c:pt idx="8">
                  <c:v>Peru</c:v>
                </c:pt>
                <c:pt idx="9">
                  <c:v>Colômbia/El Salvador</c:v>
                </c:pt>
                <c:pt idx="10">
                  <c:v>Panamá</c:v>
                </c:pt>
                <c:pt idx="11">
                  <c:v>Guatemala</c:v>
                </c:pt>
              </c:strCache>
            </c:strRef>
          </c:cat>
          <c:val>
            <c:numRef>
              <c:f>Hoja1!$B$2:$B$13</c:f>
              <c:numCache>
                <c:formatCode>General</c:formatCode>
                <c:ptCount val="12"/>
                <c:pt idx="0">
                  <c:v>50.3</c:v>
                </c:pt>
                <c:pt idx="1">
                  <c:v>20.6</c:v>
                </c:pt>
                <c:pt idx="2">
                  <c:v>11.7</c:v>
                </c:pt>
                <c:pt idx="3">
                  <c:v>7.5</c:v>
                </c:pt>
                <c:pt idx="4">
                  <c:v>3.7</c:v>
                </c:pt>
                <c:pt idx="5">
                  <c:v>2.2999999999999998</c:v>
                </c:pt>
                <c:pt idx="6">
                  <c:v>1.3</c:v>
                </c:pt>
                <c:pt idx="7">
                  <c:v>1.1000000000000001</c:v>
                </c:pt>
                <c:pt idx="8">
                  <c:v>0.70000000000000007</c:v>
                </c:pt>
                <c:pt idx="9">
                  <c:v>0.5</c:v>
                </c:pt>
                <c:pt idx="10">
                  <c:v>0.30000000000000004</c:v>
                </c:pt>
                <c:pt idx="11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0"/>
        <c:holeSize val="50"/>
      </c:doughnutChart>
    </c:plotArea>
    <c:legend>
      <c:legendPos val="r"/>
      <c:layout>
        <c:manualLayout>
          <c:xMode val="edge"/>
          <c:yMode val="edge"/>
          <c:x val="0"/>
          <c:y val="8.5720280119119877E-2"/>
          <c:w val="0.22434055118110238"/>
          <c:h val="0.79160364296859242"/>
        </c:manualLayout>
      </c:layout>
      <c:overlay val="0"/>
      <c:txPr>
        <a:bodyPr/>
        <a:lstStyle/>
        <a:p>
          <a:pPr>
            <a:defRPr sz="900"/>
          </a:pPr>
          <a:endParaRPr lang="pt-BR"/>
        </a:p>
      </c:txPr>
    </c:legend>
    <c:plotVisOnly val="1"/>
    <c:dispBlanksAs val="zero"/>
    <c:showDLblsOverMax val="0"/>
  </c:chart>
  <c:txPr>
    <a:bodyPr/>
    <a:lstStyle/>
    <a:p>
      <a:pPr>
        <a:defRPr sz="1050">
          <a:solidFill>
            <a:schemeClr val="bg1">
              <a:lumMod val="65000"/>
              <a:lumOff val="35000"/>
            </a:schemeClr>
          </a:solidFill>
          <a:latin typeface="Microsoft JhengHei" panose="020B0604030504040204" pitchFamily="34" charset="-120"/>
          <a:ea typeface="Microsoft JhengHei" panose="020B0604030504040204" pitchFamily="34" charset="-120"/>
        </a:defRPr>
      </a:pPr>
      <a:endParaRPr lang="pt-BR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pt-B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Série 1</c:v>
                </c:pt>
              </c:strCache>
            </c:strRef>
          </c:tx>
          <c:spPr>
            <a:solidFill>
              <a:srgbClr val="C00000"/>
            </a:solidFill>
          </c:spPr>
          <c:invertIfNegative val="0"/>
          <c:cat>
            <c:strRef>
              <c:f>Hoja1!$A$2:$A$31</c:f>
              <c:strCache>
                <c:ptCount val="30"/>
                <c:pt idx="0">
                  <c:v>Alimentação</c:v>
                </c:pt>
                <c:pt idx="1">
                  <c:v>Bebidas/Licores</c:v>
                </c:pt>
                <c:pt idx="2">
                  <c:v>Siderurgia/Metalurgia</c:v>
                </c:pt>
                <c:pt idx="3">
                  <c:v>Celulose/Papel</c:v>
                </c:pt>
                <c:pt idx="4">
                  <c:v>Aerotransporte</c:v>
                </c:pt>
                <c:pt idx="5">
                  <c:v>Cimento</c:v>
                </c:pt>
                <c:pt idx="6">
                  <c:v>Manufatura</c:v>
                </c:pt>
                <c:pt idx="7">
                  <c:v>Multisetor</c:v>
                </c:pt>
                <c:pt idx="8">
                  <c:v>Petróleo/Gás</c:v>
                </c:pt>
                <c:pt idx="9">
                  <c:v>Retail</c:v>
                </c:pt>
                <c:pt idx="10">
                  <c:v>Construção</c:v>
                </c:pt>
                <c:pt idx="11">
                  <c:v>Automotor/Peças Automotivas</c:v>
                </c:pt>
                <c:pt idx="12">
                  <c:v>Química/Farmácia</c:v>
                </c:pt>
                <c:pt idx="13">
                  <c:v>Telecomunicações</c:v>
                </c:pt>
                <c:pt idx="14">
                  <c:v>Energia Elétrica</c:v>
                </c:pt>
                <c:pt idx="15">
                  <c:v>Meios</c:v>
                </c:pt>
                <c:pt idx="16">
                  <c:v>Mineração</c:v>
                </c:pt>
                <c:pt idx="17">
                  <c:v>Naval</c:v>
                </c:pt>
                <c:pt idx="18">
                  <c:v>Petroquímica</c:v>
                </c:pt>
                <c:pt idx="19">
                  <c:v>Química/Farmácia</c:v>
                </c:pt>
                <c:pt idx="20">
                  <c:v>Setor Financeiro</c:v>
                </c:pt>
                <c:pt idx="21">
                  <c:v>Bens de consumo</c:v>
                </c:pt>
                <c:pt idx="22">
                  <c:v>Bioenergia</c:v>
                </c:pt>
                <c:pt idx="23">
                  <c:v>Eletro</c:v>
                </c:pt>
                <c:pt idx="24">
                  <c:v>Entretenimento</c:v>
                </c:pt>
                <c:pt idx="25">
                  <c:v>Ind. Aeroespacial</c:v>
                </c:pt>
                <c:pt idx="26">
                  <c:v>Logística</c:v>
                </c:pt>
                <c:pt idx="27">
                  <c:v>Software/Dados</c:v>
                </c:pt>
                <c:pt idx="28">
                  <c:v>Tecnologia</c:v>
                </c:pt>
                <c:pt idx="29">
                  <c:v>Vidro</c:v>
                </c:pt>
              </c:strCache>
            </c:strRef>
          </c:cat>
          <c:val>
            <c:numRef>
              <c:f>Hoja1!$B$2:$B$31</c:f>
              <c:numCache>
                <c:formatCode>General</c:formatCode>
                <c:ptCount val="30"/>
                <c:pt idx="0">
                  <c:v>15</c:v>
                </c:pt>
                <c:pt idx="1">
                  <c:v>8</c:v>
                </c:pt>
                <c:pt idx="2">
                  <c:v>6</c:v>
                </c:pt>
                <c:pt idx="3">
                  <c:v>5</c:v>
                </c:pt>
                <c:pt idx="4">
                  <c:v>5</c:v>
                </c:pt>
                <c:pt idx="5">
                  <c:v>5</c:v>
                </c:pt>
                <c:pt idx="6">
                  <c:v>5</c:v>
                </c:pt>
                <c:pt idx="7">
                  <c:v>5</c:v>
                </c:pt>
                <c:pt idx="8">
                  <c:v>5</c:v>
                </c:pt>
                <c:pt idx="9">
                  <c:v>5</c:v>
                </c:pt>
                <c:pt idx="10">
                  <c:v>4</c:v>
                </c:pt>
                <c:pt idx="11">
                  <c:v>3</c:v>
                </c:pt>
                <c:pt idx="12">
                  <c:v>3</c:v>
                </c:pt>
                <c:pt idx="13">
                  <c:v>3</c:v>
                </c:pt>
                <c:pt idx="14">
                  <c:v>2</c:v>
                </c:pt>
                <c:pt idx="15">
                  <c:v>2</c:v>
                </c:pt>
                <c:pt idx="16">
                  <c:v>2</c:v>
                </c:pt>
                <c:pt idx="17">
                  <c:v>2</c:v>
                </c:pt>
                <c:pt idx="18">
                  <c:v>2</c:v>
                </c:pt>
                <c:pt idx="19">
                  <c:v>2</c:v>
                </c:pt>
                <c:pt idx="20">
                  <c:v>2</c:v>
                </c:pt>
                <c:pt idx="21">
                  <c:v>1</c:v>
                </c:pt>
                <c:pt idx="22">
                  <c:v>1</c:v>
                </c:pt>
                <c:pt idx="23">
                  <c:v>1</c:v>
                </c:pt>
                <c:pt idx="24">
                  <c:v>1</c:v>
                </c:pt>
                <c:pt idx="25">
                  <c:v>1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124834176"/>
        <c:axId val="124835712"/>
      </c:barChart>
      <c:catAx>
        <c:axId val="12483417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lumOff val="35000"/>
              </a:schemeClr>
            </a:solidFill>
          </a:ln>
        </c:spPr>
        <c:txPr>
          <a:bodyPr/>
          <a:lstStyle/>
          <a:p>
            <a:pPr>
              <a:defRPr sz="800">
                <a:solidFill>
                  <a:schemeClr val="bg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pPr>
            <a:endParaRPr lang="pt-BR"/>
          </a:p>
        </c:txPr>
        <c:crossAx val="124835712"/>
        <c:crosses val="autoZero"/>
        <c:auto val="1"/>
        <c:lblAlgn val="ctr"/>
        <c:lblOffset val="100"/>
        <c:noMultiLvlLbl val="0"/>
      </c:catAx>
      <c:valAx>
        <c:axId val="124835712"/>
        <c:scaling>
          <c:orientation val="minMax"/>
        </c:scaling>
        <c:delete val="0"/>
        <c:axPos val="l"/>
        <c:majorGridlines>
          <c:spPr>
            <a:ln>
              <a:solidFill>
                <a:schemeClr val="bg1">
                  <a:lumMod val="65000"/>
                  <a:lumOff val="35000"/>
                </a:schemeClr>
              </a:solidFill>
              <a:prstDash val="sysDash"/>
            </a:ln>
          </c:spPr>
        </c:majorGridlines>
        <c:numFmt formatCode="General" sourceLinked="1"/>
        <c:majorTickMark val="none"/>
        <c:minorTickMark val="none"/>
        <c:tickLblPos val="nextTo"/>
        <c:spPr>
          <a:ln>
            <a:solidFill>
              <a:schemeClr val="bg1">
                <a:lumMod val="65000"/>
                <a:lumOff val="35000"/>
              </a:schemeClr>
            </a:solidFill>
            <a:prstDash val="sysDash"/>
          </a:ln>
        </c:spPr>
        <c:txPr>
          <a:bodyPr/>
          <a:lstStyle/>
          <a:p>
            <a:pPr>
              <a:defRPr sz="800">
                <a:solidFill>
                  <a:schemeClr val="bg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pPr>
            <a:endParaRPr lang="pt-BR"/>
          </a:p>
        </c:txPr>
        <c:crossAx val="124834176"/>
        <c:crosses val="autoZero"/>
        <c:crossBetween val="between"/>
      </c:valAx>
      <c:spPr>
        <a:effectLst>
          <a:outerShdw blurRad="50800" dist="190500" dir="2700000" algn="tl" rotWithShape="0">
            <a:prstClr val="black">
              <a:alpha val="40000"/>
            </a:prstClr>
          </a:outerShdw>
        </a:effectLst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pt-BR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BFE1861-0F2A-4FD8-8B68-980F733376B7}" type="doc">
      <dgm:prSet loTypeId="urn:microsoft.com/office/officeart/2008/layout/VerticalCurvedList" loCatId="list" qsTypeId="urn:microsoft.com/office/officeart/2005/8/quickstyle/simple1" qsCatId="simple" csTypeId="urn:microsoft.com/office/officeart/2005/8/colors/colorful4" csCatId="colorful" phldr="1"/>
      <dgm:spPr/>
      <dgm:t>
        <a:bodyPr/>
        <a:lstStyle/>
        <a:p>
          <a:endParaRPr lang="es-ES"/>
        </a:p>
      </dgm:t>
    </dgm:pt>
    <dgm:pt modelId="{7E9D204E-B6E2-49CB-B1AF-050C6F3ADB1B}">
      <dgm:prSet phldrT="[Texto]" custT="1"/>
      <dgm:spPr/>
      <dgm:t>
        <a:bodyPr/>
        <a:lstStyle/>
        <a:p>
          <a:r>
            <a:rPr lang="es-ES" sz="2400" dirty="0" smtClean="0"/>
            <a:t>48% Brasil</a:t>
          </a:r>
          <a:endParaRPr lang="es-ES" sz="2400" dirty="0"/>
        </a:p>
      </dgm:t>
    </dgm:pt>
    <dgm:pt modelId="{9DE8720F-4BEE-4635-8AF8-C51BD0B9CEAE}" type="parTrans" cxnId="{ABB27A6E-49B7-446A-890D-C04FE6DED92C}">
      <dgm:prSet/>
      <dgm:spPr/>
      <dgm:t>
        <a:bodyPr/>
        <a:lstStyle/>
        <a:p>
          <a:endParaRPr lang="es-ES"/>
        </a:p>
      </dgm:t>
    </dgm:pt>
    <dgm:pt modelId="{8E499E5D-A67C-4B20-89BB-573308A08116}" type="sibTrans" cxnId="{ABB27A6E-49B7-446A-890D-C04FE6DED92C}">
      <dgm:prSet/>
      <dgm:spPr>
        <a:ln>
          <a:solidFill>
            <a:srgbClr val="C00000"/>
          </a:solidFill>
        </a:ln>
      </dgm:spPr>
      <dgm:t>
        <a:bodyPr/>
        <a:lstStyle/>
        <a:p>
          <a:endParaRPr lang="es-ES"/>
        </a:p>
      </dgm:t>
    </dgm:pt>
    <dgm:pt modelId="{FA391636-71C0-4C1A-B3AF-AF905D735AF0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400" dirty="0" smtClean="0"/>
            <a:t>32% México</a:t>
          </a:r>
          <a:endParaRPr lang="es-ES" sz="2400" dirty="0"/>
        </a:p>
      </dgm:t>
    </dgm:pt>
    <dgm:pt modelId="{EA31B164-AA3F-40B2-AA08-A762FF9A76A8}" type="parTrans" cxnId="{14C3B218-6C7E-453D-B648-A88FBF3833B4}">
      <dgm:prSet/>
      <dgm:spPr/>
      <dgm:t>
        <a:bodyPr/>
        <a:lstStyle/>
        <a:p>
          <a:endParaRPr lang="es-ES"/>
        </a:p>
      </dgm:t>
    </dgm:pt>
    <dgm:pt modelId="{8B8BAA10-A4FA-4F69-AD37-C2CFDB99E223}" type="sibTrans" cxnId="{14C3B218-6C7E-453D-B648-A88FBF3833B4}">
      <dgm:prSet/>
      <dgm:spPr/>
      <dgm:t>
        <a:bodyPr/>
        <a:lstStyle/>
        <a:p>
          <a:endParaRPr lang="es-ES"/>
        </a:p>
      </dgm:t>
    </dgm:pt>
    <dgm:pt modelId="{F2AF4982-ECB7-402C-869B-A3D29F012B9D}" type="pres">
      <dgm:prSet presAssocID="{1BFE1861-0F2A-4FD8-8B68-980F733376B7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es-ES"/>
        </a:p>
      </dgm:t>
    </dgm:pt>
    <dgm:pt modelId="{CB5E26FE-AE67-4D07-821F-4BA5A7773C98}" type="pres">
      <dgm:prSet presAssocID="{1BFE1861-0F2A-4FD8-8B68-980F733376B7}" presName="Name1" presStyleCnt="0"/>
      <dgm:spPr/>
      <dgm:t>
        <a:bodyPr/>
        <a:lstStyle/>
        <a:p>
          <a:endParaRPr lang="es-ES"/>
        </a:p>
      </dgm:t>
    </dgm:pt>
    <dgm:pt modelId="{1D3B9B58-401A-423A-9142-005CD345EAB2}" type="pres">
      <dgm:prSet presAssocID="{1BFE1861-0F2A-4FD8-8B68-980F733376B7}" presName="cycle" presStyleCnt="0"/>
      <dgm:spPr/>
      <dgm:t>
        <a:bodyPr/>
        <a:lstStyle/>
        <a:p>
          <a:endParaRPr lang="es-ES"/>
        </a:p>
      </dgm:t>
    </dgm:pt>
    <dgm:pt modelId="{E675BD8E-7AD0-46D8-A2AF-C01449405673}" type="pres">
      <dgm:prSet presAssocID="{1BFE1861-0F2A-4FD8-8B68-980F733376B7}" presName="srcNode" presStyleLbl="node1" presStyleIdx="0" presStyleCnt="2"/>
      <dgm:spPr/>
      <dgm:t>
        <a:bodyPr/>
        <a:lstStyle/>
        <a:p>
          <a:endParaRPr lang="es-ES"/>
        </a:p>
      </dgm:t>
    </dgm:pt>
    <dgm:pt modelId="{23E71300-6BC8-4E5F-85F6-F30B420AE23F}" type="pres">
      <dgm:prSet presAssocID="{1BFE1861-0F2A-4FD8-8B68-980F733376B7}" presName="conn" presStyleLbl="parChTrans1D2" presStyleIdx="0" presStyleCnt="1" custScaleY="73813"/>
      <dgm:spPr/>
      <dgm:t>
        <a:bodyPr/>
        <a:lstStyle/>
        <a:p>
          <a:endParaRPr lang="es-ES"/>
        </a:p>
      </dgm:t>
    </dgm:pt>
    <dgm:pt modelId="{A3A44C6B-FEF2-401F-96D3-FBC002B563C5}" type="pres">
      <dgm:prSet presAssocID="{1BFE1861-0F2A-4FD8-8B68-980F733376B7}" presName="extraNode" presStyleLbl="node1" presStyleIdx="0" presStyleCnt="2"/>
      <dgm:spPr/>
      <dgm:t>
        <a:bodyPr/>
        <a:lstStyle/>
        <a:p>
          <a:endParaRPr lang="es-ES"/>
        </a:p>
      </dgm:t>
    </dgm:pt>
    <dgm:pt modelId="{47659065-C174-430B-9885-F949C0A99BEE}" type="pres">
      <dgm:prSet presAssocID="{1BFE1861-0F2A-4FD8-8B68-980F733376B7}" presName="dstNode" presStyleLbl="node1" presStyleIdx="0" presStyleCnt="2"/>
      <dgm:spPr/>
      <dgm:t>
        <a:bodyPr/>
        <a:lstStyle/>
        <a:p>
          <a:endParaRPr lang="es-ES"/>
        </a:p>
      </dgm:t>
    </dgm:pt>
    <dgm:pt modelId="{62E8339C-CD3E-4DA3-8BC2-F69E02010415}" type="pres">
      <dgm:prSet presAssocID="{7E9D204E-B6E2-49CB-B1AF-050C6F3ADB1B}" presName="text_1" presStyleLbl="node1" presStyleIdx="0" presStyleCnt="2" custLinFactNeighborX="1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7EF5A20-39DE-4912-948C-F50806025F91}" type="pres">
      <dgm:prSet presAssocID="{7E9D204E-B6E2-49CB-B1AF-050C6F3ADB1B}" presName="accent_1" presStyleCnt="0"/>
      <dgm:spPr/>
      <dgm:t>
        <a:bodyPr/>
        <a:lstStyle/>
        <a:p>
          <a:endParaRPr lang="es-ES"/>
        </a:p>
      </dgm:t>
    </dgm:pt>
    <dgm:pt modelId="{7FF9D888-9C46-46B9-86CC-71B15FD08751}" type="pres">
      <dgm:prSet presAssocID="{7E9D204E-B6E2-49CB-B1AF-050C6F3ADB1B}" presName="accentRepeatNode" presStyleLbl="solidFgAcc1" presStyleIdx="0" presStyleCnt="2"/>
      <dgm:spPr/>
      <dgm:t>
        <a:bodyPr/>
        <a:lstStyle/>
        <a:p>
          <a:endParaRPr lang="es-ES"/>
        </a:p>
      </dgm:t>
    </dgm:pt>
    <dgm:pt modelId="{3B70AEE2-50B8-40F6-A8E8-D74A3C456C77}" type="pres">
      <dgm:prSet presAssocID="{FA391636-71C0-4C1A-B3AF-AF905D735AF0}" presName="text_2" presStyleLbl="node1" presStyleIdx="1" presStyleCnt="2" custLinFactNeighborX="1364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6CE59A9-EDFE-48D7-97E2-E967FFC57D8B}" type="pres">
      <dgm:prSet presAssocID="{FA391636-71C0-4C1A-B3AF-AF905D735AF0}" presName="accent_2" presStyleCnt="0"/>
      <dgm:spPr/>
      <dgm:t>
        <a:bodyPr/>
        <a:lstStyle/>
        <a:p>
          <a:endParaRPr lang="es-ES"/>
        </a:p>
      </dgm:t>
    </dgm:pt>
    <dgm:pt modelId="{4EBD8948-DB31-46A3-8A2C-C11D6FDE1518}" type="pres">
      <dgm:prSet presAssocID="{FA391636-71C0-4C1A-B3AF-AF905D735AF0}" presName="accentRepeatNode" presStyleLbl="solidFgAcc1" presStyleIdx="1" presStyleCnt="2"/>
      <dgm:spPr>
        <a:ln>
          <a:solidFill>
            <a:srgbClr val="C00000"/>
          </a:solidFill>
        </a:ln>
      </dgm:spPr>
      <dgm:t>
        <a:bodyPr/>
        <a:lstStyle/>
        <a:p>
          <a:endParaRPr lang="es-ES"/>
        </a:p>
      </dgm:t>
    </dgm:pt>
  </dgm:ptLst>
  <dgm:cxnLst>
    <dgm:cxn modelId="{14C3B218-6C7E-453D-B648-A88FBF3833B4}" srcId="{1BFE1861-0F2A-4FD8-8B68-980F733376B7}" destId="{FA391636-71C0-4C1A-B3AF-AF905D735AF0}" srcOrd="1" destOrd="0" parTransId="{EA31B164-AA3F-40B2-AA08-A762FF9A76A8}" sibTransId="{8B8BAA10-A4FA-4F69-AD37-C2CFDB99E223}"/>
    <dgm:cxn modelId="{A4256E00-C0C1-43AA-BD78-BF4122D39FC9}" type="presOf" srcId="{7E9D204E-B6E2-49CB-B1AF-050C6F3ADB1B}" destId="{62E8339C-CD3E-4DA3-8BC2-F69E02010415}" srcOrd="0" destOrd="0" presId="urn:microsoft.com/office/officeart/2008/layout/VerticalCurvedList"/>
    <dgm:cxn modelId="{ABB27A6E-49B7-446A-890D-C04FE6DED92C}" srcId="{1BFE1861-0F2A-4FD8-8B68-980F733376B7}" destId="{7E9D204E-B6E2-49CB-B1AF-050C6F3ADB1B}" srcOrd="0" destOrd="0" parTransId="{9DE8720F-4BEE-4635-8AF8-C51BD0B9CEAE}" sibTransId="{8E499E5D-A67C-4B20-89BB-573308A08116}"/>
    <dgm:cxn modelId="{2EBB6FA6-1270-4CE9-9A8F-C86AB4314A71}" type="presOf" srcId="{1BFE1861-0F2A-4FD8-8B68-980F733376B7}" destId="{F2AF4982-ECB7-402C-869B-A3D29F012B9D}" srcOrd="0" destOrd="0" presId="urn:microsoft.com/office/officeart/2008/layout/VerticalCurvedList"/>
    <dgm:cxn modelId="{3284BF48-928C-417C-A7BE-8ED79260FBF7}" type="presOf" srcId="{FA391636-71C0-4C1A-B3AF-AF905D735AF0}" destId="{3B70AEE2-50B8-40F6-A8E8-D74A3C456C77}" srcOrd="0" destOrd="0" presId="urn:microsoft.com/office/officeart/2008/layout/VerticalCurvedList"/>
    <dgm:cxn modelId="{F3C1BC42-D1A5-4871-850F-433CCF4540B8}" type="presOf" srcId="{8E499E5D-A67C-4B20-89BB-573308A08116}" destId="{23E71300-6BC8-4E5F-85F6-F30B420AE23F}" srcOrd="0" destOrd="0" presId="urn:microsoft.com/office/officeart/2008/layout/VerticalCurvedList"/>
    <dgm:cxn modelId="{F8B7725E-1465-4C5C-ADBF-43537C1AC5C7}" type="presParOf" srcId="{F2AF4982-ECB7-402C-869B-A3D29F012B9D}" destId="{CB5E26FE-AE67-4D07-821F-4BA5A7773C98}" srcOrd="0" destOrd="0" presId="urn:microsoft.com/office/officeart/2008/layout/VerticalCurvedList"/>
    <dgm:cxn modelId="{D3E48249-27AC-4FC7-81A0-4FE221BD0A6F}" type="presParOf" srcId="{CB5E26FE-AE67-4D07-821F-4BA5A7773C98}" destId="{1D3B9B58-401A-423A-9142-005CD345EAB2}" srcOrd="0" destOrd="0" presId="urn:microsoft.com/office/officeart/2008/layout/VerticalCurvedList"/>
    <dgm:cxn modelId="{1D75197E-C1AF-45C2-B2AA-3F1FA07B026D}" type="presParOf" srcId="{1D3B9B58-401A-423A-9142-005CD345EAB2}" destId="{E675BD8E-7AD0-46D8-A2AF-C01449405673}" srcOrd="0" destOrd="0" presId="urn:microsoft.com/office/officeart/2008/layout/VerticalCurvedList"/>
    <dgm:cxn modelId="{D60A75CF-9BDE-47E7-9A4A-5A01E2EB235C}" type="presParOf" srcId="{1D3B9B58-401A-423A-9142-005CD345EAB2}" destId="{23E71300-6BC8-4E5F-85F6-F30B420AE23F}" srcOrd="1" destOrd="0" presId="urn:microsoft.com/office/officeart/2008/layout/VerticalCurvedList"/>
    <dgm:cxn modelId="{7DD9B079-D189-4249-B021-9327EEFA5D7B}" type="presParOf" srcId="{1D3B9B58-401A-423A-9142-005CD345EAB2}" destId="{A3A44C6B-FEF2-401F-96D3-FBC002B563C5}" srcOrd="2" destOrd="0" presId="urn:microsoft.com/office/officeart/2008/layout/VerticalCurvedList"/>
    <dgm:cxn modelId="{15931A90-DF0B-4927-BCF9-051BB13C32FF}" type="presParOf" srcId="{1D3B9B58-401A-423A-9142-005CD345EAB2}" destId="{47659065-C174-430B-9885-F949C0A99BEE}" srcOrd="3" destOrd="0" presId="urn:microsoft.com/office/officeart/2008/layout/VerticalCurvedList"/>
    <dgm:cxn modelId="{4D222CAC-912B-4089-9CB8-688375DBEA78}" type="presParOf" srcId="{CB5E26FE-AE67-4D07-821F-4BA5A7773C98}" destId="{62E8339C-CD3E-4DA3-8BC2-F69E02010415}" srcOrd="1" destOrd="0" presId="urn:microsoft.com/office/officeart/2008/layout/VerticalCurvedList"/>
    <dgm:cxn modelId="{F143AB1F-EAD5-477B-84DD-CBFDCA9DE480}" type="presParOf" srcId="{CB5E26FE-AE67-4D07-821F-4BA5A7773C98}" destId="{E7EF5A20-39DE-4912-948C-F50806025F91}" srcOrd="2" destOrd="0" presId="urn:microsoft.com/office/officeart/2008/layout/VerticalCurvedList"/>
    <dgm:cxn modelId="{0E7BC93A-6EDF-40EB-B90F-119E7054761E}" type="presParOf" srcId="{E7EF5A20-39DE-4912-948C-F50806025F91}" destId="{7FF9D888-9C46-46B9-86CC-71B15FD08751}" srcOrd="0" destOrd="0" presId="urn:microsoft.com/office/officeart/2008/layout/VerticalCurvedList"/>
    <dgm:cxn modelId="{29941739-5C90-4C57-9DC3-AF8CB90F8109}" type="presParOf" srcId="{CB5E26FE-AE67-4D07-821F-4BA5A7773C98}" destId="{3B70AEE2-50B8-40F6-A8E8-D74A3C456C77}" srcOrd="3" destOrd="0" presId="urn:microsoft.com/office/officeart/2008/layout/VerticalCurvedList"/>
    <dgm:cxn modelId="{A9EECA71-1D3D-4386-A59A-AF316EA3E5FB}" type="presParOf" srcId="{CB5E26FE-AE67-4D07-821F-4BA5A7773C98}" destId="{96CE59A9-EDFE-48D7-97E2-E967FFC57D8B}" srcOrd="4" destOrd="0" presId="urn:microsoft.com/office/officeart/2008/layout/VerticalCurvedList"/>
    <dgm:cxn modelId="{95918EAF-AB96-43E6-9490-EDD0E9A59D40}" type="presParOf" srcId="{96CE59A9-EDFE-48D7-97E2-E967FFC57D8B}" destId="{4EBD8948-DB31-46A3-8A2C-C11D6FDE1518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3E71300-6BC8-4E5F-85F6-F30B420AE23F}">
      <dsp:nvSpPr>
        <dsp:cNvPr id="0" name=""/>
        <dsp:cNvSpPr/>
      </dsp:nvSpPr>
      <dsp:spPr>
        <a:xfrm>
          <a:off x="-1295152" y="589"/>
          <a:ext cx="1557311" cy="1149498"/>
        </a:xfrm>
        <a:prstGeom prst="blockArc">
          <a:avLst>
            <a:gd name="adj1" fmla="val 18900000"/>
            <a:gd name="adj2" fmla="val 2700000"/>
            <a:gd name="adj3" fmla="val 1387"/>
          </a:avLst>
        </a:prstGeom>
        <a:noFill/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2E8339C-CD3E-4DA3-8BC2-F69E02010415}">
      <dsp:nvSpPr>
        <dsp:cNvPr id="0" name=""/>
        <dsp:cNvSpPr/>
      </dsp:nvSpPr>
      <dsp:spPr>
        <a:xfrm>
          <a:off x="217593" y="164385"/>
          <a:ext cx="3814966" cy="3287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9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48% Brasil</a:t>
          </a:r>
          <a:endParaRPr lang="es-ES" sz="2400" kern="1200" dirty="0"/>
        </a:p>
      </dsp:txBody>
      <dsp:txXfrm>
        <a:off x="217593" y="164385"/>
        <a:ext cx="3814966" cy="328725"/>
      </dsp:txXfrm>
    </dsp:sp>
    <dsp:sp modelId="{7FF9D888-9C46-46B9-86CC-71B15FD08751}">
      <dsp:nvSpPr>
        <dsp:cNvPr id="0" name=""/>
        <dsp:cNvSpPr/>
      </dsp:nvSpPr>
      <dsp:spPr>
        <a:xfrm>
          <a:off x="6069" y="123295"/>
          <a:ext cx="410907" cy="410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B70AEE2-50B8-40F6-A8E8-D74A3C456C77}">
      <dsp:nvSpPr>
        <dsp:cNvPr id="0" name=""/>
        <dsp:cNvSpPr/>
      </dsp:nvSpPr>
      <dsp:spPr>
        <a:xfrm>
          <a:off x="217593" y="657566"/>
          <a:ext cx="3814966" cy="328725"/>
        </a:xfrm>
        <a:prstGeom prst="rect">
          <a:avLst/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0926" tIns="60960" rIns="60960" bIns="60960" numCol="1" spcCol="1270" anchor="ctr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2400" kern="1200" dirty="0" smtClean="0"/>
            <a:t>32% México</a:t>
          </a:r>
          <a:endParaRPr lang="es-ES" sz="2400" kern="1200" dirty="0"/>
        </a:p>
      </dsp:txBody>
      <dsp:txXfrm>
        <a:off x="217593" y="657566"/>
        <a:ext cx="3814966" cy="328725"/>
      </dsp:txXfrm>
    </dsp:sp>
    <dsp:sp modelId="{4EBD8948-DB31-46A3-8A2C-C11D6FDE1518}">
      <dsp:nvSpPr>
        <dsp:cNvPr id="0" name=""/>
        <dsp:cNvSpPr/>
      </dsp:nvSpPr>
      <dsp:spPr>
        <a:xfrm>
          <a:off x="6069" y="616475"/>
          <a:ext cx="410907" cy="410907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C0000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1" cy="493872"/>
          </a:xfrm>
          <a:prstGeom prst="rect">
            <a:avLst/>
          </a:prstGeom>
        </p:spPr>
        <p:txBody>
          <a:bodyPr vert="horz" lIns="91430" tIns="45715" rIns="91430" bIns="45715" rtlCol="0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380380"/>
            <a:ext cx="2946401" cy="492270"/>
          </a:xfrm>
          <a:prstGeom prst="rect">
            <a:avLst/>
          </a:prstGeom>
        </p:spPr>
        <p:txBody>
          <a:bodyPr vert="horz" lIns="91430" tIns="45715" rIns="91430" bIns="45715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84617441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1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49689" y="0"/>
            <a:ext cx="2946401" cy="4938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4813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06363" y="739775"/>
            <a:ext cx="6584950" cy="370363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276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453" y="4690194"/>
            <a:ext cx="5438776" cy="44432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276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380380"/>
            <a:ext cx="2946401" cy="49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s-ES" dirty="0"/>
          </a:p>
        </p:txBody>
      </p:sp>
      <p:sp>
        <p:nvSpPr>
          <p:cNvPr id="276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49689" y="9380380"/>
            <a:ext cx="2946401" cy="4922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30" tIns="45715" rIns="91430" bIns="45715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326E81C-5627-4E8A-98D4-3085F33EBF55}" type="slidenum">
              <a:rPr lang="es-ES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343497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</a:endParaRPr>
          </a:p>
        </p:txBody>
      </p:sp>
      <p:sp>
        <p:nvSpPr>
          <p:cNvPr id="49156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27230E-EC62-4317-B664-E93BD1412CE6}" type="slidenum">
              <a:rPr lang="es-ES" smtClean="0"/>
              <a:pPr eaLnBrk="1" hangingPunct="1"/>
              <a:t>1</a:t>
            </a:fld>
            <a:endParaRPr lang="es-ES" dirty="0" smtClean="0"/>
          </a:p>
        </p:txBody>
      </p:sp>
    </p:spTree>
    <p:extLst>
      <p:ext uri="{BB962C8B-B14F-4D97-AF65-F5344CB8AC3E}">
        <p14:creationId xmlns:p14="http://schemas.microsoft.com/office/powerpoint/2010/main" val="220072292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  <p:sp>
        <p:nvSpPr>
          <p:cNvPr id="20484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E71C7-1558-4CD4-A4D7-8764AF8D7331}" type="slidenum">
              <a:rPr lang="es-ES" smtClean="0">
                <a:solidFill>
                  <a:prstClr val="black"/>
                </a:solidFill>
              </a:rPr>
              <a:pPr eaLnBrk="1" hangingPunct="1"/>
              <a:t>13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49938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15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664474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  <p:sp>
        <p:nvSpPr>
          <p:cNvPr id="20484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E71C7-1558-4CD4-A4D7-8764AF8D7331}" type="slidenum">
              <a:rPr lang="es-ES" smtClean="0">
                <a:solidFill>
                  <a:prstClr val="black"/>
                </a:solidFill>
              </a:rPr>
              <a:pPr eaLnBrk="1" hangingPunct="1"/>
              <a:t>16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605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17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4714524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</a:endParaRPr>
          </a:p>
        </p:txBody>
      </p:sp>
      <p:sp>
        <p:nvSpPr>
          <p:cNvPr id="20484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E71C7-1558-4CD4-A4D7-8764AF8D7331}" type="slidenum">
              <a:rPr lang="es-ES" smtClean="0">
                <a:solidFill>
                  <a:prstClr val="black"/>
                </a:solidFill>
              </a:rPr>
              <a:pPr eaLnBrk="1" hangingPunct="1"/>
              <a:t>18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815206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19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94986519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>
          <a:xfrm>
            <a:off x="107950" y="739775"/>
            <a:ext cx="6581775" cy="3703638"/>
          </a:xfrm>
        </p:spPr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>
                <a:solidFill>
                  <a:prstClr val="black"/>
                </a:solidFill>
              </a:rPr>
              <a:pPr>
                <a:defRPr/>
              </a:pPr>
              <a:t>20</a:t>
            </a:fld>
            <a:endParaRPr lang="es-E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929661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21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4625288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  <p:sp>
        <p:nvSpPr>
          <p:cNvPr id="20484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E71C7-1558-4CD4-A4D7-8764AF8D7331}" type="slidenum">
              <a:rPr lang="es-ES" smtClean="0">
                <a:solidFill>
                  <a:prstClr val="black"/>
                </a:solidFill>
              </a:rPr>
              <a:pPr eaLnBrk="1" hangingPunct="1"/>
              <a:t>27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968395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  <p:sp>
        <p:nvSpPr>
          <p:cNvPr id="20484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E71C7-1558-4CD4-A4D7-8764AF8D7331}" type="slidenum">
              <a:rPr lang="es-ES" smtClean="0">
                <a:solidFill>
                  <a:prstClr val="black"/>
                </a:solidFill>
              </a:rPr>
              <a:pPr eaLnBrk="1" hangingPunct="1"/>
              <a:t>29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62922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  <p:sp>
        <p:nvSpPr>
          <p:cNvPr id="20484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E71C7-1558-4CD4-A4D7-8764AF8D7331}" type="slidenum">
              <a:rPr lang="es-ES" smtClean="0">
                <a:solidFill>
                  <a:prstClr val="black"/>
                </a:solidFill>
              </a:rPr>
              <a:pPr eaLnBrk="1" hangingPunct="1"/>
              <a:t>2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4877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30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7495612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6363" y="739775"/>
            <a:ext cx="6584950" cy="3703638"/>
          </a:xfrm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dirty="0" smtClean="0">
              <a:latin typeface="Arial" pitchFamily="34" charset="0"/>
            </a:endParaRPr>
          </a:p>
        </p:txBody>
      </p:sp>
      <p:sp>
        <p:nvSpPr>
          <p:cNvPr id="49156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5327230E-EC62-4317-B664-E93BD1412CE6}" type="slidenum">
              <a:rPr lang="es-ES" smtClean="0">
                <a:solidFill>
                  <a:prstClr val="black"/>
                </a:solidFill>
              </a:rPr>
              <a:pPr eaLnBrk="1" hangingPunct="1"/>
              <a:t>31</a:t>
            </a:fld>
            <a:endParaRPr lang="es-ES" dirty="0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438274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3</a:t>
            </a:fld>
            <a:endParaRPr lang="es-E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4</a:t>
            </a:fld>
            <a:endParaRPr lang="es-E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5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06253584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6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9145336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07950" y="739775"/>
            <a:ext cx="6581775" cy="3703638"/>
          </a:xfrm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s-ES" smtClean="0">
              <a:latin typeface="Arial" pitchFamily="34" charset="0"/>
            </a:endParaRPr>
          </a:p>
        </p:txBody>
      </p:sp>
      <p:sp>
        <p:nvSpPr>
          <p:cNvPr id="20484" name="1 Marcador de número de diapositiva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871" indent="-28572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2879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030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181" indent="-2285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333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48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8635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5787" indent="-228575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C6BE71C7-1558-4CD4-A4D7-8764AF8D7331}" type="slidenum">
              <a:rPr lang="es-ES" smtClean="0">
                <a:solidFill>
                  <a:prstClr val="black"/>
                </a:solidFill>
              </a:rPr>
              <a:pPr eaLnBrk="1" hangingPunct="1"/>
              <a:t>7</a:t>
            </a:fld>
            <a:endParaRPr lang="es-ES" smtClean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160647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900406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326E81C-5627-4E8A-98D4-3085F33EBF55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276190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jpe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slideMaster" Target="../slideMasters/slideMaster4.xml"/><Relationship Id="rId4" Type="http://schemas.microsoft.com/office/2007/relationships/hdphoto" Target="../media/hdphoto3.wdp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FBDC-C2E2-4BAC-AFA0-B2861ABC546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797692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49C6-18DD-453B-9308-25CD6AB448A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7890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9A6-C2DE-4073-9F49-341E6F084AB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4058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10 Rectángulo"/>
          <p:cNvSpPr/>
          <p:nvPr userDrawn="1"/>
        </p:nvSpPr>
        <p:spPr>
          <a:xfrm>
            <a:off x="0" y="0"/>
            <a:ext cx="9144000" cy="4269798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/>
          </a:p>
        </p:txBody>
      </p:sp>
      <p:pic>
        <p:nvPicPr>
          <p:cNvPr id="1026" name="aaebb10d-8eee-4068-b16a-ceaf19c220aa" descr="6D3A08A2-F463-4594-ADF2-FA37851BFA04@taudesign"/>
          <p:cNvPicPr>
            <a:picLocks noChangeAspect="1" noChangeArrowheads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56" t="9233" r="15063" b="7015"/>
          <a:stretch/>
        </p:blipFill>
        <p:spPr bwMode="auto">
          <a:xfrm>
            <a:off x="107380" y="112808"/>
            <a:ext cx="3816530" cy="38339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6 CuadroTexto"/>
          <p:cNvSpPr txBox="1"/>
          <p:nvPr userDrawn="1"/>
        </p:nvSpPr>
        <p:spPr>
          <a:xfrm>
            <a:off x="251400" y="4394082"/>
            <a:ext cx="4536630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9</a:t>
            </a:r>
            <a:r>
              <a:rPr lang="es-ES" sz="1000" baseline="0" dirty="0" smtClean="0">
                <a:solidFill>
                  <a:srgbClr val="C00000"/>
                </a:solidFill>
                <a:latin typeface="Corbel" panose="020B0503020204020204" pitchFamily="34" charset="0"/>
              </a:rPr>
              <a:t> de Octubre </a:t>
            </a:r>
            <a:r>
              <a:rPr lang="es-ES" sz="1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de 2015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Cuzco,</a:t>
            </a:r>
            <a:r>
              <a:rPr lang="es-ES" sz="1000" baseline="0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sz="1000" baseline="0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Peru</a:t>
            </a:r>
            <a:endParaRPr lang="es-ES" sz="1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8" name="27 CuadroTexto"/>
          <p:cNvSpPr txBox="1"/>
          <p:nvPr userDrawn="1"/>
        </p:nvSpPr>
        <p:spPr>
          <a:xfrm>
            <a:off x="251400" y="3899880"/>
            <a:ext cx="878522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_tradnl" sz="1800" b="1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rPr>
              <a:t>JORNADAS SEGUROS DE EMPRESAS </a:t>
            </a:r>
            <a:r>
              <a:rPr lang="es-ES_tradnl" sz="1800" b="1" kern="1200" dirty="0" err="1" smtClean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rPr>
              <a:t>na</a:t>
            </a:r>
            <a:r>
              <a:rPr lang="es-ES_tradnl" sz="1800" b="1" kern="1200" dirty="0" smtClean="0">
                <a:solidFill>
                  <a:schemeClr val="bg1"/>
                </a:solidFill>
                <a:latin typeface="Corbel" panose="020B0503020204020204" pitchFamily="34" charset="0"/>
                <a:ea typeface="+mn-ea"/>
                <a:cs typeface="+mn-cs"/>
              </a:rPr>
              <a:t> LATAM SUR</a:t>
            </a:r>
            <a:endParaRPr lang="es-ES" sz="18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  <p:sp>
        <p:nvSpPr>
          <p:cNvPr id="13" name="12 CuadroTexto"/>
          <p:cNvSpPr txBox="1"/>
          <p:nvPr userDrawn="1"/>
        </p:nvSpPr>
        <p:spPr>
          <a:xfrm>
            <a:off x="4572000" y="4753546"/>
            <a:ext cx="45366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1200" b="1" baseline="0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2 CuadroTexto"/>
          <p:cNvSpPr txBox="1"/>
          <p:nvPr userDrawn="1"/>
        </p:nvSpPr>
        <p:spPr>
          <a:xfrm>
            <a:off x="250254" y="4247142"/>
            <a:ext cx="31617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2000" dirty="0" smtClean="0">
                <a:solidFill>
                  <a:srgbClr val="C00000"/>
                </a:solidFill>
                <a:latin typeface="Calibri" panose="020F0502020204030204" pitchFamily="34" charset="0"/>
              </a:rPr>
              <a:t>PROGRAMAS MULTILATINOS</a:t>
            </a:r>
            <a:endParaRPr lang="es-ES" sz="20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0149" y="240006"/>
            <a:ext cx="2080441" cy="459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143566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2_Diapositiva de título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CuadroTexto"/>
          <p:cNvSpPr txBox="1"/>
          <p:nvPr userDrawn="1"/>
        </p:nvSpPr>
        <p:spPr>
          <a:xfrm>
            <a:off x="4427980" y="782541"/>
            <a:ext cx="453663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1200" b="1" baseline="0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025" name="1024 Imagen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847" b="92779" l="0" r="100000">
                        <a14:foregroundMark x1="25728" y1="45077" x2="25728" y2="45077"/>
                        <a14:foregroundMark x1="32415" y1="45077" x2="32415" y2="45077"/>
                        <a14:foregroundMark x1="29229" y1="57549" x2="29229" y2="57549"/>
                        <a14:foregroundMark x1="32730" y1="69803" x2="32730" y2="69803"/>
                        <a14:foregroundMark x1="33989" y1="29103" x2="33989" y2="29103"/>
                        <a14:foregroundMark x1="25728" y1="34573" x2="25728" y2="34573"/>
                        <a14:foregroundMark x1="38474" y1="45077" x2="38474" y2="45077"/>
                        <a14:foregroundMark x1="49607" y1="36324" x2="49607" y2="36324"/>
                        <a14:foregroundMark x1="59441" y1="39825" x2="59441" y2="39825"/>
                        <a14:foregroundMark x1="69945" y1="41575" x2="69945" y2="41575"/>
                        <a14:foregroundMark x1="79190" y1="39825" x2="79190" y2="39825"/>
                        <a14:foregroundMark x1="17467" y1="39825" x2="17467" y2="39825"/>
                        <a14:foregroundMark x1="20338" y1="34573" x2="20338" y2="34573"/>
                        <a14:foregroundMark x1="21282" y1="50328" x2="21282" y2="50328"/>
                        <a14:foregroundMark x1="19355" y1="68053" x2="19355" y2="68053"/>
                        <a14:foregroundMark x1="15539" y1="64551" x2="15539" y2="64551"/>
                        <a14:foregroundMark x1="14910" y1="39825" x2="14910" y2="39825"/>
                        <a14:foregroundMark x1="13965" y1="52079" x2="13965" y2="5207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52" y="483865"/>
            <a:ext cx="2452051" cy="440829"/>
          </a:xfrm>
          <a:prstGeom prst="rect">
            <a:avLst/>
          </a:prstGeom>
        </p:spPr>
      </p:pic>
      <p:grpSp>
        <p:nvGrpSpPr>
          <p:cNvPr id="42" name="41 Grupo"/>
          <p:cNvGrpSpPr/>
          <p:nvPr userDrawn="1"/>
        </p:nvGrpSpPr>
        <p:grpSpPr>
          <a:xfrm>
            <a:off x="-36640" y="-2055"/>
            <a:ext cx="5256730" cy="5032599"/>
            <a:chOff x="3471446" y="-366881"/>
            <a:chExt cx="5637184" cy="5397426"/>
          </a:xfrm>
        </p:grpSpPr>
        <p:pic>
          <p:nvPicPr>
            <p:cNvPr id="6" name="5 Imagen"/>
            <p:cNvPicPr>
              <a:picLocks noChangeAspect="1"/>
            </p:cNvPicPr>
            <p:nvPr userDrawn="1"/>
          </p:nvPicPr>
          <p:blipFill>
            <a:blip r:embed="rId4">
              <a:duotone>
                <a:schemeClr val="accent4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471446" y="-366881"/>
              <a:ext cx="5637184" cy="5380140"/>
            </a:xfrm>
            <a:prstGeom prst="rect">
              <a:avLst/>
            </a:prstGeom>
          </p:spPr>
        </p:pic>
        <p:sp>
          <p:nvSpPr>
            <p:cNvPr id="39" name="38 Rectángulo"/>
            <p:cNvSpPr/>
            <p:nvPr userDrawn="1"/>
          </p:nvSpPr>
          <p:spPr>
            <a:xfrm>
              <a:off x="8072865" y="3899880"/>
              <a:ext cx="1024303" cy="113066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 sz="70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cxnSp>
        <p:nvCxnSpPr>
          <p:cNvPr id="12" name="11 Conector recto"/>
          <p:cNvCxnSpPr/>
          <p:nvPr userDrawn="1"/>
        </p:nvCxnSpPr>
        <p:spPr>
          <a:xfrm flipH="1">
            <a:off x="1095828" y="3671069"/>
            <a:ext cx="130396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13 CuadroTexto"/>
          <p:cNvSpPr txBox="1"/>
          <p:nvPr userDrawn="1"/>
        </p:nvSpPr>
        <p:spPr>
          <a:xfrm>
            <a:off x="999007" y="3508186"/>
            <a:ext cx="39786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Chile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7" name="16 Conector recto"/>
          <p:cNvCxnSpPr/>
          <p:nvPr userDrawn="1"/>
        </p:nvCxnSpPr>
        <p:spPr>
          <a:xfrm flipH="1">
            <a:off x="3944239" y="2603660"/>
            <a:ext cx="10072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17 CuadroTexto"/>
          <p:cNvSpPr txBox="1"/>
          <p:nvPr userDrawn="1"/>
        </p:nvSpPr>
        <p:spPr>
          <a:xfrm>
            <a:off x="4651927" y="2443049"/>
            <a:ext cx="41229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Brasil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19" name="18 Conector recto"/>
          <p:cNvCxnSpPr/>
          <p:nvPr userDrawn="1"/>
        </p:nvCxnSpPr>
        <p:spPr>
          <a:xfrm flipH="1">
            <a:off x="1095828" y="2430628"/>
            <a:ext cx="10072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19 CuadroTexto"/>
          <p:cNvSpPr txBox="1"/>
          <p:nvPr userDrawn="1"/>
        </p:nvSpPr>
        <p:spPr>
          <a:xfrm>
            <a:off x="999007" y="2277793"/>
            <a:ext cx="3786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Peru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21" name="20 Conector recto"/>
          <p:cNvCxnSpPr/>
          <p:nvPr userDrawn="1"/>
        </p:nvCxnSpPr>
        <p:spPr>
          <a:xfrm flipH="1">
            <a:off x="1095828" y="2766341"/>
            <a:ext cx="163971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21 CuadroTexto"/>
          <p:cNvSpPr txBox="1"/>
          <p:nvPr userDrawn="1"/>
        </p:nvSpPr>
        <p:spPr>
          <a:xfrm>
            <a:off x="999007" y="2603458"/>
            <a:ext cx="46358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Bolívia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32" name="31 Conector recto"/>
          <p:cNvCxnSpPr/>
          <p:nvPr userDrawn="1"/>
        </p:nvCxnSpPr>
        <p:spPr>
          <a:xfrm flipH="1">
            <a:off x="1095828" y="3102055"/>
            <a:ext cx="200903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32 CuadroTexto"/>
          <p:cNvSpPr txBox="1"/>
          <p:nvPr userDrawn="1"/>
        </p:nvSpPr>
        <p:spPr>
          <a:xfrm>
            <a:off x="999007" y="2939171"/>
            <a:ext cx="556563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Paraguai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35" name="34 Conector recto"/>
          <p:cNvCxnSpPr/>
          <p:nvPr userDrawn="1"/>
        </p:nvCxnSpPr>
        <p:spPr>
          <a:xfrm flipH="1">
            <a:off x="3272739" y="3584732"/>
            <a:ext cx="16787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35 CuadroTexto"/>
          <p:cNvSpPr txBox="1"/>
          <p:nvPr userDrawn="1"/>
        </p:nvSpPr>
        <p:spPr>
          <a:xfrm>
            <a:off x="4515456" y="3432603"/>
            <a:ext cx="52290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Uruguai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40" name="39 Conector recto"/>
          <p:cNvCxnSpPr/>
          <p:nvPr userDrawn="1"/>
        </p:nvCxnSpPr>
        <p:spPr>
          <a:xfrm flipH="1">
            <a:off x="2849418" y="3994794"/>
            <a:ext cx="210207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40 CuadroTexto"/>
          <p:cNvSpPr txBox="1"/>
          <p:nvPr userDrawn="1"/>
        </p:nvSpPr>
        <p:spPr>
          <a:xfrm>
            <a:off x="4456471" y="3830633"/>
            <a:ext cx="60305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Argentina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45" name="44 Conector recto"/>
          <p:cNvCxnSpPr/>
          <p:nvPr userDrawn="1"/>
        </p:nvCxnSpPr>
        <p:spPr>
          <a:xfrm flipH="1">
            <a:off x="1095828" y="1932234"/>
            <a:ext cx="10072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6" name="45 CuadroTexto"/>
          <p:cNvSpPr txBox="1"/>
          <p:nvPr userDrawn="1"/>
        </p:nvSpPr>
        <p:spPr>
          <a:xfrm>
            <a:off x="999007" y="1769351"/>
            <a:ext cx="53893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Equador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47" name="46 Conector recto"/>
          <p:cNvCxnSpPr/>
          <p:nvPr userDrawn="1"/>
        </p:nvCxnSpPr>
        <p:spPr>
          <a:xfrm flipH="1">
            <a:off x="1095828" y="1638732"/>
            <a:ext cx="100725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47 CuadroTexto"/>
          <p:cNvSpPr txBox="1"/>
          <p:nvPr userDrawn="1"/>
        </p:nvSpPr>
        <p:spPr>
          <a:xfrm>
            <a:off x="999007" y="1475849"/>
            <a:ext cx="593432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Colômbia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49" name="48 Conector recto"/>
          <p:cNvCxnSpPr/>
          <p:nvPr userDrawn="1"/>
        </p:nvCxnSpPr>
        <p:spPr>
          <a:xfrm flipH="1">
            <a:off x="2698059" y="1419859"/>
            <a:ext cx="14140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49 CuadroTexto"/>
          <p:cNvSpPr txBox="1"/>
          <p:nvPr userDrawn="1"/>
        </p:nvSpPr>
        <p:spPr>
          <a:xfrm>
            <a:off x="3603870" y="1261487"/>
            <a:ext cx="62388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Venezuela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54" name="53 Conector recto"/>
          <p:cNvCxnSpPr/>
          <p:nvPr userDrawn="1"/>
        </p:nvCxnSpPr>
        <p:spPr>
          <a:xfrm flipH="1">
            <a:off x="866268" y="393981"/>
            <a:ext cx="14140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5" name="54 CuadroTexto"/>
          <p:cNvSpPr txBox="1"/>
          <p:nvPr userDrawn="1"/>
        </p:nvSpPr>
        <p:spPr>
          <a:xfrm>
            <a:off x="1902217" y="230498"/>
            <a:ext cx="49084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México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58" name="57 Conector recto"/>
          <p:cNvCxnSpPr/>
          <p:nvPr userDrawn="1"/>
        </p:nvCxnSpPr>
        <p:spPr>
          <a:xfrm flipH="1">
            <a:off x="116687" y="1396740"/>
            <a:ext cx="1574122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9" name="58 CuadroTexto"/>
          <p:cNvSpPr txBox="1"/>
          <p:nvPr userDrawn="1"/>
        </p:nvSpPr>
        <p:spPr>
          <a:xfrm>
            <a:off x="30585" y="1242547"/>
            <a:ext cx="6222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Costa Rica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60" name="59 Conector recto"/>
          <p:cNvCxnSpPr/>
          <p:nvPr userDrawn="1"/>
        </p:nvCxnSpPr>
        <p:spPr>
          <a:xfrm flipH="1">
            <a:off x="1795438" y="1350875"/>
            <a:ext cx="14140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60 CuadroTexto"/>
          <p:cNvSpPr txBox="1"/>
          <p:nvPr userDrawn="1"/>
        </p:nvSpPr>
        <p:spPr>
          <a:xfrm>
            <a:off x="2792735" y="1190203"/>
            <a:ext cx="52610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Panamá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62" name="61 Conector recto"/>
          <p:cNvCxnSpPr/>
          <p:nvPr userDrawn="1"/>
        </p:nvCxnSpPr>
        <p:spPr>
          <a:xfrm flipH="1">
            <a:off x="116687" y="1242359"/>
            <a:ext cx="1439821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3" name="62 CuadroTexto"/>
          <p:cNvSpPr txBox="1"/>
          <p:nvPr userDrawn="1"/>
        </p:nvSpPr>
        <p:spPr>
          <a:xfrm>
            <a:off x="20749" y="1078117"/>
            <a:ext cx="64633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El Salvador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64" name="63 Conector recto"/>
          <p:cNvCxnSpPr/>
          <p:nvPr userDrawn="1"/>
        </p:nvCxnSpPr>
        <p:spPr>
          <a:xfrm flipH="1">
            <a:off x="116687" y="1082860"/>
            <a:ext cx="1322096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5" name="64 CuadroTexto"/>
          <p:cNvSpPr txBox="1"/>
          <p:nvPr userDrawn="1"/>
        </p:nvSpPr>
        <p:spPr>
          <a:xfrm>
            <a:off x="20537" y="918618"/>
            <a:ext cx="644728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Guatemala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78" name="77 Conector recto"/>
          <p:cNvCxnSpPr/>
          <p:nvPr userDrawn="1"/>
        </p:nvCxnSpPr>
        <p:spPr>
          <a:xfrm flipH="1">
            <a:off x="1827636" y="1245226"/>
            <a:ext cx="790390" cy="1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78 CuadroTexto"/>
          <p:cNvSpPr txBox="1"/>
          <p:nvPr userDrawn="1"/>
        </p:nvSpPr>
        <p:spPr>
          <a:xfrm>
            <a:off x="2114970" y="1084614"/>
            <a:ext cx="619080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Nicarágua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82" name="81 Conector recto"/>
          <p:cNvCxnSpPr/>
          <p:nvPr userDrawn="1"/>
        </p:nvCxnSpPr>
        <p:spPr>
          <a:xfrm flipH="1">
            <a:off x="1730356" y="1098098"/>
            <a:ext cx="2381758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3" name="82 CuadroTexto"/>
          <p:cNvSpPr txBox="1"/>
          <p:nvPr userDrawn="1"/>
        </p:nvSpPr>
        <p:spPr>
          <a:xfrm>
            <a:off x="3612106" y="939046"/>
            <a:ext cx="599844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Honduras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89" name="88 Conector recto"/>
          <p:cNvCxnSpPr/>
          <p:nvPr userDrawn="1"/>
        </p:nvCxnSpPr>
        <p:spPr>
          <a:xfrm flipH="1">
            <a:off x="2483710" y="869235"/>
            <a:ext cx="1253599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0" name="89 CuadroTexto"/>
          <p:cNvSpPr txBox="1"/>
          <p:nvPr userDrawn="1"/>
        </p:nvSpPr>
        <p:spPr>
          <a:xfrm>
            <a:off x="2738034" y="715465"/>
            <a:ext cx="1148071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aseline="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Rep. Dominicana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92" name="91 Conector recto"/>
          <p:cNvCxnSpPr/>
          <p:nvPr userDrawn="1"/>
        </p:nvCxnSpPr>
        <p:spPr>
          <a:xfrm flipH="1" flipV="1">
            <a:off x="2936989" y="1222060"/>
            <a:ext cx="675117" cy="1246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3" name="92 CuadroTexto"/>
          <p:cNvSpPr txBox="1"/>
          <p:nvPr userDrawn="1"/>
        </p:nvSpPr>
        <p:spPr>
          <a:xfrm>
            <a:off x="3039694" y="1074243"/>
            <a:ext cx="622286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Porto Rico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5653296" y="4312204"/>
            <a:ext cx="331131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000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28 de </a:t>
            </a:r>
            <a:r>
              <a:rPr lang="es-ES" sz="1000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Outubro</a:t>
            </a:r>
            <a:r>
              <a:rPr lang="es-ES" sz="1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sz="1000" baseline="0" dirty="0" smtClean="0">
                <a:solidFill>
                  <a:srgbClr val="C00000"/>
                </a:solidFill>
                <a:latin typeface="Corbel" panose="020B0503020204020204" pitchFamily="34" charset="0"/>
              </a:rPr>
              <a:t> </a:t>
            </a:r>
            <a:r>
              <a:rPr lang="es-ES" sz="1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de 2015</a:t>
            </a:r>
          </a:p>
          <a:p>
            <a:pPr algn="r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000" smtClean="0">
                <a:solidFill>
                  <a:srgbClr val="C00000"/>
                </a:solidFill>
                <a:latin typeface="Corbel" panose="020B0503020204020204" pitchFamily="34" charset="0"/>
              </a:rPr>
              <a:t>São </a:t>
            </a:r>
            <a:r>
              <a:rPr lang="es-ES" sz="1000" dirty="0" smtClean="0">
                <a:solidFill>
                  <a:srgbClr val="C00000"/>
                </a:solidFill>
                <a:latin typeface="Corbel" panose="020B0503020204020204" pitchFamily="34" charset="0"/>
              </a:rPr>
              <a:t>Paulo</a:t>
            </a:r>
            <a:endParaRPr lang="es-ES" sz="1000" dirty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3" name="2 CuadroTexto"/>
          <p:cNvSpPr txBox="1"/>
          <p:nvPr userDrawn="1"/>
        </p:nvSpPr>
        <p:spPr>
          <a:xfrm>
            <a:off x="4939967" y="3664114"/>
            <a:ext cx="4024643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pt-BR" sz="2000" smtClean="0">
                <a:solidFill>
                  <a:srgbClr val="C00000"/>
                </a:solidFill>
                <a:latin typeface="Calibri" panose="020F0502020204030204" pitchFamily="34" charset="0"/>
              </a:rPr>
              <a:t>XI SEMINÁRIO INTERNACIONAL DE GERÊNCIA DE RISCOS E SEGUROS</a:t>
            </a:r>
            <a:endParaRPr lang="es-ES" sz="2000" baseline="0" dirty="0" smtClean="0">
              <a:solidFill>
                <a:srgbClr val="C00000"/>
              </a:solidFill>
              <a:latin typeface="Calibri" panose="020F0502020204030204" pitchFamily="34" charset="0"/>
            </a:endParaRPr>
          </a:p>
          <a:p>
            <a:pPr algn="r"/>
            <a:r>
              <a:rPr lang="es-ES" sz="1200" baseline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XI International </a:t>
            </a:r>
            <a:r>
              <a:rPr lang="es-ES" sz="1200" baseline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Risk</a:t>
            </a:r>
            <a:r>
              <a:rPr lang="es-ES" sz="1200" baseline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s-ES" sz="1200" baseline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management</a:t>
            </a:r>
            <a:r>
              <a:rPr lang="es-ES" sz="1200" baseline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and </a:t>
            </a:r>
            <a:r>
              <a:rPr lang="es-ES" sz="1200" baseline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Insurance</a:t>
            </a:r>
            <a:r>
              <a:rPr lang="es-ES" sz="1200" baseline="0" dirty="0" smtClean="0">
                <a:solidFill>
                  <a:srgbClr val="C00000"/>
                </a:solidFill>
                <a:latin typeface="Calibri" panose="020F0502020204030204" pitchFamily="34" charset="0"/>
              </a:rPr>
              <a:t> </a:t>
            </a:r>
            <a:r>
              <a:rPr lang="es-ES" sz="1200" baseline="0" dirty="0" err="1" smtClean="0">
                <a:solidFill>
                  <a:srgbClr val="C00000"/>
                </a:solidFill>
                <a:latin typeface="Calibri" panose="020F0502020204030204" pitchFamily="34" charset="0"/>
              </a:rPr>
              <a:t>Seminar</a:t>
            </a:r>
            <a:endParaRPr lang="es-ES" sz="1200" dirty="0">
              <a:solidFill>
                <a:srgbClr val="C00000"/>
              </a:solidFill>
              <a:latin typeface="Calibri" panose="020F0502020204030204" pitchFamily="34" charset="0"/>
            </a:endParaRPr>
          </a:p>
        </p:txBody>
      </p:sp>
      <p:cxnSp>
        <p:nvCxnSpPr>
          <p:cNvPr id="56" name="55 Conector recto"/>
          <p:cNvCxnSpPr/>
          <p:nvPr userDrawn="1"/>
        </p:nvCxnSpPr>
        <p:spPr>
          <a:xfrm flipH="1">
            <a:off x="2194723" y="975155"/>
            <a:ext cx="2124000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56 CuadroTexto"/>
          <p:cNvSpPr txBox="1"/>
          <p:nvPr userDrawn="1"/>
        </p:nvSpPr>
        <p:spPr>
          <a:xfrm>
            <a:off x="3328780" y="824460"/>
            <a:ext cx="1125629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baseline="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                          Jamaica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cxnSp>
        <p:nvCxnSpPr>
          <p:cNvPr id="66" name="65 Conector recto"/>
          <p:cNvCxnSpPr/>
          <p:nvPr userDrawn="1"/>
        </p:nvCxnSpPr>
        <p:spPr>
          <a:xfrm flipH="1">
            <a:off x="3114310" y="1549387"/>
            <a:ext cx="1414055" cy="0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7" name="66 CuadroTexto"/>
          <p:cNvSpPr txBox="1"/>
          <p:nvPr userDrawn="1"/>
        </p:nvSpPr>
        <p:spPr>
          <a:xfrm>
            <a:off x="3729977" y="1391015"/>
            <a:ext cx="970137" cy="20005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ES" sz="7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Trinidad e Tobago</a:t>
            </a:r>
            <a:endParaRPr lang="es-ES" sz="7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8" name="7 Grupo"/>
          <p:cNvGrpSpPr/>
          <p:nvPr userDrawn="1"/>
        </p:nvGrpSpPr>
        <p:grpSpPr>
          <a:xfrm>
            <a:off x="5672785" y="2477848"/>
            <a:ext cx="1864067" cy="1186051"/>
            <a:chOff x="6084210" y="2139690"/>
            <a:chExt cx="2736380" cy="1552546"/>
          </a:xfrm>
        </p:grpSpPr>
        <p:pic>
          <p:nvPicPr>
            <p:cNvPr id="4" name="3 Imagen"/>
            <p:cNvPicPr>
              <a:picLocks noChangeAspect="1"/>
            </p:cNvPicPr>
            <p:nvPr userDrawn="1"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506" t="28966" r="59409" b="18396"/>
            <a:stretch/>
          </p:blipFill>
          <p:spPr>
            <a:xfrm>
              <a:off x="6084210" y="2511873"/>
              <a:ext cx="2163909" cy="1180363"/>
            </a:xfrm>
            <a:prstGeom prst="rect">
              <a:avLst/>
            </a:prstGeom>
          </p:spPr>
        </p:pic>
        <p:sp>
          <p:nvSpPr>
            <p:cNvPr id="5" name="4 Rectángulo"/>
            <p:cNvSpPr/>
            <p:nvPr userDrawn="1"/>
          </p:nvSpPr>
          <p:spPr>
            <a:xfrm>
              <a:off x="7948277" y="2139690"/>
              <a:ext cx="872313" cy="899508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s-ES">
                <a:ln>
                  <a:noFill/>
                </a:ln>
                <a:solidFill>
                  <a:schemeClr val="bg1"/>
                </a:solidFill>
              </a:endParaRPr>
            </a:p>
          </p:txBody>
        </p:sp>
      </p:grpSp>
      <p:pic>
        <p:nvPicPr>
          <p:cNvPr id="9" name="8 Imagen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2288" y="2512357"/>
            <a:ext cx="2191712" cy="10958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808039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7000"/>
                            </p:stCondLst>
                            <p:childTnLst>
                              <p:par>
                                <p:cTn id="7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500"/>
                            </p:stCondLst>
                            <p:childTnLst>
                              <p:par>
                                <p:cTn id="8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8000"/>
                            </p:stCondLst>
                            <p:childTnLst>
                              <p:par>
                                <p:cTn id="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8500"/>
                            </p:stCondLst>
                            <p:childTnLst>
                              <p:par>
                                <p:cTn id="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2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3" dur="5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9000"/>
                            </p:stCondLst>
                            <p:childTnLst>
                              <p:par>
                                <p:cTn id="9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500"/>
                            </p:stCondLst>
                            <p:childTnLst>
                              <p:par>
                                <p:cTn id="10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8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9" fill="hold">
                            <p:stCondLst>
                              <p:cond delay="10500"/>
                            </p:stCondLst>
                            <p:childTnLst>
                              <p:par>
                                <p:cTn id="1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2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3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11000"/>
                            </p:stCondLst>
                            <p:childTnLst>
                              <p:par>
                                <p:cTn id="11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8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1500"/>
                            </p:stCondLst>
                            <p:childTnLst>
                              <p:par>
                                <p:cTn id="1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2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3" dur="5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12000"/>
                            </p:stCondLst>
                            <p:childTnLst>
                              <p:par>
                                <p:cTn id="1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7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8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9" fill="hold">
                            <p:stCondLst>
                              <p:cond delay="12500"/>
                            </p:stCondLst>
                            <p:childTnLst>
                              <p:par>
                                <p:cTn id="13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13000"/>
                            </p:stCondLst>
                            <p:childTnLst>
                              <p:par>
                                <p:cTn id="13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7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8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9" fill="hold">
                            <p:stCondLst>
                              <p:cond delay="13500"/>
                            </p:stCondLst>
                            <p:childTnLst>
                              <p:par>
                                <p:cTn id="1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3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14000"/>
                            </p:stCondLst>
                            <p:childTnLst>
                              <p:par>
                                <p:cTn id="1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9" fill="hold">
                            <p:stCondLst>
                              <p:cond delay="14500"/>
                            </p:stCondLst>
                            <p:childTnLst>
                              <p:par>
                                <p:cTn id="15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2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3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4" fill="hold">
                            <p:stCondLst>
                              <p:cond delay="15000"/>
                            </p:stCondLst>
                            <p:childTnLst>
                              <p:par>
                                <p:cTn id="15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7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8" dur="500" fill="hold"/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2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3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4" fill="hold">
                            <p:stCondLst>
                              <p:cond delay="16000"/>
                            </p:stCondLst>
                            <p:childTnLst>
                              <p:par>
                                <p:cTn id="16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7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8" dur="5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9" fill="hold">
                            <p:stCondLst>
                              <p:cond delay="16500"/>
                            </p:stCondLst>
                            <p:childTnLst>
                              <p:par>
                                <p:cTn id="1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2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3" dur="500" fill="hold"/>
                                        <p:tgtEl>
                                          <p:spTgt spid="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4" fill="hold">
                            <p:stCondLst>
                              <p:cond delay="17000"/>
                            </p:stCondLst>
                            <p:childTnLst>
                              <p:par>
                                <p:cTn id="17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7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9" fill="hold">
                            <p:stCondLst>
                              <p:cond delay="17500"/>
                            </p:stCondLst>
                            <p:childTnLst>
                              <p:par>
                                <p:cTn id="18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2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3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4" fill="hold">
                            <p:stCondLst>
                              <p:cond delay="18000"/>
                            </p:stCondLst>
                            <p:childTnLst>
                              <p:par>
                                <p:cTn id="18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7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8" dur="500" fill="hold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9" fill="hold">
                            <p:stCondLst>
                              <p:cond delay="18500"/>
                            </p:stCondLst>
                            <p:childTnLst>
                              <p:par>
                                <p:cTn id="19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2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3" dur="500" fill="hold"/>
                                        <p:tgtEl>
                                          <p:spTgt spid="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4" fill="hold">
                            <p:stCondLst>
                              <p:cond delay="19000"/>
                            </p:stCondLst>
                            <p:childTnLst>
                              <p:par>
                                <p:cTn id="19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7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8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9" fill="hold">
                            <p:stCondLst>
                              <p:cond delay="19500"/>
                            </p:stCondLst>
                            <p:childTnLst>
                              <p:par>
                                <p:cTn id="20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2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3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4" fill="hold">
                            <p:stCondLst>
                              <p:cond delay="20000"/>
                            </p:stCondLst>
                            <p:childTnLst>
                              <p:par>
                                <p:cTn id="20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7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8" dur="5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9" fill="hold">
                            <p:stCondLst>
                              <p:cond delay="20500"/>
                            </p:stCondLst>
                            <p:childTnLst>
                              <p:par>
                                <p:cTn id="2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2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3" dur="5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8" grpId="0"/>
      <p:bldP spid="20" grpId="0"/>
      <p:bldP spid="22" grpId="0"/>
      <p:bldP spid="33" grpId="0"/>
      <p:bldP spid="36" grpId="0"/>
      <p:bldP spid="41" grpId="0"/>
      <p:bldP spid="46" grpId="0"/>
      <p:bldP spid="48" grpId="0"/>
      <p:bldP spid="50" grpId="0"/>
      <p:bldP spid="55" grpId="0"/>
      <p:bldP spid="59" grpId="0"/>
      <p:bldP spid="61" grpId="0"/>
      <p:bldP spid="63" grpId="0"/>
      <p:bldP spid="65" grpId="0"/>
      <p:bldP spid="79" grpId="0"/>
      <p:bldP spid="83" grpId="0"/>
      <p:bldP spid="90" grpId="0"/>
      <p:bldP spid="93" grpId="0"/>
      <p:bldP spid="57" grpId="0"/>
      <p:bldP spid="67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35FBDC-C2E2-4BAC-AFA0-B2861ABC546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836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C39342-87C7-41D2-A40F-3794DEE1B8C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500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210BC2-6009-49DA-B71D-6E9650D135F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56854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619528-4F43-44D8-B6A2-BDE799B470D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11775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408764-3A64-4955-9351-7039EADDF41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32273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4B7FF69-958F-4F41-838A-A80D5D2624D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3149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9342-87C7-41D2-A40F-3794DEE1B8C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83318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7AC1CD-4C37-47CA-9071-A204C765D0E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012319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6C34C82-8301-4F76-95D8-169D3F97AFF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12773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E633BB-94AA-43E7-8F52-6D136631E76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1296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2249C6-18DD-453B-9308-25CD6AB448A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738181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5CE9A6-C2DE-4073-9F49-341E6F084AB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081044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5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0" y="-1"/>
            <a:ext cx="3434573" cy="3434573"/>
          </a:xfrm>
          <a:prstGeom prst="rect">
            <a:avLst/>
          </a:prstGeom>
        </p:spPr>
      </p:pic>
      <p:sp>
        <p:nvSpPr>
          <p:cNvPr id="7" name="6 CuadroTexto"/>
          <p:cNvSpPr txBox="1"/>
          <p:nvPr userDrawn="1"/>
        </p:nvSpPr>
        <p:spPr>
          <a:xfrm>
            <a:off x="611450" y="2076930"/>
            <a:ext cx="49085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XXXXXXXXXXX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737A8B"/>
                </a:solidFill>
                <a:latin typeface="Corbel" panose="020B0503020204020204" pitchFamily="34" charset="0"/>
              </a:rPr>
              <a:t>XXXXXXXXXXXXXXXXXXXXXXXX</a:t>
            </a:r>
            <a:endParaRPr lang="es-ES" sz="1400" dirty="0">
              <a:solidFill>
                <a:srgbClr val="737A8B"/>
              </a:solidFill>
              <a:latin typeface="Corbel" panose="020B0503020204020204" pitchFamily="34" charset="0"/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644293" y="2931800"/>
            <a:ext cx="40020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737A8B"/>
                </a:solidFill>
                <a:latin typeface="Corbel" panose="020B0503020204020204" pitchFamily="34" charset="0"/>
              </a:rPr>
              <a:t>Xxxxxxxxxxxxxxx 2014</a:t>
            </a:r>
            <a:endParaRPr lang="es-ES" sz="1200" dirty="0">
              <a:solidFill>
                <a:srgbClr val="737A8B"/>
              </a:solidFill>
              <a:latin typeface="Corbel" panose="020B0503020204020204" pitchFamily="34" charset="0"/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0" y="3291850"/>
            <a:ext cx="9144001" cy="185165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1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16744"/>
            <a:ext cx="266405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90" y="3423255"/>
            <a:ext cx="1584220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97710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5161656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8023865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5096151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02936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0BC2-6009-49DA-B71D-6E9650D135F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7656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8" name="5 Marcador de número de diapositiva"/>
          <p:cNvSpPr>
            <a:spLocks noGrp="1"/>
          </p:cNvSpPr>
          <p:nvPr>
            <p:ph type="sldNum" sz="quarter" idx="10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1920420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635130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76480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1917352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436443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5773902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1157215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Diapositiva de título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12 Imagen"/>
          <p:cNvPicPr>
            <a:picLocks noChangeAspect="1"/>
          </p:cNvPicPr>
          <p:nvPr userDrawn="1"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85" r="100000"/>
                    </a14:imgEffect>
                    <a14:imgEffect>
                      <a14:saturation sat="66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0500" y="-1"/>
            <a:ext cx="3434573" cy="3434573"/>
          </a:xfrm>
          <a:prstGeom prst="rect">
            <a:avLst/>
          </a:prstGeom>
        </p:spPr>
      </p:pic>
      <p:sp>
        <p:nvSpPr>
          <p:cNvPr id="7" name="6 CuadroTexto"/>
          <p:cNvSpPr txBox="1"/>
          <p:nvPr userDrawn="1"/>
        </p:nvSpPr>
        <p:spPr>
          <a:xfrm>
            <a:off x="611450" y="2076930"/>
            <a:ext cx="4908550" cy="7386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XXXXXXXXXXX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737A8B"/>
                </a:solidFill>
                <a:latin typeface="Corbel" panose="020B0503020204020204" pitchFamily="34" charset="0"/>
              </a:rPr>
              <a:t>XXXXXXXXXXXXXXXXXXXXXXXX</a:t>
            </a:r>
            <a:endParaRPr lang="es-ES" sz="1400" dirty="0">
              <a:solidFill>
                <a:srgbClr val="737A8B"/>
              </a:solidFill>
              <a:latin typeface="Corbel" panose="020B0503020204020204" pitchFamily="34" charset="0"/>
            </a:endParaRPr>
          </a:p>
        </p:txBody>
      </p:sp>
      <p:sp>
        <p:nvSpPr>
          <p:cNvPr id="8" name="7 CuadroTexto"/>
          <p:cNvSpPr txBox="1"/>
          <p:nvPr userDrawn="1"/>
        </p:nvSpPr>
        <p:spPr>
          <a:xfrm>
            <a:off x="644293" y="2931800"/>
            <a:ext cx="4002087" cy="27699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737A8B"/>
                </a:solidFill>
                <a:latin typeface="Corbel" panose="020B0503020204020204" pitchFamily="34" charset="0"/>
              </a:rPr>
              <a:t>Xxxxxxxxxxxxxxx 2014</a:t>
            </a:r>
            <a:endParaRPr lang="es-ES" sz="1200" dirty="0">
              <a:solidFill>
                <a:srgbClr val="737A8B"/>
              </a:solidFill>
              <a:latin typeface="Corbel" panose="020B0503020204020204" pitchFamily="34" charset="0"/>
            </a:endParaRPr>
          </a:p>
        </p:txBody>
      </p:sp>
      <p:sp>
        <p:nvSpPr>
          <p:cNvPr id="9" name="8 Rectángulo"/>
          <p:cNvSpPr/>
          <p:nvPr userDrawn="1"/>
        </p:nvSpPr>
        <p:spPr>
          <a:xfrm>
            <a:off x="0" y="3291850"/>
            <a:ext cx="9144001" cy="1851650"/>
          </a:xfrm>
          <a:prstGeom prst="rect">
            <a:avLst/>
          </a:prstGeom>
          <a:solidFill>
            <a:srgbClr val="C00000"/>
          </a:solidFill>
          <a:ln w="25400" cap="flat" cmpd="sng" algn="ctr">
            <a:noFill/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" name="1 Imagen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1" y="616744"/>
            <a:ext cx="2664059" cy="723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90" y="3423255"/>
            <a:ext cx="1584220" cy="372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815921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F87599-1523-4B42-BAC1-6FE3979CB83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27394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4EC91D-C308-49E2-8107-BF2DBEE0507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3088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9528-4F43-44D8-B6A2-BDE799B470D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9596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4D37BC-91A0-4975-B816-E11A5F74903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83920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53E185-DF04-4AC4-A616-43586E332F5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94483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49BF3A-34B2-4A7E-945C-AB81E0637785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314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4655C-17F4-44F4-B106-383B2892332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814531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7E14-A3B4-4E7C-8C76-9CF10482A2C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288798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C77920-A2C1-4645-AC85-82617EACCA2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58788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25DACD-A1D9-4E91-8B62-7D857702422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229927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BD49B88-C7FB-4743-A490-133FB3602F3C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5740780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341C46-1F60-43C9-BF2E-3A7D0F5A0BD7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22173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16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5" t="3011" r="3531" b="3393"/>
          <a:stretch/>
        </p:blipFill>
        <p:spPr>
          <a:xfrm>
            <a:off x="5148080" y="0"/>
            <a:ext cx="4009999" cy="4031618"/>
          </a:xfrm>
          <a:prstGeom prst="rect">
            <a:avLst/>
          </a:prstGeom>
        </p:spPr>
      </p:pic>
      <p:pic>
        <p:nvPicPr>
          <p:cNvPr id="10" name="1 Image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392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92"/>
          <a:stretch/>
        </p:blipFill>
        <p:spPr bwMode="auto">
          <a:xfrm>
            <a:off x="1081610" y="232233"/>
            <a:ext cx="3180089" cy="7129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8 Rectángulo"/>
          <p:cNvSpPr/>
          <p:nvPr userDrawn="1"/>
        </p:nvSpPr>
        <p:spPr>
          <a:xfrm>
            <a:off x="-9085" y="0"/>
            <a:ext cx="1189930" cy="514350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chemeClr val="bg1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15" name="14 Rectángulo"/>
          <p:cNvSpPr/>
          <p:nvPr userDrawn="1"/>
        </p:nvSpPr>
        <p:spPr>
          <a:xfrm>
            <a:off x="-8524" y="1722574"/>
            <a:ext cx="2376000" cy="342000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rgbClr val="FFFFFF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sp>
        <p:nvSpPr>
          <p:cNvPr id="7" name="6 CuadroTexto"/>
          <p:cNvSpPr txBox="1"/>
          <p:nvPr userDrawn="1"/>
        </p:nvSpPr>
        <p:spPr>
          <a:xfrm>
            <a:off x="3923910" y="3949547"/>
            <a:ext cx="5112710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28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XXXXXXXXXXXXXXXXXXXXX</a:t>
            </a:r>
          </a:p>
          <a:p>
            <a:pPr algn="l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400" dirty="0" smtClean="0">
                <a:solidFill>
                  <a:srgbClr val="737A8B"/>
                </a:solidFill>
                <a:latin typeface="Corbel" panose="020B0503020204020204" pitchFamily="34" charset="0"/>
              </a:rPr>
              <a:t>XXXXXXXXXXXXXXXXXXXXXXXXXXXXXXXXXXXXXXXXXXXXXX</a:t>
            </a:r>
            <a:endParaRPr lang="es-ES" sz="1400" dirty="0">
              <a:solidFill>
                <a:srgbClr val="737A8B"/>
              </a:solidFill>
              <a:latin typeface="Corbel" panose="020B0503020204020204" pitchFamily="34" charset="0"/>
            </a:endParaRPr>
          </a:p>
        </p:txBody>
      </p:sp>
      <p:sp>
        <p:nvSpPr>
          <p:cNvPr id="12" name="11 Rectángulo"/>
          <p:cNvSpPr/>
          <p:nvPr userDrawn="1"/>
        </p:nvSpPr>
        <p:spPr>
          <a:xfrm>
            <a:off x="-2555" y="3411819"/>
            <a:ext cx="3564000" cy="1728000"/>
          </a:xfrm>
          <a:prstGeom prst="rect">
            <a:avLst/>
          </a:prstGeom>
          <a:solidFill>
            <a:srgbClr val="C00000"/>
          </a:solidFill>
          <a:ln w="3175" cap="flat" cmpd="sng" algn="ctr">
            <a:solidFill>
              <a:srgbClr val="FFFFFF"/>
            </a:solidFill>
            <a:prstDash val="sysDot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000" b="0" i="0" u="none" strike="noStrike" kern="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</a:endParaRPr>
          </a:p>
        </p:txBody>
      </p:sp>
      <p:cxnSp>
        <p:nvCxnSpPr>
          <p:cNvPr id="16" name="15 Conector recto"/>
          <p:cNvCxnSpPr/>
          <p:nvPr userDrawn="1"/>
        </p:nvCxnSpPr>
        <p:spPr>
          <a:xfrm>
            <a:off x="1178005" y="1736205"/>
            <a:ext cx="0" cy="3384000"/>
          </a:xfrm>
          <a:prstGeom prst="line">
            <a:avLst/>
          </a:prstGeom>
          <a:ln w="3175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18 Conector recto"/>
          <p:cNvCxnSpPr/>
          <p:nvPr userDrawn="1"/>
        </p:nvCxnSpPr>
        <p:spPr>
          <a:xfrm>
            <a:off x="2373600" y="3416820"/>
            <a:ext cx="0" cy="1764000"/>
          </a:xfrm>
          <a:prstGeom prst="line">
            <a:avLst/>
          </a:prstGeom>
          <a:ln w="3175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19 Conector recto"/>
          <p:cNvCxnSpPr/>
          <p:nvPr userDrawn="1"/>
        </p:nvCxnSpPr>
        <p:spPr>
          <a:xfrm flipH="1">
            <a:off x="-9086" y="1721794"/>
            <a:ext cx="2412000" cy="0"/>
          </a:xfrm>
          <a:prstGeom prst="line">
            <a:avLst/>
          </a:prstGeom>
          <a:ln w="3175">
            <a:solidFill>
              <a:srgbClr val="FFFFFF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0143566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8764-3A64-4955-9351-7039EADDF41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0113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35FBDC-C2E2-4BAC-AFA0-B2861ABC546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3186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C39342-87C7-41D2-A40F-3794DEE1B8C6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68964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210BC2-6009-49DA-B71D-6E9650D135FE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74435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619528-4F43-44D8-B6A2-BDE799B470DD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30135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08764-3A64-4955-9351-7039EADDF414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930230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FF69-958F-4F41-838A-A80D5D2624D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64411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C1CD-4C37-47CA-9071-A204C765D0E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755286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4C82-8301-4F76-95D8-169D3F97AFF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7308050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33BB-94AA-43E7-8F52-6D136631E76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22141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2249C6-18DD-453B-9308-25CD6AB448A0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28762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B7FF69-958F-4F41-838A-A80D5D2624D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2111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  <a:prstGeom prst="rect">
            <a:avLst/>
          </a:prstGeo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5CE9A6-C2DE-4073-9F49-341E6F084AB3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2548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7AC1CD-4C37-47CA-9071-A204C765D0E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337481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C34C82-8301-4F76-95D8-169D3F97AFF9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765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dirty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E633BB-94AA-43E7-8F52-6D136631E761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85958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1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6.xml"/><Relationship Id="rId7" Type="http://schemas.openxmlformats.org/officeDocument/2006/relationships/slideLayout" Target="../slideLayouts/slideLayout20.xml"/><Relationship Id="rId12" Type="http://schemas.openxmlformats.org/officeDocument/2006/relationships/slideLayout" Target="../slideLayouts/slideLayout25.xml"/><Relationship Id="rId2" Type="http://schemas.openxmlformats.org/officeDocument/2006/relationships/slideLayout" Target="../slideLayouts/slideLayout15.xml"/><Relationship Id="rId1" Type="http://schemas.openxmlformats.org/officeDocument/2006/relationships/slideLayout" Target="../slideLayouts/slideLayout14.xml"/><Relationship Id="rId6" Type="http://schemas.openxmlformats.org/officeDocument/2006/relationships/slideLayout" Target="../slideLayouts/slideLayout19.xml"/><Relationship Id="rId11" Type="http://schemas.openxmlformats.org/officeDocument/2006/relationships/slideLayout" Target="../slideLayouts/slideLayout24.xml"/><Relationship Id="rId5" Type="http://schemas.openxmlformats.org/officeDocument/2006/relationships/slideLayout" Target="../slideLayouts/slideLayout18.xml"/><Relationship Id="rId10" Type="http://schemas.openxmlformats.org/officeDocument/2006/relationships/slideLayout" Target="../slideLayouts/slideLayout23.xml"/><Relationship Id="rId4" Type="http://schemas.openxmlformats.org/officeDocument/2006/relationships/slideLayout" Target="../slideLayouts/slideLayout17.xml"/><Relationship Id="rId9" Type="http://schemas.openxmlformats.org/officeDocument/2006/relationships/slideLayout" Target="../slideLayouts/slideLayout22.xml"/><Relationship Id="rId14" Type="http://schemas.openxmlformats.org/officeDocument/2006/relationships/image" Target="../media/image1.pn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2" Type="http://schemas.openxmlformats.org/officeDocument/2006/relationships/slideLayout" Target="../slideLayouts/slideLayout27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35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image" Target="../media/image12.jpeg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5.xml"/><Relationship Id="rId13" Type="http://schemas.openxmlformats.org/officeDocument/2006/relationships/theme" Target="../theme/theme4.xml"/><Relationship Id="rId3" Type="http://schemas.openxmlformats.org/officeDocument/2006/relationships/slideLayout" Target="../slideLayouts/slideLayout40.xml"/><Relationship Id="rId7" Type="http://schemas.openxmlformats.org/officeDocument/2006/relationships/slideLayout" Target="../slideLayouts/slideLayout44.xml"/><Relationship Id="rId12" Type="http://schemas.openxmlformats.org/officeDocument/2006/relationships/slideLayout" Target="../slideLayouts/slideLayout49.xml"/><Relationship Id="rId2" Type="http://schemas.openxmlformats.org/officeDocument/2006/relationships/slideLayout" Target="../slideLayouts/slideLayout39.xml"/><Relationship Id="rId1" Type="http://schemas.openxmlformats.org/officeDocument/2006/relationships/slideLayout" Target="../slideLayouts/slideLayout38.xml"/><Relationship Id="rId6" Type="http://schemas.openxmlformats.org/officeDocument/2006/relationships/slideLayout" Target="../slideLayouts/slideLayout43.xml"/><Relationship Id="rId11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6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7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52.xml"/><Relationship Id="rId7" Type="http://schemas.openxmlformats.org/officeDocument/2006/relationships/slideLayout" Target="../slideLayouts/slideLayout56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1.xml"/><Relationship Id="rId1" Type="http://schemas.openxmlformats.org/officeDocument/2006/relationships/slideLayout" Target="../slideLayouts/slideLayout50.xml"/><Relationship Id="rId6" Type="http://schemas.openxmlformats.org/officeDocument/2006/relationships/slideLayout" Target="../slideLayouts/slideLayout55.xml"/><Relationship Id="rId11" Type="http://schemas.openxmlformats.org/officeDocument/2006/relationships/slideLayout" Target="../slideLayouts/slideLayout60.xml"/><Relationship Id="rId5" Type="http://schemas.openxmlformats.org/officeDocument/2006/relationships/slideLayout" Target="../slideLayouts/slideLayout54.xml"/><Relationship Id="rId10" Type="http://schemas.openxmlformats.org/officeDocument/2006/relationships/slideLayout" Target="../slideLayouts/slideLayout59.xml"/><Relationship Id="rId4" Type="http://schemas.openxmlformats.org/officeDocument/2006/relationships/slideLayout" Target="../slideLayouts/slideLayout53.xml"/><Relationship Id="rId9" Type="http://schemas.openxmlformats.org/officeDocument/2006/relationships/slideLayout" Target="../slideLayouts/slideLayout58.xml"/><Relationship Id="rId14" Type="http://schemas.openxmlformats.org/officeDocument/2006/relationships/image" Target="../media/image1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195263"/>
            <a:ext cx="21066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1709738" y="663575"/>
            <a:ext cx="5616575" cy="174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rgbClr val="E00000"/>
              </a:gs>
            </a:gsLst>
            <a:lin ang="0" scaled="1"/>
            <a:tileRect/>
          </a:gradFill>
          <a:ln>
            <a:noFill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755650" y="661988"/>
            <a:ext cx="936625" cy="904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3721420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58" r:id="rId1"/>
    <p:sldLayoutId id="2147484659" r:id="rId2"/>
    <p:sldLayoutId id="2147484660" r:id="rId3"/>
    <p:sldLayoutId id="2147484661" r:id="rId4"/>
    <p:sldLayoutId id="2147484662" r:id="rId5"/>
    <p:sldLayoutId id="2147484663" r:id="rId6"/>
    <p:sldLayoutId id="2147484664" r:id="rId7"/>
    <p:sldLayoutId id="2147484665" r:id="rId8"/>
    <p:sldLayoutId id="2147484666" r:id="rId9"/>
    <p:sldLayoutId id="2147484667" r:id="rId10"/>
    <p:sldLayoutId id="2147484668" r:id="rId11"/>
    <p:sldLayoutId id="2147484669" r:id="rId12"/>
    <p:sldLayoutId id="2147484750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/>
          <p:cNvPicPr>
            <a:picLocks noChangeAspect="1"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00" y="195263"/>
            <a:ext cx="21066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538720401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96" r:id="rId1"/>
    <p:sldLayoutId id="2147484697" r:id="rId2"/>
    <p:sldLayoutId id="2147484698" r:id="rId3"/>
    <p:sldLayoutId id="2147484699" r:id="rId4"/>
    <p:sldLayoutId id="2147484700" r:id="rId5"/>
    <p:sldLayoutId id="2147484701" r:id="rId6"/>
    <p:sldLayoutId id="2147484702" r:id="rId7"/>
    <p:sldLayoutId id="2147484703" r:id="rId8"/>
    <p:sldLayoutId id="2147484704" r:id="rId9"/>
    <p:sldLayoutId id="2147484705" r:id="rId10"/>
    <p:sldLayoutId id="2147484706" r:id="rId11"/>
    <p:sldLayoutId id="2147484707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5 Conector recto"/>
          <p:cNvCxnSpPr>
            <a:stCxn id="3" idx="3"/>
          </p:cNvCxnSpPr>
          <p:nvPr/>
        </p:nvCxnSpPr>
        <p:spPr>
          <a:xfrm flipV="1">
            <a:off x="1692275" y="707231"/>
            <a:ext cx="5580000" cy="1"/>
          </a:xfrm>
          <a:prstGeom prst="line">
            <a:avLst/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2 Rectángulo"/>
          <p:cNvSpPr/>
          <p:nvPr/>
        </p:nvSpPr>
        <p:spPr>
          <a:xfrm>
            <a:off x="755650" y="661988"/>
            <a:ext cx="936625" cy="90487"/>
          </a:xfrm>
          <a:prstGeom prst="rect">
            <a:avLst/>
          </a:prstGeom>
          <a:solidFill>
            <a:srgbClr val="C00000"/>
          </a:solidFill>
          <a:ln>
            <a:solidFill>
              <a:srgbClr val="C00000"/>
            </a:solidFill>
          </a:ln>
          <a:effectLst>
            <a:outerShdw blurRad="50800" dist="38100" algn="l" rotWithShape="0">
              <a:schemeClr val="bg1">
                <a:lumMod val="50000"/>
                <a:lumOff val="50000"/>
                <a:alpha val="4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‹nº›</a:t>
            </a:fld>
            <a:endParaRPr lang="es-ES" dirty="0"/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00" y="195420"/>
            <a:ext cx="2271825" cy="408428"/>
          </a:xfrm>
          <a:prstGeom prst="rect">
            <a:avLst/>
          </a:prstGeom>
        </p:spPr>
      </p:pic>
      <p:sp>
        <p:nvSpPr>
          <p:cNvPr id="7" name="6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8795978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683" r:id="rId1"/>
    <p:sldLayoutId id="2147484684" r:id="rId2"/>
    <p:sldLayoutId id="2147484685" r:id="rId3"/>
    <p:sldLayoutId id="2147484686" r:id="rId4"/>
    <p:sldLayoutId id="2147484687" r:id="rId5"/>
    <p:sldLayoutId id="2147484688" r:id="rId6"/>
    <p:sldLayoutId id="2147484689" r:id="rId7"/>
    <p:sldLayoutId id="2147484690" r:id="rId8"/>
    <p:sldLayoutId id="2147484691" r:id="rId9"/>
    <p:sldLayoutId id="2147484692" r:id="rId10"/>
    <p:sldLayoutId id="2147484693" r:id="rId11"/>
    <p:sldLayoutId id="2147484694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8D3319DD-095B-46F5-A302-09A33815FB32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42580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671" r:id="rId1"/>
    <p:sldLayoutId id="2147484672" r:id="rId2"/>
    <p:sldLayoutId id="2147484673" r:id="rId3"/>
    <p:sldLayoutId id="2147484674" r:id="rId4"/>
    <p:sldLayoutId id="2147484675" r:id="rId5"/>
    <p:sldLayoutId id="2147484676" r:id="rId6"/>
    <p:sldLayoutId id="2147484677" r:id="rId7"/>
    <p:sldLayoutId id="2147484678" r:id="rId8"/>
    <p:sldLayoutId id="2147484679" r:id="rId9"/>
    <p:sldLayoutId id="2147484680" r:id="rId10"/>
    <p:sldLayoutId id="2147484681" r:id="rId11"/>
    <p:sldLayoutId id="2147484708" r:id="rId12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1709738" y="663575"/>
            <a:ext cx="5616575" cy="17463"/>
          </a:xfrm>
          <a:prstGeom prst="rect">
            <a:avLst/>
          </a:prstGeom>
          <a:gradFill flip="none" rotWithShape="1">
            <a:gsLst>
              <a:gs pos="0">
                <a:schemeClr val="tx1"/>
              </a:gs>
              <a:gs pos="50000">
                <a:schemeClr val="tx1"/>
              </a:gs>
              <a:gs pos="100000">
                <a:srgbClr val="E00000"/>
              </a:gs>
            </a:gsLst>
            <a:lin ang="0" scaled="1"/>
            <a:tileRect/>
          </a:gradFill>
          <a:ln>
            <a:noFill/>
          </a:ln>
          <a:effectLst/>
        </p:spPr>
      </p:pic>
      <p:sp>
        <p:nvSpPr>
          <p:cNvPr id="3" name="2 Rectángulo"/>
          <p:cNvSpPr/>
          <p:nvPr/>
        </p:nvSpPr>
        <p:spPr>
          <a:xfrm>
            <a:off x="755650" y="661988"/>
            <a:ext cx="936625" cy="90487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>
            <a:outerShdw blurRad="50800" dist="38100" algn="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732338"/>
            <a:ext cx="2133600" cy="274637"/>
          </a:xfrm>
          <a:prstGeom prst="rect">
            <a:avLst/>
          </a:prstGeom>
        </p:spPr>
        <p:txBody>
          <a:bodyPr/>
          <a:lstStyle>
            <a:lvl1pPr>
              <a:defRPr sz="1000" b="1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defRPr>
            </a:lvl1pPr>
          </a:lstStyle>
          <a:p>
            <a:pPr>
              <a:defRPr/>
            </a:pPr>
            <a:fld id="{45EE9431-0219-4D4F-A77F-E29652F87E5A}" type="slidenum">
              <a:rPr lang="es-ES">
                <a:solidFill>
                  <a:srgbClr val="FFFFFF"/>
                </a:solidFill>
              </a:rPr>
              <a:pPr>
                <a:defRPr/>
              </a:pPr>
              <a:t>‹nº›</a:t>
            </a:fld>
            <a:endParaRPr lang="es-ES" dirty="0">
              <a:solidFill>
                <a:srgbClr val="FFFFFF"/>
              </a:solidFill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92350" y="151009"/>
            <a:ext cx="1800250" cy="3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851293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4710" r:id="rId1"/>
    <p:sldLayoutId id="2147484711" r:id="rId2"/>
    <p:sldLayoutId id="2147484712" r:id="rId3"/>
    <p:sldLayoutId id="2147484713" r:id="rId4"/>
    <p:sldLayoutId id="2147484714" r:id="rId5"/>
    <p:sldLayoutId id="2147484715" r:id="rId6"/>
    <p:sldLayoutId id="2147484716" r:id="rId7"/>
    <p:sldLayoutId id="2147484717" r:id="rId8"/>
    <p:sldLayoutId id="2147484718" r:id="rId9"/>
    <p:sldLayoutId id="2147484719" r:id="rId10"/>
    <p:sldLayoutId id="2147484720" r:id="rId11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3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3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3.xml"/><Relationship Id="rId2" Type="http://schemas.openxmlformats.org/officeDocument/2006/relationships/slideLayout" Target="../slideLayouts/slideLayout39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19.emf"/><Relationship Id="rId4" Type="http://schemas.openxmlformats.org/officeDocument/2006/relationships/package" Target="../embeddings/Microsoft_Excel_Worksheet4.xlsx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png"/><Relationship Id="rId7" Type="http://schemas.openxmlformats.org/officeDocument/2006/relationships/image" Target="../media/image2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2.xml"/><Relationship Id="rId6" Type="http://schemas.openxmlformats.org/officeDocument/2006/relationships/image" Target="../media/image24.png"/><Relationship Id="rId5" Type="http://schemas.openxmlformats.org/officeDocument/2006/relationships/image" Target="../media/image23.png"/><Relationship Id="rId4" Type="http://schemas.openxmlformats.org/officeDocument/2006/relationships/image" Target="../media/image2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7.xml"/><Relationship Id="rId4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3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3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3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4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3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10</a:t>
            </a:fld>
            <a:endParaRPr lang="es-ES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2995419491"/>
              </p:ext>
            </p:extLst>
          </p:nvPr>
        </p:nvGraphicFramePr>
        <p:xfrm>
          <a:off x="472641" y="1347580"/>
          <a:ext cx="8347949" cy="37959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Companhias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Multilatinas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427980" y="4876656"/>
            <a:ext cx="4341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Fonte</a:t>
            </a:r>
            <a:r>
              <a:rPr lang="es-ES" sz="8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: América Economía </a:t>
            </a:r>
            <a:r>
              <a:rPr lang="es-ES" sz="8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Intelligence</a:t>
            </a:r>
            <a:endParaRPr lang="es-ES" sz="800" dirty="0">
              <a:solidFill>
                <a:schemeClr val="bg1">
                  <a:lumMod val="65000"/>
                  <a:lumOff val="35000"/>
                </a:scheme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" name="7 Flecha derecha"/>
          <p:cNvSpPr/>
          <p:nvPr/>
        </p:nvSpPr>
        <p:spPr>
          <a:xfrm>
            <a:off x="693972" y="-236640"/>
            <a:ext cx="6398377" cy="3370273"/>
          </a:xfrm>
          <a:prstGeom prst="rightArrow">
            <a:avLst>
              <a:gd name="adj1" fmla="val 0"/>
              <a:gd name="adj2" fmla="val 153941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AS </a:t>
            </a:r>
            <a:r>
              <a:rPr lang="es-ES" sz="2000" b="1" dirty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100 MULTILATINAS </a:t>
            </a:r>
            <a:r>
              <a:rPr lang="es-ES" sz="20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CONFORME O SETOR</a:t>
            </a: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endParaRPr lang="es-ES" sz="200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14961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11</a:t>
            </a:fld>
            <a:endParaRPr lang="es-ES" dirty="0"/>
          </a:p>
        </p:txBody>
      </p:sp>
      <p:sp>
        <p:nvSpPr>
          <p:cNvPr id="9" name="2 Marcador de texto"/>
          <p:cNvSpPr txBox="1">
            <a:spLocks/>
          </p:cNvSpPr>
          <p:nvPr/>
        </p:nvSpPr>
        <p:spPr bwMode="auto">
          <a:xfrm>
            <a:off x="683460" y="191043"/>
            <a:ext cx="6364996" cy="4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pt-BR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Projeção de receitas de algumas das maiores  </a:t>
            </a:r>
            <a:r>
              <a:rPr lang="pt-BR" sz="1400" b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companhias </a:t>
            </a:r>
            <a:br>
              <a:rPr lang="pt-BR" sz="1400" b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</a:br>
            <a:r>
              <a:rPr lang="pt-BR" sz="1400" b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latino-americanas</a:t>
            </a:r>
            <a:endParaRPr lang="pt-BR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10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2</a:t>
            </a:r>
          </a:p>
        </p:txBody>
      </p:sp>
      <p:graphicFrame>
        <p:nvGraphicFramePr>
          <p:cNvPr id="3" name="Tabela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923366"/>
              </p:ext>
            </p:extLst>
          </p:nvPr>
        </p:nvGraphicFramePr>
        <p:xfrm>
          <a:off x="168146" y="911216"/>
          <a:ext cx="3819653" cy="3822829"/>
        </p:xfrm>
        <a:graphic>
          <a:graphicData uri="http://schemas.openxmlformats.org/drawingml/2006/table">
            <a:tbl>
              <a:tblPr>
                <a:tableStyleId>{3C2FFA5D-87B4-456A-9821-1D502468CF0F}</a:tableStyleId>
              </a:tblPr>
              <a:tblGrid>
                <a:gridCol w="245986"/>
                <a:gridCol w="969428"/>
                <a:gridCol w="749416"/>
                <a:gridCol w="491971"/>
                <a:gridCol w="525584"/>
                <a:gridCol w="425509"/>
                <a:gridCol w="411759"/>
              </a:tblGrid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endParaRPr lang="pt-PT" sz="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Receitas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rgbClr val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7780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chemeClr val="tx1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</a:rPr>
                        <a:t>Empresa, país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2013 </a:t>
                      </a:r>
                      <a:r>
                        <a:rPr lang="pt-PT" sz="500" baseline="30000">
                          <a:solidFill>
                            <a:schemeClr val="tx1"/>
                          </a:solidFill>
                          <a:effectLst/>
                        </a:rPr>
                        <a:t>(est)</a:t>
                      </a: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US$ milhões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2014 </a:t>
                      </a:r>
                      <a:r>
                        <a:rPr lang="pt-PT" sz="500" baseline="30000">
                          <a:solidFill>
                            <a:schemeClr val="tx1"/>
                          </a:solidFill>
                          <a:effectLst/>
                        </a:rPr>
                        <a:t>(est)</a:t>
                      </a: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 </a:t>
                      </a: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</a:rPr>
                        <a:t>em 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500">
                          <a:solidFill>
                            <a:schemeClr val="tx1"/>
                          </a:solidFill>
                          <a:effectLst/>
                        </a:rPr>
                        <a:t>US$ milhões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Var %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2014/2013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r>
                        <a:rPr lang="fr-FR" sz="500" u="sng" baseline="3000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</a:rPr>
                        <a:t> de analistas*</a:t>
                      </a:r>
                      <a:endParaRPr lang="pt-BR" sz="8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Petrobras,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S" sz="500">
                          <a:effectLst/>
                        </a:rPr>
                        <a:t>Petróleo e petroquím.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137.014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142.702,96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4%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500">
                          <a:effectLst/>
                        </a:rPr>
                        <a:t>América </a:t>
                      </a:r>
                      <a:r>
                        <a:rPr lang="pt-PT" sz="500">
                          <a:effectLst/>
                        </a:rPr>
                        <a:t>Móvil,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Telecomunicações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59.986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61.563,86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Vale,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Minas, ferro, aço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47.132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47.478,15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JBS,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40.975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44.419,47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8%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Walmart de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Comércio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33.220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36.693,56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10%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Ecopetrol, </a:t>
                      </a:r>
                      <a:r>
                        <a:rPr lang="en-US" sz="500">
                          <a:effectLst/>
                        </a:rPr>
                        <a:t>Colômbia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Petróleo e petroquím.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34.129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36.684,35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7%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Grupo Ultra,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Petróleo e petroquím.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27.737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28.819,45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8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CBD,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Comércio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26.525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26.708,75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9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COPEC, Chile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Petróleo e petroquím.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24.803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25.430,12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Cencosud, Chile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Comércio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20.134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21.051,33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5%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500">
                          <a:effectLst/>
                        </a:rPr>
                        <a:t>Femsa, </a:t>
                      </a:r>
                      <a:r>
                        <a:rPr lang="pt-PT" sz="500">
                          <a:effectLst/>
                        </a:rPr>
                        <a:t>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17.619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20.347,91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15%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Gerdau, </a:t>
                      </a:r>
                      <a:r>
                        <a:rPr lang="pt-PT" sz="500">
                          <a:effectLst/>
                        </a:rPr>
                        <a:t>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Minas, ferro, aço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18.005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18.753,27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Braskem,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Petróleo e petroquim.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17.836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18.640,56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5%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Alfa,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15.664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16.613,26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6%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YPF, Argentina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Petróleo e petroquim.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16.096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16.579,40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Cosan,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500">
                          <a:effectLst/>
                        </a:rPr>
                        <a:t>Alimentos </a:t>
                      </a:r>
                      <a:r>
                        <a:rPr lang="pt-PT" sz="500">
                          <a:effectLst/>
                        </a:rPr>
                        <a:t>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11.601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16.468,14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42%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Cemex,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Cimento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15.116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16.418,60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9%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18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AmBev,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15.884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16.291,10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19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Telefónica,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Telecomunicações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15.685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15.372,58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-2%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BR Foods,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13.920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14.689,27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6%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Grupo </a:t>
                      </a:r>
                      <a:r>
                        <a:rPr lang="en-US" sz="500">
                          <a:effectLst/>
                        </a:rPr>
                        <a:t>Bimbo, </a:t>
                      </a:r>
                      <a:r>
                        <a:rPr lang="pt-PT" sz="500">
                          <a:effectLst/>
                        </a:rPr>
                        <a:t>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13.924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14.497,74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Falabella, Chile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Comércio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12.561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14.296,25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14%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9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Enersis, Chile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Eletricidade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12.253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13.893,40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13%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LAN, Chile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Transporte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13.465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13.866,90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Coca-Cola </a:t>
                      </a:r>
                      <a:r>
                        <a:rPr lang="pt-BR" sz="500">
                          <a:effectLst/>
                        </a:rPr>
                        <a:t>Femsa, </a:t>
                      </a:r>
                      <a:r>
                        <a:rPr lang="pt-PT" sz="500">
                          <a:effectLst/>
                        </a:rPr>
                        <a:t>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11.663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12.799,55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10%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Oi,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Telecomunicações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12863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12.322,12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-4%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9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Tenaris, </a:t>
                      </a:r>
                      <a:r>
                        <a:rPr lang="pt-BR" sz="500">
                          <a:effectLst/>
                        </a:rPr>
                        <a:t>Argentina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Minas, ferro, aço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11.130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11.559,86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28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Grupo México,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Minas, ferro, aço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9.463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10.259,25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8%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29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Ternium, </a:t>
                      </a:r>
                      <a:r>
                        <a:rPr lang="pt-PT" sz="500">
                          <a:effectLst/>
                        </a:rPr>
                        <a:t>Argentina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Minas, ferro, aço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9.164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9.164,17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0%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Grupo Modelo,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6.846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8.971,44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31%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TIM,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Telecomunicações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9.077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8.958,61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Org. </a:t>
                      </a:r>
                      <a:r>
                        <a:rPr lang="en-US" sz="500">
                          <a:effectLst/>
                        </a:rPr>
                        <a:t>Soriana,</a:t>
                      </a:r>
                      <a:r>
                        <a:rPr lang="pt-PT" sz="500">
                          <a:effectLst/>
                        </a:rPr>
                        <a:t>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Comércio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8.181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8.887,74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9%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Marfrig,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Alimentos e bebidas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9.283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8.863,56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-5%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CSN,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Minas, ferro, aço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7.715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500">
                          <a:effectLst/>
                        </a:rPr>
                        <a:t>8.</a:t>
                      </a:r>
                      <a:r>
                        <a:rPr lang="pt-PT" sz="500">
                          <a:effectLst/>
                        </a:rPr>
                        <a:t>102,70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5%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Grupo Carso,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Holding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6.675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7.861,01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18%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Alpek, 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Petróleo e petroquím.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6.918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6.808,64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-2%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Cemig,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Elet</a:t>
                      </a:r>
                      <a:r>
                        <a:rPr lang="pt-PT" sz="500">
                          <a:effectLst/>
                        </a:rPr>
                        <a:t>ricidade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6.555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6.571,98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0%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38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Embraer,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Aeroespaço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5.811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6.538,56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13%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7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39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CPFL, Brasil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Eletricidade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6.583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6.525,32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-1%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8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8890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40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n-US" sz="500">
                          <a:effectLst/>
                        </a:rPr>
                        <a:t>Liverpool, </a:t>
                      </a:r>
                      <a:r>
                        <a:rPr lang="pt-PT" sz="500">
                          <a:effectLst/>
                        </a:rPr>
                        <a:t>México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Comércio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5.620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effectLst/>
                        </a:rPr>
                        <a:t>6.331,60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13%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effectLst/>
                        </a:rPr>
                        <a:t>12</a:t>
                      </a:r>
                      <a:endParaRPr lang="pt-BR" sz="800">
                        <a:solidFill>
                          <a:srgbClr val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4111" marR="4111" marT="0" marB="0" anchor="ctr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4" name="Tabe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8971796"/>
              </p:ext>
            </p:extLst>
          </p:nvPr>
        </p:nvGraphicFramePr>
        <p:xfrm>
          <a:off x="4529093" y="891601"/>
          <a:ext cx="4406563" cy="2221982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285624"/>
                <a:gridCol w="1100571"/>
                <a:gridCol w="893352"/>
                <a:gridCol w="563387"/>
                <a:gridCol w="601820"/>
                <a:gridCol w="517761"/>
                <a:gridCol w="444048"/>
              </a:tblGrid>
              <a:tr h="9797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endParaRPr lang="pt-BR" sz="500">
                        <a:latin typeface="+mj-lt"/>
                      </a:endParaRPr>
                    </a:p>
                  </a:txBody>
                  <a:tcPr marL="6313" marR="63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Receitas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5733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pt-PT" sz="5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Empresa, país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Setor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2013 </a:t>
                      </a:r>
                      <a:r>
                        <a:rPr lang="pt-PT" sz="500" baseline="30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(est)</a:t>
                      </a: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 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US$ milhões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2014 </a:t>
                      </a:r>
                      <a:r>
                        <a:rPr lang="pt-PT" sz="500" baseline="30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(est)</a:t>
                      </a: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</a:t>
                      </a: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em 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US$ milhões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Var %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2014/2013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N</a:t>
                      </a:r>
                      <a:r>
                        <a:rPr lang="fr-FR" sz="500" u="sng" baseline="300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o</a:t>
                      </a:r>
                      <a:r>
                        <a:rPr lang="fr-FR" sz="500">
                          <a:solidFill>
                            <a:schemeClr val="tx1"/>
                          </a:solidFill>
                          <a:effectLst/>
                          <a:latin typeface="+mj-lt"/>
                        </a:rPr>
                        <a:t> de analistas*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41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Usiminas,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Minas, ferro, aço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5.808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6.179,55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InComercio, Peru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Comércio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5.198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6 143,82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18%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43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Éxito, Colômbia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Comércio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5.403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6091,18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13%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44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Lojas Americanas,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Comércio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5.685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6.004,65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Grupo Televisa, </a:t>
                      </a: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México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Meios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5.638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5.901,76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46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Grupo Chedraui, México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Comércio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5.135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5.552,65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8%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Pacific Rubiales, </a:t>
                      </a: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Colômbia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Petróleo e petroquím.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5.945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5.495,21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-8%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CMPC, </a:t>
                      </a: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Chile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Madeira e polpa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5.025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5.206,17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49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Mexichem, México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Petróleo e petroquím.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4.954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5.199,91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Endesa, </a:t>
                      </a: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Espanha/ltália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Eletricidade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4.247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5.193,90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22%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51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Arca Continental, México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Alimentos e bebidas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4.692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5.046,00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8%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Sabesp, Brasi</a:t>
                      </a: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Saneamento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4.906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4.979,75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53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Ind. Peñoles, México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Minas, ferro, aço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5.225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4.926,34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-6%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54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Telecom, Argentina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Telecomunicações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4.935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4.788,76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-3%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Gruma, México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Alimentos e bebidas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4.939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4.598,89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-7%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56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Copel,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Eletricidade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4.113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4.043,53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-2%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S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Comercial Mexicana, México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Comércio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3.660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4.003,52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9%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GOL,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Transporte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3.899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3.967,55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59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Eletropaulo,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Eletricidade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4.030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3.939,38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-2%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Magazine Luiza,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Comércio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3.700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3.933,40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61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Weg, </a:t>
                      </a:r>
                      <a:r>
                        <a:rPr lang="pt-B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Manufatura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3.128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3.268,10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Natura,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Cosméticos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3.187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3.184,15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0%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63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Fibria,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Madeira e polpa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3.181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2.962,62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-7%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64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ICA, México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Construção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2.587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2.943,42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14%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7866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65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Souza Cruz, Brasil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Tabaco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2.678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2.789,73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4%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  <a:latin typeface="+mj-lt"/>
                        </a:rPr>
                        <a:t>2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+mj-lt"/>
                        <a:ea typeface="Times New Roman"/>
                      </a:endParaRPr>
                    </a:p>
                  </a:txBody>
                  <a:tcPr marL="6313" marR="6313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5" name="Retângulo 4"/>
          <p:cNvSpPr/>
          <p:nvPr/>
        </p:nvSpPr>
        <p:spPr>
          <a:xfrm>
            <a:off x="4213225" y="3111143"/>
            <a:ext cx="4930775" cy="5539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600" b="1">
                <a:solidFill>
                  <a:sysClr val="windowText" lastClr="000000"/>
                </a:solidFill>
              </a:rPr>
              <a:t>est = estimado * = Número </a:t>
            </a:r>
            <a:r>
              <a:rPr lang="fr-FR" sz="600" b="1">
                <a:solidFill>
                  <a:sysClr val="windowText" lastClr="000000"/>
                </a:solidFill>
              </a:rPr>
              <a:t>de pessoas que fizeram o prognóstico para essa empresa</a:t>
            </a:r>
            <a:endParaRPr lang="pt-BR" sz="600">
              <a:solidFill>
                <a:sysClr val="windowText" lastClr="000000"/>
              </a:solidFill>
            </a:endParaRPr>
          </a:p>
          <a:p>
            <a:r>
              <a:rPr lang="fr-FR" sz="600">
                <a:solidFill>
                  <a:sysClr val="windowText" lastClr="000000"/>
                </a:solidFill>
              </a:rPr>
              <a:t>Fontes: Números de 2013 a partir da média de respostas dos prognósticos de </a:t>
            </a:r>
            <a:r>
              <a:rPr lang="fr-FR" sz="600" i="1">
                <a:solidFill>
                  <a:sysClr val="windowText" lastClr="000000"/>
                </a:solidFill>
              </a:rPr>
              <a:t>Latin Business Chronicle, </a:t>
            </a:r>
            <a:r>
              <a:rPr lang="fr-FR" sz="600">
                <a:solidFill>
                  <a:sysClr val="windowText" lastClr="000000"/>
                </a:solidFill>
              </a:rPr>
              <a:t>Banco Santander; GMB; Invex; Reuters; Bloomberg; 4-Operadores: os prognósticos de 2014 do </a:t>
            </a:r>
            <a:r>
              <a:rPr lang="fr-FR" sz="600" i="1">
                <a:solidFill>
                  <a:sysClr val="windowText" lastClr="000000"/>
                </a:solidFill>
              </a:rPr>
              <a:t>Financial Times </a:t>
            </a:r>
            <a:r>
              <a:rPr lang="fr-FR" sz="600">
                <a:solidFill>
                  <a:sysClr val="windowText" lastClr="000000"/>
                </a:solidFill>
              </a:rPr>
              <a:t>são uma média a partir de informação de Thomson Reuters, BofA Merrill Lynch, BTG Pactual, BBVA, Citi Research, Credit Suisse, Banco Santander, GBM, Invex, Bloomberg. 4-Operadores, </a:t>
            </a:r>
            <a:r>
              <a:rPr lang="fr-FR" sz="600" i="1">
                <a:solidFill>
                  <a:sysClr val="windowText" lastClr="000000"/>
                </a:solidFill>
              </a:rPr>
              <a:t>Financial Times</a:t>
            </a:r>
            <a:r>
              <a:rPr lang="fr-FR" sz="600">
                <a:solidFill>
                  <a:sysClr val="windowText" lastClr="000000"/>
                </a:solidFill>
              </a:rPr>
              <a:t>. Os cálculos de </a:t>
            </a:r>
            <a:r>
              <a:rPr lang="fr-FR" sz="600" i="1">
                <a:solidFill>
                  <a:sysClr val="windowText" lastClr="000000"/>
                </a:solidFill>
              </a:rPr>
              <a:t>Latin Trade</a:t>
            </a:r>
            <a:r>
              <a:rPr lang="fr-FR" sz="600">
                <a:solidFill>
                  <a:sysClr val="windowText" lastClr="000000"/>
                </a:solidFill>
              </a:rPr>
              <a:t> baseiam-se em prognósticos de taxas de câmbio fornecidas por </a:t>
            </a:r>
            <a:r>
              <a:rPr lang="fr-FR" sz="600" i="1">
                <a:solidFill>
                  <a:sysClr val="windowText" lastClr="000000"/>
                </a:solidFill>
              </a:rPr>
              <a:t>Trading Economics.</a:t>
            </a:r>
            <a:endParaRPr lang="pt-BR" sz="600">
              <a:solidFill>
                <a:sysClr val="windowText" lastClr="000000"/>
              </a:solidFill>
            </a:endParaRPr>
          </a:p>
        </p:txBody>
      </p:sp>
      <p:graphicFrame>
        <p:nvGraphicFramePr>
          <p:cNvPr id="6" name="Tabe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618904"/>
              </p:ext>
            </p:extLst>
          </p:nvPr>
        </p:nvGraphicFramePr>
        <p:xfrm>
          <a:off x="4337186" y="3699698"/>
          <a:ext cx="2177915" cy="807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922565"/>
                <a:gridCol w="584117"/>
                <a:gridCol w="671233"/>
              </a:tblGrid>
              <a:tr h="3600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ysClr val="windowText" lastClr="000000"/>
                          </a:solidFill>
                          <a:effectLst/>
                        </a:rPr>
                        <a:t>PROJEÇÃO DE RECEITAS E RENDIMENTOS</a:t>
                      </a:r>
                      <a:endParaRPr lang="pt-BR" sz="800" b="1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por setor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Var % 2014/2013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pt-PT" sz="500">
                        <a:solidFill>
                          <a:sysClr val="windowText" lastClr="000000"/>
                        </a:solidFill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Receitas </a:t>
                      </a:r>
                      <a:r>
                        <a:rPr lang="pt-PT" sz="500" baseline="30000">
                          <a:solidFill>
                            <a:schemeClr val="tx1"/>
                          </a:solidFill>
                          <a:effectLst/>
                        </a:rPr>
                        <a:t>(est)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Rendimentos </a:t>
                      </a:r>
                      <a:r>
                        <a:rPr lang="pt-PT" sz="500" baseline="30000">
                          <a:solidFill>
                            <a:schemeClr val="tx1"/>
                          </a:solidFill>
                          <a:effectLst/>
                        </a:rPr>
                        <a:t>(est)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Eletricidade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3%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-15%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Alimentos </a:t>
                      </a: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</a:rPr>
                        <a:t>e </a:t>
                      </a: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bebidas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9%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30%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Minas, ferro e aço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6%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20%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Petróleo </a:t>
                      </a:r>
                      <a:r>
                        <a:rPr lang="fr-FR" sz="500">
                          <a:solidFill>
                            <a:sysClr val="windowText" lastClr="000000"/>
                          </a:solidFill>
                          <a:effectLst/>
                        </a:rPr>
                        <a:t>e </a:t>
                      </a: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petroquím.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3%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15%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Comércio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8%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17%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Telecomunicações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1%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6%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3600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Outros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4%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ysClr val="windowText" lastClr="000000"/>
                          </a:solidFill>
                          <a:effectLst/>
                        </a:rPr>
                        <a:t>-6%</a:t>
                      </a:r>
                      <a:endParaRPr lang="pt-BR" sz="500">
                        <a:solidFill>
                          <a:sysClr val="windowText" lastClr="000000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Tabe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8482650"/>
              </p:ext>
            </p:extLst>
          </p:nvPr>
        </p:nvGraphicFramePr>
        <p:xfrm>
          <a:off x="6759614" y="3676549"/>
          <a:ext cx="2280213" cy="807720"/>
        </p:xfrm>
        <a:graphic>
          <a:graphicData uri="http://schemas.openxmlformats.org/drawingml/2006/table">
            <a:tbl>
              <a:tblPr>
                <a:tableStyleId>{5940675A-B579-460E-94D1-54222C63F5DA}</a:tableStyleId>
              </a:tblPr>
              <a:tblGrid>
                <a:gridCol w="1028832"/>
                <a:gridCol w="562757"/>
                <a:gridCol w="688624"/>
              </a:tblGrid>
              <a:tr h="0">
                <a:tc gridSpan="3"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800" b="1">
                          <a:solidFill>
                            <a:schemeClr val="bg1"/>
                          </a:solidFill>
                          <a:effectLst/>
                        </a:rPr>
                        <a:t>PROJEÇÃO DE MARGEM DE VENDAS</a:t>
                      </a:r>
                    </a:p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BR" sz="500">
                          <a:solidFill>
                            <a:schemeClr val="bg1"/>
                          </a:solidFill>
                          <a:effectLst/>
                        </a:rPr>
                        <a:t>por setor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Setor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2013 </a:t>
                      </a:r>
                      <a:r>
                        <a:rPr lang="pt-PT" sz="500" baseline="30000">
                          <a:solidFill>
                            <a:schemeClr val="tx1"/>
                          </a:solidFill>
                          <a:effectLst/>
                        </a:rPr>
                        <a:t>(est)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tx1"/>
                          </a:solidFill>
                          <a:effectLst/>
                        </a:rPr>
                        <a:t>2014 </a:t>
                      </a:r>
                      <a:r>
                        <a:rPr lang="pt-PT" sz="500" baseline="30000">
                          <a:solidFill>
                            <a:schemeClr val="tx1"/>
                          </a:solidFill>
                          <a:effectLst/>
                        </a:rPr>
                        <a:t>(est)</a:t>
                      </a:r>
                      <a:endParaRPr lang="pt-BR" sz="500">
                        <a:solidFill>
                          <a:schemeClr val="tx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Eletricidade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12%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fr-FR" sz="500">
                          <a:solidFill>
                            <a:schemeClr val="bg1"/>
                          </a:solidFill>
                          <a:effectLst/>
                        </a:rPr>
                        <a:t>Alimentos e </a:t>
                      </a: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bebidas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4%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Minas, ferro </a:t>
                      </a:r>
                      <a:r>
                        <a:rPr lang="fr-FR" sz="500">
                          <a:solidFill>
                            <a:schemeClr val="bg1"/>
                          </a:solidFill>
                          <a:effectLst/>
                        </a:rPr>
                        <a:t>e </a:t>
                      </a: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aço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14%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16%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Petróleo </a:t>
                      </a:r>
                      <a:r>
                        <a:rPr lang="fr-FR" sz="500">
                          <a:solidFill>
                            <a:schemeClr val="bg1"/>
                          </a:solidFill>
                          <a:effectLst/>
                        </a:rPr>
                        <a:t>e </a:t>
                      </a: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petroquím.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Comércio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5%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Telecomunicações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10%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11%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Outros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9%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pt-PT" sz="500">
                          <a:solidFill>
                            <a:schemeClr val="bg1"/>
                          </a:solidFill>
                          <a:effectLst/>
                        </a:rPr>
                        <a:t>8%</a:t>
                      </a:r>
                      <a:endParaRPr lang="pt-BR" sz="500">
                        <a:solidFill>
                          <a:schemeClr val="bg1"/>
                        </a:solidFill>
                        <a:effectLst/>
                        <a:latin typeface="Courier New"/>
                        <a:ea typeface="Times New Roman"/>
                      </a:endParaRPr>
                    </a:p>
                  </a:txBody>
                  <a:tcPr marL="6350" marR="6350" marT="0" marB="0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8F8F8"/>
                    </a:solidFill>
                  </a:tcPr>
                </a:tc>
              </a:tr>
            </a:tbl>
          </a:graphicData>
        </a:graphic>
      </p:graphicFrame>
      <p:sp>
        <p:nvSpPr>
          <p:cNvPr id="8" name="Retângulo 7"/>
          <p:cNvSpPr/>
          <p:nvPr/>
        </p:nvSpPr>
        <p:spPr>
          <a:xfrm>
            <a:off x="4317357" y="4554909"/>
            <a:ext cx="4693534" cy="2000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700" b="1">
                <a:solidFill>
                  <a:schemeClr val="bg1"/>
                </a:solidFill>
              </a:rPr>
              <a:t>est = estimado </a:t>
            </a:r>
            <a:r>
              <a:rPr lang="pt-BR" sz="700" b="1">
                <a:solidFill>
                  <a:schemeClr val="bg1"/>
                </a:solidFill>
              </a:rPr>
              <a:t>Margem </a:t>
            </a:r>
            <a:r>
              <a:rPr lang="fr-FR" sz="700" b="1">
                <a:solidFill>
                  <a:schemeClr val="bg1"/>
                </a:solidFill>
              </a:rPr>
              <a:t>de </a:t>
            </a:r>
            <a:r>
              <a:rPr lang="pt-BR" sz="700" b="1">
                <a:solidFill>
                  <a:schemeClr val="bg1"/>
                </a:solidFill>
              </a:rPr>
              <a:t>vendas = </a:t>
            </a:r>
            <a:r>
              <a:rPr lang="pt-BR" sz="700" b="1" smtClean="0">
                <a:solidFill>
                  <a:schemeClr val="bg1"/>
                </a:solidFill>
              </a:rPr>
              <a:t>Rendimentos  </a:t>
            </a:r>
            <a:r>
              <a:rPr lang="fr-FR" sz="700" smtClean="0">
                <a:solidFill>
                  <a:schemeClr val="bg1"/>
                </a:solidFill>
              </a:rPr>
              <a:t>Fonte</a:t>
            </a:r>
            <a:r>
              <a:rPr lang="fr-FR" sz="700">
                <a:solidFill>
                  <a:schemeClr val="bg1"/>
                </a:solidFill>
              </a:rPr>
              <a:t> : </a:t>
            </a:r>
            <a:r>
              <a:rPr lang="fr-FR" sz="700" i="1">
                <a:solidFill>
                  <a:schemeClr val="bg1"/>
                </a:solidFill>
              </a:rPr>
              <a:t>Latin Business Chronicle, </a:t>
            </a:r>
            <a:r>
              <a:rPr lang="fr-FR" sz="700">
                <a:solidFill>
                  <a:schemeClr val="bg1"/>
                </a:solidFill>
              </a:rPr>
              <a:t>amostra de 50 </a:t>
            </a:r>
            <a:r>
              <a:rPr lang="pt-BR" sz="700">
                <a:solidFill>
                  <a:schemeClr val="bg1"/>
                </a:solidFill>
              </a:rPr>
              <a:t>empresas</a:t>
            </a:r>
          </a:p>
        </p:txBody>
      </p:sp>
    </p:spTree>
    <p:extLst>
      <p:ext uri="{BB962C8B-B14F-4D97-AF65-F5344CB8AC3E}">
        <p14:creationId xmlns:p14="http://schemas.microsoft.com/office/powerpoint/2010/main" val="11620478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" name="80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79764"/>
            <a:ext cx="4024027" cy="2484346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12</a:t>
            </a:fld>
            <a:endParaRPr lang="es-ES" dirty="0"/>
          </a:p>
        </p:txBody>
      </p:sp>
      <p:sp>
        <p:nvSpPr>
          <p:cNvPr id="3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Companhias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Multilatinas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2</a:t>
            </a:r>
          </a:p>
        </p:txBody>
      </p:sp>
      <p:sp>
        <p:nvSpPr>
          <p:cNvPr id="5" name="Rectangle 60"/>
          <p:cNvSpPr>
            <a:spLocks/>
          </p:cNvSpPr>
          <p:nvPr/>
        </p:nvSpPr>
        <p:spPr bwMode="auto">
          <a:xfrm>
            <a:off x="693757" y="843510"/>
            <a:ext cx="8450244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SÓ MULTILATINAS: </a:t>
            </a:r>
            <a:r>
              <a:rPr lang="en-GB" sz="1400" b="1" dirty="0" smtClean="0">
                <a:solidFill>
                  <a:srgbClr val="5F5F5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as DIFERENÇAS </a:t>
            </a: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CRESCEM</a:t>
            </a:r>
            <a:endParaRPr lang="en-GB" sz="12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0" y="1641727"/>
            <a:ext cx="507607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80%</a:t>
            </a:r>
            <a:r>
              <a:rPr lang="es-ES" sz="2400" b="1" dirty="0" smtClean="0">
                <a:solidFill>
                  <a:srgbClr val="C00000"/>
                </a:solidFill>
                <a:latin typeface="Arial"/>
              </a:rPr>
              <a:t> </a:t>
            </a:r>
            <a:r>
              <a:rPr lang="es-ES" sz="28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MULTILATINAS</a:t>
            </a:r>
            <a:endParaRPr lang="es-ES" sz="2800" b="1" dirty="0">
              <a:solidFill>
                <a:srgbClr val="C00000"/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6 Diagrama"/>
          <p:cNvGraphicFramePr/>
          <p:nvPr>
            <p:extLst>
              <p:ext uri="{D42A27DB-BD31-4B8C-83A1-F6EECF244321}">
                <p14:modId xmlns:p14="http://schemas.microsoft.com/office/powerpoint/2010/main" val="826056662"/>
              </p:ext>
            </p:extLst>
          </p:nvPr>
        </p:nvGraphicFramePr>
        <p:xfrm>
          <a:off x="4788030" y="1421072"/>
          <a:ext cx="4032560" cy="115067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7 Flecha abajo"/>
          <p:cNvSpPr/>
          <p:nvPr/>
        </p:nvSpPr>
        <p:spPr>
          <a:xfrm>
            <a:off x="6444260" y="2571750"/>
            <a:ext cx="1080150" cy="504070"/>
          </a:xfrm>
          <a:prstGeom prst="downArrow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rgbClr val="FFFFFF"/>
              </a:solidFill>
            </a:endParaRPr>
          </a:p>
        </p:txBody>
      </p:sp>
      <p:sp>
        <p:nvSpPr>
          <p:cNvPr id="9" name="Rectangle 9"/>
          <p:cNvSpPr>
            <a:spLocks noChangeArrowheads="1"/>
          </p:cNvSpPr>
          <p:nvPr/>
        </p:nvSpPr>
        <p:spPr bwMode="gray">
          <a:xfrm>
            <a:off x="3491850" y="3225809"/>
            <a:ext cx="5760800" cy="1568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algn="ctr" eaLnBrk="0" hangingPunct="0">
              <a:spcBef>
                <a:spcPts val="663"/>
              </a:spcBef>
              <a:buSzPct val="171000"/>
            </a:pPr>
            <a:r>
              <a:rPr lang="en-GB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 95% </a:t>
            </a:r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de </a:t>
            </a:r>
            <a:r>
              <a:rPr lang="en-GB" sz="20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todas</a:t>
            </a:r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as </a:t>
            </a:r>
            <a:r>
              <a:rPr lang="en-GB" sz="20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receitas</a:t>
            </a:r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das </a:t>
            </a:r>
            <a:r>
              <a:rPr lang="en-GB" sz="2000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multilatinas</a:t>
            </a:r>
            <a:endParaRPr lang="en-GB" sz="2000" b="1" dirty="0" smtClean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  <a:p>
            <a:pPr marL="266700" indent="-266700" eaLnBrk="0" hangingPunct="0">
              <a:spcBef>
                <a:spcPts val="663"/>
              </a:spcBef>
              <a:buSzPct val="171000"/>
            </a:pPr>
            <a:endParaRPr lang="en-GB" sz="2000" dirty="0" smtClean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  <a:p>
            <a:pPr marL="987425" lvl="1" indent="-285750" eaLnBrk="0" hangingPunct="0">
              <a:spcBef>
                <a:spcPts val="663"/>
              </a:spcBef>
              <a:buSzPct val="171000"/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70% das </a:t>
            </a:r>
            <a:r>
              <a:rPr lang="en-GB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multilatinas</a:t>
            </a:r>
            <a:r>
              <a:rPr lang="en-GB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do </a:t>
            </a:r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BRASIL</a:t>
            </a:r>
          </a:p>
          <a:p>
            <a:pPr marL="987425" lvl="1" indent="-285750" eaLnBrk="0" hangingPunct="0">
              <a:spcBef>
                <a:spcPts val="663"/>
              </a:spcBef>
              <a:buSzPct val="171000"/>
              <a:buFont typeface="Wingdings" panose="05000000000000000000" pitchFamily="2" charset="2"/>
              <a:buChar char="Ø"/>
            </a:pPr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25% das </a:t>
            </a:r>
            <a:r>
              <a:rPr lang="en-GB" sz="200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multilatinas</a:t>
            </a:r>
            <a:r>
              <a:rPr lang="en-GB" sz="20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do </a:t>
            </a:r>
            <a:r>
              <a:rPr lang="en-GB" sz="2000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MÉXICO</a:t>
            </a:r>
            <a:endParaRPr lang="en-GB" sz="2000" b="1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4882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Graphic spid="7" grpId="0">
        <p:bldAsOne/>
      </p:bldGraphic>
      <p:bldP spid="8" grpId="0" animBg="1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 Grupo"/>
          <p:cNvGrpSpPr>
            <a:grpSpLocks/>
          </p:cNvGrpSpPr>
          <p:nvPr/>
        </p:nvGrpSpPr>
        <p:grpSpPr bwMode="auto">
          <a:xfrm>
            <a:off x="501115" y="1707632"/>
            <a:ext cx="6015155" cy="1477328"/>
            <a:chOff x="813495" y="1670115"/>
            <a:chExt cx="6566085" cy="1970432"/>
          </a:xfrm>
        </p:grpSpPr>
        <p:sp>
          <p:nvSpPr>
            <p:cNvPr id="9221" name="Rectangle 6"/>
            <p:cNvSpPr>
              <a:spLocks/>
            </p:cNvSpPr>
            <p:nvPr/>
          </p:nvSpPr>
          <p:spPr bwMode="gray">
            <a:xfrm>
              <a:off x="813495" y="1670115"/>
              <a:ext cx="801418" cy="197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3</a:t>
              </a:r>
              <a:endParaRPr lang="en-US" sz="9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  <p:sp>
          <p:nvSpPr>
            <p:cNvPr id="9222" name="Rectangle 7"/>
            <p:cNvSpPr>
              <a:spLocks/>
            </p:cNvSpPr>
            <p:nvPr/>
          </p:nvSpPr>
          <p:spPr bwMode="gray">
            <a:xfrm>
              <a:off x="1679988" y="2534526"/>
              <a:ext cx="5699592" cy="2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spcBef>
                  <a:spcPts val="663"/>
                </a:spcBef>
              </a:pP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História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da </a:t>
              </a:r>
              <a:r>
                <a:rPr lang="en-US" sz="36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MAPFRE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na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LATAM</a:t>
              </a:r>
              <a:endParaRPr lang="en-US" sz="3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</p:grpSp>
      <p:sp>
        <p:nvSpPr>
          <p:cNvPr id="31" name="2 Marcador de número de diapositiva"/>
          <p:cNvSpPr txBox="1">
            <a:spLocks/>
          </p:cNvSpPr>
          <p:nvPr/>
        </p:nvSpPr>
        <p:spPr bwMode="auto">
          <a:xfrm>
            <a:off x="1588" y="4875215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1" hangingPunct="1"/>
              <a:t>13</a:t>
            </a:fld>
            <a:endParaRPr lang="es-ES" altLang="es-E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90237" y="627480"/>
            <a:ext cx="345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FFFFFF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confiança</a:t>
            </a:r>
            <a:endParaRPr lang="es-ES" sz="1200" dirty="0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71" y="175524"/>
            <a:ext cx="2118446" cy="467878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1403560" y="3291850"/>
            <a:ext cx="774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419306" y="3507880"/>
            <a:ext cx="5724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8767648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 rotWithShape="1">
          <a:blip r:embed="rId2">
            <a:duotone>
              <a:schemeClr val="accent3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704" r="57062" b="24444"/>
          <a:stretch/>
        </p:blipFill>
        <p:spPr>
          <a:xfrm>
            <a:off x="2604244" y="699490"/>
            <a:ext cx="3697059" cy="446462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460222" y="4732338"/>
            <a:ext cx="2133600" cy="274637"/>
          </a:xfrm>
        </p:spPr>
        <p:txBody>
          <a:bodyPr/>
          <a:lstStyle/>
          <a:p>
            <a:pPr>
              <a:defRPr/>
            </a:pPr>
            <a:fld id="{A24EC91D-C308-49E2-8107-BF2DBEE05071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14</a:t>
            </a:fld>
            <a:endParaRPr lang="es-ES" dirty="0">
              <a:solidFill>
                <a:srgbClr val="FFFFFF"/>
              </a:solidFill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História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da MAPFRE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LATAM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3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7" name="6 Llamada con línea 1 (borde y barra de énfasis)"/>
          <p:cNvSpPr/>
          <p:nvPr/>
        </p:nvSpPr>
        <p:spPr>
          <a:xfrm flipH="1">
            <a:off x="3130403" y="3219840"/>
            <a:ext cx="1322367" cy="536797"/>
          </a:xfrm>
          <a:prstGeom prst="accentBorderCallout1">
            <a:avLst>
              <a:gd name="adj1" fmla="val 884"/>
              <a:gd name="adj2" fmla="val -2082"/>
              <a:gd name="adj3" fmla="val 48070"/>
              <a:gd name="adj4" fmla="val -34144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1984</a:t>
            </a:r>
          </a:p>
          <a:p>
            <a:pPr algn="ctr"/>
            <a:r>
              <a:rPr lang="es-ES" sz="105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COLÔMBIA</a:t>
            </a:r>
            <a:endParaRPr lang="es-ES" sz="105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</p:txBody>
      </p:sp>
      <p:grpSp>
        <p:nvGrpSpPr>
          <p:cNvPr id="14" name="13 Grupo"/>
          <p:cNvGrpSpPr/>
          <p:nvPr/>
        </p:nvGrpSpPr>
        <p:grpSpPr>
          <a:xfrm>
            <a:off x="4930238" y="4064911"/>
            <a:ext cx="3133128" cy="1037576"/>
            <a:chOff x="4930238" y="4064911"/>
            <a:chExt cx="3133128" cy="1037576"/>
          </a:xfrm>
        </p:grpSpPr>
        <p:sp>
          <p:nvSpPr>
            <p:cNvPr id="8" name="7 Llamada con línea 1 (borde y barra de énfasis)"/>
            <p:cNvSpPr/>
            <p:nvPr/>
          </p:nvSpPr>
          <p:spPr>
            <a:xfrm>
              <a:off x="5435360" y="4588030"/>
              <a:ext cx="2628006" cy="514457"/>
            </a:xfrm>
            <a:prstGeom prst="accentBorderCallout1">
              <a:avLst>
                <a:gd name="adj1" fmla="val 10840"/>
                <a:gd name="adj2" fmla="val -1470"/>
                <a:gd name="adj3" fmla="val -36580"/>
                <a:gd name="adj4" fmla="val -10687"/>
              </a:avLst>
            </a:prstGeom>
            <a:noFill/>
            <a:ln w="3175">
              <a:solidFill>
                <a:srgbClr val="C0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 smtClean="0">
                  <a:solidFill>
                    <a:schemeClr val="bg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Microsoft JhengHei" panose="020B0604030504040204" pitchFamily="34" charset="-120"/>
                </a:rPr>
                <a:t>1986</a:t>
              </a:r>
            </a:p>
            <a:p>
              <a:pPr algn="ctr"/>
              <a:r>
                <a:rPr lang="es-ES" sz="105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Microsoft JhengHei" panose="020B0604030504040204" pitchFamily="34" charset="-120"/>
                </a:rPr>
                <a:t>ARGENTINA</a:t>
              </a:r>
              <a:r>
                <a:rPr lang="es-ES" sz="1050" b="1" dirty="0">
                  <a:solidFill>
                    <a:srgbClr val="C00000"/>
                  </a:solidFill>
                  <a:latin typeface="Arial Black" panose="020B0A04020102020204" pitchFamily="34" charset="0"/>
                  <a:ea typeface="Microsoft JhengHei" panose="020B0604030504040204" pitchFamily="34" charset="-120"/>
                </a:rPr>
                <a:t>, </a:t>
              </a:r>
              <a:r>
                <a:rPr lang="es-ES" sz="105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Microsoft JhengHei" panose="020B0604030504040204" pitchFamily="34" charset="-120"/>
                </a:rPr>
                <a:t>PARAGUAI, CHILE</a:t>
              </a:r>
              <a:endParaRPr lang="es-ES" sz="1050" b="1" dirty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endParaRPr>
            </a:p>
          </p:txBody>
        </p:sp>
        <p:cxnSp>
          <p:nvCxnSpPr>
            <p:cNvPr id="9" name="8 Conector recto"/>
            <p:cNvCxnSpPr/>
            <p:nvPr/>
          </p:nvCxnSpPr>
          <p:spPr>
            <a:xfrm flipH="1" flipV="1">
              <a:off x="4930238" y="4435008"/>
              <a:ext cx="458256" cy="216318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12 Conector recto"/>
            <p:cNvCxnSpPr/>
            <p:nvPr/>
          </p:nvCxnSpPr>
          <p:spPr>
            <a:xfrm flipV="1">
              <a:off x="5388494" y="4280940"/>
              <a:ext cx="1" cy="370386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15 Conector recto"/>
            <p:cNvCxnSpPr/>
            <p:nvPr/>
          </p:nvCxnSpPr>
          <p:spPr>
            <a:xfrm flipH="1" flipV="1">
              <a:off x="5224457" y="4064911"/>
              <a:ext cx="153989" cy="608452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18 Llamada con línea 1 (borde y barra de énfasis)"/>
          <p:cNvSpPr/>
          <p:nvPr/>
        </p:nvSpPr>
        <p:spPr>
          <a:xfrm flipH="1">
            <a:off x="1331550" y="2517275"/>
            <a:ext cx="1656230" cy="478344"/>
          </a:xfrm>
          <a:prstGeom prst="accentBorderCallout1">
            <a:avLst>
              <a:gd name="adj1" fmla="val 4200"/>
              <a:gd name="adj2" fmla="val -2067"/>
              <a:gd name="adj3" fmla="val 116422"/>
              <a:gd name="adj4" fmla="val -78695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1989</a:t>
            </a:r>
          </a:p>
          <a:p>
            <a:pPr algn="ctr"/>
            <a:r>
              <a:rPr lang="es-ES" sz="105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MÉXICO</a:t>
            </a:r>
            <a:endParaRPr lang="es-ES" sz="105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0" name="19 Llamada con línea 1 (borde y barra de énfasis)"/>
          <p:cNvSpPr/>
          <p:nvPr/>
        </p:nvSpPr>
        <p:spPr>
          <a:xfrm>
            <a:off x="5996788" y="2258306"/>
            <a:ext cx="1659049" cy="517938"/>
          </a:xfrm>
          <a:prstGeom prst="accentBorderCallout1">
            <a:avLst>
              <a:gd name="adj1" fmla="val 7110"/>
              <a:gd name="adj2" fmla="val -5522"/>
              <a:gd name="adj3" fmla="val 173327"/>
              <a:gd name="adj4" fmla="val -61156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1990</a:t>
            </a:r>
          </a:p>
          <a:p>
            <a:pPr algn="ctr"/>
            <a:r>
              <a:rPr lang="es-ES" sz="105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PORTO </a:t>
            </a:r>
            <a:r>
              <a:rPr lang="es-ES" sz="1050" b="1" dirty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RICO</a:t>
            </a:r>
          </a:p>
        </p:txBody>
      </p:sp>
      <p:sp>
        <p:nvSpPr>
          <p:cNvPr id="21" name="20 Llamada con línea 1 (borde y barra de énfasis)"/>
          <p:cNvSpPr/>
          <p:nvPr/>
        </p:nvSpPr>
        <p:spPr>
          <a:xfrm>
            <a:off x="6408614" y="2892946"/>
            <a:ext cx="1654752" cy="506173"/>
          </a:xfrm>
          <a:prstGeom prst="accentBorderCallout1">
            <a:avLst>
              <a:gd name="adj1" fmla="val 7110"/>
              <a:gd name="adj2" fmla="val -5522"/>
              <a:gd name="adj3" fmla="val 169775"/>
              <a:gd name="adj4" fmla="val -50538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1992</a:t>
            </a:r>
            <a:endParaRPr lang="es-ES" b="1" dirty="0">
              <a:solidFill>
                <a:schemeClr val="bg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  <a:p>
            <a:pPr algn="ctr"/>
            <a:r>
              <a:rPr lang="es-ES" sz="105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BRASIL</a:t>
            </a:r>
            <a:endParaRPr lang="es-ES" sz="105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7" name="26 Llamada con línea 1 (borde y barra de énfasis)"/>
          <p:cNvSpPr/>
          <p:nvPr/>
        </p:nvSpPr>
        <p:spPr>
          <a:xfrm>
            <a:off x="5951604" y="1561384"/>
            <a:ext cx="1749419" cy="488879"/>
          </a:xfrm>
          <a:prstGeom prst="accentBorderCallout1">
            <a:avLst>
              <a:gd name="adj1" fmla="val 7110"/>
              <a:gd name="adj2" fmla="val -5522"/>
              <a:gd name="adj3" fmla="val 300126"/>
              <a:gd name="adj4" fmla="val -60108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2007</a:t>
            </a:r>
            <a:endParaRPr lang="es-ES" b="1" dirty="0">
              <a:solidFill>
                <a:schemeClr val="bg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  <a:p>
            <a:pPr algn="ctr"/>
            <a:r>
              <a:rPr lang="es-ES" sz="105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REP. DOMINICANA</a:t>
            </a:r>
            <a:endParaRPr lang="es-ES" sz="105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28" name="27 Llamada con línea 1 (borde y barra de énfasis)"/>
          <p:cNvSpPr/>
          <p:nvPr/>
        </p:nvSpPr>
        <p:spPr>
          <a:xfrm flipH="1">
            <a:off x="1187530" y="3122413"/>
            <a:ext cx="1506998" cy="529487"/>
          </a:xfrm>
          <a:prstGeom prst="accentBorderCallout1">
            <a:avLst>
              <a:gd name="adj1" fmla="val 7110"/>
              <a:gd name="adj2" fmla="val -5522"/>
              <a:gd name="adj3" fmla="val 11643"/>
              <a:gd name="adj4" fmla="val -118337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1999</a:t>
            </a:r>
          </a:p>
          <a:p>
            <a:pPr algn="ctr"/>
            <a:r>
              <a:rPr lang="es-ES" sz="1050" b="1" dirty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EL SALVADOR</a:t>
            </a:r>
          </a:p>
        </p:txBody>
      </p:sp>
      <p:grpSp>
        <p:nvGrpSpPr>
          <p:cNvPr id="12" name="11 Grupo"/>
          <p:cNvGrpSpPr/>
          <p:nvPr/>
        </p:nvGrpSpPr>
        <p:grpSpPr>
          <a:xfrm>
            <a:off x="2840751" y="3756637"/>
            <a:ext cx="2331888" cy="1386861"/>
            <a:chOff x="2840751" y="3756637"/>
            <a:chExt cx="2331888" cy="1386861"/>
          </a:xfrm>
        </p:grpSpPr>
        <p:sp>
          <p:nvSpPr>
            <p:cNvPr id="26" name="25 Llamada con línea 1 (borde y barra de énfasis)"/>
            <p:cNvSpPr/>
            <p:nvPr/>
          </p:nvSpPr>
          <p:spPr>
            <a:xfrm flipH="1">
              <a:off x="2840751" y="4452845"/>
              <a:ext cx="1775165" cy="690653"/>
            </a:xfrm>
            <a:prstGeom prst="accentBorderCallout1">
              <a:avLst>
                <a:gd name="adj1" fmla="val 7110"/>
                <a:gd name="adj2" fmla="val -5522"/>
                <a:gd name="adj3" fmla="val -130865"/>
                <a:gd name="adj4" fmla="val -28230"/>
              </a:avLst>
            </a:prstGeom>
            <a:noFill/>
            <a:ln w="3175">
              <a:solidFill>
                <a:srgbClr val="C00000"/>
              </a:solidFill>
              <a:headEnd type="oval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b="1" dirty="0">
                  <a:solidFill>
                    <a:schemeClr val="bg1">
                      <a:lumMod val="65000"/>
                      <a:lumOff val="35000"/>
                    </a:schemeClr>
                  </a:solidFill>
                  <a:latin typeface="Arial Black" panose="020B0A04020102020204" pitchFamily="34" charset="0"/>
                  <a:ea typeface="Microsoft JhengHei" panose="020B0604030504040204" pitchFamily="34" charset="-120"/>
                </a:rPr>
                <a:t>1997</a:t>
              </a:r>
            </a:p>
            <a:p>
              <a:pPr algn="ctr"/>
              <a:r>
                <a:rPr lang="es-ES" sz="1050" b="1" dirty="0" smtClean="0">
                  <a:solidFill>
                    <a:srgbClr val="C00000"/>
                  </a:solidFill>
                  <a:latin typeface="Arial Black" panose="020B0A04020102020204" pitchFamily="34" charset="0"/>
                  <a:ea typeface="Microsoft JhengHei" panose="020B0604030504040204" pitchFamily="34" charset="-120"/>
                </a:rPr>
                <a:t>PERU, VENEZUELA E URUGUAI</a:t>
              </a:r>
              <a:endParaRPr lang="es-ES" sz="1050" b="1" dirty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endParaRPr>
            </a:p>
          </p:txBody>
        </p:sp>
        <p:cxnSp>
          <p:nvCxnSpPr>
            <p:cNvPr id="29" name="28 Conector recto"/>
            <p:cNvCxnSpPr/>
            <p:nvPr/>
          </p:nvCxnSpPr>
          <p:spPr>
            <a:xfrm flipH="1">
              <a:off x="4716021" y="3926855"/>
              <a:ext cx="456618" cy="560590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30 Conector recto"/>
            <p:cNvCxnSpPr/>
            <p:nvPr/>
          </p:nvCxnSpPr>
          <p:spPr>
            <a:xfrm flipH="1">
              <a:off x="4719910" y="3756637"/>
              <a:ext cx="158510" cy="738905"/>
            </a:xfrm>
            <a:prstGeom prst="lin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3" name="32 Llamada con línea 1 (borde y barra de énfasis)"/>
          <p:cNvSpPr/>
          <p:nvPr/>
        </p:nvSpPr>
        <p:spPr>
          <a:xfrm flipH="1">
            <a:off x="2302671" y="3926855"/>
            <a:ext cx="1179215" cy="461332"/>
          </a:xfrm>
          <a:prstGeom prst="accentBorderCallout1">
            <a:avLst>
              <a:gd name="adj1" fmla="val 884"/>
              <a:gd name="adj2" fmla="val -2082"/>
              <a:gd name="adj3" fmla="val -55591"/>
              <a:gd name="adj4" fmla="val -119223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2008</a:t>
            </a:r>
          </a:p>
          <a:p>
            <a:pPr algn="ctr"/>
            <a:r>
              <a:rPr lang="es-ES" sz="105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EQUADOR</a:t>
            </a:r>
            <a:endParaRPr lang="es-ES" sz="105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34" name="33 Llamada con línea 1 (borde y barra de énfasis)"/>
          <p:cNvSpPr/>
          <p:nvPr/>
        </p:nvSpPr>
        <p:spPr>
          <a:xfrm>
            <a:off x="5951604" y="3655530"/>
            <a:ext cx="3091730" cy="634287"/>
          </a:xfrm>
          <a:prstGeom prst="accentBorderCallout1">
            <a:avLst>
              <a:gd name="adj1" fmla="val 7110"/>
              <a:gd name="adj2" fmla="val -5522"/>
              <a:gd name="adj3" fmla="val 49918"/>
              <a:gd name="adj4" fmla="val -14988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2010</a:t>
            </a:r>
          </a:p>
          <a:p>
            <a:pPr algn="ctr"/>
            <a:r>
              <a:rPr lang="es-ES" sz="105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ACORDO ESTRATÉGICO COM O BANCO DO BRASIL (BRASIL)</a:t>
            </a:r>
            <a:endParaRPr lang="es-ES" sz="105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35" name="34 Llamada con línea 1 (borde y barra de énfasis)"/>
          <p:cNvSpPr/>
          <p:nvPr/>
        </p:nvSpPr>
        <p:spPr>
          <a:xfrm flipH="1">
            <a:off x="261002" y="1419590"/>
            <a:ext cx="2631278" cy="772468"/>
          </a:xfrm>
          <a:prstGeom prst="accentBorderCallout1">
            <a:avLst>
              <a:gd name="adj1" fmla="val 7110"/>
              <a:gd name="adj2" fmla="val -5522"/>
              <a:gd name="adj3" fmla="val 220894"/>
              <a:gd name="adj4" fmla="val -61712"/>
            </a:avLst>
          </a:prstGeom>
          <a:noFill/>
          <a:ln w="3175">
            <a:solidFill>
              <a:srgbClr val="C00000"/>
            </a:solidFill>
            <a:headEnd type="oval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2012</a:t>
            </a:r>
            <a:endParaRPr lang="es-ES" b="1" dirty="0">
              <a:solidFill>
                <a:schemeClr val="bg1">
                  <a:lumMod val="65000"/>
                  <a:lumOff val="35000"/>
                </a:schemeClr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  <a:p>
            <a:pPr algn="ctr"/>
            <a:r>
              <a:rPr lang="es-ES" sz="1050" b="1" dirty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COMPRA GRUPO MUNDIAL </a:t>
            </a:r>
            <a:r>
              <a:rPr lang="es-ES" sz="105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NA </a:t>
            </a:r>
            <a:r>
              <a:rPr lang="es-ES" sz="1050" b="1" dirty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ÁMERICA CENTRAL</a:t>
            </a:r>
          </a:p>
        </p:txBody>
      </p:sp>
    </p:spTree>
    <p:extLst>
      <p:ext uri="{BB962C8B-B14F-4D97-AF65-F5344CB8AC3E}">
        <p14:creationId xmlns:p14="http://schemas.microsoft.com/office/powerpoint/2010/main" val="25765689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  <p:bldP spid="20" grpId="0" animBg="1"/>
      <p:bldP spid="21" grpId="0" animBg="1"/>
      <p:bldP spid="27" grpId="0" animBg="1"/>
      <p:bldP spid="28" grpId="0" animBg="1"/>
      <p:bldP spid="33" grpId="0" animBg="1"/>
      <p:bldP spid="34" grpId="0" animBg="1"/>
      <p:bldP spid="3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79388" y="4621504"/>
            <a:ext cx="2133600" cy="274637"/>
          </a:xfrm>
        </p:spPr>
        <p:txBody>
          <a:bodyPr/>
          <a:lstStyle/>
          <a:p>
            <a:pPr>
              <a:defRPr/>
            </a:pPr>
            <a:fld id="{9BC39342-87C7-41D2-A40F-3794DEE1B8C6}" type="slidenum">
              <a:rPr lang="es-ES" smtClean="0">
                <a:solidFill>
                  <a:srgbClr val="FFFFFF"/>
                </a:solidFill>
              </a:rPr>
              <a:pPr>
                <a:defRPr/>
              </a:pPr>
              <a:t>15</a:t>
            </a:fld>
            <a:endParaRPr lang="es-ES">
              <a:solidFill>
                <a:srgbClr val="FFFFFF"/>
              </a:solidFill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MAPFRE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Latam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3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11" name="2 Marcador de número de diapositiva"/>
          <p:cNvSpPr txBox="1">
            <a:spLocks/>
          </p:cNvSpPr>
          <p:nvPr/>
        </p:nvSpPr>
        <p:spPr bwMode="auto">
          <a:xfrm>
            <a:off x="1588" y="487521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pPr eaLnBrk="1" hangingPunct="1"/>
              <a:t>15</a:t>
            </a:fld>
            <a:endParaRPr lang="es-ES" altLang="es-ES" sz="1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73" name="Text Box 13"/>
          <p:cNvSpPr txBox="1">
            <a:spLocks noChangeArrowheads="1"/>
          </p:cNvSpPr>
          <p:nvPr/>
        </p:nvSpPr>
        <p:spPr bwMode="auto">
          <a:xfrm>
            <a:off x="1004615" y="970205"/>
            <a:ext cx="3218088" cy="3785652"/>
          </a:xfrm>
          <a:prstGeom prst="rect">
            <a:avLst/>
          </a:prstGeom>
          <a:noFill/>
          <a:ln w="19050">
            <a:noFill/>
            <a:prstDash val="sysDot"/>
            <a:miter lim="800000"/>
            <a:headEnd/>
            <a:tailEnd/>
          </a:ln>
          <a:extLst/>
        </p:spPr>
        <p:txBody>
          <a:bodyPr wrap="square">
            <a:spAutoFit/>
          </a:bodyPr>
          <a:lstStyle>
            <a:lvl1pPr marL="342900" indent="-3429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80975" indent="-180975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marL="0" lvl="2" indent="0" algn="r" eaLnBrk="1" hangingPunct="1">
              <a:buClr>
                <a:srgbClr val="FF7267"/>
              </a:buClr>
              <a:defRPr/>
            </a:pPr>
            <a:r>
              <a:rPr lang="es-ES_tradnl" sz="12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  <a:cs typeface="ヒラギノ角ゴ ProN W3"/>
                <a:sym typeface="Gill Sans"/>
              </a:rPr>
              <a:t>AMÉRICA LATINA e CENTRAL</a:t>
            </a:r>
          </a:p>
          <a:p>
            <a:pPr marL="0" lvl="2" indent="0" algn="r" eaLnBrk="1" hangingPunct="1">
              <a:buClr>
                <a:srgbClr val="FF7267"/>
              </a:buClr>
              <a:defRPr/>
            </a:pPr>
            <a:endParaRPr lang="es-ES_tradnl" sz="1200" b="1" dirty="0" smtClean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  <a:cs typeface="ヒラギノ角ゴ ProN W3"/>
              <a:sym typeface="Gill Sans"/>
            </a:endParaRP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Argentina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BB MAPFRE 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Brasil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</a:t>
            </a:r>
            <a:r>
              <a:rPr lang="es-ES_tradnl" sz="1200" dirty="0" err="1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Colômbia</a:t>
            </a:r>
            <a:endParaRPr lang="es-ES_tradnl" sz="1200" dirty="0" smtClean="0">
              <a:solidFill>
                <a:srgbClr val="7F7F7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ヒラギノ角ゴ ProN W3"/>
              <a:sym typeface="Gill Sans"/>
            </a:endParaRP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 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Costa Rica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Chile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 </a:t>
            </a:r>
            <a:r>
              <a:rPr lang="es-ES_tradnl" sz="1200" dirty="0" err="1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Equador</a:t>
            </a:r>
            <a:endParaRPr lang="es-ES_tradnl" sz="1200" dirty="0" smtClean="0">
              <a:solidFill>
                <a:srgbClr val="7F7F7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ヒラギノ角ゴ ProN W3"/>
              <a:sym typeface="Gill Sans"/>
            </a:endParaRP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El Salvador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Guatemala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 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Honduras 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México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 </a:t>
            </a:r>
            <a:r>
              <a:rPr lang="es-ES_tradnl" sz="1200" dirty="0" err="1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Nicarágua</a:t>
            </a:r>
            <a:endParaRPr lang="es-ES_tradnl" sz="1200" dirty="0">
              <a:solidFill>
                <a:srgbClr val="7F7F7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ヒラギノ角ゴ ProN W3"/>
              <a:sym typeface="Gill Sans"/>
            </a:endParaRP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 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Panamá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</a:t>
            </a:r>
            <a:r>
              <a:rPr lang="es-ES_tradnl" sz="1200" dirty="0" err="1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Paraguai</a:t>
            </a:r>
            <a:endParaRPr lang="es-ES_tradnl" sz="1200" dirty="0">
              <a:solidFill>
                <a:srgbClr val="7F7F7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ヒラギノ角ゴ ProN W3"/>
              <a:sym typeface="Gill Sans"/>
            </a:endParaRP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</a:t>
            </a:r>
            <a:r>
              <a:rPr lang="es-ES_tradnl" sz="1200" dirty="0" err="1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Peru</a:t>
            </a:r>
            <a:endParaRPr lang="es-ES_tradnl" sz="1200" dirty="0">
              <a:solidFill>
                <a:srgbClr val="7F7F7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ヒラギノ角ゴ ProN W3"/>
              <a:sym typeface="Gill Sans"/>
            </a:endParaRP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Porto 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Rico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 BHD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Rep. Dominicana</a:t>
            </a: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</a:t>
            </a:r>
            <a:r>
              <a:rPr lang="es-ES_tradnl" sz="1200" dirty="0" err="1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Uruguai</a:t>
            </a:r>
            <a:endParaRPr lang="es-ES_tradnl" sz="1200" dirty="0">
              <a:solidFill>
                <a:srgbClr val="7F7F7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ヒラギノ角ゴ ProN W3"/>
              <a:sym typeface="Gill Sans"/>
            </a:endParaRPr>
          </a:p>
          <a:p>
            <a:pPr marL="182563" lvl="2" indent="0" algn="r" eaLnBrk="1" hangingPunct="1">
              <a:buClr>
                <a:srgbClr val="FF7267"/>
              </a:buClr>
              <a:defRPr/>
            </a:pPr>
            <a:r>
              <a:rPr lang="es-ES_tradnl" sz="1200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MAPFRE</a:t>
            </a:r>
            <a:r>
              <a:rPr lang="es-ES_tradnl" sz="1200" dirty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 </a:t>
            </a:r>
            <a:r>
              <a:rPr lang="es-ES_tradnl" sz="1200" dirty="0" smtClean="0">
                <a:solidFill>
                  <a:srgbClr val="7F7F7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cs typeface="ヒラギノ角ゴ ProN W3"/>
                <a:sym typeface="Gill Sans"/>
              </a:rPr>
              <a:t>Venezuela</a:t>
            </a:r>
            <a:endParaRPr lang="es-ES_tradnl" sz="1200" dirty="0">
              <a:solidFill>
                <a:srgbClr val="7F7F7F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cs typeface="ヒラギノ角ゴ ProN W3"/>
              <a:sym typeface="Gill Sans"/>
            </a:endParaRPr>
          </a:p>
        </p:txBody>
      </p:sp>
      <p:sp>
        <p:nvSpPr>
          <p:cNvPr id="2" name="1 CuadroTexto"/>
          <p:cNvSpPr txBox="1"/>
          <p:nvPr/>
        </p:nvSpPr>
        <p:spPr>
          <a:xfrm>
            <a:off x="4491836" y="2564914"/>
            <a:ext cx="4472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15.228</a:t>
            </a:r>
            <a:r>
              <a:rPr lang="es-ES" sz="2400" b="1" dirty="0" smtClean="0">
                <a:solidFill>
                  <a:srgbClr val="C00000"/>
                </a:solidFill>
                <a:latin typeface="+mj-lt"/>
              </a:rPr>
              <a:t> EMPREGADOS</a:t>
            </a:r>
            <a:endParaRPr lang="es-E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4" name="73 CuadroTexto"/>
          <p:cNvSpPr txBox="1"/>
          <p:nvPr/>
        </p:nvSpPr>
        <p:spPr>
          <a:xfrm>
            <a:off x="4602551" y="3160044"/>
            <a:ext cx="4012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2.079</a:t>
            </a:r>
            <a:r>
              <a:rPr lang="es-ES" sz="2400" b="1" dirty="0" smtClean="0">
                <a:solidFill>
                  <a:srgbClr val="C00000"/>
                </a:solidFill>
                <a:latin typeface="+mj-lt"/>
              </a:rPr>
              <a:t> ESCRITÓRIOS </a:t>
            </a:r>
            <a:endParaRPr lang="es-E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6" name="75 CuadroTexto"/>
          <p:cNvSpPr txBox="1"/>
          <p:nvPr/>
        </p:nvSpPr>
        <p:spPr>
          <a:xfrm>
            <a:off x="4355970" y="1979309"/>
            <a:ext cx="48885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4000" b="1" spc="50" dirty="0" smtClean="0">
                <a:solidFill>
                  <a:srgbClr val="C00000"/>
                </a:solidFill>
                <a:latin typeface="Arial Black" panose="020B0A04020102020204" pitchFamily="34" charset="0"/>
              </a:rPr>
              <a:t>18</a:t>
            </a:r>
            <a:r>
              <a:rPr lang="es-ES" sz="2400" b="1" dirty="0" smtClean="0">
                <a:solidFill>
                  <a:srgbClr val="C00000"/>
                </a:solidFill>
                <a:latin typeface="+mj-lt"/>
              </a:rPr>
              <a:t> PAÍSES</a:t>
            </a:r>
            <a:endParaRPr lang="es-ES" sz="2400" b="1" dirty="0">
              <a:solidFill>
                <a:srgbClr val="C00000"/>
              </a:solidFill>
              <a:latin typeface="+mj-lt"/>
            </a:endParaRPr>
          </a:p>
        </p:txBody>
      </p:sp>
      <p:sp>
        <p:nvSpPr>
          <p:cNvPr id="75" name="74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9" name="8 Conector recto"/>
          <p:cNvCxnSpPr/>
          <p:nvPr/>
        </p:nvCxnSpPr>
        <p:spPr>
          <a:xfrm>
            <a:off x="4471525" y="1059540"/>
            <a:ext cx="0" cy="3561964"/>
          </a:xfrm>
          <a:prstGeom prst="line">
            <a:avLst/>
          </a:prstGeom>
          <a:ln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78853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 Grupo"/>
          <p:cNvGrpSpPr>
            <a:grpSpLocks/>
          </p:cNvGrpSpPr>
          <p:nvPr/>
        </p:nvGrpSpPr>
        <p:grpSpPr bwMode="auto">
          <a:xfrm>
            <a:off x="501115" y="1707632"/>
            <a:ext cx="8642351" cy="1477328"/>
            <a:chOff x="813495" y="1670115"/>
            <a:chExt cx="6566085" cy="1970432"/>
          </a:xfrm>
        </p:grpSpPr>
        <p:sp>
          <p:nvSpPr>
            <p:cNvPr id="9221" name="Rectangle 6"/>
            <p:cNvSpPr>
              <a:spLocks/>
            </p:cNvSpPr>
            <p:nvPr/>
          </p:nvSpPr>
          <p:spPr bwMode="gray">
            <a:xfrm>
              <a:off x="813495" y="1670115"/>
              <a:ext cx="557794" cy="197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4</a:t>
              </a:r>
              <a:endParaRPr lang="en-US" sz="9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  <p:sp>
          <p:nvSpPr>
            <p:cNvPr id="9222" name="Rectangle 7"/>
            <p:cNvSpPr>
              <a:spLocks/>
            </p:cNvSpPr>
            <p:nvPr/>
          </p:nvSpPr>
          <p:spPr bwMode="gray">
            <a:xfrm>
              <a:off x="1499134" y="2534526"/>
              <a:ext cx="5880446" cy="2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spcBef>
                  <a:spcPts val="663"/>
                </a:spcBef>
              </a:pPr>
              <a:r>
                <a:rPr lang="en-US" sz="36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Ranking de </a:t>
              </a:r>
              <a:r>
                <a:rPr lang="en-US" sz="3600" b="1" dirty="0" err="1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grupos</a:t>
              </a:r>
              <a:r>
                <a:rPr lang="en-US" sz="36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seguradores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na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LATAM (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não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r>
                <a:rPr lang="en-US" sz="3600" b="1" dirty="0" err="1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vida</a:t>
              </a:r>
              <a:r>
                <a:rPr lang="en-US" sz="36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)</a:t>
              </a:r>
            </a:p>
          </p:txBody>
        </p:sp>
      </p:grpSp>
      <p:sp>
        <p:nvSpPr>
          <p:cNvPr id="31" name="2 Marcador de número de diapositiva"/>
          <p:cNvSpPr txBox="1">
            <a:spLocks/>
          </p:cNvSpPr>
          <p:nvPr/>
        </p:nvSpPr>
        <p:spPr bwMode="auto">
          <a:xfrm>
            <a:off x="1588" y="4875215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1" hangingPunct="1"/>
              <a:t>16</a:t>
            </a:fld>
            <a:endParaRPr lang="es-ES" altLang="es-E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90237" y="627480"/>
            <a:ext cx="345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FFFFFF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confiança</a:t>
            </a:r>
            <a:endParaRPr lang="es-ES" sz="1200" dirty="0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403560" y="3291850"/>
            <a:ext cx="774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419306" y="3507880"/>
            <a:ext cx="5724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71" y="175524"/>
            <a:ext cx="2118446" cy="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028840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4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8" name="2 Marcador de número de diapositiva"/>
          <p:cNvSpPr txBox="1">
            <a:spLocks/>
          </p:cNvSpPr>
          <p:nvPr/>
        </p:nvSpPr>
        <p:spPr bwMode="auto">
          <a:xfrm>
            <a:off x="1588" y="4875213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C00000"/>
                </a:solidFill>
                <a:latin typeface="Calibri" pitchFamily="34" charset="0"/>
                <a:cs typeface="Calibri" pitchFamily="34" charset="0"/>
              </a:rPr>
              <a:pPr eaLnBrk="1" hangingPunct="1"/>
              <a:t>17</a:t>
            </a:fld>
            <a:endParaRPr lang="es-ES" altLang="es-ES" sz="1000" dirty="0" smtClean="0">
              <a:solidFill>
                <a:srgbClr val="C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Ranking de grupos seguradores na América Latina 2014 NÃO VIDA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1657690" y="4895154"/>
            <a:ext cx="72303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Fonte</a:t>
            </a:r>
            <a:r>
              <a:rPr lang="es-E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 : </a:t>
            </a:r>
            <a:r>
              <a:rPr lang="es-ES" sz="8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FUNDACIÓN MAPFRE (Ranking de grupos seguradores da América Latina 2014)</a:t>
            </a:r>
            <a:endParaRPr lang="es-ES" sz="800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2" name="1 Objeto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76415291"/>
              </p:ext>
            </p:extLst>
          </p:nvPr>
        </p:nvGraphicFramePr>
        <p:xfrm>
          <a:off x="939800" y="914208"/>
          <a:ext cx="7088188" cy="3922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9" name="Hoja de cálculo" r:id="rId4" imgW="12249279" imgH="6781811" progId="Excel.Sheet.12">
                  <p:embed/>
                </p:oleObj>
              </mc:Choice>
              <mc:Fallback>
                <p:oleObj name="Hoja de cálculo" r:id="rId4" imgW="12249279" imgH="6781811" progId="Excel.Sheet.12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39800" y="914208"/>
                        <a:ext cx="7088188" cy="3922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5464227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 Grupo"/>
          <p:cNvGrpSpPr>
            <a:grpSpLocks/>
          </p:cNvGrpSpPr>
          <p:nvPr/>
        </p:nvGrpSpPr>
        <p:grpSpPr bwMode="auto">
          <a:xfrm>
            <a:off x="501115" y="1707632"/>
            <a:ext cx="8642351" cy="1477328"/>
            <a:chOff x="813495" y="1670115"/>
            <a:chExt cx="6566085" cy="1970432"/>
          </a:xfrm>
        </p:grpSpPr>
        <p:sp>
          <p:nvSpPr>
            <p:cNvPr id="9221" name="Rectangle 6"/>
            <p:cNvSpPr>
              <a:spLocks/>
            </p:cNvSpPr>
            <p:nvPr/>
          </p:nvSpPr>
          <p:spPr bwMode="gray">
            <a:xfrm>
              <a:off x="813495" y="1670115"/>
              <a:ext cx="557794" cy="197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5</a:t>
              </a:r>
              <a:endParaRPr lang="en-US" sz="9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  <p:sp>
          <p:nvSpPr>
            <p:cNvPr id="9222" name="Rectangle 7"/>
            <p:cNvSpPr>
              <a:spLocks/>
            </p:cNvSpPr>
            <p:nvPr/>
          </p:nvSpPr>
          <p:spPr bwMode="gray">
            <a:xfrm>
              <a:off x="1499134" y="2534526"/>
              <a:ext cx="5880446" cy="2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spcBef>
                  <a:spcPts val="663"/>
                </a:spcBef>
              </a:pP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Que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riscos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enfrentamos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r>
                <a:rPr lang="en-US" sz="36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?</a:t>
              </a:r>
            </a:p>
          </p:txBody>
        </p:sp>
      </p:grpSp>
      <p:sp>
        <p:nvSpPr>
          <p:cNvPr id="31" name="2 Marcador de número de diapositiva"/>
          <p:cNvSpPr txBox="1">
            <a:spLocks/>
          </p:cNvSpPr>
          <p:nvPr/>
        </p:nvSpPr>
        <p:spPr bwMode="auto">
          <a:xfrm>
            <a:off x="1588" y="4875215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1" hangingPunct="1"/>
              <a:t>18</a:t>
            </a:fld>
            <a:endParaRPr lang="es-ES" altLang="es-E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90237" y="627480"/>
            <a:ext cx="345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FFFFFF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confiança</a:t>
            </a:r>
            <a:endParaRPr lang="es-ES" sz="1200" dirty="0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403560" y="3291850"/>
            <a:ext cx="774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419306" y="3507880"/>
            <a:ext cx="5724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71" y="175524"/>
            <a:ext cx="2118446" cy="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35875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670" y="4868863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19</a:t>
            </a:fld>
            <a:endParaRPr lang="es-ES" b="0" dirty="0"/>
          </a:p>
        </p:txBody>
      </p:sp>
      <p:sp>
        <p:nvSpPr>
          <p:cNvPr id="3" name="2 Marcador de texto"/>
          <p:cNvSpPr txBox="1">
            <a:spLocks/>
          </p:cNvSpPr>
          <p:nvPr/>
        </p:nvSpPr>
        <p:spPr bwMode="auto">
          <a:xfrm>
            <a:off x="672448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Que riscos de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negócio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enfrentamos?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8" name="2 Marcador de contenido"/>
          <p:cNvSpPr txBox="1">
            <a:spLocks/>
          </p:cNvSpPr>
          <p:nvPr/>
        </p:nvSpPr>
        <p:spPr>
          <a:xfrm>
            <a:off x="5724160" y="1563610"/>
            <a:ext cx="3419839" cy="2492990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endParaRPr lang="en-US" sz="1400" b="1" dirty="0">
              <a:solidFill>
                <a:srgbClr val="B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0975" indent="-180975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RISCOS</a:t>
            </a:r>
            <a:r>
              <a:rPr lang="en-US" sz="12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4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DERIVADOS da GESTÃO DE SINISTROS</a:t>
            </a:r>
          </a:p>
          <a:p>
            <a:pPr marL="180975" indent="-180975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RISCOS</a:t>
            </a:r>
            <a:r>
              <a:rPr lang="en-US" sz="12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4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DERIVADOS DE COBERTURAS DE ACUMULAÇÃO</a:t>
            </a:r>
          </a:p>
          <a:p>
            <a:pPr marL="180975" indent="-180975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2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RISCOS </a:t>
            </a:r>
            <a:r>
              <a:rPr lang="en-US" sz="14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CATASTRÓFICO</a:t>
            </a:r>
            <a:r>
              <a:rPr lang="en-US" sz="1400" b="1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S</a:t>
            </a:r>
          </a:p>
        </p:txBody>
      </p:sp>
      <p:sp>
        <p:nvSpPr>
          <p:cNvPr id="9" name="8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5</a:t>
            </a:r>
          </a:p>
        </p:txBody>
      </p:sp>
      <p:sp>
        <p:nvSpPr>
          <p:cNvPr id="7" name="2 Marcador de contenido"/>
          <p:cNvSpPr txBox="1">
            <a:spLocks/>
          </p:cNvSpPr>
          <p:nvPr/>
        </p:nvSpPr>
        <p:spPr>
          <a:xfrm>
            <a:off x="10670" y="2024245"/>
            <a:ext cx="3337160" cy="184665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80975" indent="-180975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05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RISCOS</a:t>
            </a:r>
            <a:r>
              <a:rPr lang="en-US" sz="105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4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OPERACIONAIS</a:t>
            </a:r>
            <a:endParaRPr lang="en-US" sz="1400" b="1" dirty="0">
              <a:solidFill>
                <a:srgbClr val="B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  <a:p>
            <a:pPr marL="180975" indent="-180975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05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RISCOS</a:t>
            </a:r>
            <a:r>
              <a:rPr lang="en-US" sz="105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4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REGULATÓRIOS </a:t>
            </a:r>
            <a:r>
              <a:rPr lang="en-US" sz="105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CADA </a:t>
            </a:r>
            <a:r>
              <a:rPr lang="en-US" sz="1050" b="1" dirty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PAÍS</a:t>
            </a:r>
          </a:p>
          <a:p>
            <a:pPr marL="180975" indent="-180975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1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RISCOS</a:t>
            </a:r>
            <a:r>
              <a:rPr lang="en-US" sz="11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</a:t>
            </a:r>
            <a:r>
              <a:rPr lang="en-US" sz="11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</a:t>
            </a:r>
            <a:r>
              <a:rPr lang="en-US" sz="1400" b="1" dirty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WORDINGS</a:t>
            </a:r>
          </a:p>
          <a:p>
            <a:pPr marL="180975" indent="-180975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Font typeface="Wingdings" pitchFamily="2" charset="2"/>
              <a:buChar char="ü"/>
            </a:pPr>
            <a:r>
              <a:rPr lang="en-US" sz="1100" b="1" dirty="0" smtClean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RISCOS </a:t>
            </a:r>
            <a:r>
              <a:rPr lang="en-US" sz="1100" b="1" dirty="0">
                <a:solidFill>
                  <a:schemeClr val="bg1">
                    <a:lumMod val="50000"/>
                    <a:lumOff val="50000"/>
                  </a:scheme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DE </a:t>
            </a:r>
            <a:r>
              <a:rPr lang="en-US" sz="1400" b="1" dirty="0" smtClean="0">
                <a:solidFill>
                  <a:srgbClr val="B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ENGENHARIA</a:t>
            </a:r>
            <a:endParaRPr lang="en-US" sz="1400" b="1" dirty="0">
              <a:solidFill>
                <a:srgbClr val="B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11" name="10 Decisión"/>
          <p:cNvSpPr/>
          <p:nvPr/>
        </p:nvSpPr>
        <p:spPr>
          <a:xfrm>
            <a:off x="3213412" y="794454"/>
            <a:ext cx="2798788" cy="4328594"/>
          </a:xfrm>
          <a:prstGeom prst="flowChartDecision">
            <a:avLst/>
          </a:prstGeom>
          <a:blipFill dpi="0"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8715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 Grupo"/>
          <p:cNvGrpSpPr>
            <a:grpSpLocks/>
          </p:cNvGrpSpPr>
          <p:nvPr/>
        </p:nvGrpSpPr>
        <p:grpSpPr bwMode="auto">
          <a:xfrm>
            <a:off x="501115" y="1707632"/>
            <a:ext cx="6015155" cy="1477328"/>
            <a:chOff x="813495" y="1670115"/>
            <a:chExt cx="6566085" cy="1970432"/>
          </a:xfrm>
        </p:grpSpPr>
        <p:sp>
          <p:nvSpPr>
            <p:cNvPr id="9221" name="Rectangle 6"/>
            <p:cNvSpPr>
              <a:spLocks/>
            </p:cNvSpPr>
            <p:nvPr/>
          </p:nvSpPr>
          <p:spPr bwMode="gray">
            <a:xfrm>
              <a:off x="813495" y="1670115"/>
              <a:ext cx="734074" cy="197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1</a:t>
              </a:r>
              <a:endParaRPr lang="en-US" sz="9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  <p:sp>
          <p:nvSpPr>
            <p:cNvPr id="9222" name="Rectangle 7"/>
            <p:cNvSpPr>
              <a:spLocks/>
            </p:cNvSpPr>
            <p:nvPr/>
          </p:nvSpPr>
          <p:spPr bwMode="gray">
            <a:xfrm>
              <a:off x="1679988" y="2534526"/>
              <a:ext cx="5699592" cy="2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spcBef>
                  <a:spcPts val="663"/>
                </a:spcBef>
              </a:pP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Situação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r>
                <a:rPr lang="en-US" sz="3600" b="1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econômica</a:t>
              </a:r>
              <a:r>
                <a:rPr lang="en-US" sz="3600" b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br>
                <a:rPr lang="en-US" sz="3600" b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</a:br>
              <a:r>
                <a:rPr lang="en-US" sz="3600" b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na 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LATAM</a:t>
              </a:r>
              <a:endParaRPr lang="en-US" sz="3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</p:grpSp>
      <p:sp>
        <p:nvSpPr>
          <p:cNvPr id="31" name="2 Marcador de número de diapositiva"/>
          <p:cNvSpPr txBox="1">
            <a:spLocks/>
          </p:cNvSpPr>
          <p:nvPr/>
        </p:nvSpPr>
        <p:spPr bwMode="auto">
          <a:xfrm>
            <a:off x="1588" y="4875215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1" hangingPunct="1"/>
              <a:t>2</a:t>
            </a:fld>
            <a:endParaRPr lang="es-ES" altLang="es-E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90237" y="627480"/>
            <a:ext cx="345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FFFFFF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confiança</a:t>
            </a:r>
            <a:endParaRPr lang="es-ES" sz="1200" dirty="0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2300" y="221667"/>
            <a:ext cx="2118446" cy="467878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1403560" y="3291850"/>
            <a:ext cx="774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419306" y="3507880"/>
            <a:ext cx="5724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62068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" name="31 Grupo"/>
          <p:cNvGrpSpPr/>
          <p:nvPr/>
        </p:nvGrpSpPr>
        <p:grpSpPr>
          <a:xfrm>
            <a:off x="5277505" y="1289956"/>
            <a:ext cx="1152000" cy="493430"/>
            <a:chOff x="9852529" y="1280432"/>
            <a:chExt cx="1241637" cy="492876"/>
          </a:xfrm>
          <a:solidFill>
            <a:schemeClr val="bg1">
              <a:lumMod val="50000"/>
              <a:lumOff val="50000"/>
            </a:schemeClr>
          </a:solidFill>
        </p:grpSpPr>
        <p:sp>
          <p:nvSpPr>
            <p:cNvPr id="158" name="157 CuadroTexto"/>
            <p:cNvSpPr txBox="1"/>
            <p:nvPr/>
          </p:nvSpPr>
          <p:spPr>
            <a:xfrm>
              <a:off x="9895285" y="1280432"/>
              <a:ext cx="1198881" cy="461146"/>
            </a:xfrm>
            <a:prstGeom prst="rect">
              <a:avLst/>
            </a:prstGeom>
            <a:noFill/>
            <a:ln>
              <a:solidFill>
                <a:srgbClr val="8E8450"/>
              </a:solidFill>
            </a:ln>
          </p:spPr>
          <p:txBody>
            <a:bodyPr wrap="square" rtlCol="0">
              <a:spAutoFit/>
            </a:bodyPr>
            <a:lstStyle>
              <a:defPPr>
                <a:defRPr lang="es-ES"/>
              </a:defPPr>
              <a:lvl1pPr marL="273050" algn="ctr">
                <a:defRPr sz="800" b="1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defRPr>
              </a:lvl1pPr>
            </a:lstStyle>
            <a:p>
              <a:r>
                <a:rPr lang="es-ES" dirty="0"/>
                <a:t>MAPFRE</a:t>
              </a:r>
            </a:p>
            <a:p>
              <a:r>
                <a:rPr lang="es-ES" dirty="0"/>
                <a:t> </a:t>
              </a:r>
              <a:r>
                <a:rPr lang="es-ES" dirty="0" err="1" smtClean="0"/>
                <a:t>Peru</a:t>
              </a:r>
              <a:endParaRPr lang="es-ES" dirty="0"/>
            </a:p>
            <a:p>
              <a:r>
                <a:rPr lang="es-ES" dirty="0"/>
                <a:t> Cía. Local </a:t>
              </a:r>
            </a:p>
          </p:txBody>
        </p:sp>
        <p:pic>
          <p:nvPicPr>
            <p:cNvPr id="13" name="12 Imagen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2529" y="1305308"/>
              <a:ext cx="604997" cy="468000"/>
            </a:xfrm>
            <a:prstGeom prst="rect">
              <a:avLst/>
            </a:prstGeom>
            <a:noFill/>
          </p:spPr>
        </p:pic>
      </p:grpSp>
      <p:sp>
        <p:nvSpPr>
          <p:cNvPr id="133" name="Rectangle 60"/>
          <p:cNvSpPr>
            <a:spLocks/>
          </p:cNvSpPr>
          <p:nvPr/>
        </p:nvSpPr>
        <p:spPr bwMode="auto">
          <a:xfrm>
            <a:off x="709838" y="848140"/>
            <a:ext cx="4591793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Solução</a:t>
            </a: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para o </a:t>
            </a:r>
            <a:r>
              <a:rPr lang="en-GB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Cliente</a:t>
            </a: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: </a:t>
            </a:r>
            <a:r>
              <a:rPr lang="en-GB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Programa</a:t>
            </a: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Internacional</a:t>
            </a: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endParaRPr lang="en-GB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grpSp>
        <p:nvGrpSpPr>
          <p:cNvPr id="71" name="70 Grupo"/>
          <p:cNvGrpSpPr/>
          <p:nvPr/>
        </p:nvGrpSpPr>
        <p:grpSpPr>
          <a:xfrm>
            <a:off x="683460" y="1285965"/>
            <a:ext cx="1080150" cy="464511"/>
            <a:chOff x="1571706" y="0"/>
            <a:chExt cx="1755483" cy="344725"/>
          </a:xfrm>
          <a:solidFill>
            <a:srgbClr val="C00000"/>
          </a:solidFill>
        </p:grpSpPr>
        <p:sp>
          <p:nvSpPr>
            <p:cNvPr id="72" name="71 Rectángulo"/>
            <p:cNvSpPr/>
            <p:nvPr/>
          </p:nvSpPr>
          <p:spPr>
            <a:xfrm>
              <a:off x="1571706" y="0"/>
              <a:ext cx="1755483" cy="34472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4" name="133 Rectángulo"/>
            <p:cNvSpPr/>
            <p:nvPr/>
          </p:nvSpPr>
          <p:spPr>
            <a:xfrm>
              <a:off x="1571706" y="0"/>
              <a:ext cx="1755483" cy="344725"/>
            </a:xfrm>
            <a:prstGeom prst="rect">
              <a:avLst/>
            </a:prstGeom>
            <a:grpFill/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8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EMISSÕES LOCAIS</a:t>
              </a:r>
              <a:endParaRPr lang="es-ES" sz="8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35" name="134 Grupo"/>
          <p:cNvGrpSpPr/>
          <p:nvPr/>
        </p:nvGrpSpPr>
        <p:grpSpPr>
          <a:xfrm>
            <a:off x="683460" y="2248932"/>
            <a:ext cx="1080150" cy="448183"/>
            <a:chOff x="1571706" y="395424"/>
            <a:chExt cx="1755483" cy="344725"/>
          </a:xfrm>
        </p:grpSpPr>
        <p:sp>
          <p:nvSpPr>
            <p:cNvPr id="136" name="135 Rectángulo"/>
            <p:cNvSpPr/>
            <p:nvPr/>
          </p:nvSpPr>
          <p:spPr>
            <a:xfrm>
              <a:off x="1571706" y="395424"/>
              <a:ext cx="1755483" cy="344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37" name="136 Rectángulo"/>
            <p:cNvSpPr/>
            <p:nvPr/>
          </p:nvSpPr>
          <p:spPr>
            <a:xfrm>
              <a:off x="1571706" y="395424"/>
              <a:ext cx="1755483" cy="34472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8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FRONTING DE RESSEGURO</a:t>
              </a:r>
              <a:endParaRPr lang="es-ES" sz="8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38" name="137 Grupo"/>
          <p:cNvGrpSpPr/>
          <p:nvPr/>
        </p:nvGrpSpPr>
        <p:grpSpPr>
          <a:xfrm>
            <a:off x="683460" y="3186684"/>
            <a:ext cx="1080150" cy="448183"/>
            <a:chOff x="1571706" y="1697877"/>
            <a:chExt cx="1755483" cy="344725"/>
          </a:xfrm>
        </p:grpSpPr>
        <p:sp>
          <p:nvSpPr>
            <p:cNvPr id="139" name="138 Rectángulo"/>
            <p:cNvSpPr/>
            <p:nvPr/>
          </p:nvSpPr>
          <p:spPr>
            <a:xfrm>
              <a:off x="1571706" y="1697877"/>
              <a:ext cx="1755483" cy="344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0" name="139 Rectángulo"/>
            <p:cNvSpPr/>
            <p:nvPr/>
          </p:nvSpPr>
          <p:spPr>
            <a:xfrm>
              <a:off x="1571706" y="1697877"/>
              <a:ext cx="1755483" cy="34472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8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CATIVA</a:t>
              </a:r>
              <a:endParaRPr lang="es-ES" sz="8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141" name="140 Grupo"/>
          <p:cNvGrpSpPr/>
          <p:nvPr/>
        </p:nvGrpSpPr>
        <p:grpSpPr>
          <a:xfrm>
            <a:off x="700560" y="4193682"/>
            <a:ext cx="1080150" cy="455953"/>
            <a:chOff x="1571706" y="2108333"/>
            <a:chExt cx="1755483" cy="344725"/>
          </a:xfrm>
        </p:grpSpPr>
        <p:sp>
          <p:nvSpPr>
            <p:cNvPr id="142" name="141 Rectángulo"/>
            <p:cNvSpPr/>
            <p:nvPr/>
          </p:nvSpPr>
          <p:spPr>
            <a:xfrm>
              <a:off x="1571706" y="2108333"/>
              <a:ext cx="1755483" cy="344725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3" name="142 Rectángulo"/>
            <p:cNvSpPr/>
            <p:nvPr/>
          </p:nvSpPr>
          <p:spPr>
            <a:xfrm>
              <a:off x="1571706" y="2108333"/>
              <a:ext cx="1755483" cy="344725"/>
            </a:xfrm>
            <a:prstGeom prst="rect">
              <a:avLst/>
            </a:prstGeom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985" tIns="6985" rIns="6985" bIns="6985" numCol="1" spcCol="1270" anchor="ctr" anchorCtr="0">
              <a:noAutofit/>
            </a:bodyPr>
            <a:lstStyle/>
            <a:p>
              <a:pPr algn="ctr" defTabSz="488950">
                <a:lnSpc>
                  <a:spcPct val="90000"/>
                </a:lnSpc>
                <a:spcAft>
                  <a:spcPct val="35000"/>
                </a:spcAft>
              </a:pPr>
              <a:r>
                <a:rPr lang="es-ES" sz="8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MERCADO RESSEGURO</a:t>
              </a:r>
              <a:endParaRPr lang="es-ES" sz="8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cxnSp>
        <p:nvCxnSpPr>
          <p:cNvPr id="163" name="162 Conector recto"/>
          <p:cNvCxnSpPr/>
          <p:nvPr/>
        </p:nvCxnSpPr>
        <p:spPr>
          <a:xfrm flipH="1">
            <a:off x="5895008" y="1758103"/>
            <a:ext cx="1" cy="9976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4" name="163 Conector recto"/>
          <p:cNvCxnSpPr/>
          <p:nvPr/>
        </p:nvCxnSpPr>
        <p:spPr>
          <a:xfrm flipH="1">
            <a:off x="7119167" y="1761465"/>
            <a:ext cx="11" cy="96405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6 Conector recto"/>
          <p:cNvCxnSpPr/>
          <p:nvPr/>
        </p:nvCxnSpPr>
        <p:spPr>
          <a:xfrm>
            <a:off x="2366518" y="1851650"/>
            <a:ext cx="4752000" cy="622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8 Conector recto de flecha"/>
          <p:cNvCxnSpPr/>
          <p:nvPr/>
        </p:nvCxnSpPr>
        <p:spPr>
          <a:xfrm>
            <a:off x="4712726" y="1761465"/>
            <a:ext cx="0" cy="44915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8" name="Rectangle 50"/>
          <p:cNvSpPr>
            <a:spLocks noChangeArrowheads="1"/>
          </p:cNvSpPr>
          <p:nvPr/>
        </p:nvSpPr>
        <p:spPr bwMode="auto">
          <a:xfrm>
            <a:off x="3248592" y="2248932"/>
            <a:ext cx="2790435" cy="405224"/>
          </a:xfrm>
          <a:prstGeom prst="rect">
            <a:avLst/>
          </a:prstGeom>
          <a:solidFill>
            <a:schemeClr val="tx1"/>
          </a:solidFill>
          <a:ln w="3175" cap="flat">
            <a:solidFill>
              <a:schemeClr val="tx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/>
            <a:r>
              <a:rPr lang="es-ES" sz="10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CÍA. FRONTING </a:t>
            </a:r>
          </a:p>
          <a:p>
            <a:pPr algn="ctr"/>
            <a:r>
              <a:rPr lang="es-ES" sz="10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DE RESSEGURO</a:t>
            </a:r>
            <a:endParaRPr lang="es-ES" sz="1000" b="1" dirty="0">
              <a:solidFill>
                <a:srgbClr val="C00000"/>
              </a:solidFill>
              <a:latin typeface="Corbel" panose="020B0503020204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178" name="Rectangle 50"/>
          <p:cNvSpPr>
            <a:spLocks noChangeArrowheads="1"/>
          </p:cNvSpPr>
          <p:nvPr/>
        </p:nvSpPr>
        <p:spPr bwMode="auto">
          <a:xfrm>
            <a:off x="3248592" y="3186684"/>
            <a:ext cx="2790435" cy="419729"/>
          </a:xfrm>
          <a:prstGeom prst="rect">
            <a:avLst/>
          </a:prstGeom>
          <a:solidFill>
            <a:schemeClr val="tx1"/>
          </a:solidFill>
          <a:ln w="3175" cap="flat">
            <a:solidFill>
              <a:schemeClr val="tx1">
                <a:lumMod val="50000"/>
              </a:schemeClr>
            </a:solidFill>
            <a:prstDash val="sysDot"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b"/>
          <a:lstStyle/>
          <a:p>
            <a:pPr algn="ctr"/>
            <a:r>
              <a:rPr lang="es-ES" sz="10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CÍA. CATIVA</a:t>
            </a:r>
          </a:p>
          <a:p>
            <a:pPr algn="ctr"/>
            <a:r>
              <a:rPr lang="es-ES" sz="10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DE RESSEGURO</a:t>
            </a:r>
            <a:endParaRPr lang="es-ES" sz="1000" b="1" dirty="0">
              <a:solidFill>
                <a:srgbClr val="C00000"/>
              </a:solidFill>
              <a:latin typeface="Corbel" panose="020B0503020204020204" pitchFamily="34" charset="0"/>
              <a:ea typeface="Microsoft JhengHei" panose="020B0604030504040204" pitchFamily="34" charset="-120"/>
            </a:endParaRPr>
          </a:p>
        </p:txBody>
      </p:sp>
      <p:cxnSp>
        <p:nvCxnSpPr>
          <p:cNvPr id="180" name="179 Conector recto de flecha"/>
          <p:cNvCxnSpPr/>
          <p:nvPr/>
        </p:nvCxnSpPr>
        <p:spPr>
          <a:xfrm>
            <a:off x="4712726" y="2663685"/>
            <a:ext cx="938" cy="49454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3" name="192 Conector recto"/>
          <p:cNvCxnSpPr/>
          <p:nvPr/>
        </p:nvCxnSpPr>
        <p:spPr>
          <a:xfrm flipH="1">
            <a:off x="2371666" y="4097363"/>
            <a:ext cx="1" cy="195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4" name="193 Conector recto"/>
          <p:cNvCxnSpPr/>
          <p:nvPr/>
        </p:nvCxnSpPr>
        <p:spPr>
          <a:xfrm flipH="1">
            <a:off x="3950737" y="4107831"/>
            <a:ext cx="1" cy="195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5" name="194 Conector recto"/>
          <p:cNvCxnSpPr/>
          <p:nvPr/>
        </p:nvCxnSpPr>
        <p:spPr>
          <a:xfrm flipH="1">
            <a:off x="5534958" y="4107831"/>
            <a:ext cx="1" cy="195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6" name="195 Conector recto"/>
          <p:cNvCxnSpPr/>
          <p:nvPr/>
        </p:nvCxnSpPr>
        <p:spPr>
          <a:xfrm flipH="1">
            <a:off x="7119178" y="4111193"/>
            <a:ext cx="1" cy="19500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7" name="196 Conector recto"/>
          <p:cNvCxnSpPr/>
          <p:nvPr/>
        </p:nvCxnSpPr>
        <p:spPr>
          <a:xfrm>
            <a:off x="2385973" y="4094355"/>
            <a:ext cx="4734000" cy="16833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8" name="197 Conector recto de flecha"/>
          <p:cNvCxnSpPr>
            <a:stCxn id="178" idx="2"/>
          </p:cNvCxnSpPr>
          <p:nvPr/>
        </p:nvCxnSpPr>
        <p:spPr>
          <a:xfrm flipH="1">
            <a:off x="4643809" y="3606413"/>
            <a:ext cx="1" cy="48794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9" name="Rectangle 9"/>
          <p:cNvSpPr>
            <a:spLocks noChangeArrowheads="1"/>
          </p:cNvSpPr>
          <p:nvPr/>
        </p:nvSpPr>
        <p:spPr bwMode="gray">
          <a:xfrm>
            <a:off x="1804458" y="4193682"/>
            <a:ext cx="1444133" cy="461665"/>
          </a:xfrm>
          <a:prstGeom prst="rect">
            <a:avLst/>
          </a:prstGeom>
          <a:solidFill>
            <a:schemeClr val="tx1"/>
          </a:solidFill>
          <a:ln>
            <a:solidFill>
              <a:srgbClr val="8E8450"/>
            </a:solidFill>
          </a:ln>
          <a:extLst/>
        </p:spPr>
        <p:txBody>
          <a:bodyPr wrap="square" rtlCol="0">
            <a:spAutoFit/>
          </a:bodyPr>
          <a:lstStyle/>
          <a:p>
            <a:pPr algn="ctr"/>
            <a:endParaRPr lang="en-GB" sz="800" b="1" dirty="0" smtClean="0">
              <a:solidFill>
                <a:srgbClr val="000000">
                  <a:lumMod val="50000"/>
                  <a:lumOff val="5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  <a:p>
            <a:pPr algn="ctr"/>
            <a:r>
              <a:rPr lang="en-GB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10</a:t>
            </a:r>
            <a:r>
              <a:rPr lang="en-GB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% </a:t>
            </a:r>
            <a:r>
              <a:rPr lang="en-GB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RESSEGURADOR A</a:t>
            </a:r>
          </a:p>
          <a:p>
            <a:pPr algn="ctr"/>
            <a:endParaRPr lang="en-GB" sz="800" b="1" dirty="0">
              <a:solidFill>
                <a:srgbClr val="000000">
                  <a:lumMod val="50000"/>
                  <a:lumOff val="5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190" name="Rectangle 9"/>
          <p:cNvSpPr>
            <a:spLocks noChangeArrowheads="1"/>
          </p:cNvSpPr>
          <p:nvPr/>
        </p:nvSpPr>
        <p:spPr bwMode="gray">
          <a:xfrm>
            <a:off x="3342871" y="4198375"/>
            <a:ext cx="1373149" cy="461665"/>
          </a:xfrm>
          <a:prstGeom prst="rect">
            <a:avLst/>
          </a:prstGeom>
          <a:solidFill>
            <a:schemeClr val="tx1"/>
          </a:solidFill>
          <a:ln>
            <a:solidFill>
              <a:srgbClr val="8E8450"/>
            </a:solidFill>
          </a:ln>
          <a:extLst/>
        </p:spPr>
        <p:txBody>
          <a:bodyPr wrap="square" rtlCol="0">
            <a:spAutoFit/>
          </a:bodyPr>
          <a:lstStyle/>
          <a:p>
            <a:pPr algn="ctr"/>
            <a:endParaRPr lang="en-GB" sz="800" b="1" dirty="0" smtClean="0">
              <a:solidFill>
                <a:srgbClr val="000000">
                  <a:lumMod val="50000"/>
                  <a:lumOff val="5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  <a:p>
            <a:pPr algn="ctr"/>
            <a:r>
              <a:rPr lang="en-GB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10</a:t>
            </a:r>
            <a:r>
              <a:rPr lang="en-GB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% </a:t>
            </a:r>
            <a:r>
              <a:rPr lang="en-GB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RESSEGURADOR B</a:t>
            </a:r>
          </a:p>
          <a:p>
            <a:pPr algn="ctr"/>
            <a:endParaRPr lang="en-GB" sz="800" b="1" dirty="0">
              <a:solidFill>
                <a:srgbClr val="000000">
                  <a:lumMod val="50000"/>
                  <a:lumOff val="5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191" name="Rectangle 9"/>
          <p:cNvSpPr>
            <a:spLocks noChangeArrowheads="1"/>
          </p:cNvSpPr>
          <p:nvPr/>
        </p:nvSpPr>
        <p:spPr bwMode="gray">
          <a:xfrm>
            <a:off x="4788030" y="4198374"/>
            <a:ext cx="1368190" cy="461665"/>
          </a:xfrm>
          <a:prstGeom prst="rect">
            <a:avLst/>
          </a:prstGeom>
          <a:solidFill>
            <a:schemeClr val="tx1"/>
          </a:solidFill>
          <a:ln>
            <a:solidFill>
              <a:srgbClr val="8E8450"/>
            </a:solidFill>
          </a:ln>
          <a:extLst/>
        </p:spPr>
        <p:txBody>
          <a:bodyPr wrap="square" rtlCol="0">
            <a:spAutoFit/>
          </a:bodyPr>
          <a:lstStyle/>
          <a:p>
            <a:pPr algn="ctr"/>
            <a:endParaRPr lang="en-GB" sz="800" b="1" dirty="0" smtClean="0">
              <a:solidFill>
                <a:srgbClr val="000000">
                  <a:lumMod val="50000"/>
                  <a:lumOff val="5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  <a:p>
            <a:pPr algn="ctr"/>
            <a:r>
              <a:rPr lang="en-GB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10</a:t>
            </a:r>
            <a:r>
              <a:rPr lang="en-GB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% </a:t>
            </a:r>
            <a:r>
              <a:rPr lang="en-GB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RESSEGURADOR C</a:t>
            </a:r>
          </a:p>
          <a:p>
            <a:pPr algn="ctr"/>
            <a:endParaRPr lang="en-GB" sz="800" b="1" dirty="0">
              <a:solidFill>
                <a:srgbClr val="000000">
                  <a:lumMod val="50000"/>
                  <a:lumOff val="50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199" name="AutoShape 20"/>
          <p:cNvSpPr>
            <a:spLocks/>
          </p:cNvSpPr>
          <p:nvPr/>
        </p:nvSpPr>
        <p:spPr bwMode="auto">
          <a:xfrm>
            <a:off x="1790438" y="2808253"/>
            <a:ext cx="5879529" cy="205954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rgbClr val="FFFFFF"/>
                </a:solidFill>
                <a:latin typeface="Corbel" panose="020B0503020204020204" pitchFamily="34" charset="0"/>
              </a:rPr>
              <a:t>GERENTE DE RISCOS</a:t>
            </a:r>
            <a:endParaRPr lang="en-GB" sz="10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00" name="AutoShape 20"/>
          <p:cNvSpPr>
            <a:spLocks/>
          </p:cNvSpPr>
          <p:nvPr/>
        </p:nvSpPr>
        <p:spPr bwMode="auto">
          <a:xfrm>
            <a:off x="1768430" y="3734305"/>
            <a:ext cx="5901535" cy="216030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rgbClr val="FFFFFF"/>
                </a:solidFill>
                <a:latin typeface="Corbel" panose="020B0503020204020204" pitchFamily="34" charset="0"/>
              </a:rPr>
              <a:t>BROKER DE RESSEGURO</a:t>
            </a:r>
            <a:endParaRPr lang="en-GB" sz="10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01" name="Rectangle 34"/>
          <p:cNvSpPr>
            <a:spLocks noChangeArrowheads="1"/>
          </p:cNvSpPr>
          <p:nvPr/>
        </p:nvSpPr>
        <p:spPr bwMode="auto">
          <a:xfrm rot="16200000">
            <a:off x="6090703" y="2898748"/>
            <a:ext cx="3528489" cy="302924"/>
          </a:xfrm>
          <a:prstGeom prst="rect">
            <a:avLst/>
          </a:prstGeom>
          <a:solidFill>
            <a:srgbClr val="C00000"/>
          </a:solidFill>
          <a:ln w="254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marL="85725" lvl="1" algn="ctr"/>
            <a:r>
              <a:rPr lang="es-ES" sz="1400" b="1" dirty="0" smtClean="0">
                <a:solidFill>
                  <a:srgbClr val="FFFFFF"/>
                </a:solidFill>
                <a:latin typeface="Corbel" panose="020B0503020204020204" pitchFamily="34" charset="0"/>
              </a:rPr>
              <a:t>SINISTROS</a:t>
            </a:r>
            <a:endParaRPr lang="es-ES" sz="14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sp>
        <p:nvSpPr>
          <p:cNvPr id="202" name="Rectangle 9"/>
          <p:cNvSpPr>
            <a:spLocks noChangeArrowheads="1"/>
          </p:cNvSpPr>
          <p:nvPr/>
        </p:nvSpPr>
        <p:spPr bwMode="gray">
          <a:xfrm rot="16200000">
            <a:off x="7896668" y="4142300"/>
            <a:ext cx="1131550" cy="335989"/>
          </a:xfrm>
          <a:prstGeom prst="rect">
            <a:avLst/>
          </a:prstGeom>
          <a:noFill/>
          <a:ln w="3175" algn="ctr">
            <a:solidFill>
              <a:srgbClr val="7F7F7F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4450" rIns="36000" bIns="4445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sz="800" dirty="0">
                <a:solidFill>
                  <a:srgbClr val="7F7F7F"/>
                </a:solidFill>
                <a:latin typeface="Trebuchet MS" pitchFamily="34" charset="0"/>
                <a:sym typeface="Arial" pitchFamily="34" charset="0"/>
              </a:rPr>
              <a:t>GABINETES </a:t>
            </a:r>
            <a:r>
              <a:rPr lang="en-GB" sz="800" dirty="0" smtClean="0">
                <a:solidFill>
                  <a:srgbClr val="7F7F7F"/>
                </a:solidFill>
                <a:latin typeface="Trebuchet MS" pitchFamily="34" charset="0"/>
                <a:sym typeface="Arial" pitchFamily="34" charset="0"/>
              </a:rPr>
              <a:t>PERICIAIS</a:t>
            </a:r>
            <a:endParaRPr lang="en-GB" sz="800" dirty="0">
              <a:solidFill>
                <a:srgbClr val="7F7F7F"/>
              </a:solidFill>
              <a:latin typeface="Trebuchet MS" pitchFamily="34" charset="0"/>
              <a:sym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sz="800" b="1" dirty="0" smtClean="0">
                <a:solidFill>
                  <a:srgbClr val="C00000"/>
                </a:solidFill>
                <a:latin typeface="Trebuchet MS" pitchFamily="34" charset="0"/>
                <a:sym typeface="Arial" pitchFamily="34" charset="0"/>
              </a:rPr>
              <a:t>COMPANHIAS LOCAIS</a:t>
            </a:r>
            <a:endParaRPr lang="en-GB" sz="800" b="1" dirty="0">
              <a:solidFill>
                <a:srgbClr val="C00000"/>
              </a:solidFill>
              <a:latin typeface="Trebuchet MS" pitchFamily="34" charset="0"/>
              <a:sym typeface="Arial" pitchFamily="34" charset="0"/>
            </a:endParaRPr>
          </a:p>
        </p:txBody>
      </p:sp>
      <p:sp>
        <p:nvSpPr>
          <p:cNvPr id="204" name="Rectangle 9"/>
          <p:cNvSpPr>
            <a:spLocks noChangeArrowheads="1"/>
          </p:cNvSpPr>
          <p:nvPr/>
        </p:nvSpPr>
        <p:spPr bwMode="gray">
          <a:xfrm rot="16200000">
            <a:off x="7911307" y="2965291"/>
            <a:ext cx="1102271" cy="335989"/>
          </a:xfrm>
          <a:prstGeom prst="rect">
            <a:avLst/>
          </a:prstGeom>
          <a:noFill/>
          <a:ln w="3175" algn="ctr">
            <a:solidFill>
              <a:srgbClr val="7F7F7F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4450" rIns="36000" bIns="4445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sz="800" dirty="0">
                <a:solidFill>
                  <a:srgbClr val="7F7F7F"/>
                </a:solidFill>
                <a:latin typeface="Trebuchet MS" pitchFamily="34" charset="0"/>
                <a:sym typeface="Arial" pitchFamily="34" charset="0"/>
              </a:rPr>
              <a:t>GABINETES </a:t>
            </a:r>
            <a:r>
              <a:rPr lang="en-GB" sz="800" dirty="0" smtClean="0">
                <a:solidFill>
                  <a:srgbClr val="7F7F7F"/>
                </a:solidFill>
                <a:latin typeface="Trebuchet MS" pitchFamily="34" charset="0"/>
                <a:sym typeface="Arial" pitchFamily="34" charset="0"/>
              </a:rPr>
              <a:t>PERICIAIS</a:t>
            </a:r>
            <a:endParaRPr lang="en-GB" sz="800" dirty="0">
              <a:solidFill>
                <a:srgbClr val="7F7F7F"/>
              </a:solidFill>
              <a:latin typeface="Trebuchet MS" pitchFamily="34" charset="0"/>
              <a:sym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sz="800" b="1" dirty="0" smtClean="0">
                <a:solidFill>
                  <a:srgbClr val="C00000"/>
                </a:solidFill>
                <a:latin typeface="Trebuchet MS" pitchFamily="34" charset="0"/>
                <a:sym typeface="Arial" pitchFamily="34" charset="0"/>
              </a:rPr>
              <a:t>ASSEGURADOS</a:t>
            </a:r>
            <a:endParaRPr lang="en-GB" sz="800" b="1" dirty="0">
              <a:solidFill>
                <a:srgbClr val="C00000"/>
              </a:solidFill>
              <a:latin typeface="Trebuchet MS" pitchFamily="34" charset="0"/>
              <a:sym typeface="Arial" pitchFamily="34" charset="0"/>
            </a:endParaRPr>
          </a:p>
        </p:txBody>
      </p:sp>
      <p:sp>
        <p:nvSpPr>
          <p:cNvPr id="207" name="Rectangle 9"/>
          <p:cNvSpPr>
            <a:spLocks noChangeArrowheads="1"/>
          </p:cNvSpPr>
          <p:nvPr/>
        </p:nvSpPr>
        <p:spPr bwMode="gray">
          <a:xfrm rot="16200000">
            <a:off x="7751446" y="1574927"/>
            <a:ext cx="1423895" cy="459100"/>
          </a:xfrm>
          <a:prstGeom prst="rect">
            <a:avLst/>
          </a:prstGeom>
          <a:noFill/>
          <a:ln w="3175" algn="ctr">
            <a:solidFill>
              <a:srgbClr val="7F7F7F"/>
            </a:solidFill>
            <a:prstDash val="solid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36000" tIns="44450" rIns="36000" bIns="44450" anchor="ctr">
            <a:spAutoFit/>
          </a:bodyPr>
          <a:lstStyle/>
          <a:p>
            <a:pPr algn="ctr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sz="800" dirty="0">
                <a:solidFill>
                  <a:srgbClr val="7F7F7F"/>
                </a:solidFill>
                <a:latin typeface="Trebuchet MS" pitchFamily="34" charset="0"/>
                <a:sym typeface="Arial" pitchFamily="34" charset="0"/>
              </a:rPr>
              <a:t>GABINETES </a:t>
            </a:r>
            <a:r>
              <a:rPr lang="en-GB" sz="800" dirty="0" smtClean="0">
                <a:solidFill>
                  <a:srgbClr val="7F7F7F"/>
                </a:solidFill>
                <a:latin typeface="Trebuchet MS" pitchFamily="34" charset="0"/>
                <a:sym typeface="Arial" pitchFamily="34" charset="0"/>
              </a:rPr>
              <a:t>PERICIAIS</a:t>
            </a:r>
            <a:endParaRPr lang="en-GB" sz="800" dirty="0">
              <a:solidFill>
                <a:srgbClr val="7F7F7F"/>
              </a:solidFill>
              <a:latin typeface="Trebuchet MS" pitchFamily="34" charset="0"/>
              <a:sym typeface="Arial" pitchFamily="34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sz="800" b="1" dirty="0" smtClean="0">
                <a:solidFill>
                  <a:srgbClr val="B00000"/>
                </a:solidFill>
                <a:latin typeface="Trebuchet MS" pitchFamily="34" charset="0"/>
                <a:sym typeface="Arial" pitchFamily="34" charset="0"/>
              </a:rPr>
              <a:t>COMPANHIAS DE RESSEGURO</a:t>
            </a:r>
            <a:endParaRPr lang="en-GB" sz="800" b="1" dirty="0">
              <a:solidFill>
                <a:srgbClr val="B00000"/>
              </a:solidFill>
              <a:latin typeface="Trebuchet MS" pitchFamily="34" charset="0"/>
              <a:sym typeface="Arial" pitchFamily="34" charset="0"/>
            </a:endParaRPr>
          </a:p>
        </p:txBody>
      </p:sp>
      <p:cxnSp>
        <p:nvCxnSpPr>
          <p:cNvPr id="209" name="208 Conector recto de flecha"/>
          <p:cNvCxnSpPr>
            <a:stCxn id="207" idx="0"/>
          </p:cNvCxnSpPr>
          <p:nvPr/>
        </p:nvCxnSpPr>
        <p:spPr>
          <a:xfrm flipH="1" flipV="1">
            <a:off x="8006417" y="1804472"/>
            <a:ext cx="227427" cy="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0" name="209 Conector recto de flecha"/>
          <p:cNvCxnSpPr/>
          <p:nvPr/>
        </p:nvCxnSpPr>
        <p:spPr>
          <a:xfrm flipH="1">
            <a:off x="8006413" y="3158225"/>
            <a:ext cx="288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1" name="210 Conector recto de flecha"/>
          <p:cNvCxnSpPr/>
          <p:nvPr/>
        </p:nvCxnSpPr>
        <p:spPr>
          <a:xfrm flipH="1">
            <a:off x="8006413" y="4310385"/>
            <a:ext cx="288987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Que riscos de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negócio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enfrentamos?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Operacionais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52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5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cxnSp>
        <p:nvCxnSpPr>
          <p:cNvPr id="56" name="55 Conector recto"/>
          <p:cNvCxnSpPr/>
          <p:nvPr/>
        </p:nvCxnSpPr>
        <p:spPr>
          <a:xfrm flipH="1">
            <a:off x="3518677" y="1747635"/>
            <a:ext cx="1" cy="100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8" name="AutoShape 20"/>
          <p:cNvSpPr>
            <a:spLocks/>
          </p:cNvSpPr>
          <p:nvPr/>
        </p:nvSpPr>
        <p:spPr bwMode="auto">
          <a:xfrm>
            <a:off x="1790438" y="1947874"/>
            <a:ext cx="5879529" cy="205954"/>
          </a:xfrm>
          <a:prstGeom prst="roundRect">
            <a:avLst>
              <a:gd name="adj" fmla="val 0"/>
            </a:avLst>
          </a:prstGeom>
          <a:solidFill>
            <a:schemeClr val="accent1">
              <a:lumMod val="60000"/>
              <a:lumOff val="40000"/>
            </a:schemeClr>
          </a:solidFill>
          <a:ln w="25400" cap="flat">
            <a:noFill/>
            <a:miter lim="800000"/>
            <a:headEnd type="none" w="med" len="med"/>
            <a:tailEnd type="none" w="med" len="med"/>
          </a:ln>
          <a:effectLst/>
        </p:spPr>
        <p:txBody>
          <a:bodyPr lIns="0" tIns="0" rIns="0" bIns="0" anchor="ctr"/>
          <a:lstStyle/>
          <a:p>
            <a:pPr algn="ctr"/>
            <a:r>
              <a:rPr lang="en-GB" sz="1000" b="1" dirty="0" smtClean="0">
                <a:solidFill>
                  <a:srgbClr val="FFFFFF"/>
                </a:solidFill>
                <a:latin typeface="Corbel" panose="020B0503020204020204" pitchFamily="34" charset="0"/>
              </a:rPr>
              <a:t>BROKER DE SEGURO DIRETO</a:t>
            </a:r>
            <a:endParaRPr lang="en-GB" sz="1000" b="1" dirty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61" name="60 Conector recto"/>
          <p:cNvCxnSpPr/>
          <p:nvPr/>
        </p:nvCxnSpPr>
        <p:spPr>
          <a:xfrm flipH="1">
            <a:off x="2366518" y="1751531"/>
            <a:ext cx="1" cy="100119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3" name="52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54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670" y="4868863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20</a:t>
            </a:fld>
            <a:endParaRPr lang="es-ES" b="0" dirty="0"/>
          </a:p>
        </p:txBody>
      </p:sp>
      <p:grpSp>
        <p:nvGrpSpPr>
          <p:cNvPr id="3" name="2 Grupo"/>
          <p:cNvGrpSpPr/>
          <p:nvPr/>
        </p:nvGrpSpPr>
        <p:grpSpPr>
          <a:xfrm>
            <a:off x="6471088" y="1289866"/>
            <a:ext cx="1080150" cy="461665"/>
            <a:chOff x="1907631" y="1295551"/>
            <a:chExt cx="1008140" cy="461665"/>
          </a:xfrm>
        </p:grpSpPr>
        <p:pic>
          <p:nvPicPr>
            <p:cNvPr id="2" name="1 Imagen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907631" y="1314022"/>
              <a:ext cx="360000" cy="360000"/>
            </a:xfrm>
            <a:prstGeom prst="rect">
              <a:avLst/>
            </a:prstGeom>
          </p:spPr>
        </p:pic>
        <p:sp>
          <p:nvSpPr>
            <p:cNvPr id="155" name="154 CuadroTexto"/>
            <p:cNvSpPr txBox="1"/>
            <p:nvPr/>
          </p:nvSpPr>
          <p:spPr>
            <a:xfrm>
              <a:off x="1907631" y="1295551"/>
              <a:ext cx="1008140" cy="461665"/>
            </a:xfrm>
            <a:prstGeom prst="rect">
              <a:avLst/>
            </a:prstGeom>
            <a:noFill/>
            <a:ln>
              <a:solidFill>
                <a:srgbClr val="8E8450"/>
              </a:solidFill>
            </a:ln>
          </p:spPr>
          <p:txBody>
            <a:bodyPr wrap="square" rtlCol="0">
              <a:spAutoFit/>
            </a:bodyPr>
            <a:lstStyle/>
            <a:p>
              <a:pPr marL="273050" algn="ctr"/>
              <a:r>
                <a:rPr lang="es-ES" sz="8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MAPFRE</a:t>
              </a:r>
            </a:p>
            <a:p>
              <a:pPr marL="273050" algn="ctr"/>
              <a:r>
                <a:rPr lang="es-ES" sz="800" b="1" dirty="0" err="1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Colômbia</a:t>
              </a:r>
              <a:endParaRPr lang="es-E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  <a:p>
              <a:pPr marL="273050" algn="ctr"/>
              <a:r>
                <a:rPr lang="es-ES" sz="8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Cía. Local </a:t>
              </a:r>
              <a:endParaRPr lang="es-ES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</p:grpSp>
      <p:grpSp>
        <p:nvGrpSpPr>
          <p:cNvPr id="29" name="28 Grupo"/>
          <p:cNvGrpSpPr/>
          <p:nvPr/>
        </p:nvGrpSpPr>
        <p:grpSpPr>
          <a:xfrm>
            <a:off x="4123334" y="1285970"/>
            <a:ext cx="1152160" cy="461665"/>
            <a:chOff x="3851901" y="1285970"/>
            <a:chExt cx="1152160" cy="461665"/>
          </a:xfrm>
        </p:grpSpPr>
        <p:sp>
          <p:nvSpPr>
            <p:cNvPr id="157" name="156 CuadroTexto"/>
            <p:cNvSpPr txBox="1"/>
            <p:nvPr/>
          </p:nvSpPr>
          <p:spPr>
            <a:xfrm>
              <a:off x="3851901" y="1285970"/>
              <a:ext cx="1152160" cy="461665"/>
            </a:xfrm>
            <a:prstGeom prst="rect">
              <a:avLst/>
            </a:prstGeom>
            <a:noFill/>
            <a:ln>
              <a:solidFill>
                <a:srgbClr val="8E8450"/>
              </a:solidFill>
            </a:ln>
          </p:spPr>
          <p:txBody>
            <a:bodyPr wrap="square" rtlCol="0">
              <a:spAutoFit/>
            </a:bodyPr>
            <a:lstStyle/>
            <a:p>
              <a:pPr marL="174625" algn="ctr"/>
              <a:r>
                <a:rPr lang="es-ES" sz="8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MAPFRE </a:t>
              </a:r>
            </a:p>
            <a:p>
              <a:pPr marL="174625" algn="ctr"/>
              <a:r>
                <a:rPr lang="es-ES" sz="8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Chile</a:t>
              </a:r>
            </a:p>
            <a:p>
              <a:pPr marL="174625" algn="ctr"/>
              <a:r>
                <a:rPr lang="es-ES" sz="8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Cía. Local </a:t>
              </a:r>
              <a:endParaRPr lang="es-ES" sz="800" b="1" dirty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8" name="7 Imagen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997"/>
            <a:stretch/>
          </p:blipFill>
          <p:spPr>
            <a:xfrm>
              <a:off x="3871356" y="1330838"/>
              <a:ext cx="382969" cy="360000"/>
            </a:xfrm>
            <a:prstGeom prst="rect">
              <a:avLst/>
            </a:prstGeom>
          </p:spPr>
        </p:pic>
      </p:grpSp>
      <p:grpSp>
        <p:nvGrpSpPr>
          <p:cNvPr id="31" name="30 Grupo"/>
          <p:cNvGrpSpPr/>
          <p:nvPr/>
        </p:nvGrpSpPr>
        <p:grpSpPr>
          <a:xfrm>
            <a:off x="1826518" y="1285970"/>
            <a:ext cx="1152000" cy="507831"/>
            <a:chOff x="1583660" y="1285970"/>
            <a:chExt cx="1080000" cy="507831"/>
          </a:xfrm>
        </p:grpSpPr>
        <p:sp>
          <p:nvSpPr>
            <p:cNvPr id="160" name="159 CuadroTexto"/>
            <p:cNvSpPr txBox="1"/>
            <p:nvPr/>
          </p:nvSpPr>
          <p:spPr>
            <a:xfrm>
              <a:off x="1583660" y="1285970"/>
              <a:ext cx="1080000" cy="507831"/>
            </a:xfrm>
            <a:prstGeom prst="rect">
              <a:avLst/>
            </a:prstGeom>
            <a:solidFill>
              <a:schemeClr val="bg1">
                <a:lumMod val="65000"/>
                <a:lumOff val="35000"/>
              </a:schemeClr>
            </a:solidFill>
            <a:ln>
              <a:solidFill>
                <a:srgbClr val="8E8450"/>
              </a:solidFill>
            </a:ln>
          </p:spPr>
          <p:txBody>
            <a:bodyPr wrap="square" rtlCol="0">
              <a:spAutoFit/>
            </a:bodyPr>
            <a:lstStyle/>
            <a:p>
              <a:pPr marL="360363" algn="ctr"/>
              <a:r>
                <a:rPr lang="es-ES" sz="9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MAPFRE </a:t>
              </a:r>
            </a:p>
            <a:p>
              <a:pPr marL="360363" algn="ctr"/>
              <a:r>
                <a:rPr lang="es-ES" sz="9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Brasil</a:t>
              </a:r>
            </a:p>
            <a:p>
              <a:pPr marL="360363" algn="ctr"/>
              <a:r>
                <a:rPr lang="es-ES" sz="900" b="1" dirty="0" smtClean="0"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Cía. Local </a:t>
              </a:r>
              <a:endParaRPr lang="es-ES" sz="900" b="1" dirty="0">
                <a:latin typeface="Microsoft JhengHei" panose="020B0604030504040204" pitchFamily="34" charset="-120"/>
                <a:ea typeface="Microsoft JhengHei" panose="020B0604030504040204" pitchFamily="34" charset="-120"/>
              </a:endParaRPr>
            </a:p>
          </p:txBody>
        </p:sp>
        <p:pic>
          <p:nvPicPr>
            <p:cNvPr id="11" name="10 Imagen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7153" y="1302293"/>
              <a:ext cx="371250" cy="371250"/>
            </a:xfrm>
            <a:prstGeom prst="rect">
              <a:avLst/>
            </a:prstGeom>
          </p:spPr>
        </p:pic>
      </p:grpSp>
      <p:grpSp>
        <p:nvGrpSpPr>
          <p:cNvPr id="5" name="4 Grupo"/>
          <p:cNvGrpSpPr/>
          <p:nvPr/>
        </p:nvGrpSpPr>
        <p:grpSpPr>
          <a:xfrm>
            <a:off x="6228230" y="4205334"/>
            <a:ext cx="1427713" cy="461665"/>
            <a:chOff x="6228230" y="4205334"/>
            <a:chExt cx="1427713" cy="461665"/>
          </a:xfrm>
        </p:grpSpPr>
        <p:sp>
          <p:nvSpPr>
            <p:cNvPr id="192" name="Rectangle 9"/>
            <p:cNvSpPr>
              <a:spLocks noChangeArrowheads="1"/>
            </p:cNvSpPr>
            <p:nvPr/>
          </p:nvSpPr>
          <p:spPr bwMode="gray">
            <a:xfrm>
              <a:off x="6228230" y="4205334"/>
              <a:ext cx="1427713" cy="461665"/>
            </a:xfrm>
            <a:prstGeom prst="rect">
              <a:avLst/>
            </a:prstGeom>
            <a:solidFill>
              <a:schemeClr val="tx1"/>
            </a:solidFill>
            <a:ln>
              <a:solidFill>
                <a:srgbClr val="8E8450"/>
              </a:solidFill>
            </a:ln>
            <a:extLst/>
          </p:spPr>
          <p:txBody>
            <a:bodyPr wrap="square" lIns="0" rIns="0" rtlCol="0">
              <a:spAutoFit/>
            </a:bodyPr>
            <a:lstStyle/>
            <a:p>
              <a:pPr marL="447675" algn="ctr"/>
              <a:endParaRPr lang="en-GB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endParaRPr>
            </a:p>
            <a:p>
              <a:pPr marL="447675" algn="ctr"/>
              <a:r>
                <a:rPr lang="en-GB" sz="8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Arial" pitchFamily="34" charset="0"/>
                </a:rPr>
                <a:t>40% MAPFRE GLOBAL RISKS</a:t>
              </a:r>
            </a:p>
          </p:txBody>
        </p:sp>
        <p:pic>
          <p:nvPicPr>
            <p:cNvPr id="4" name="3 Imagen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63572" y="4282799"/>
              <a:ext cx="354827" cy="354827"/>
            </a:xfrm>
            <a:prstGeom prst="rect">
              <a:avLst/>
            </a:prstGeom>
          </p:spPr>
        </p:pic>
      </p:grpSp>
      <p:grpSp>
        <p:nvGrpSpPr>
          <p:cNvPr id="30" name="29 Grupo"/>
          <p:cNvGrpSpPr/>
          <p:nvPr/>
        </p:nvGrpSpPr>
        <p:grpSpPr>
          <a:xfrm>
            <a:off x="3017701" y="1285970"/>
            <a:ext cx="1081248" cy="461665"/>
            <a:chOff x="2746268" y="1285970"/>
            <a:chExt cx="1081248" cy="461665"/>
          </a:xfrm>
        </p:grpSpPr>
        <p:sp>
          <p:nvSpPr>
            <p:cNvPr id="156" name="155 CuadroTexto"/>
            <p:cNvSpPr txBox="1"/>
            <p:nvPr/>
          </p:nvSpPr>
          <p:spPr>
            <a:xfrm>
              <a:off x="2746268" y="1285970"/>
              <a:ext cx="1081248" cy="461665"/>
            </a:xfrm>
            <a:prstGeom prst="rect">
              <a:avLst/>
            </a:prstGeom>
            <a:noFill/>
            <a:ln>
              <a:solidFill>
                <a:srgbClr val="8E8450"/>
              </a:solidFill>
            </a:ln>
          </p:spPr>
          <p:txBody>
            <a:bodyPr wrap="square" rtlCol="0">
              <a:spAutoFit/>
            </a:bodyPr>
            <a:lstStyle/>
            <a:p>
              <a:pPr marL="273050" algn="ctr"/>
              <a:r>
                <a:rPr lang="es-ES" sz="8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MAPFRE Argentina</a:t>
              </a:r>
            </a:p>
            <a:p>
              <a:pPr marL="273050" algn="ctr"/>
              <a:r>
                <a:rPr lang="es-ES" sz="800" b="1" dirty="0" smtClean="0">
                  <a:solidFill>
                    <a:srgbClr val="000000">
                      <a:lumMod val="50000"/>
                      <a:lumOff val="50000"/>
                    </a:srgbClr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</a:rPr>
                <a:t>Cía. Local </a:t>
              </a:r>
            </a:p>
          </p:txBody>
        </p:sp>
        <p:pic>
          <p:nvPicPr>
            <p:cNvPr id="12" name="11 Imagen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759842" y="1296022"/>
              <a:ext cx="432000" cy="43200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422026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8" dur="500"/>
                                        <p:tgtEl>
                                          <p:spTgt spid="1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1" dur="500"/>
                                        <p:tgtEl>
                                          <p:spTgt spid="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7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1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4" dur="500"/>
                                        <p:tgtEl>
                                          <p:spTgt spid="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1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7" dur="500"/>
                                        <p:tgtEl>
                                          <p:spTgt spid="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1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9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500"/>
                                        <p:tgtEl>
                                          <p:spTgt spid="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4" dur="500"/>
                                        <p:tgtEl>
                                          <p:spTgt spid="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7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500" fill="hold"/>
                                        <p:tgtEl>
                                          <p:spTgt spid="1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3" dur="500" fill="hold"/>
                                        <p:tgtEl>
                                          <p:spTgt spid="18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4" dur="500"/>
                                        <p:tgtEl>
                                          <p:spTgt spid="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9" dur="500"/>
                                        <p:tgtEl>
                                          <p:spTgt spid="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1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4" dur="500"/>
                                        <p:tgtEl>
                                          <p:spTgt spid="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5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6" dur="5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9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500" fill="hold"/>
                                        <p:tgtEl>
                                          <p:spTgt spid="2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1" dur="500"/>
                                        <p:tgtEl>
                                          <p:spTgt spid="2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2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2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500" fill="hold"/>
                                        <p:tgtEl>
                                          <p:spTgt spid="2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1" dur="500"/>
                                        <p:tgtEl>
                                          <p:spTgt spid="2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4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5" dur="500" fill="hold"/>
                                        <p:tgtEl>
                                          <p:spTgt spid="2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6" dur="500"/>
                                        <p:tgtEl>
                                          <p:spTgt spid="2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0" dur="500" fill="hold"/>
                                        <p:tgtEl>
                                          <p:spTgt spid="2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1" dur="500"/>
                                        <p:tgtEl>
                                          <p:spTgt spid="2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4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5" dur="500" fill="hold"/>
                                        <p:tgtEl>
                                          <p:spTgt spid="2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6" dur="500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0" animBg="1"/>
      <p:bldP spid="178" grpId="0" animBg="1"/>
      <p:bldP spid="189" grpId="0" animBg="1"/>
      <p:bldP spid="190" grpId="0" animBg="1"/>
      <p:bldP spid="191" grpId="0" animBg="1"/>
      <p:bldP spid="199" grpId="0" animBg="1"/>
      <p:bldP spid="200" grpId="0" animBg="1"/>
      <p:bldP spid="201" grpId="0" animBg="1"/>
      <p:bldP spid="202" grpId="0" animBg="1"/>
      <p:bldP spid="204" grpId="0" animBg="1"/>
      <p:bldP spid="207" grpId="0" animBg="1"/>
      <p:bldP spid="58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183" y="2427730"/>
            <a:ext cx="3214263" cy="2715770"/>
          </a:xfrm>
          <a:prstGeom prst="rect">
            <a:avLst/>
          </a:prstGeom>
        </p:spPr>
      </p:pic>
      <p:sp>
        <p:nvSpPr>
          <p:cNvPr id="18" name="Rectangle 27"/>
          <p:cNvSpPr>
            <a:spLocks/>
          </p:cNvSpPr>
          <p:nvPr/>
        </p:nvSpPr>
        <p:spPr bwMode="auto">
          <a:xfrm>
            <a:off x="72010" y="1239981"/>
            <a:ext cx="3133070" cy="147578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0" tIns="0" rIns="72000" bIns="0" anchor="ctr">
            <a:spAutoFit/>
          </a:bodyPr>
          <a:lstStyle/>
          <a:p>
            <a:pPr algn="r">
              <a:lnSpc>
                <a:spcPct val="70000"/>
              </a:lnSpc>
              <a:spcBef>
                <a:spcPts val="663"/>
              </a:spcBef>
            </a:pPr>
            <a:endParaRPr lang="en-US" sz="2800" b="1" dirty="0" smtClean="0">
              <a:solidFill>
                <a:srgbClr val="C00000"/>
              </a:solidFill>
              <a:latin typeface="Corbel" panose="020B0503020204020204" pitchFamily="34" charset="0"/>
              <a:sym typeface="Trebuchet MS" pitchFamily="34" charset="0"/>
            </a:endParaRPr>
          </a:p>
          <a:p>
            <a:pPr algn="r">
              <a:lnSpc>
                <a:spcPct val="70000"/>
              </a:lnSpc>
              <a:spcBef>
                <a:spcPts val="663"/>
              </a:spcBef>
              <a:tabLst>
                <a:tab pos="2695575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Corbel" panose="020B0503020204020204" pitchFamily="34" charset="0"/>
                <a:sym typeface="Trebuchet MS" pitchFamily="34" charset="0"/>
              </a:rPr>
              <a:t>RISCOS </a:t>
            </a:r>
          </a:p>
          <a:p>
            <a:pPr algn="r">
              <a:lnSpc>
                <a:spcPct val="70000"/>
              </a:lnSpc>
              <a:spcBef>
                <a:spcPts val="663"/>
              </a:spcBef>
              <a:tabLst>
                <a:tab pos="2695575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Corbel" panose="020B0503020204020204" pitchFamily="34" charset="0"/>
                <a:sym typeface="Trebuchet MS" pitchFamily="34" charset="0"/>
              </a:rPr>
              <a:t>REGULATÓRIOS</a:t>
            </a:r>
          </a:p>
          <a:p>
            <a:pPr algn="r">
              <a:lnSpc>
                <a:spcPct val="70000"/>
              </a:lnSpc>
              <a:spcBef>
                <a:spcPts val="663"/>
              </a:spcBef>
            </a:pPr>
            <a:endParaRPr lang="en-US" sz="2800" b="1" dirty="0">
              <a:solidFill>
                <a:srgbClr val="C00000"/>
              </a:solidFill>
              <a:latin typeface="Corbel" panose="020B0503020204020204" pitchFamily="34" charset="0"/>
              <a:sym typeface="Trebuchet MS" pitchFamily="34" charset="0"/>
            </a:endParaRPr>
          </a:p>
        </p:txBody>
      </p:sp>
      <p:sp>
        <p:nvSpPr>
          <p:cNvPr id="26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Que RISCOS enfrentamos?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Regulatórios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27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5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28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10622" y="4853615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21</a:t>
            </a:fld>
            <a:endParaRPr lang="es-ES" b="0" dirty="0"/>
          </a:p>
        </p:txBody>
      </p:sp>
      <p:sp>
        <p:nvSpPr>
          <p:cNvPr id="22" name="21 Rectángulo"/>
          <p:cNvSpPr/>
          <p:nvPr/>
        </p:nvSpPr>
        <p:spPr>
          <a:xfrm>
            <a:off x="3164632" y="960685"/>
            <a:ext cx="5727968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APÓLICE </a:t>
            </a: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MÁSTER / </a:t>
            </a: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APÓLICE </a:t>
            </a: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LOCAL</a:t>
            </a:r>
          </a:p>
          <a:p>
            <a:pPr marL="182563" lvl="3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tabLst>
                <a:tab pos="6767513" algn="r"/>
              </a:tabLst>
            </a:pP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LEGISLAÇÕES SOBRE APÓLICE NON ADMITTED/CLAÚSULA INTERESSE FINANCEIRO</a:t>
            </a:r>
            <a:endParaRPr lang="en-GB" sz="105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3205080" y="1556087"/>
            <a:ext cx="5976830" cy="11772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MUDANÇAS LEGISLATIVAS</a:t>
            </a:r>
            <a:endParaRPr lang="en-GB" b="1" dirty="0">
              <a:solidFill>
                <a:srgbClr val="B00000"/>
              </a:solidFill>
              <a:latin typeface="Corbel" panose="020B0503020204020204" pitchFamily="34" charset="0"/>
              <a:sym typeface="Arial" pitchFamily="34" charset="0"/>
            </a:endParaRP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SEGUROS OBRIGATÓRIOS OU REGULADOS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OBRIGAÇÕES PAGAMENTO DE PRÊMIO (MÉXICO, CONSÓRCIO DE COMPENSAÇÃO DE SEGUROS)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OBRIGAÇÕES CORREDOR LOCAL (BRASIL)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TARIFAS REGULADAS</a:t>
            </a:r>
            <a:endParaRPr lang="en-GB" sz="1050" dirty="0">
              <a:solidFill>
                <a:srgbClr val="00B0F0"/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048" name="2047 Rectángulo"/>
          <p:cNvSpPr/>
          <p:nvPr/>
        </p:nvSpPr>
        <p:spPr>
          <a:xfrm>
            <a:off x="3205080" y="2616915"/>
            <a:ext cx="320381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>
                <a:solidFill>
                  <a:srgbClr val="B00000"/>
                </a:solidFill>
                <a:latin typeface="Trebuchet MS" pitchFamily="34" charset="0"/>
                <a:sym typeface="Arial" pitchFamily="34" charset="0"/>
              </a:rPr>
              <a:t>DE </a:t>
            </a:r>
            <a:r>
              <a:rPr lang="en-GB" b="1" dirty="0" smtClean="0">
                <a:solidFill>
                  <a:srgbClr val="B00000"/>
                </a:solidFill>
                <a:latin typeface="Trebuchet MS" pitchFamily="34" charset="0"/>
                <a:sym typeface="Arial" pitchFamily="34" charset="0"/>
              </a:rPr>
              <a:t>RESSEGURO</a:t>
            </a:r>
            <a:endParaRPr lang="en-GB" b="1" dirty="0">
              <a:solidFill>
                <a:srgbClr val="B00000"/>
              </a:solidFill>
              <a:latin typeface="Trebuchet MS" pitchFamily="34" charset="0"/>
              <a:sym typeface="Arial" pitchFamily="34" charset="0"/>
            </a:endParaRPr>
          </a:p>
          <a:p>
            <a:pPr marL="182563" lvl="3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tabLst>
                <a:tab pos="6767513" algn="r"/>
              </a:tabLst>
            </a:pP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BRASIL, ARGENTINA, COSTA RICA</a:t>
            </a:r>
            <a:endParaRPr lang="en-GB" sz="105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049" name="2048 Rectángulo"/>
          <p:cNvSpPr/>
          <p:nvPr/>
        </p:nvSpPr>
        <p:spPr>
          <a:xfrm>
            <a:off x="3190170" y="3265005"/>
            <a:ext cx="4046200" cy="5309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Trebuchet MS" pitchFamily="34" charset="0"/>
                <a:sym typeface="Arial" pitchFamily="34" charset="0"/>
              </a:rPr>
              <a:t>CONTROLE DO CÂMBIO </a:t>
            </a:r>
            <a:r>
              <a:rPr lang="en-GB" b="1" dirty="0">
                <a:solidFill>
                  <a:srgbClr val="B00000"/>
                </a:solidFill>
                <a:latin typeface="Trebuchet MS" pitchFamily="34" charset="0"/>
                <a:sym typeface="Arial" pitchFamily="34" charset="0"/>
              </a:rPr>
              <a:t>DE DIVISAS</a:t>
            </a:r>
          </a:p>
          <a:p>
            <a:pPr marL="182563" lvl="3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tabLst>
                <a:tab pos="6767513" algn="r"/>
              </a:tabLst>
            </a:pP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VENEZUELA, ARGENTINA</a:t>
            </a:r>
            <a:endParaRPr lang="en-GB" sz="105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051" name="2050 Rectángulo"/>
          <p:cNvSpPr/>
          <p:nvPr/>
        </p:nvSpPr>
        <p:spPr>
          <a:xfrm>
            <a:off x="3165420" y="3912094"/>
            <a:ext cx="630326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CÂMBIOS </a:t>
            </a: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IMPOSITIVOS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IMPOSTOS DE RESSEGURO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IMPOSTOS DE TRANSFERÊNCIA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I.V.A. </a:t>
            </a:r>
            <a:r>
              <a:rPr lang="en-GB" sz="1050" dirty="0" err="1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ou</a:t>
            </a: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 SIMILAR</a:t>
            </a:r>
          </a:p>
          <a:p>
            <a:pPr marL="361950" lvl="2" indent="-180975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ARBÍTRIOS, TAXAS DE BOMBEIROS</a:t>
            </a:r>
            <a:endParaRPr lang="en-GB" sz="1050" dirty="0">
              <a:solidFill>
                <a:srgbClr val="7F7F7F"/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cxnSp>
        <p:nvCxnSpPr>
          <p:cNvPr id="2062" name="2061 Conector recto"/>
          <p:cNvCxnSpPr/>
          <p:nvPr/>
        </p:nvCxnSpPr>
        <p:spPr>
          <a:xfrm flipH="1">
            <a:off x="3200606" y="987530"/>
            <a:ext cx="3204" cy="396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2427730"/>
            <a:ext cx="3205081" cy="27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9412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704" b="-1"/>
          <a:stretch/>
        </p:blipFill>
        <p:spPr>
          <a:xfrm>
            <a:off x="3428999" y="728065"/>
            <a:ext cx="5768269" cy="1728240"/>
          </a:xfrm>
          <a:prstGeom prst="rect">
            <a:avLst/>
          </a:prstGeom>
        </p:spPr>
      </p:pic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945" y="4848226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22</a:t>
            </a:fld>
            <a:endParaRPr lang="es-ES" b="0" dirty="0"/>
          </a:p>
        </p:txBody>
      </p:sp>
      <p:sp>
        <p:nvSpPr>
          <p:cNvPr id="19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Que RISCOS enfrentamos?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Wordings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20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5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3540305" y="3057256"/>
            <a:ext cx="5708731" cy="369332"/>
          </a:xfrm>
          <a:prstGeom prst="rect">
            <a:avLst/>
          </a:prstGeom>
          <a:solidFill>
            <a:schemeClr val="tx1"/>
          </a:solidFill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USOS </a:t>
            </a: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e COSTUMES </a:t>
            </a: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(</a:t>
            </a:r>
            <a:r>
              <a:rPr lang="en-GB" sz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PADRÕES LOCAIS</a:t>
            </a: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)</a:t>
            </a:r>
            <a:endParaRPr lang="en-GB" sz="105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3540515" y="3561326"/>
            <a:ext cx="5701125" cy="369332"/>
          </a:xfrm>
          <a:prstGeom prst="rect">
            <a:avLst/>
          </a:prstGeom>
          <a:solidFill>
            <a:schemeClr val="tx1"/>
          </a:solidFill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HOMOGENEIDADE </a:t>
            </a: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DE COBERTURAS</a:t>
            </a:r>
          </a:p>
        </p:txBody>
      </p:sp>
      <p:sp>
        <p:nvSpPr>
          <p:cNvPr id="31" name="30 Rectángulo"/>
          <p:cNvSpPr/>
          <p:nvPr/>
        </p:nvSpPr>
        <p:spPr>
          <a:xfrm>
            <a:off x="3540203" y="4002668"/>
            <a:ext cx="5712447" cy="369332"/>
          </a:xfrm>
          <a:prstGeom prst="rect">
            <a:avLst/>
          </a:prstGeom>
          <a:solidFill>
            <a:schemeClr val="tx1"/>
          </a:solidFill>
          <a:ln>
            <a:noFill/>
            <a:prstDash val="sysDot"/>
          </a:ln>
        </p:spPr>
        <p:txBody>
          <a:bodyPr wrap="square">
            <a:spAutoFit/>
          </a:bodyPr>
          <a:lstStyle/>
          <a:p>
            <a:pPr algn="just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spc="-150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CONTROLE </a:t>
            </a:r>
            <a:r>
              <a:rPr lang="en-GB" b="1" spc="-150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DE </a:t>
            </a:r>
            <a:r>
              <a:rPr lang="en-GB" b="1" spc="-150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COMPANHIAS ASSOCIADAS </a:t>
            </a:r>
            <a:r>
              <a:rPr lang="en-GB" dirty="0" smtClean="0">
                <a:solidFill>
                  <a:srgbClr val="A50021"/>
                </a:solidFill>
                <a:latin typeface="Corbel" panose="020B0503020204020204" pitchFamily="34" charset="0"/>
                <a:sym typeface="Arial" pitchFamily="34" charset="0"/>
              </a:rPr>
              <a:t>: </a:t>
            </a:r>
            <a:r>
              <a:rPr lang="en-GB" sz="12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VISTO NA BOLÍVIA</a:t>
            </a:r>
            <a:endParaRPr lang="en-GB" sz="120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2" name="Rectangle 27"/>
          <p:cNvSpPr>
            <a:spLocks/>
          </p:cNvSpPr>
          <p:nvPr/>
        </p:nvSpPr>
        <p:spPr bwMode="auto">
          <a:xfrm>
            <a:off x="513229" y="1131550"/>
            <a:ext cx="2915770" cy="149515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0" tIns="0" rIns="72000" bIns="0" anchor="ctr">
            <a:spAutoFit/>
          </a:bodyPr>
          <a:lstStyle/>
          <a:p>
            <a:pPr algn="r">
              <a:lnSpc>
                <a:spcPct val="70000"/>
              </a:lnSpc>
              <a:spcBef>
                <a:spcPts val="663"/>
              </a:spcBef>
            </a:pPr>
            <a:endParaRPr lang="en-US" sz="2800" b="1" dirty="0">
              <a:solidFill>
                <a:srgbClr val="C00000"/>
              </a:solidFill>
              <a:latin typeface="Corbel" panose="020B0503020204020204" pitchFamily="34" charset="0"/>
              <a:sym typeface="Trebuchet MS" pitchFamily="34" charset="0"/>
            </a:endParaRPr>
          </a:p>
          <a:p>
            <a:pPr algn="r">
              <a:lnSpc>
                <a:spcPct val="70000"/>
              </a:lnSpc>
              <a:spcBef>
                <a:spcPts val="663"/>
              </a:spcBef>
            </a:pPr>
            <a:r>
              <a:rPr lang="en-US" sz="2800" b="1" dirty="0" smtClean="0">
                <a:solidFill>
                  <a:srgbClr val="C00000"/>
                </a:solidFill>
                <a:latin typeface="Corbel" panose="020B0503020204020204" pitchFamily="34" charset="0"/>
                <a:sym typeface="Trebuchet MS" pitchFamily="34" charset="0"/>
              </a:rPr>
              <a:t>RISCOS </a:t>
            </a:r>
            <a:endParaRPr lang="en-US" sz="2800" b="1" dirty="0">
              <a:solidFill>
                <a:srgbClr val="C00000"/>
              </a:solidFill>
              <a:latin typeface="Corbel" panose="020B0503020204020204" pitchFamily="34" charset="0"/>
              <a:sym typeface="Trebuchet MS" pitchFamily="34" charset="0"/>
            </a:endParaRPr>
          </a:p>
          <a:p>
            <a:pPr algn="r">
              <a:lnSpc>
                <a:spcPct val="70000"/>
              </a:lnSpc>
              <a:spcBef>
                <a:spcPts val="663"/>
              </a:spcBef>
            </a:pPr>
            <a:r>
              <a:rPr lang="en-US" sz="2800" b="1" dirty="0">
                <a:solidFill>
                  <a:srgbClr val="C00000"/>
                </a:solidFill>
                <a:latin typeface="Corbel" panose="020B0503020204020204" pitchFamily="34" charset="0"/>
                <a:sym typeface="Trebuchet MS" pitchFamily="34" charset="0"/>
              </a:rPr>
              <a:t>DE WORDINGS</a:t>
            </a:r>
          </a:p>
          <a:p>
            <a:pPr algn="r">
              <a:lnSpc>
                <a:spcPct val="70000"/>
              </a:lnSpc>
              <a:spcBef>
                <a:spcPts val="663"/>
              </a:spcBef>
            </a:pPr>
            <a:endParaRPr lang="en-US" sz="2800" b="1" dirty="0">
              <a:solidFill>
                <a:srgbClr val="C00000"/>
              </a:solidFill>
              <a:latin typeface="Corbel" panose="020B0503020204020204" pitchFamily="34" charset="0"/>
              <a:sym typeface="Trebuchet MS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3532909" y="2626703"/>
            <a:ext cx="5708731" cy="369333"/>
          </a:xfrm>
          <a:prstGeom prst="rect">
            <a:avLst/>
          </a:prstGeom>
          <a:solidFill>
            <a:schemeClr val="tx1"/>
          </a:solidFill>
          <a:ln>
            <a:noFill/>
            <a:prstDash val="sysDot"/>
          </a:ln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DIFERENTES </a:t>
            </a: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LEGISLAÇÕES EM CADA </a:t>
            </a: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PAÍS</a:t>
            </a:r>
          </a:p>
        </p:txBody>
      </p:sp>
      <p:sp>
        <p:nvSpPr>
          <p:cNvPr id="10" name="9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13" name="12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456305"/>
            <a:ext cx="3428999" cy="2687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065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33929" y="4869656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23</a:t>
            </a:fld>
            <a:endParaRPr lang="es-ES" b="0" dirty="0"/>
          </a:p>
        </p:txBody>
      </p:sp>
      <p:sp>
        <p:nvSpPr>
          <p:cNvPr id="16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Que RISCOS enfrentamos?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Engenharia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17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5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19" name="Rectangle 27"/>
          <p:cNvSpPr>
            <a:spLocks/>
          </p:cNvSpPr>
          <p:nvPr/>
        </p:nvSpPr>
        <p:spPr bwMode="auto">
          <a:xfrm>
            <a:off x="5364110" y="814906"/>
            <a:ext cx="3131801" cy="2075440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0" tIns="0" rIns="72000" bIns="0" anchor="ctr">
            <a:spAutoFit/>
          </a:bodyPr>
          <a:lstStyle/>
          <a:p>
            <a:pPr>
              <a:lnSpc>
                <a:spcPct val="70000"/>
              </a:lnSpc>
              <a:spcBef>
                <a:spcPts val="663"/>
              </a:spcBef>
            </a:pPr>
            <a:endParaRPr lang="en-US" sz="2800" b="1" dirty="0" smtClean="0">
              <a:solidFill>
                <a:srgbClr val="C00000"/>
              </a:solidFill>
              <a:latin typeface="Corbel" panose="020B0503020204020204" pitchFamily="34" charset="0"/>
              <a:sym typeface="Trebuchet MS" pitchFamily="34" charset="0"/>
            </a:endParaRPr>
          </a:p>
          <a:p>
            <a:pPr>
              <a:spcBef>
                <a:spcPts val="663"/>
              </a:spcBef>
              <a:tabLst>
                <a:tab pos="2695575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Corbel" panose="020B0503020204020204" pitchFamily="34" charset="0"/>
                <a:sym typeface="Trebuchet MS" pitchFamily="34" charset="0"/>
              </a:rPr>
              <a:t>CONTROLE E VERIFICAÇÃO DE RISCOS</a:t>
            </a:r>
          </a:p>
          <a:p>
            <a:pPr>
              <a:lnSpc>
                <a:spcPct val="70000"/>
              </a:lnSpc>
              <a:spcBef>
                <a:spcPts val="663"/>
              </a:spcBef>
              <a:tabLst>
                <a:tab pos="2695575" algn="l"/>
              </a:tabLst>
            </a:pPr>
            <a:endParaRPr lang="en-US" sz="2800" b="1" dirty="0">
              <a:solidFill>
                <a:srgbClr val="C00000"/>
              </a:solidFill>
              <a:latin typeface="Corbel" panose="020B0503020204020204" pitchFamily="34" charset="0"/>
              <a:sym typeface="Trebuchet MS" pitchFamily="34" charset="0"/>
            </a:endParaRPr>
          </a:p>
        </p:txBody>
      </p:sp>
      <p:sp>
        <p:nvSpPr>
          <p:cNvPr id="21" name="20 Rectángulo"/>
          <p:cNvSpPr/>
          <p:nvPr/>
        </p:nvSpPr>
        <p:spPr>
          <a:xfrm>
            <a:off x="-324679" y="1491600"/>
            <a:ext cx="547275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algn="r">
              <a:spcBef>
                <a:spcPts val="0"/>
              </a:spcBef>
              <a:spcAft>
                <a:spcPts val="0"/>
              </a:spcAft>
              <a:buClr>
                <a:srgbClr val="FF7267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DISTINTAS REGULAMENTAÇÕES, NÍVEL DE EXIGÊNCIAS E BOAS PRÁTICAS</a:t>
            </a:r>
            <a:endParaRPr lang="en-GB" b="1" dirty="0">
              <a:solidFill>
                <a:srgbClr val="B00000"/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576080" y="2615596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pPr marL="180975" lvl="2" algn="r">
              <a:spcBef>
                <a:spcPts val="0"/>
              </a:spcBef>
              <a:spcAft>
                <a:spcPts val="0"/>
              </a:spcAft>
              <a:buClr>
                <a:srgbClr val="FF7267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ESPECIALIZAÇÃO </a:t>
            </a:r>
            <a:r>
              <a:rPr lang="en-GB" sz="1600" b="1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(EXPERIÊNCIA + FORMAÇÃO ALTO NÍVEL)</a:t>
            </a:r>
            <a:endParaRPr lang="en-GB" sz="1600" b="1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-100126" y="3797679"/>
            <a:ext cx="52482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2" algn="r">
              <a:spcBef>
                <a:spcPts val="0"/>
              </a:spcBef>
              <a:spcAft>
                <a:spcPts val="0"/>
              </a:spcAft>
              <a:buClr>
                <a:srgbClr val="FF7267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HOMOGENEIDADE DE CRITÉRIOS TÉCNICOS</a:t>
            </a:r>
          </a:p>
          <a:p>
            <a:pPr marL="180975" lvl="2" algn="r">
              <a:spcBef>
                <a:spcPts val="0"/>
              </a:spcBef>
              <a:spcAft>
                <a:spcPts val="0"/>
              </a:spcAft>
              <a:buClr>
                <a:srgbClr val="FF7267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DESENVOLVIMENTO DE METODOLOGIAS</a:t>
            </a:r>
            <a:endParaRPr lang="en-GB" b="1" dirty="0">
              <a:solidFill>
                <a:srgbClr val="B00000"/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9" name="8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12" name="11 Conector recto"/>
          <p:cNvCxnSpPr/>
          <p:nvPr/>
        </p:nvCxnSpPr>
        <p:spPr>
          <a:xfrm flipH="1">
            <a:off x="5304556" y="1138752"/>
            <a:ext cx="3204" cy="28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1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56" y="2427730"/>
            <a:ext cx="3839444" cy="2715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084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3" name="12 Conector recto"/>
          <p:cNvCxnSpPr/>
          <p:nvPr/>
        </p:nvCxnSpPr>
        <p:spPr>
          <a:xfrm flipH="1">
            <a:off x="5643735" y="1239880"/>
            <a:ext cx="3204" cy="226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30" b="7752"/>
          <a:stretch/>
        </p:blipFill>
        <p:spPr>
          <a:xfrm>
            <a:off x="-7990" y="3500550"/>
            <a:ext cx="9144000" cy="166356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24</a:t>
            </a:fld>
            <a:endParaRPr lang="es-ES" b="0"/>
          </a:p>
        </p:txBody>
      </p:sp>
      <p:sp>
        <p:nvSpPr>
          <p:cNvPr id="22" name="Rectangle 9"/>
          <p:cNvSpPr>
            <a:spLocks noChangeArrowheads="1"/>
          </p:cNvSpPr>
          <p:nvPr/>
        </p:nvSpPr>
        <p:spPr bwMode="gray">
          <a:xfrm>
            <a:off x="390208" y="1993887"/>
            <a:ext cx="5184721" cy="470163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MULTIPLICIDADE DE GABINETES PERICIAIS </a:t>
            </a:r>
            <a:r>
              <a:rPr lang="en-GB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INTERVENIENTES</a:t>
            </a:r>
          </a:p>
          <a:p>
            <a:pPr marL="171450" lvl="3" indent="-171450" algn="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PROFISSIONALISMO DIFERENTES NÍVEIS EM DIFERENTES PAÍSES</a:t>
            </a:r>
            <a:endParaRPr lang="en-GB" sz="105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3" name="Rectangle 9"/>
          <p:cNvSpPr>
            <a:spLocks noChangeArrowheads="1"/>
          </p:cNvSpPr>
          <p:nvPr/>
        </p:nvSpPr>
        <p:spPr bwMode="gray">
          <a:xfrm>
            <a:off x="179390" y="1384160"/>
            <a:ext cx="5395539" cy="359790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tabLst>
                <a:tab pos="6767513" algn="r"/>
              </a:tabLst>
            </a:pPr>
            <a:r>
              <a:rPr lang="en-GB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APLICAÇÃO DE DIFERENTES </a:t>
            </a:r>
            <a:r>
              <a:rPr lang="en-GB" b="1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LEGISLAÇÕES</a:t>
            </a:r>
            <a:r>
              <a:rPr lang="en-GB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 </a:t>
            </a:r>
            <a:br>
              <a:rPr lang="en-GB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</a:br>
            <a:r>
              <a:rPr lang="en-GB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LOCAIS</a:t>
            </a:r>
            <a:endParaRPr lang="en-GB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5" name="Rectangle 9"/>
          <p:cNvSpPr>
            <a:spLocks noChangeArrowheads="1"/>
          </p:cNvSpPr>
          <p:nvPr/>
        </p:nvSpPr>
        <p:spPr bwMode="gray">
          <a:xfrm>
            <a:off x="390208" y="2567049"/>
            <a:ext cx="5184721" cy="761121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COMUNICAÇÕES DE SINISTROS</a:t>
            </a:r>
          </a:p>
          <a:p>
            <a:pPr marL="171450" lvl="3" indent="-171450" algn="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COMUNICAÇÃO TARDIA: CEDENTES, BROKERS DE RESSEGURO, ETC.</a:t>
            </a:r>
          </a:p>
          <a:p>
            <a:pPr marL="171450" lvl="3" indent="-171450" algn="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PRAZOS MAIS EXTENSOS POR PARTE DE SEGURADOS</a:t>
            </a:r>
            <a:endParaRPr lang="en-GB" sz="105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37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Que RISCOS enfrentamos?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Gestão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de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Sinistros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38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5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39" name="Rectangle 27"/>
          <p:cNvSpPr>
            <a:spLocks/>
          </p:cNvSpPr>
          <p:nvPr/>
        </p:nvSpPr>
        <p:spPr bwMode="auto">
          <a:xfrm>
            <a:off x="5781433" y="1455910"/>
            <a:ext cx="3069316" cy="1723549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0" tIns="0" rIns="72000" bIns="0" anchor="ctr">
            <a:spAutoFit/>
          </a:bodyPr>
          <a:lstStyle/>
          <a:p>
            <a:pPr>
              <a:spcBef>
                <a:spcPts val="663"/>
              </a:spcBef>
              <a:tabLst>
                <a:tab pos="2695575" algn="l"/>
              </a:tabLst>
            </a:pPr>
            <a:r>
              <a:rPr lang="en-US" sz="2800" b="1" dirty="0" smtClean="0">
                <a:solidFill>
                  <a:srgbClr val="C00000"/>
                </a:solidFill>
                <a:latin typeface="Corbel" panose="020B0503020204020204" pitchFamily="34" charset="0"/>
                <a:sym typeface="Trebuchet MS" pitchFamily="34" charset="0"/>
              </a:rPr>
              <a:t>RISCOS DERIVADOS DE GESTÃO DE SINISTROS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974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9"/>
          <p:cNvSpPr>
            <a:spLocks noChangeArrowheads="1"/>
          </p:cNvSpPr>
          <p:nvPr/>
        </p:nvSpPr>
        <p:spPr bwMode="gray">
          <a:xfrm>
            <a:off x="-243145" y="2211700"/>
            <a:ext cx="5390476" cy="525381"/>
          </a:xfrm>
          <a:prstGeom prst="rect">
            <a:avLst/>
          </a:prstGeom>
          <a:solidFill>
            <a:srgbClr val="FFFFFF"/>
          </a:solidFill>
          <a:ln w="19050" algn="ctr">
            <a:noFill/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Tx/>
              <a:tabLst>
                <a:tab pos="6767513" algn="r"/>
              </a:tabLst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APLICAÇÃO DAS “COOPERATION </a:t>
            </a:r>
            <a:r>
              <a:rPr kumimoji="0" lang="en-GB" b="1" i="0" u="none" strike="noStrike" kern="0" cap="none" spc="0" normalizeH="0" baseline="0" noProof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AND </a:t>
            </a:r>
            <a:br>
              <a:rPr kumimoji="0" lang="en-GB" b="1" i="0" u="none" strike="noStrike" kern="0" cap="none" spc="0" normalizeH="0" baseline="0" noProof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</a:br>
            <a:r>
              <a:rPr kumimoji="0" lang="en-GB" b="1" i="0" u="none" strike="noStrike" kern="0" cap="none" spc="0" normalizeH="0" baseline="0" noProof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CONTROL </a:t>
            </a: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CLAUSES”</a:t>
            </a:r>
          </a:p>
          <a:p>
            <a:pPr marL="171450" marR="0" lvl="3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•"/>
              <a:tabLst>
                <a:tab pos="6767513" algn="r"/>
              </a:tabLst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>
                    <a:lumMod val="65000"/>
                    <a:lumOff val="35000"/>
                  </a:schemeClr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DIFICULDADES DE APLICAÇÃO NAS RELAÇÕES COM A ABRIDORA LOCAL</a:t>
            </a:r>
          </a:p>
        </p:txBody>
      </p:sp>
      <p:sp>
        <p:nvSpPr>
          <p:cNvPr id="24" name="Rectangle 9"/>
          <p:cNvSpPr>
            <a:spLocks noChangeArrowheads="1"/>
          </p:cNvSpPr>
          <p:nvPr/>
        </p:nvSpPr>
        <p:spPr bwMode="gray">
          <a:xfrm>
            <a:off x="-252670" y="1491600"/>
            <a:ext cx="5391225" cy="392916"/>
          </a:xfrm>
          <a:prstGeom prst="rect">
            <a:avLst/>
          </a:prstGeom>
          <a:noFill/>
          <a:ln w="19050" algn="ctr">
            <a:noFill/>
            <a:prstDash val="sysDot"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algn="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FIGURA “CLAIM LEADER”</a:t>
            </a:r>
          </a:p>
          <a:p>
            <a:pPr marL="171450" lvl="3" indent="-171450" algn="r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Arial" panose="020B0604020202020204" pitchFamily="34" charset="0"/>
              <a:buChar char="•"/>
              <a:tabLst>
                <a:tab pos="6767513" algn="r"/>
              </a:tabLst>
            </a:pPr>
            <a:r>
              <a:rPr lang="en-GB" sz="105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DISTÂNCIA À PROBLEMÁTICA DO SINISTRO “IN SITU”</a:t>
            </a:r>
            <a:endParaRPr lang="en-GB" sz="105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30" name="Rectangle 9"/>
          <p:cNvSpPr>
            <a:spLocks noChangeArrowheads="1"/>
          </p:cNvSpPr>
          <p:nvPr/>
        </p:nvSpPr>
        <p:spPr bwMode="gray">
          <a:xfrm>
            <a:off x="-243145" y="3024496"/>
            <a:ext cx="5391225" cy="1347504"/>
          </a:xfrm>
          <a:prstGeom prst="rect">
            <a:avLst/>
          </a:prstGeom>
          <a:solidFill>
            <a:srgbClr val="FFFFFF"/>
          </a:solidFill>
          <a:ln w="19050" algn="ctr">
            <a:noFill/>
            <a:prstDash val="sysDot"/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90488" tIns="44450" rIns="90488" bIns="44450" anchor="ctr"/>
          <a:lstStyle/>
          <a:p>
            <a:pPr marR="0" lvl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Tx/>
              <a:tabLst>
                <a:tab pos="6767513" algn="r"/>
              </a:tabLst>
              <a:defRPr/>
            </a:pPr>
            <a:r>
              <a:rPr kumimoji="0" lang="en-GB" b="1" i="0" u="none" strike="noStrike" kern="0" cap="none" spc="0" normalizeH="0" baseline="0" noProof="0" dirty="0" smtClean="0">
                <a:ln>
                  <a:noFill/>
                </a:ln>
                <a:solidFill>
                  <a:srgbClr val="B00000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LIQUIDAÇÃO DE SINISTROS</a:t>
            </a:r>
          </a:p>
          <a:p>
            <a:pPr marL="171450" marR="0" lvl="3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•"/>
              <a:tabLst>
                <a:tab pos="6767513" algn="r"/>
              </a:tabLst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CONFLITO DE PRAZOS ENTRE SEGURADOS e RESSEGURADORES</a:t>
            </a:r>
          </a:p>
          <a:p>
            <a:pPr marL="171450" marR="0" lvl="3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•"/>
              <a:tabLst>
                <a:tab pos="6767513" algn="r"/>
              </a:tabLst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VELOCIDADE LENTA POR MAIOR DEPENDÊNCIA DE INFORMAÇÃO (CEDENTES, BROKERS, ETC)</a:t>
            </a:r>
          </a:p>
          <a:p>
            <a:pPr marL="171450" marR="0" lvl="3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•"/>
              <a:tabLst>
                <a:tab pos="6767513" algn="r"/>
              </a:tabLst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RESTRIÇÕES LOCAIS DE CADA PAÍS (PAGAMENTOS POR COMPENSAÇÃO)</a:t>
            </a:r>
          </a:p>
          <a:p>
            <a:pPr marL="171450" marR="0" lvl="3" indent="-17145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SzTx/>
              <a:buFont typeface="Arial" panose="020B0604020202020204" pitchFamily="34" charset="0"/>
              <a:buChar char="•"/>
              <a:tabLst>
                <a:tab pos="6767513" algn="r"/>
              </a:tabLst>
              <a:defRPr/>
            </a:pPr>
            <a:r>
              <a:rPr kumimoji="0" lang="en-GB" sz="1050" b="0" i="0" u="none" strike="noStrike" kern="0" cap="none" spc="0" normalizeH="0" baseline="0" noProof="0" dirty="0" smtClean="0">
                <a:ln>
                  <a:noFill/>
                </a:ln>
                <a:solidFill>
                  <a:srgbClr val="5F5F5F"/>
                </a:solidFill>
                <a:effectLst/>
                <a:uLnTx/>
                <a:uFillTx/>
                <a:latin typeface="Corbel" panose="020B0503020204020204" pitchFamily="34" charset="0"/>
                <a:sym typeface="Arial" pitchFamily="34" charset="0"/>
              </a:rPr>
              <a:t>FLUTUAÇÕES DE TAXA DE CÂMBIO DA MOEDA DE PAGAMENTO (SEGURADO / QUADRO DE RESSEGURO).</a:t>
            </a:r>
          </a:p>
        </p:txBody>
      </p:sp>
      <p:pic>
        <p:nvPicPr>
          <p:cNvPr id="3" name="2 Imagen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8997" y="2155305"/>
            <a:ext cx="3892603" cy="2994310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4868863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25</a:t>
            </a:fld>
            <a:endParaRPr lang="es-ES" b="0"/>
          </a:p>
        </p:txBody>
      </p:sp>
      <p:sp>
        <p:nvSpPr>
          <p:cNvPr id="37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Que RISCOS enfrentamos?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Gestão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de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Sinistros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38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5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39" name="Rectangle 27"/>
          <p:cNvSpPr>
            <a:spLocks/>
          </p:cNvSpPr>
          <p:nvPr/>
        </p:nvSpPr>
        <p:spPr bwMode="auto">
          <a:xfrm>
            <a:off x="5279192" y="1351098"/>
            <a:ext cx="3872408" cy="1292662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0" tIns="0" rIns="72000" bIns="0" anchor="ctr">
            <a:spAutoFit/>
          </a:bodyPr>
          <a:lstStyle/>
          <a:p>
            <a:pPr marL="180975">
              <a:spcBef>
                <a:spcPts val="663"/>
              </a:spcBef>
              <a:tabLst>
                <a:tab pos="2695575" algn="l"/>
              </a:tabLst>
            </a:pPr>
            <a:r>
              <a:rPr lang="en-US" sz="2800" b="1" dirty="0" smtClean="0">
                <a:solidFill>
                  <a:srgbClr val="A50021"/>
                </a:solidFill>
                <a:latin typeface="Corbel" panose="020B0503020204020204" pitchFamily="34" charset="0"/>
                <a:sym typeface="Trebuchet MS" pitchFamily="34" charset="0"/>
              </a:rPr>
              <a:t>RISCOS DERIVADOS DE GESTÃO DE SINISTROS</a:t>
            </a:r>
          </a:p>
        </p:txBody>
      </p:sp>
      <p:sp>
        <p:nvSpPr>
          <p:cNvPr id="12" name="11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cxnSp>
        <p:nvCxnSpPr>
          <p:cNvPr id="14" name="13 Conector recto"/>
          <p:cNvCxnSpPr/>
          <p:nvPr/>
        </p:nvCxnSpPr>
        <p:spPr>
          <a:xfrm flipH="1">
            <a:off x="5255793" y="1070390"/>
            <a:ext cx="3204" cy="2808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26183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27"/>
          <p:cNvSpPr>
            <a:spLocks/>
          </p:cNvSpPr>
          <p:nvPr/>
        </p:nvSpPr>
        <p:spPr bwMode="auto">
          <a:xfrm>
            <a:off x="1335961" y="2894605"/>
            <a:ext cx="2890126" cy="1405385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0" tIns="0" rIns="72000" bIns="0" anchor="ctr">
            <a:spAutoFit/>
          </a:bodyPr>
          <a:lstStyle/>
          <a:p>
            <a:pPr algn="r">
              <a:lnSpc>
                <a:spcPct val="70000"/>
              </a:lnSpc>
              <a:spcBef>
                <a:spcPts val="663"/>
              </a:spcBef>
            </a:pPr>
            <a:endParaRPr lang="en-US" sz="2800" b="1" dirty="0" smtClean="0">
              <a:solidFill>
                <a:srgbClr val="A50021"/>
              </a:solidFill>
              <a:latin typeface="Corbel" panose="020B0503020204020204" pitchFamily="34" charset="0"/>
              <a:sym typeface="Trebuchet MS" pitchFamily="34" charset="0"/>
            </a:endParaRPr>
          </a:p>
          <a:p>
            <a:pPr algn="r">
              <a:lnSpc>
                <a:spcPct val="70000"/>
              </a:lnSpc>
              <a:spcBef>
                <a:spcPts val="663"/>
              </a:spcBef>
              <a:tabLst>
                <a:tab pos="2695575" algn="l"/>
              </a:tabLst>
            </a:pPr>
            <a:r>
              <a:rPr lang="en-US" sz="2800" b="1" dirty="0" smtClean="0">
                <a:solidFill>
                  <a:srgbClr val="A50021"/>
                </a:solidFill>
                <a:latin typeface="Corbel" panose="020B0503020204020204" pitchFamily="34" charset="0"/>
                <a:sym typeface="Trebuchet MS" pitchFamily="34" charset="0"/>
              </a:rPr>
              <a:t>SINISTROS EM CADEIA</a:t>
            </a:r>
          </a:p>
          <a:p>
            <a:pPr algn="r">
              <a:lnSpc>
                <a:spcPct val="70000"/>
              </a:lnSpc>
              <a:spcBef>
                <a:spcPts val="663"/>
              </a:spcBef>
              <a:tabLst>
                <a:tab pos="2695575" algn="l"/>
              </a:tabLst>
            </a:pPr>
            <a:endParaRPr lang="en-US" sz="2800" b="1" dirty="0">
              <a:solidFill>
                <a:srgbClr val="A50021"/>
              </a:solidFill>
              <a:latin typeface="Corbel" panose="020B0503020204020204" pitchFamily="34" charset="0"/>
              <a:sym typeface="Trebuchet MS" pitchFamily="34" charset="0"/>
            </a:endParaRPr>
          </a:p>
        </p:txBody>
      </p:sp>
      <p:cxnSp>
        <p:nvCxnSpPr>
          <p:cNvPr id="24" name="23 Conector recto"/>
          <p:cNvCxnSpPr/>
          <p:nvPr/>
        </p:nvCxnSpPr>
        <p:spPr>
          <a:xfrm>
            <a:off x="4272709" y="2728433"/>
            <a:ext cx="1" cy="23400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3 Imagen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30"/>
          <a:stretch/>
        </p:blipFill>
        <p:spPr>
          <a:xfrm>
            <a:off x="0" y="727915"/>
            <a:ext cx="9144000" cy="2498268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1" y="4867276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26</a:t>
            </a:fld>
            <a:endParaRPr lang="es-ES" b="0"/>
          </a:p>
        </p:txBody>
      </p:sp>
      <p:sp>
        <p:nvSpPr>
          <p:cNvPr id="28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Que RISCOS enfrentamos?  Cobertura de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Acumulação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4391974" y="3219840"/>
            <a:ext cx="4358629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RISCOS CATASTRÓFICOS</a:t>
            </a:r>
            <a:endParaRPr lang="en-GB" b="1" dirty="0">
              <a:solidFill>
                <a:srgbClr val="B00000"/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4392610" y="3554633"/>
            <a:ext cx="4572000" cy="538609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RISCOS CBI’s </a:t>
            </a:r>
            <a:endParaRPr lang="en-GB" b="1" dirty="0">
              <a:solidFill>
                <a:srgbClr val="B00000"/>
              </a:solidFill>
              <a:latin typeface="Corbel" panose="020B0503020204020204" pitchFamily="34" charset="0"/>
              <a:sym typeface="Arial" pitchFamily="34" charset="0"/>
            </a:endParaRPr>
          </a:p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sz="11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itchFamily="34" charset="0"/>
                <a:sym typeface="Arial" pitchFamily="34" charset="0"/>
              </a:rPr>
              <a:t>Interrupção</a:t>
            </a:r>
            <a:r>
              <a:rPr lang="en-GB" sz="11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itchFamily="34" charset="0"/>
                <a:sym typeface="Arial" pitchFamily="34" charset="0"/>
              </a:rPr>
              <a:t> da </a:t>
            </a:r>
            <a:r>
              <a:rPr lang="en-GB" sz="11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itchFamily="34" charset="0"/>
                <a:sym typeface="Arial" pitchFamily="34" charset="0"/>
              </a:rPr>
              <a:t>cadeia</a:t>
            </a:r>
            <a:r>
              <a:rPr lang="en-GB" sz="11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itchFamily="34" charset="0"/>
                <a:sym typeface="Arial" pitchFamily="34" charset="0"/>
              </a:rPr>
              <a:t> de </a:t>
            </a:r>
            <a:r>
              <a:rPr lang="en-GB" sz="1100" dirty="0" err="1" smtClean="0">
                <a:solidFill>
                  <a:schemeClr val="bg1">
                    <a:lumMod val="65000"/>
                    <a:lumOff val="35000"/>
                  </a:schemeClr>
                </a:solidFill>
                <a:latin typeface="Trebuchet MS" pitchFamily="34" charset="0"/>
                <a:sym typeface="Arial" pitchFamily="34" charset="0"/>
              </a:rPr>
              <a:t>fornecimento</a:t>
            </a:r>
            <a:endParaRPr lang="en-GB" sz="1100" dirty="0">
              <a:solidFill>
                <a:schemeClr val="bg1">
                  <a:lumMod val="65000"/>
                  <a:lumOff val="35000"/>
                </a:schemeClr>
              </a:solidFill>
              <a:latin typeface="Trebuchet MS" pitchFamily="34" charset="0"/>
              <a:sym typeface="Arial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4314547" y="4083960"/>
            <a:ext cx="274786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FORNECEDORES EM R.C</a:t>
            </a: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.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4392610" y="444401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marL="0" lvl="1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CAUÇÃO / CRÉDITO</a:t>
            </a:r>
            <a:endParaRPr lang="en-GB" b="1" dirty="0">
              <a:solidFill>
                <a:srgbClr val="B00000"/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392610" y="4780028"/>
            <a:ext cx="160813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lvl="1" algn="ctr">
              <a:spcBef>
                <a:spcPts val="0"/>
              </a:spcBef>
              <a:spcAft>
                <a:spcPts val="0"/>
              </a:spcAft>
              <a:buClr>
                <a:srgbClr val="3E4A52"/>
              </a:buClr>
              <a:tabLst>
                <a:tab pos="6767513" algn="r"/>
              </a:tabLst>
            </a:pPr>
            <a:r>
              <a:rPr lang="en-GB" b="1" dirty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TERRORISMO</a:t>
            </a:r>
          </a:p>
        </p:txBody>
      </p:sp>
      <p:sp>
        <p:nvSpPr>
          <p:cNvPr id="21" name="20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sp>
        <p:nvSpPr>
          <p:cNvPr id="29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5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689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 Grupo"/>
          <p:cNvGrpSpPr>
            <a:grpSpLocks/>
          </p:cNvGrpSpPr>
          <p:nvPr/>
        </p:nvGrpSpPr>
        <p:grpSpPr bwMode="auto">
          <a:xfrm>
            <a:off x="501115" y="1707632"/>
            <a:ext cx="8642351" cy="1477328"/>
            <a:chOff x="813495" y="1670115"/>
            <a:chExt cx="6566085" cy="1970432"/>
          </a:xfrm>
        </p:grpSpPr>
        <p:sp>
          <p:nvSpPr>
            <p:cNvPr id="9221" name="Rectangle 6"/>
            <p:cNvSpPr>
              <a:spLocks/>
            </p:cNvSpPr>
            <p:nvPr/>
          </p:nvSpPr>
          <p:spPr bwMode="gray">
            <a:xfrm>
              <a:off x="813495" y="1670115"/>
              <a:ext cx="557794" cy="197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6</a:t>
              </a:r>
              <a:endParaRPr lang="en-US" sz="9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  <p:sp>
          <p:nvSpPr>
            <p:cNvPr id="9222" name="Rectangle 7"/>
            <p:cNvSpPr>
              <a:spLocks/>
            </p:cNvSpPr>
            <p:nvPr/>
          </p:nvSpPr>
          <p:spPr bwMode="gray">
            <a:xfrm>
              <a:off x="1499134" y="2534526"/>
              <a:ext cx="5880446" cy="2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spcBef>
                  <a:spcPts val="663"/>
                </a:spcBef>
              </a:pP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Reflexões</a:t>
              </a:r>
              <a:endParaRPr lang="en-US" sz="3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</p:grpSp>
      <p:sp>
        <p:nvSpPr>
          <p:cNvPr id="31" name="2 Marcador de número de diapositiva"/>
          <p:cNvSpPr txBox="1">
            <a:spLocks/>
          </p:cNvSpPr>
          <p:nvPr/>
        </p:nvSpPr>
        <p:spPr bwMode="auto">
          <a:xfrm>
            <a:off x="1588" y="4875215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1" hangingPunct="1"/>
              <a:t>27</a:t>
            </a:fld>
            <a:endParaRPr lang="es-ES" altLang="es-E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90237" y="627480"/>
            <a:ext cx="345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FFFFFF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confiança</a:t>
            </a:r>
            <a:endParaRPr lang="es-ES" sz="1200" dirty="0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403560" y="3291850"/>
            <a:ext cx="774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419306" y="3507880"/>
            <a:ext cx="5724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71" y="175524"/>
            <a:ext cx="2118446" cy="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4682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/>
        </p:nvPicPr>
        <p:blipFill rotWithShape="1">
          <a:blip r:embed="rId2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86" t="13814"/>
          <a:stretch/>
        </p:blipFill>
        <p:spPr>
          <a:xfrm>
            <a:off x="-1" y="2565495"/>
            <a:ext cx="3995921" cy="2599881"/>
          </a:xfrm>
          <a:prstGeom prst="rect">
            <a:avLst/>
          </a:prstGeom>
        </p:spPr>
      </p:pic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23945" y="4823797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28</a:t>
            </a:fld>
            <a:endParaRPr lang="es-ES" b="0" dirty="0"/>
          </a:p>
        </p:txBody>
      </p:sp>
      <p:sp>
        <p:nvSpPr>
          <p:cNvPr id="23" name="2 Marcador de texto"/>
          <p:cNvSpPr txBox="1">
            <a:spLocks/>
          </p:cNvSpPr>
          <p:nvPr/>
        </p:nvSpPr>
        <p:spPr bwMode="auto">
          <a:xfrm>
            <a:off x="672448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Reflexões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24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6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40" name="39 Rectángulo"/>
          <p:cNvSpPr/>
          <p:nvPr/>
        </p:nvSpPr>
        <p:spPr>
          <a:xfrm>
            <a:off x="611450" y="1059540"/>
            <a:ext cx="8056151" cy="2923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Corbel" panose="020B0503020204020204" pitchFamily="34" charset="0"/>
              <a:buChar char="₋"/>
              <a:tabLst>
                <a:tab pos="6767513" algn="r"/>
              </a:tabLst>
            </a:pPr>
            <a:r>
              <a:rPr lang="en-GB" sz="1300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O CONHECIMENTO DOS MERCADOS </a:t>
            </a:r>
            <a:r>
              <a:rPr lang="en-GB" sz="13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É</a:t>
            </a: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 UM FATOR-CHAVE PARA O SUCESSO OU FRACASSO</a:t>
            </a:r>
            <a:endParaRPr lang="en-GB" sz="130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41" name="40 Rectángulo"/>
          <p:cNvSpPr/>
          <p:nvPr/>
        </p:nvSpPr>
        <p:spPr>
          <a:xfrm>
            <a:off x="611450" y="1419590"/>
            <a:ext cx="792709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Corbel" panose="020B0503020204020204" pitchFamily="34" charset="0"/>
              <a:buChar char="₋"/>
              <a:tabLst>
                <a:tab pos="6767513" algn="r"/>
              </a:tabLst>
            </a:pP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ENCARAR O DESAFIO DA INTERNACIONALIZAÇÃO REQUER SABER MEDIR CONVENIENTEMENTE O </a:t>
            </a:r>
            <a:r>
              <a:rPr lang="en-GB" sz="1300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NÍVEL DE RESPOSTA </a:t>
            </a: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QUE SE PODE OFERECER</a:t>
            </a:r>
            <a:endParaRPr lang="en-GB" sz="130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42" name="41 Rectángulo"/>
          <p:cNvSpPr/>
          <p:nvPr/>
        </p:nvSpPr>
        <p:spPr>
          <a:xfrm>
            <a:off x="611450" y="1995670"/>
            <a:ext cx="8071110" cy="4924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Corbel" panose="020B0503020204020204" pitchFamily="34" charset="0"/>
              <a:buChar char="₋"/>
              <a:tabLst>
                <a:tab pos="6767513" algn="r"/>
              </a:tabLst>
            </a:pPr>
            <a:r>
              <a:rPr lang="en-GB" sz="1300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A SOLUÇÃO IDEAL</a:t>
            </a:r>
            <a:r>
              <a:rPr lang="en-GB" sz="1300" b="1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 </a:t>
            </a: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SOBRE A ESTRUTURA DE UM PROGRAMA INTERNACIONAL DEPENDE DO </a:t>
            </a:r>
            <a:r>
              <a:rPr lang="en-GB" sz="1300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PERFIL e OBJETIVOS DO COMPRADOR</a:t>
            </a:r>
            <a:endParaRPr lang="en-GB" sz="1300" b="1" dirty="0">
              <a:solidFill>
                <a:srgbClr val="B00000"/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43" name="42 Rectángulo"/>
          <p:cNvSpPr/>
          <p:nvPr/>
        </p:nvSpPr>
        <p:spPr>
          <a:xfrm>
            <a:off x="2771750" y="2559293"/>
            <a:ext cx="5843635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Corbel" panose="020B0503020204020204" pitchFamily="34" charset="0"/>
              <a:buChar char="₋"/>
              <a:tabLst>
                <a:tab pos="6767513" algn="r"/>
              </a:tabLst>
            </a:pPr>
            <a:r>
              <a:rPr lang="en-GB" sz="13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A</a:t>
            </a: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 IMPLANTAÇÃO DE UM PROGRAMA INTERNACIONAL ESTÁ SUJEITA A </a:t>
            </a:r>
            <a:r>
              <a:rPr lang="en-GB" sz="1300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INÚMEROS RISCOS OPERACIONAIS, CATASTRÓFICOS, REGULATÓRIOS E LEGISLATIVOS</a:t>
            </a:r>
            <a:r>
              <a:rPr lang="en-GB" sz="1300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. </a:t>
            </a: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BEM GERENCIADOS, PODEM SUPOR UMA IMPORTANTE VANTAGEM COMPETITIVA  </a:t>
            </a:r>
            <a:endParaRPr lang="en-GB" sz="130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44" name="43 Rectángulo"/>
          <p:cNvSpPr/>
          <p:nvPr/>
        </p:nvSpPr>
        <p:spPr>
          <a:xfrm>
            <a:off x="4211950" y="3651900"/>
            <a:ext cx="4476827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66725" indent="-285750" algn="just">
              <a:spcBef>
                <a:spcPts val="0"/>
              </a:spcBef>
              <a:spcAft>
                <a:spcPts val="0"/>
              </a:spcAft>
              <a:buClr>
                <a:srgbClr val="A50021"/>
              </a:buClr>
              <a:buFont typeface="Corbel" panose="020B0503020204020204" pitchFamily="34" charset="0"/>
              <a:buChar char="₋"/>
              <a:tabLst>
                <a:tab pos="6767513" algn="r"/>
              </a:tabLst>
            </a:pP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SÓ AS MULTINACIONAIS SEGURADORAS COM UM </a:t>
            </a:r>
            <a:r>
              <a:rPr lang="en-GB" sz="1300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MODELO DE NEGÓCIO ADEQUADO</a:t>
            </a:r>
            <a:r>
              <a:rPr lang="en-GB" sz="1300" b="1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 </a:t>
            </a: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E COM UMA </a:t>
            </a:r>
            <a:r>
              <a:rPr lang="en-GB" sz="1300" b="1" dirty="0" smtClean="0">
                <a:solidFill>
                  <a:srgbClr val="B00000"/>
                </a:solidFill>
                <a:latin typeface="Corbel" panose="020B0503020204020204" pitchFamily="34" charset="0"/>
                <a:sym typeface="Arial" pitchFamily="34" charset="0"/>
              </a:rPr>
              <a:t>FORTE VOCAÇÃO DE IMPLANTAÇÃO INTERNACIONAL</a:t>
            </a:r>
            <a:r>
              <a:rPr lang="en-GB" sz="1300" b="1" dirty="0" smtClean="0">
                <a:solidFill>
                  <a:srgbClr val="7F7F7F"/>
                </a:solidFill>
                <a:latin typeface="Corbel" panose="020B0503020204020204" pitchFamily="34" charset="0"/>
                <a:sym typeface="Arial" pitchFamily="34" charset="0"/>
              </a:rPr>
              <a:t> </a:t>
            </a:r>
            <a:r>
              <a:rPr lang="en-GB" sz="13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sym typeface="Arial" pitchFamily="34" charset="0"/>
              </a:rPr>
              <a:t>PODERÃO ASSUMIR ESTE DESAFIO</a:t>
            </a:r>
            <a:endParaRPr lang="en-GB" sz="1300" dirty="0">
              <a:solidFill>
                <a:schemeClr val="bg1">
                  <a:lumMod val="65000"/>
                  <a:lumOff val="35000"/>
                </a:schemeClr>
              </a:solidFill>
              <a:latin typeface="Corbel" panose="020B0503020204020204" pitchFamily="34" charset="0"/>
              <a:sym typeface="Arial" pitchFamily="34" charset="0"/>
            </a:endParaRPr>
          </a:p>
        </p:txBody>
      </p:sp>
      <p:sp>
        <p:nvSpPr>
          <p:cNvPr id="11" name="10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3509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" grpId="0"/>
      <p:bldP spid="41" grpId="0"/>
      <p:bldP spid="42" grpId="0"/>
      <p:bldP spid="43" grpId="0"/>
      <p:bldP spid="4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 Grupo"/>
          <p:cNvGrpSpPr>
            <a:grpSpLocks/>
          </p:cNvGrpSpPr>
          <p:nvPr/>
        </p:nvGrpSpPr>
        <p:grpSpPr bwMode="auto">
          <a:xfrm>
            <a:off x="501115" y="1707632"/>
            <a:ext cx="8642351" cy="1477328"/>
            <a:chOff x="813495" y="1670115"/>
            <a:chExt cx="6566085" cy="1970432"/>
          </a:xfrm>
        </p:grpSpPr>
        <p:sp>
          <p:nvSpPr>
            <p:cNvPr id="9221" name="Rectangle 6"/>
            <p:cNvSpPr>
              <a:spLocks/>
            </p:cNvSpPr>
            <p:nvPr/>
          </p:nvSpPr>
          <p:spPr bwMode="gray">
            <a:xfrm>
              <a:off x="813495" y="1670115"/>
              <a:ext cx="557794" cy="197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7</a:t>
              </a:r>
              <a:endParaRPr lang="en-US" sz="9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  <p:sp>
          <p:nvSpPr>
            <p:cNvPr id="9222" name="Rectangle 7"/>
            <p:cNvSpPr>
              <a:spLocks/>
            </p:cNvSpPr>
            <p:nvPr/>
          </p:nvSpPr>
          <p:spPr bwMode="gray">
            <a:xfrm>
              <a:off x="1499134" y="2534526"/>
              <a:ext cx="5880446" cy="2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spcBef>
                  <a:spcPts val="663"/>
                </a:spcBef>
              </a:pP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Conclusões</a:t>
              </a:r>
              <a:endParaRPr lang="en-US" sz="3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</p:grpSp>
      <p:sp>
        <p:nvSpPr>
          <p:cNvPr id="31" name="2 Marcador de número de diapositiva"/>
          <p:cNvSpPr txBox="1">
            <a:spLocks/>
          </p:cNvSpPr>
          <p:nvPr/>
        </p:nvSpPr>
        <p:spPr bwMode="auto">
          <a:xfrm>
            <a:off x="1588" y="4875215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1" hangingPunct="1"/>
              <a:t>29</a:t>
            </a:fld>
            <a:endParaRPr lang="es-ES" altLang="es-E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90237" y="627480"/>
            <a:ext cx="345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FFFFFF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confiança</a:t>
            </a:r>
            <a:endParaRPr lang="es-ES" sz="1200" dirty="0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cxnSp>
        <p:nvCxnSpPr>
          <p:cNvPr id="4" name="3 Conector recto"/>
          <p:cNvCxnSpPr/>
          <p:nvPr/>
        </p:nvCxnSpPr>
        <p:spPr>
          <a:xfrm>
            <a:off x="1403560" y="3291850"/>
            <a:ext cx="774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419306" y="3507880"/>
            <a:ext cx="5724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71" y="175524"/>
            <a:ext cx="2118446" cy="4678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21536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4856019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3</a:t>
            </a:fld>
            <a:endParaRPr lang="es-ES" b="0"/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Situação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econômica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LATAM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1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7" name="Rectangle 60"/>
          <p:cNvSpPr>
            <a:spLocks/>
          </p:cNvSpPr>
          <p:nvPr/>
        </p:nvSpPr>
        <p:spPr bwMode="auto">
          <a:xfrm>
            <a:off x="693756" y="843510"/>
            <a:ext cx="8482313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Ranking de </a:t>
            </a:r>
            <a:r>
              <a:rPr lang="en-GB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países</a:t>
            </a: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n-GB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na</a:t>
            </a: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LATAM </a:t>
            </a:r>
            <a:r>
              <a:rPr lang="en-GB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conforme</a:t>
            </a:r>
            <a:r>
              <a:rPr lang="en-GB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o PIB 2014</a:t>
            </a:r>
            <a:endParaRPr lang="en-GB" sz="12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71500" y="4948666"/>
            <a:ext cx="809449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Fonte</a:t>
            </a:r>
            <a:r>
              <a:rPr lang="es-E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 : </a:t>
            </a:r>
            <a:r>
              <a:rPr lang="es-ES" sz="8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Fondo </a:t>
            </a:r>
            <a:r>
              <a:rPr lang="es-ES" sz="800" dirty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Monetario Internacional (FMI</a:t>
            </a:r>
            <a:r>
              <a:rPr lang="es-ES" sz="800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) </a:t>
            </a:r>
            <a:endParaRPr lang="es-ES" sz="800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590220" y="4686167"/>
            <a:ext cx="7230370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s-E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Dados </a:t>
            </a:r>
            <a:r>
              <a:rPr lang="es-E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em</a:t>
            </a:r>
            <a:r>
              <a:rPr lang="es-E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 </a:t>
            </a:r>
            <a:r>
              <a:rPr lang="es-ES" sz="800" b="1" dirty="0" err="1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milhões</a:t>
            </a:r>
            <a:r>
              <a:rPr lang="es-ES" sz="800" b="1" dirty="0" smtClean="0">
                <a:solidFill>
                  <a:srgbClr val="000000">
                    <a:lumMod val="50000"/>
                    <a:lumOff val="50000"/>
                  </a:srgbClr>
                </a:solidFill>
                <a:latin typeface="Corbel" panose="020B0503020204020204" pitchFamily="34" charset="0"/>
              </a:rPr>
              <a:t> de USD</a:t>
            </a:r>
            <a:endParaRPr lang="es-ES" sz="800" dirty="0">
              <a:solidFill>
                <a:srgbClr val="000000">
                  <a:lumMod val="50000"/>
                  <a:lumOff val="50000"/>
                </a:srgbClr>
              </a:solidFill>
              <a:latin typeface="Corbel" panose="020B0503020204020204" pitchFamily="34" charset="0"/>
            </a:endParaRPr>
          </a:p>
        </p:txBody>
      </p:sp>
      <p:graphicFrame>
        <p:nvGraphicFramePr>
          <p:cNvPr id="10" name="9 Tabla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1399885959"/>
              </p:ext>
            </p:extLst>
          </p:nvPr>
        </p:nvGraphicFramePr>
        <p:xfrm>
          <a:off x="467430" y="1643731"/>
          <a:ext cx="8238507" cy="3040969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14735"/>
                <a:gridCol w="56377"/>
                <a:gridCol w="329586"/>
                <a:gridCol w="475632"/>
                <a:gridCol w="360050"/>
                <a:gridCol w="288040"/>
                <a:gridCol w="578593"/>
                <a:gridCol w="285527"/>
                <a:gridCol w="288040"/>
                <a:gridCol w="607104"/>
                <a:gridCol w="335389"/>
                <a:gridCol w="319942"/>
                <a:gridCol w="639884"/>
                <a:gridCol w="319942"/>
                <a:gridCol w="319942"/>
                <a:gridCol w="482217"/>
                <a:gridCol w="288040"/>
                <a:gridCol w="288040"/>
                <a:gridCol w="461427"/>
              </a:tblGrid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Brasil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endParaRPr lang="es-ES" sz="2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r>
                        <a:rPr lang="es-ES" sz="2000" b="0" i="0" u="none" strike="noStrike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</a:rPr>
                        <a:t>2014</a:t>
                      </a:r>
                      <a:endParaRPr lang="es-ES" sz="20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2.685.309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endParaRPr lang="es-ES" sz="200" b="0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TOTAL</a:t>
                      </a:r>
                      <a:endParaRPr lang="es-E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42,91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2015</a:t>
                      </a:r>
                      <a:endParaRPr lang="es-E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2.864.443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2016</a:t>
                      </a:r>
                      <a:endParaRPr lang="es-E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3.053.019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19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rowSpan="19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2017</a:t>
                      </a:r>
                      <a:endParaRPr lang="es-E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3.254.258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rowSpan="19">
                  <a:txBody>
                    <a:bodyPr/>
                    <a:lstStyle/>
                    <a:p>
                      <a:pPr marL="0" algn="ctr" defTabSz="914400" rtl="0" eaLnBrk="1" fontAlgn="ctr" latinLnBrk="0" hangingPunct="1"/>
                      <a:r>
                        <a:rPr lang="es-ES" sz="2000" b="0" i="0" u="none" strike="noStrike" kern="1200" dirty="0" smtClean="0">
                          <a:solidFill>
                            <a:schemeClr val="tx1"/>
                          </a:solidFill>
                          <a:effectLst/>
                          <a:latin typeface="Calibri"/>
                          <a:ea typeface="+mn-ea"/>
                          <a:cs typeface="+mn-cs"/>
                        </a:rPr>
                        <a:t>% TOTAL</a:t>
                      </a:r>
                      <a:endParaRPr lang="es-ES" sz="2000" b="0" i="0" u="none" strike="noStrike" kern="1200" dirty="0">
                        <a:solidFill>
                          <a:schemeClr val="tx1"/>
                        </a:solidFill>
                        <a:effectLst/>
                        <a:latin typeface="Calibri"/>
                        <a:ea typeface="+mn-ea"/>
                        <a:cs typeface="+mn-cs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43,87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México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1.274.439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20,37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1.340.297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1.413.280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1.490.183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20,09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Argentina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507.171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8,1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520.612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536.375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552.511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7,45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Colômbia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407.773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6,52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430.117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454.465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482.160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6,5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Venezuela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354.174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5,66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358.779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363.394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374.560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5,05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Chile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313.066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331.986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357.631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385.821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5,2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Peru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227.541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3,64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245.130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264.732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286.446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3,86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Equador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81.523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1,3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86.603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91.480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96.909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1,31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República Dominicana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66.213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1,06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70.840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75.833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81.177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1,09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Uruguai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60.915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0,97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64.434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67.903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71.553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0,96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Guatemala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56.411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59.783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63.416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67.250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0,91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Costa Rica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52.946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0,85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56.546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60.372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64.491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0,87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Panamá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41.595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0,66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45.169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48.845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52.798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0,71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Paraguai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34.165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0,55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36.302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38.824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41.904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0,56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Bolívia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30.516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0,49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32.460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34.600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36.962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 El Salvador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26.473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27.949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29.651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31.457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0,42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 Honduras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19.598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0,31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20.660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22.686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25.147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0,34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 Haiti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9.246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0,15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10.159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11.079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11.995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0,16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54554">
                <a:tc>
                  <a:txBody>
                    <a:bodyPr/>
                    <a:lstStyle/>
                    <a:p>
                      <a:pPr algn="l" fontAlgn="ctr"/>
                      <a:r>
                        <a:rPr lang="pt-BR" sz="1000" b="0" i="0" u="none" strike="noStrike" noProof="0" dirty="0" smtClean="0">
                          <a:solidFill>
                            <a:schemeClr val="bg1">
                              <a:lumMod val="65000"/>
                              <a:lumOff val="35000"/>
                            </a:schemeClr>
                          </a:solidFill>
                          <a:effectLst/>
                          <a:latin typeface="Corbel"/>
                        </a:rPr>
                        <a:t> Nicarágua</a:t>
                      </a:r>
                      <a:endParaRPr lang="pt-BR" sz="1000" b="0" i="0" u="none" strike="noStrike" noProof="0" dirty="0">
                        <a:solidFill>
                          <a:schemeClr val="bg1">
                            <a:lumMod val="65000"/>
                            <a:lumOff val="35000"/>
                          </a:schemeClr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8.869</a:t>
                      </a:r>
                    </a:p>
                  </a:txBody>
                  <a:tcPr marL="7651" marR="7651" marT="7651" marB="0" anchor="ctr">
                    <a:lnL w="635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2400" b="1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9.395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9.957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v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10.553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800" b="0" i="0" u="none" strike="noStrike" dirty="0">
                        <a:solidFill>
                          <a:srgbClr val="595959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vMerge="1">
                  <a:txBody>
                    <a:bodyPr/>
                    <a:lstStyle/>
                    <a:p>
                      <a:pPr algn="ctr" fontAlgn="ctr"/>
                      <a:endParaRPr lang="es-ES" sz="2400" b="1" i="0" u="none" strike="noStrike" dirty="0">
                        <a:solidFill>
                          <a:schemeClr val="tx1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vert="vert27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800" b="0" i="0" u="none" strike="noStrike" dirty="0">
                          <a:solidFill>
                            <a:srgbClr val="595959"/>
                          </a:solidFill>
                          <a:effectLst/>
                          <a:latin typeface="Calibri"/>
                        </a:rPr>
                        <a:t>0,14</a:t>
                      </a:r>
                    </a:p>
                  </a:txBody>
                  <a:tcPr marL="7651" marR="7651" marT="7651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>
                          <a:lumMod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6696884"/>
              </p:ext>
            </p:extLst>
          </p:nvPr>
        </p:nvGraphicFramePr>
        <p:xfrm>
          <a:off x="467430" y="1203560"/>
          <a:ext cx="8315068" cy="411398"/>
        </p:xfrm>
        <a:graphic>
          <a:graphicData uri="http://schemas.openxmlformats.org/drawingml/2006/table">
            <a:tbl>
              <a:tblPr>
                <a:effectLst/>
              </a:tblPr>
              <a:tblGrid>
                <a:gridCol w="1510433"/>
                <a:gridCol w="71925"/>
                <a:gridCol w="937992"/>
                <a:gridCol w="216030"/>
                <a:gridCol w="922096"/>
                <a:gridCol w="230064"/>
                <a:gridCol w="900000"/>
                <a:gridCol w="324170"/>
                <a:gridCol w="852583"/>
                <a:gridCol w="443597"/>
                <a:gridCol w="720822"/>
                <a:gridCol w="359328"/>
                <a:gridCol w="826028"/>
              </a:tblGrid>
              <a:tr h="236107">
                <a:tc>
                  <a:txBody>
                    <a:bodyPr/>
                    <a:lstStyle/>
                    <a:p>
                      <a:pPr algn="l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orbel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2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l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orbel"/>
                        </a:rPr>
                        <a:t>América Latina</a:t>
                      </a: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4.838.946</a:t>
                      </a: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5.551.461</a:t>
                      </a: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5.655.116</a:t>
                      </a: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5.907.020</a:t>
                      </a: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endParaRPr lang="es-ES" sz="1100" b="1" i="0" u="none" strike="noStrike" dirty="0">
                        <a:solidFill>
                          <a:srgbClr val="FFFFFF"/>
                        </a:solidFill>
                        <a:effectLst/>
                        <a:latin typeface="Calibri"/>
                      </a:endParaRP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s-ES" sz="1100" b="1" i="0" u="none" strike="noStrike" dirty="0">
                          <a:solidFill>
                            <a:srgbClr val="FFFFFF"/>
                          </a:solidFill>
                          <a:effectLst/>
                          <a:latin typeface="Calibri"/>
                        </a:rPr>
                        <a:t>100</a:t>
                      </a:r>
                    </a:p>
                  </a:txBody>
                  <a:tcPr marL="7651" marR="7651" marT="7651" marB="0" anchor="ctr">
                    <a:lnL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00000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86804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-19490" y="4875266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30</a:t>
            </a:fld>
            <a:endParaRPr lang="es-ES" b="0" dirty="0"/>
          </a:p>
        </p:txBody>
      </p:sp>
      <p:sp>
        <p:nvSpPr>
          <p:cNvPr id="3" name="2 Marcador de contenido"/>
          <p:cNvSpPr txBox="1">
            <a:spLocks/>
          </p:cNvSpPr>
          <p:nvPr/>
        </p:nvSpPr>
        <p:spPr>
          <a:xfrm>
            <a:off x="323410" y="1201901"/>
            <a:ext cx="4392610" cy="3924151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MERCADOS </a:t>
            </a:r>
            <a:r>
              <a:rPr lang="en-US" sz="14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MUITO COMPETITIVOS</a:t>
            </a:r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. ESTÁ CHEGANDO MUITA CAPACIDADE</a:t>
            </a:r>
          </a:p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O BRASIL</a:t>
            </a:r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 É PRATICAMENTE A METADE DA REGIÃO</a:t>
            </a:r>
          </a:p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MÉXICO</a:t>
            </a:r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 </a:t>
            </a:r>
            <a:r>
              <a:rPr lang="en-US" sz="1400" dirty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É</a:t>
            </a:r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 UM MERCADO DE GRANDE FUTURO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CHILE, COLÔMBIA E PERU </a:t>
            </a:r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SÃO MERCADOS MUITO ATRAENTES NESTES MOMENTOS</a:t>
            </a:r>
          </a:p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A REGIÃO PRECISA DE UMA IMPORTANTE </a:t>
            </a:r>
            <a:r>
              <a:rPr lang="en-US" sz="14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CAPACIDADE CAT</a:t>
            </a:r>
          </a:p>
          <a:p>
            <a:pPr marL="0" indent="0" algn="r"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OPORTUNIDADES</a:t>
            </a:r>
            <a:r>
              <a:rPr lang="en-US" sz="1400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 </a:t>
            </a:r>
            <a:r>
              <a:rPr lang="en-US" sz="1400" dirty="0" smtClean="0">
                <a:solidFill>
                  <a:schemeClr val="bg1">
                    <a:lumMod val="65000"/>
                    <a:lumOff val="35000"/>
                  </a:schemeClr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DE  NEGÓCIO NA AMÉRICA CENTRAL, COMO REGIÃO</a:t>
            </a:r>
          </a:p>
          <a:p>
            <a:pPr marL="0" indent="0" algn="r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  <a:buClr>
                <a:srgbClr val="C00000"/>
              </a:buClr>
              <a:buNone/>
            </a:pPr>
            <a:r>
              <a:rPr lang="en-US" sz="1400" b="1" dirty="0" smtClean="0">
                <a:solidFill>
                  <a:srgbClr val="C00000"/>
                </a:solidFill>
                <a:latin typeface="Corbel" panose="020B0503020204020204" pitchFamily="34" charset="0"/>
                <a:ea typeface="Microsoft JhengHei" panose="020B0604030504040204" pitchFamily="34" charset="-120"/>
              </a:rPr>
              <a:t>ARGENTINA E VENEZUELA</a:t>
            </a:r>
            <a:endParaRPr lang="en-US" sz="1100" b="1" dirty="0" smtClean="0">
              <a:solidFill>
                <a:srgbClr val="C00000"/>
              </a:solidFill>
              <a:latin typeface="Corbel" panose="020B0503020204020204" pitchFamily="34" charset="0"/>
              <a:ea typeface="Microsoft JhengHei" panose="020B0604030504040204" pitchFamily="34" charset="-120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672448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Conclusões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6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7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3779890" y="699490"/>
            <a:ext cx="3554881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A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sua</a:t>
            </a:r>
            <a:r>
              <a:rPr lang="es-ES" sz="900" b="1" dirty="0" smtClean="0">
                <a:solidFill>
                  <a:srgbClr val="C00000"/>
                </a:solidFill>
                <a:latin typeface="Corbel" panose="020B0503020204020204" pitchFamily="34" charset="0"/>
              </a:rPr>
              <a:t> seguradora global de </a:t>
            </a:r>
            <a:r>
              <a:rPr lang="es-ES" sz="900" b="1" dirty="0" err="1" smtClean="0">
                <a:solidFill>
                  <a:srgbClr val="C00000"/>
                </a:solidFill>
                <a:latin typeface="Corbel" panose="020B0503020204020204" pitchFamily="34" charset="0"/>
              </a:rPr>
              <a:t>confiança</a:t>
            </a:r>
            <a:endParaRPr lang="es-ES" sz="900" b="1" dirty="0" smtClean="0">
              <a:solidFill>
                <a:srgbClr val="C00000"/>
              </a:solidFill>
              <a:latin typeface="Corbel" panose="020B0503020204020204" pitchFamily="34" charset="0"/>
            </a:endParaRPr>
          </a:p>
        </p:txBody>
      </p:sp>
      <p:pic>
        <p:nvPicPr>
          <p:cNvPr id="8" name="7 Imagen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30" y="865847"/>
            <a:ext cx="4049270" cy="40492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1681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 advAuto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CuadroTexto"/>
          <p:cNvSpPr txBox="1"/>
          <p:nvPr/>
        </p:nvSpPr>
        <p:spPr>
          <a:xfrm>
            <a:off x="4245364" y="1059540"/>
            <a:ext cx="259878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s-ES" sz="1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Muito</a:t>
            </a:r>
            <a:r>
              <a:rPr lang="es-E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obrigado</a:t>
            </a:r>
            <a:r>
              <a:rPr lang="es-E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pela </a:t>
            </a:r>
            <a:r>
              <a:rPr lang="es-ES" sz="1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sua</a:t>
            </a:r>
            <a:r>
              <a:rPr lang="es-ES" sz="1400" dirty="0" smtClean="0">
                <a:solidFill>
                  <a:schemeClr val="bg1"/>
                </a:solidFill>
                <a:latin typeface="Corbel" panose="020B0503020204020204" pitchFamily="34" charset="0"/>
              </a:rPr>
              <a:t> </a:t>
            </a:r>
            <a:r>
              <a:rPr lang="es-ES" sz="1400" dirty="0" err="1" smtClean="0">
                <a:solidFill>
                  <a:schemeClr val="bg1"/>
                </a:solidFill>
                <a:latin typeface="Corbel" panose="020B0503020204020204" pitchFamily="34" charset="0"/>
              </a:rPr>
              <a:t>atenção</a:t>
            </a:r>
            <a:endParaRPr lang="es-ES" sz="1400" dirty="0">
              <a:solidFill>
                <a:schemeClr val="bg1"/>
              </a:solidFill>
              <a:latin typeface="Corbel" panose="020B0503020204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3086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000">
        <p14:vortex dir="u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84 Rectángulo"/>
          <p:cNvSpPr/>
          <p:nvPr/>
        </p:nvSpPr>
        <p:spPr>
          <a:xfrm>
            <a:off x="-108649" y="1618185"/>
            <a:ext cx="3113870" cy="41232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82563" algn="l"/>
              </a:tabLst>
            </a:pPr>
            <a:r>
              <a:rPr lang="es-ES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2ª ECONOMIA </a:t>
            </a:r>
            <a:r>
              <a:rPr lang="es-E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 LATAM</a:t>
            </a:r>
            <a:endParaRPr lang="es-ES" sz="14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70" name="69 Rectángulo"/>
          <p:cNvSpPr/>
          <p:nvPr/>
        </p:nvSpPr>
        <p:spPr>
          <a:xfrm>
            <a:off x="2884648" y="1539225"/>
            <a:ext cx="417129" cy="482905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/>
              <a:t>                                        </a:t>
            </a:r>
            <a:endParaRPr lang="es-ES" dirty="0"/>
          </a:p>
        </p:txBody>
      </p:sp>
      <p:sp>
        <p:nvSpPr>
          <p:cNvPr id="74" name="73 Rectángulo"/>
          <p:cNvSpPr/>
          <p:nvPr/>
        </p:nvSpPr>
        <p:spPr>
          <a:xfrm>
            <a:off x="6047510" y="2591489"/>
            <a:ext cx="3162694" cy="41232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r"/>
            <a:r>
              <a:rPr lang="es-E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1ª </a:t>
            </a:r>
            <a:r>
              <a:rPr lang="es-ES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ECONOMIA </a:t>
            </a:r>
            <a:r>
              <a:rPr lang="es-E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 LATAM</a:t>
            </a:r>
            <a:endParaRPr lang="es-ES" sz="14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87" name="86 Rectángulo"/>
          <p:cNvSpPr/>
          <p:nvPr/>
        </p:nvSpPr>
        <p:spPr>
          <a:xfrm>
            <a:off x="30514" y="2015730"/>
            <a:ext cx="4279826" cy="1351368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79" name="78 Rectángulo"/>
          <p:cNvSpPr/>
          <p:nvPr/>
        </p:nvSpPr>
        <p:spPr>
          <a:xfrm>
            <a:off x="4371553" y="3012519"/>
            <a:ext cx="4765914" cy="1552621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grpSp>
        <p:nvGrpSpPr>
          <p:cNvPr id="5" name="4 Grupo"/>
          <p:cNvGrpSpPr/>
          <p:nvPr/>
        </p:nvGrpSpPr>
        <p:grpSpPr>
          <a:xfrm>
            <a:off x="1683224" y="817384"/>
            <a:ext cx="4621502" cy="4312175"/>
            <a:chOff x="57288" y="1674444"/>
            <a:chExt cx="3218532" cy="3409616"/>
          </a:xfrm>
          <a:solidFill>
            <a:schemeClr val="accent4">
              <a:lumMod val="75000"/>
            </a:schemeClr>
          </a:solidFill>
        </p:grpSpPr>
        <p:grpSp>
          <p:nvGrpSpPr>
            <p:cNvPr id="6" name="5 Grupo"/>
            <p:cNvGrpSpPr/>
            <p:nvPr/>
          </p:nvGrpSpPr>
          <p:grpSpPr>
            <a:xfrm>
              <a:off x="1367057" y="2273543"/>
              <a:ext cx="1908763" cy="2810517"/>
              <a:chOff x="4554343" y="3118716"/>
              <a:chExt cx="774474" cy="1397304"/>
            </a:xfrm>
            <a:grpFill/>
          </p:grpSpPr>
          <p:sp>
            <p:nvSpPr>
              <p:cNvPr id="21" name="AutoShape 1"/>
              <p:cNvSpPr>
                <a:spLocks/>
              </p:cNvSpPr>
              <p:nvPr/>
            </p:nvSpPr>
            <p:spPr bwMode="auto">
              <a:xfrm>
                <a:off x="4837796" y="3212615"/>
                <a:ext cx="7812" cy="6707"/>
              </a:xfrm>
              <a:custGeom>
                <a:avLst/>
                <a:gdLst>
                  <a:gd name="T0" fmla="*/ 0 w 21600"/>
                  <a:gd name="T1" fmla="*/ 6171 h 21600"/>
                  <a:gd name="T2" fmla="*/ 2700 w 21600"/>
                  <a:gd name="T3" fmla="*/ 6171 h 21600"/>
                  <a:gd name="T4" fmla="*/ 2700 w 21600"/>
                  <a:gd name="T5" fmla="*/ 12343 h 21600"/>
                  <a:gd name="T6" fmla="*/ 0 w 21600"/>
                  <a:gd name="T7" fmla="*/ 12343 h 21600"/>
                  <a:gd name="T8" fmla="*/ 0 w 21600"/>
                  <a:gd name="T9" fmla="*/ 6171 h 21600"/>
                  <a:gd name="T10" fmla="*/ 13500 w 21600"/>
                  <a:gd name="T11" fmla="*/ 0 h 21600"/>
                  <a:gd name="T12" fmla="*/ 18900 w 21600"/>
                  <a:gd name="T13" fmla="*/ 0 h 21600"/>
                  <a:gd name="T14" fmla="*/ 18900 w 21600"/>
                  <a:gd name="T15" fmla="*/ 12343 h 21600"/>
                  <a:gd name="T16" fmla="*/ 21600 w 21600"/>
                  <a:gd name="T17" fmla="*/ 12343 h 21600"/>
                  <a:gd name="T18" fmla="*/ 21600 w 21600"/>
                  <a:gd name="T19" fmla="*/ 18514 h 21600"/>
                  <a:gd name="T20" fmla="*/ 13500 w 21600"/>
                  <a:gd name="T21" fmla="*/ 18514 h 21600"/>
                  <a:gd name="T22" fmla="*/ 13500 w 21600"/>
                  <a:gd name="T23" fmla="*/ 21600 h 21600"/>
                  <a:gd name="T24" fmla="*/ 8100 w 21600"/>
                  <a:gd name="T25" fmla="*/ 18514 h 21600"/>
                  <a:gd name="T26" fmla="*/ 8100 w 21600"/>
                  <a:gd name="T27" fmla="*/ 6171 h 21600"/>
                  <a:gd name="T28" fmla="*/ 13500 w 21600"/>
                  <a:gd name="T29" fmla="*/ 6171 h 21600"/>
                  <a:gd name="T30" fmla="*/ 13500 w 21600"/>
                  <a:gd name="T31" fmla="*/ 0 h 21600"/>
                  <a:gd name="T32" fmla="*/ 13500 w 21600"/>
                  <a:gd name="T3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0" y="6171"/>
                    </a:moveTo>
                    <a:lnTo>
                      <a:pt x="2700" y="6171"/>
                    </a:lnTo>
                    <a:lnTo>
                      <a:pt x="2700" y="12343"/>
                    </a:lnTo>
                    <a:lnTo>
                      <a:pt x="0" y="12343"/>
                    </a:lnTo>
                    <a:lnTo>
                      <a:pt x="0" y="6171"/>
                    </a:lnTo>
                    <a:close/>
                    <a:moveTo>
                      <a:pt x="13500" y="0"/>
                    </a:moveTo>
                    <a:lnTo>
                      <a:pt x="18900" y="0"/>
                    </a:lnTo>
                    <a:lnTo>
                      <a:pt x="18900" y="12343"/>
                    </a:lnTo>
                    <a:lnTo>
                      <a:pt x="21600" y="12343"/>
                    </a:lnTo>
                    <a:lnTo>
                      <a:pt x="21600" y="18514"/>
                    </a:lnTo>
                    <a:lnTo>
                      <a:pt x="13500" y="18514"/>
                    </a:lnTo>
                    <a:lnTo>
                      <a:pt x="13500" y="21600"/>
                    </a:lnTo>
                    <a:lnTo>
                      <a:pt x="8100" y="18514"/>
                    </a:lnTo>
                    <a:lnTo>
                      <a:pt x="8100" y="6171"/>
                    </a:lnTo>
                    <a:lnTo>
                      <a:pt x="13500" y="6171"/>
                    </a:lnTo>
                    <a:lnTo>
                      <a:pt x="13500" y="0"/>
                    </a:lnTo>
                    <a:close/>
                    <a:moveTo>
                      <a:pt x="135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2" name="AutoShape 2"/>
              <p:cNvSpPr>
                <a:spLocks/>
              </p:cNvSpPr>
              <p:nvPr/>
            </p:nvSpPr>
            <p:spPr bwMode="auto">
              <a:xfrm>
                <a:off x="4688258" y="3195848"/>
                <a:ext cx="225423" cy="203447"/>
              </a:xfrm>
              <a:custGeom>
                <a:avLst/>
                <a:gdLst>
                  <a:gd name="T0" fmla="*/ 2180 w 21600"/>
                  <a:gd name="T1" fmla="*/ 934 h 21600"/>
                  <a:gd name="T2" fmla="*/ 2576 w 21600"/>
                  <a:gd name="T3" fmla="*/ 3386 h 21600"/>
                  <a:gd name="T4" fmla="*/ 1883 w 21600"/>
                  <a:gd name="T5" fmla="*/ 4670 h 21600"/>
                  <a:gd name="T6" fmla="*/ 2576 w 21600"/>
                  <a:gd name="T7" fmla="*/ 5838 h 21600"/>
                  <a:gd name="T8" fmla="*/ 3468 w 21600"/>
                  <a:gd name="T9" fmla="*/ 4670 h 21600"/>
                  <a:gd name="T10" fmla="*/ 2873 w 21600"/>
                  <a:gd name="T11" fmla="*/ 2218 h 21600"/>
                  <a:gd name="T12" fmla="*/ 4459 w 21600"/>
                  <a:gd name="T13" fmla="*/ 1635 h 21600"/>
                  <a:gd name="T14" fmla="*/ 6539 w 21600"/>
                  <a:gd name="T15" fmla="*/ 1168 h 21600"/>
                  <a:gd name="T16" fmla="*/ 8323 w 21600"/>
                  <a:gd name="T17" fmla="*/ 2802 h 21600"/>
                  <a:gd name="T18" fmla="*/ 11593 w 21600"/>
                  <a:gd name="T19" fmla="*/ 2802 h 21600"/>
                  <a:gd name="T20" fmla="*/ 12286 w 21600"/>
                  <a:gd name="T21" fmla="*/ 3853 h 21600"/>
                  <a:gd name="T22" fmla="*/ 15160 w 21600"/>
                  <a:gd name="T23" fmla="*/ 3269 h 21600"/>
                  <a:gd name="T24" fmla="*/ 18132 w 21600"/>
                  <a:gd name="T25" fmla="*/ 2802 h 21600"/>
                  <a:gd name="T26" fmla="*/ 17240 w 21600"/>
                  <a:gd name="T27" fmla="*/ 3853 h 21600"/>
                  <a:gd name="T28" fmla="*/ 17934 w 21600"/>
                  <a:gd name="T29" fmla="*/ 4203 h 21600"/>
                  <a:gd name="T30" fmla="*/ 18628 w 21600"/>
                  <a:gd name="T31" fmla="*/ 4437 h 21600"/>
                  <a:gd name="T32" fmla="*/ 19222 w 21600"/>
                  <a:gd name="T33" fmla="*/ 4904 h 21600"/>
                  <a:gd name="T34" fmla="*/ 19717 w 21600"/>
                  <a:gd name="T35" fmla="*/ 5488 h 21600"/>
                  <a:gd name="T36" fmla="*/ 19024 w 21600"/>
                  <a:gd name="T37" fmla="*/ 6889 h 21600"/>
                  <a:gd name="T38" fmla="*/ 21600 w 21600"/>
                  <a:gd name="T39" fmla="*/ 7356 h 21600"/>
                  <a:gd name="T40" fmla="*/ 20708 w 21600"/>
                  <a:gd name="T41" fmla="*/ 7939 h 21600"/>
                  <a:gd name="T42" fmla="*/ 20213 w 21600"/>
                  <a:gd name="T43" fmla="*/ 8874 h 21600"/>
                  <a:gd name="T44" fmla="*/ 20213 w 21600"/>
                  <a:gd name="T45" fmla="*/ 10158 h 21600"/>
                  <a:gd name="T46" fmla="*/ 19024 w 21600"/>
                  <a:gd name="T47" fmla="*/ 11559 h 21600"/>
                  <a:gd name="T48" fmla="*/ 20015 w 21600"/>
                  <a:gd name="T49" fmla="*/ 14011 h 21600"/>
                  <a:gd name="T50" fmla="*/ 18826 w 21600"/>
                  <a:gd name="T51" fmla="*/ 14595 h 21600"/>
                  <a:gd name="T52" fmla="*/ 16547 w 21600"/>
                  <a:gd name="T53" fmla="*/ 16112 h 21600"/>
                  <a:gd name="T54" fmla="*/ 15754 w 21600"/>
                  <a:gd name="T55" fmla="*/ 15645 h 21600"/>
                  <a:gd name="T56" fmla="*/ 13971 w 21600"/>
                  <a:gd name="T57" fmla="*/ 15062 h 21600"/>
                  <a:gd name="T58" fmla="*/ 13971 w 21600"/>
                  <a:gd name="T59" fmla="*/ 15645 h 21600"/>
                  <a:gd name="T60" fmla="*/ 14862 w 21600"/>
                  <a:gd name="T61" fmla="*/ 17280 h 21600"/>
                  <a:gd name="T62" fmla="*/ 15556 w 21600"/>
                  <a:gd name="T63" fmla="*/ 18915 h 21600"/>
                  <a:gd name="T64" fmla="*/ 14466 w 21600"/>
                  <a:gd name="T65" fmla="*/ 19965 h 21600"/>
                  <a:gd name="T66" fmla="*/ 13673 w 21600"/>
                  <a:gd name="T67" fmla="*/ 20549 h 21600"/>
                  <a:gd name="T68" fmla="*/ 12583 w 21600"/>
                  <a:gd name="T69" fmla="*/ 21600 h 21600"/>
                  <a:gd name="T70" fmla="*/ 11890 w 21600"/>
                  <a:gd name="T71" fmla="*/ 21133 h 21600"/>
                  <a:gd name="T72" fmla="*/ 11097 w 21600"/>
                  <a:gd name="T73" fmla="*/ 21133 h 21600"/>
                  <a:gd name="T74" fmla="*/ 10206 w 21600"/>
                  <a:gd name="T75" fmla="*/ 19965 h 21600"/>
                  <a:gd name="T76" fmla="*/ 9512 w 21600"/>
                  <a:gd name="T77" fmla="*/ 18331 h 21600"/>
                  <a:gd name="T78" fmla="*/ 9710 w 21600"/>
                  <a:gd name="T79" fmla="*/ 16229 h 21600"/>
                  <a:gd name="T80" fmla="*/ 9017 w 21600"/>
                  <a:gd name="T81" fmla="*/ 15645 h 21600"/>
                  <a:gd name="T82" fmla="*/ 9116 w 21600"/>
                  <a:gd name="T83" fmla="*/ 12026 h 21600"/>
                  <a:gd name="T84" fmla="*/ 8323 w 21600"/>
                  <a:gd name="T85" fmla="*/ 10975 h 21600"/>
                  <a:gd name="T86" fmla="*/ 6044 w 21600"/>
                  <a:gd name="T87" fmla="*/ 10975 h 21600"/>
                  <a:gd name="T88" fmla="*/ 5350 w 21600"/>
                  <a:gd name="T89" fmla="*/ 10158 h 21600"/>
                  <a:gd name="T90" fmla="*/ 2180 w 21600"/>
                  <a:gd name="T91" fmla="*/ 9691 h 21600"/>
                  <a:gd name="T92" fmla="*/ 1585 w 21600"/>
                  <a:gd name="T93" fmla="*/ 8757 h 21600"/>
                  <a:gd name="T94" fmla="*/ 1585 w 21600"/>
                  <a:gd name="T95" fmla="*/ 7939 h 21600"/>
                  <a:gd name="T96" fmla="*/ 991 w 21600"/>
                  <a:gd name="T97" fmla="*/ 5721 h 21600"/>
                  <a:gd name="T98" fmla="*/ 495 w 21600"/>
                  <a:gd name="T99" fmla="*/ 4670 h 21600"/>
                  <a:gd name="T100" fmla="*/ 1387 w 21600"/>
                  <a:gd name="T101" fmla="*/ 1985 h 21600"/>
                  <a:gd name="T102" fmla="*/ 2576 w 21600"/>
                  <a:gd name="T103" fmla="*/ 817 h 21600"/>
                  <a:gd name="T104" fmla="*/ 2774 w 21600"/>
                  <a:gd name="T105" fmla="*/ 817 h 21600"/>
                  <a:gd name="T106" fmla="*/ 5549 w 21600"/>
                  <a:gd name="T107" fmla="*/ 817 h 21600"/>
                  <a:gd name="T108" fmla="*/ 4954 w 21600"/>
                  <a:gd name="T10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0" y="5488"/>
                    </a:moveTo>
                    <a:lnTo>
                      <a:pt x="198" y="5488"/>
                    </a:lnTo>
                    <a:lnTo>
                      <a:pt x="198" y="5721"/>
                    </a:lnTo>
                    <a:lnTo>
                      <a:pt x="0" y="5721"/>
                    </a:lnTo>
                    <a:lnTo>
                      <a:pt x="0" y="5488"/>
                    </a:lnTo>
                    <a:close/>
                    <a:moveTo>
                      <a:pt x="2081" y="934"/>
                    </a:moveTo>
                    <a:lnTo>
                      <a:pt x="2180" y="934"/>
                    </a:lnTo>
                    <a:lnTo>
                      <a:pt x="2180" y="1751"/>
                    </a:lnTo>
                    <a:lnTo>
                      <a:pt x="2576" y="1751"/>
                    </a:lnTo>
                    <a:lnTo>
                      <a:pt x="2576" y="2569"/>
                    </a:lnTo>
                    <a:lnTo>
                      <a:pt x="2774" y="2569"/>
                    </a:lnTo>
                    <a:lnTo>
                      <a:pt x="2774" y="3036"/>
                    </a:lnTo>
                    <a:lnTo>
                      <a:pt x="2576" y="3269"/>
                    </a:lnTo>
                    <a:lnTo>
                      <a:pt x="2576" y="3386"/>
                    </a:lnTo>
                    <a:lnTo>
                      <a:pt x="2378" y="3386"/>
                    </a:lnTo>
                    <a:lnTo>
                      <a:pt x="2378" y="3619"/>
                    </a:lnTo>
                    <a:lnTo>
                      <a:pt x="2180" y="3853"/>
                    </a:lnTo>
                    <a:lnTo>
                      <a:pt x="2180" y="4086"/>
                    </a:lnTo>
                    <a:lnTo>
                      <a:pt x="2081" y="4203"/>
                    </a:lnTo>
                    <a:lnTo>
                      <a:pt x="1883" y="4203"/>
                    </a:lnTo>
                    <a:lnTo>
                      <a:pt x="1883" y="4670"/>
                    </a:lnTo>
                    <a:lnTo>
                      <a:pt x="2081" y="4670"/>
                    </a:lnTo>
                    <a:lnTo>
                      <a:pt x="2081" y="4904"/>
                    </a:lnTo>
                    <a:lnTo>
                      <a:pt x="2180" y="4904"/>
                    </a:lnTo>
                    <a:lnTo>
                      <a:pt x="2180" y="5021"/>
                    </a:lnTo>
                    <a:lnTo>
                      <a:pt x="2378" y="5021"/>
                    </a:lnTo>
                    <a:lnTo>
                      <a:pt x="2576" y="5254"/>
                    </a:lnTo>
                    <a:lnTo>
                      <a:pt x="2576" y="5838"/>
                    </a:lnTo>
                    <a:lnTo>
                      <a:pt x="2873" y="5838"/>
                    </a:lnTo>
                    <a:lnTo>
                      <a:pt x="3270" y="5721"/>
                    </a:lnTo>
                    <a:lnTo>
                      <a:pt x="3468" y="5488"/>
                    </a:lnTo>
                    <a:lnTo>
                      <a:pt x="3468" y="5254"/>
                    </a:lnTo>
                    <a:lnTo>
                      <a:pt x="3567" y="5254"/>
                    </a:lnTo>
                    <a:lnTo>
                      <a:pt x="3567" y="4904"/>
                    </a:lnTo>
                    <a:lnTo>
                      <a:pt x="3468" y="4670"/>
                    </a:lnTo>
                    <a:lnTo>
                      <a:pt x="3468" y="4203"/>
                    </a:lnTo>
                    <a:lnTo>
                      <a:pt x="3270" y="4203"/>
                    </a:lnTo>
                    <a:lnTo>
                      <a:pt x="3270" y="3619"/>
                    </a:lnTo>
                    <a:lnTo>
                      <a:pt x="3072" y="3619"/>
                    </a:lnTo>
                    <a:lnTo>
                      <a:pt x="3072" y="3386"/>
                    </a:lnTo>
                    <a:lnTo>
                      <a:pt x="2873" y="3269"/>
                    </a:lnTo>
                    <a:lnTo>
                      <a:pt x="2873" y="2218"/>
                    </a:lnTo>
                    <a:lnTo>
                      <a:pt x="3270" y="2218"/>
                    </a:lnTo>
                    <a:lnTo>
                      <a:pt x="3468" y="1985"/>
                    </a:lnTo>
                    <a:lnTo>
                      <a:pt x="3567" y="1985"/>
                    </a:lnTo>
                    <a:lnTo>
                      <a:pt x="3765" y="1751"/>
                    </a:lnTo>
                    <a:lnTo>
                      <a:pt x="4161" y="1751"/>
                    </a:lnTo>
                    <a:lnTo>
                      <a:pt x="4261" y="1635"/>
                    </a:lnTo>
                    <a:lnTo>
                      <a:pt x="4459" y="1635"/>
                    </a:lnTo>
                    <a:lnTo>
                      <a:pt x="4855" y="1401"/>
                    </a:lnTo>
                    <a:lnTo>
                      <a:pt x="5152" y="1401"/>
                    </a:lnTo>
                    <a:lnTo>
                      <a:pt x="5152" y="1168"/>
                    </a:lnTo>
                    <a:lnTo>
                      <a:pt x="5648" y="1168"/>
                    </a:lnTo>
                    <a:lnTo>
                      <a:pt x="5648" y="934"/>
                    </a:lnTo>
                    <a:lnTo>
                      <a:pt x="5846" y="1168"/>
                    </a:lnTo>
                    <a:lnTo>
                      <a:pt x="6539" y="1168"/>
                    </a:lnTo>
                    <a:lnTo>
                      <a:pt x="6539" y="1401"/>
                    </a:lnTo>
                    <a:lnTo>
                      <a:pt x="7431" y="1401"/>
                    </a:lnTo>
                    <a:lnTo>
                      <a:pt x="7927" y="1985"/>
                    </a:lnTo>
                    <a:lnTo>
                      <a:pt x="7927" y="2452"/>
                    </a:lnTo>
                    <a:lnTo>
                      <a:pt x="8125" y="2452"/>
                    </a:lnTo>
                    <a:lnTo>
                      <a:pt x="8125" y="2802"/>
                    </a:lnTo>
                    <a:lnTo>
                      <a:pt x="8323" y="2802"/>
                    </a:lnTo>
                    <a:lnTo>
                      <a:pt x="8323" y="3036"/>
                    </a:lnTo>
                    <a:lnTo>
                      <a:pt x="8620" y="3036"/>
                    </a:lnTo>
                    <a:lnTo>
                      <a:pt x="8818" y="3269"/>
                    </a:lnTo>
                    <a:lnTo>
                      <a:pt x="9017" y="3036"/>
                    </a:lnTo>
                    <a:lnTo>
                      <a:pt x="9809" y="3036"/>
                    </a:lnTo>
                    <a:lnTo>
                      <a:pt x="10007" y="2802"/>
                    </a:lnTo>
                    <a:lnTo>
                      <a:pt x="11593" y="2802"/>
                    </a:lnTo>
                    <a:lnTo>
                      <a:pt x="11593" y="3036"/>
                    </a:lnTo>
                    <a:lnTo>
                      <a:pt x="11692" y="3269"/>
                    </a:lnTo>
                    <a:lnTo>
                      <a:pt x="11692" y="3386"/>
                    </a:lnTo>
                    <a:lnTo>
                      <a:pt x="11890" y="3386"/>
                    </a:lnTo>
                    <a:lnTo>
                      <a:pt x="11890" y="3619"/>
                    </a:lnTo>
                    <a:lnTo>
                      <a:pt x="12088" y="3619"/>
                    </a:lnTo>
                    <a:lnTo>
                      <a:pt x="12286" y="3853"/>
                    </a:lnTo>
                    <a:lnTo>
                      <a:pt x="13673" y="3853"/>
                    </a:lnTo>
                    <a:lnTo>
                      <a:pt x="13772" y="3619"/>
                    </a:lnTo>
                    <a:lnTo>
                      <a:pt x="14169" y="3619"/>
                    </a:lnTo>
                    <a:lnTo>
                      <a:pt x="14169" y="3386"/>
                    </a:lnTo>
                    <a:lnTo>
                      <a:pt x="14466" y="3386"/>
                    </a:lnTo>
                    <a:lnTo>
                      <a:pt x="14664" y="3269"/>
                    </a:lnTo>
                    <a:lnTo>
                      <a:pt x="15160" y="3269"/>
                    </a:lnTo>
                    <a:lnTo>
                      <a:pt x="15160" y="3036"/>
                    </a:lnTo>
                    <a:lnTo>
                      <a:pt x="14367" y="3036"/>
                    </a:lnTo>
                    <a:lnTo>
                      <a:pt x="14367" y="2802"/>
                    </a:lnTo>
                    <a:lnTo>
                      <a:pt x="15853" y="2802"/>
                    </a:lnTo>
                    <a:lnTo>
                      <a:pt x="16051" y="2569"/>
                    </a:lnTo>
                    <a:lnTo>
                      <a:pt x="18132" y="2569"/>
                    </a:lnTo>
                    <a:lnTo>
                      <a:pt x="18132" y="2802"/>
                    </a:lnTo>
                    <a:lnTo>
                      <a:pt x="17835" y="2802"/>
                    </a:lnTo>
                    <a:lnTo>
                      <a:pt x="17637" y="3036"/>
                    </a:lnTo>
                    <a:lnTo>
                      <a:pt x="16547" y="3036"/>
                    </a:lnTo>
                    <a:lnTo>
                      <a:pt x="16547" y="3386"/>
                    </a:lnTo>
                    <a:lnTo>
                      <a:pt x="16943" y="3386"/>
                    </a:lnTo>
                    <a:lnTo>
                      <a:pt x="16943" y="3853"/>
                    </a:lnTo>
                    <a:lnTo>
                      <a:pt x="17240" y="3853"/>
                    </a:lnTo>
                    <a:lnTo>
                      <a:pt x="17240" y="4203"/>
                    </a:lnTo>
                    <a:lnTo>
                      <a:pt x="17439" y="4437"/>
                    </a:lnTo>
                    <a:lnTo>
                      <a:pt x="17637" y="4437"/>
                    </a:lnTo>
                    <a:lnTo>
                      <a:pt x="17637" y="4203"/>
                    </a:lnTo>
                    <a:lnTo>
                      <a:pt x="17835" y="4086"/>
                    </a:lnTo>
                    <a:lnTo>
                      <a:pt x="17934" y="4086"/>
                    </a:lnTo>
                    <a:lnTo>
                      <a:pt x="17934" y="4203"/>
                    </a:lnTo>
                    <a:lnTo>
                      <a:pt x="18132" y="4203"/>
                    </a:lnTo>
                    <a:lnTo>
                      <a:pt x="18132" y="4437"/>
                    </a:lnTo>
                    <a:lnTo>
                      <a:pt x="18330" y="4437"/>
                    </a:lnTo>
                    <a:lnTo>
                      <a:pt x="18330" y="4670"/>
                    </a:lnTo>
                    <a:lnTo>
                      <a:pt x="18528" y="4670"/>
                    </a:lnTo>
                    <a:lnTo>
                      <a:pt x="18528" y="4437"/>
                    </a:lnTo>
                    <a:lnTo>
                      <a:pt x="18628" y="4437"/>
                    </a:lnTo>
                    <a:lnTo>
                      <a:pt x="18628" y="4203"/>
                    </a:lnTo>
                    <a:lnTo>
                      <a:pt x="18826" y="4203"/>
                    </a:lnTo>
                    <a:lnTo>
                      <a:pt x="18826" y="4437"/>
                    </a:lnTo>
                    <a:lnTo>
                      <a:pt x="19024" y="4437"/>
                    </a:lnTo>
                    <a:lnTo>
                      <a:pt x="19024" y="4670"/>
                    </a:lnTo>
                    <a:lnTo>
                      <a:pt x="19222" y="4670"/>
                    </a:lnTo>
                    <a:lnTo>
                      <a:pt x="19222" y="4904"/>
                    </a:lnTo>
                    <a:lnTo>
                      <a:pt x="19519" y="4904"/>
                    </a:lnTo>
                    <a:lnTo>
                      <a:pt x="19519" y="5021"/>
                    </a:lnTo>
                    <a:lnTo>
                      <a:pt x="19916" y="5021"/>
                    </a:lnTo>
                    <a:lnTo>
                      <a:pt x="19916" y="5254"/>
                    </a:lnTo>
                    <a:lnTo>
                      <a:pt x="20015" y="5254"/>
                    </a:lnTo>
                    <a:lnTo>
                      <a:pt x="19916" y="5488"/>
                    </a:lnTo>
                    <a:lnTo>
                      <a:pt x="19717" y="5488"/>
                    </a:lnTo>
                    <a:lnTo>
                      <a:pt x="19519" y="5721"/>
                    </a:lnTo>
                    <a:lnTo>
                      <a:pt x="19519" y="6305"/>
                    </a:lnTo>
                    <a:lnTo>
                      <a:pt x="19321" y="6305"/>
                    </a:lnTo>
                    <a:lnTo>
                      <a:pt x="19321" y="6655"/>
                    </a:lnTo>
                    <a:lnTo>
                      <a:pt x="18826" y="6655"/>
                    </a:lnTo>
                    <a:lnTo>
                      <a:pt x="18826" y="6889"/>
                    </a:lnTo>
                    <a:lnTo>
                      <a:pt x="19024" y="6889"/>
                    </a:lnTo>
                    <a:lnTo>
                      <a:pt x="19024" y="7122"/>
                    </a:lnTo>
                    <a:lnTo>
                      <a:pt x="19321" y="7122"/>
                    </a:lnTo>
                    <a:lnTo>
                      <a:pt x="19321" y="6889"/>
                    </a:lnTo>
                    <a:lnTo>
                      <a:pt x="20015" y="6889"/>
                    </a:lnTo>
                    <a:lnTo>
                      <a:pt x="20213" y="6655"/>
                    </a:lnTo>
                    <a:lnTo>
                      <a:pt x="21105" y="6655"/>
                    </a:lnTo>
                    <a:lnTo>
                      <a:pt x="21600" y="7356"/>
                    </a:lnTo>
                    <a:lnTo>
                      <a:pt x="21402" y="7356"/>
                    </a:lnTo>
                    <a:lnTo>
                      <a:pt x="21402" y="7472"/>
                    </a:lnTo>
                    <a:lnTo>
                      <a:pt x="21204" y="7472"/>
                    </a:lnTo>
                    <a:lnTo>
                      <a:pt x="21204" y="7706"/>
                    </a:lnTo>
                    <a:lnTo>
                      <a:pt x="20906" y="7706"/>
                    </a:lnTo>
                    <a:lnTo>
                      <a:pt x="20906" y="7939"/>
                    </a:lnTo>
                    <a:lnTo>
                      <a:pt x="20708" y="7939"/>
                    </a:lnTo>
                    <a:lnTo>
                      <a:pt x="20609" y="8056"/>
                    </a:lnTo>
                    <a:lnTo>
                      <a:pt x="20411" y="8056"/>
                    </a:lnTo>
                    <a:lnTo>
                      <a:pt x="20213" y="8290"/>
                    </a:lnTo>
                    <a:lnTo>
                      <a:pt x="20213" y="8523"/>
                    </a:lnTo>
                    <a:lnTo>
                      <a:pt x="20015" y="8523"/>
                    </a:lnTo>
                    <a:lnTo>
                      <a:pt x="20015" y="8874"/>
                    </a:lnTo>
                    <a:lnTo>
                      <a:pt x="20213" y="8874"/>
                    </a:lnTo>
                    <a:lnTo>
                      <a:pt x="20213" y="9341"/>
                    </a:lnTo>
                    <a:lnTo>
                      <a:pt x="20708" y="9341"/>
                    </a:lnTo>
                    <a:lnTo>
                      <a:pt x="20708" y="9691"/>
                    </a:lnTo>
                    <a:lnTo>
                      <a:pt x="20609" y="9691"/>
                    </a:lnTo>
                    <a:lnTo>
                      <a:pt x="20609" y="9924"/>
                    </a:lnTo>
                    <a:lnTo>
                      <a:pt x="20213" y="9924"/>
                    </a:lnTo>
                    <a:lnTo>
                      <a:pt x="20213" y="10158"/>
                    </a:lnTo>
                    <a:lnTo>
                      <a:pt x="19321" y="10158"/>
                    </a:lnTo>
                    <a:lnTo>
                      <a:pt x="19321" y="10975"/>
                    </a:lnTo>
                    <a:lnTo>
                      <a:pt x="19519" y="10975"/>
                    </a:lnTo>
                    <a:lnTo>
                      <a:pt x="19519" y="11325"/>
                    </a:lnTo>
                    <a:lnTo>
                      <a:pt x="19222" y="11325"/>
                    </a:lnTo>
                    <a:lnTo>
                      <a:pt x="19222" y="11559"/>
                    </a:lnTo>
                    <a:lnTo>
                      <a:pt x="19024" y="11559"/>
                    </a:lnTo>
                    <a:lnTo>
                      <a:pt x="19024" y="11792"/>
                    </a:lnTo>
                    <a:lnTo>
                      <a:pt x="20015" y="12960"/>
                    </a:lnTo>
                    <a:lnTo>
                      <a:pt x="20015" y="13427"/>
                    </a:lnTo>
                    <a:lnTo>
                      <a:pt x="20213" y="13427"/>
                    </a:lnTo>
                    <a:lnTo>
                      <a:pt x="20213" y="13777"/>
                    </a:lnTo>
                    <a:lnTo>
                      <a:pt x="20015" y="13777"/>
                    </a:lnTo>
                    <a:lnTo>
                      <a:pt x="20015" y="14011"/>
                    </a:lnTo>
                    <a:lnTo>
                      <a:pt x="19916" y="14011"/>
                    </a:lnTo>
                    <a:lnTo>
                      <a:pt x="19916" y="14244"/>
                    </a:lnTo>
                    <a:lnTo>
                      <a:pt x="19717" y="14244"/>
                    </a:lnTo>
                    <a:lnTo>
                      <a:pt x="19717" y="14478"/>
                    </a:lnTo>
                    <a:lnTo>
                      <a:pt x="19222" y="14478"/>
                    </a:lnTo>
                    <a:lnTo>
                      <a:pt x="19024" y="14595"/>
                    </a:lnTo>
                    <a:lnTo>
                      <a:pt x="18826" y="14595"/>
                    </a:lnTo>
                    <a:lnTo>
                      <a:pt x="18528" y="14828"/>
                    </a:lnTo>
                    <a:lnTo>
                      <a:pt x="18330" y="15062"/>
                    </a:lnTo>
                    <a:lnTo>
                      <a:pt x="17141" y="15062"/>
                    </a:lnTo>
                    <a:lnTo>
                      <a:pt x="16745" y="15412"/>
                    </a:lnTo>
                    <a:lnTo>
                      <a:pt x="16745" y="16112"/>
                    </a:lnTo>
                    <a:lnTo>
                      <a:pt x="16547" y="16229"/>
                    </a:lnTo>
                    <a:lnTo>
                      <a:pt x="16547" y="16112"/>
                    </a:lnTo>
                    <a:lnTo>
                      <a:pt x="16448" y="16112"/>
                    </a:lnTo>
                    <a:lnTo>
                      <a:pt x="16448" y="15879"/>
                    </a:lnTo>
                    <a:lnTo>
                      <a:pt x="16250" y="15645"/>
                    </a:lnTo>
                    <a:lnTo>
                      <a:pt x="16051" y="15645"/>
                    </a:lnTo>
                    <a:lnTo>
                      <a:pt x="16051" y="15412"/>
                    </a:lnTo>
                    <a:lnTo>
                      <a:pt x="15754" y="15412"/>
                    </a:lnTo>
                    <a:lnTo>
                      <a:pt x="15754" y="15645"/>
                    </a:lnTo>
                    <a:lnTo>
                      <a:pt x="15556" y="15645"/>
                    </a:lnTo>
                    <a:lnTo>
                      <a:pt x="15556" y="15412"/>
                    </a:lnTo>
                    <a:lnTo>
                      <a:pt x="14664" y="15412"/>
                    </a:lnTo>
                    <a:lnTo>
                      <a:pt x="14466" y="15295"/>
                    </a:lnTo>
                    <a:lnTo>
                      <a:pt x="14367" y="15295"/>
                    </a:lnTo>
                    <a:lnTo>
                      <a:pt x="14367" y="15062"/>
                    </a:lnTo>
                    <a:lnTo>
                      <a:pt x="13971" y="15062"/>
                    </a:lnTo>
                    <a:lnTo>
                      <a:pt x="13971" y="14828"/>
                    </a:lnTo>
                    <a:lnTo>
                      <a:pt x="13673" y="14828"/>
                    </a:lnTo>
                    <a:lnTo>
                      <a:pt x="13673" y="15062"/>
                    </a:lnTo>
                    <a:lnTo>
                      <a:pt x="13772" y="15062"/>
                    </a:lnTo>
                    <a:lnTo>
                      <a:pt x="13772" y="15412"/>
                    </a:lnTo>
                    <a:lnTo>
                      <a:pt x="13971" y="15412"/>
                    </a:lnTo>
                    <a:lnTo>
                      <a:pt x="13971" y="15645"/>
                    </a:lnTo>
                    <a:lnTo>
                      <a:pt x="14367" y="15645"/>
                    </a:lnTo>
                    <a:lnTo>
                      <a:pt x="14367" y="15879"/>
                    </a:lnTo>
                    <a:lnTo>
                      <a:pt x="14466" y="16112"/>
                    </a:lnTo>
                    <a:lnTo>
                      <a:pt x="14466" y="16930"/>
                    </a:lnTo>
                    <a:lnTo>
                      <a:pt x="14664" y="16930"/>
                    </a:lnTo>
                    <a:lnTo>
                      <a:pt x="14664" y="17046"/>
                    </a:lnTo>
                    <a:lnTo>
                      <a:pt x="14862" y="17280"/>
                    </a:lnTo>
                    <a:lnTo>
                      <a:pt x="14862" y="18097"/>
                    </a:lnTo>
                    <a:lnTo>
                      <a:pt x="15061" y="18097"/>
                    </a:lnTo>
                    <a:lnTo>
                      <a:pt x="15061" y="18331"/>
                    </a:lnTo>
                    <a:lnTo>
                      <a:pt x="15853" y="18331"/>
                    </a:lnTo>
                    <a:lnTo>
                      <a:pt x="15853" y="18681"/>
                    </a:lnTo>
                    <a:lnTo>
                      <a:pt x="15556" y="18681"/>
                    </a:lnTo>
                    <a:lnTo>
                      <a:pt x="15556" y="18915"/>
                    </a:lnTo>
                    <a:lnTo>
                      <a:pt x="15160" y="18915"/>
                    </a:lnTo>
                    <a:lnTo>
                      <a:pt x="15160" y="19148"/>
                    </a:lnTo>
                    <a:lnTo>
                      <a:pt x="14862" y="19148"/>
                    </a:lnTo>
                    <a:lnTo>
                      <a:pt x="14862" y="19498"/>
                    </a:lnTo>
                    <a:lnTo>
                      <a:pt x="14664" y="19498"/>
                    </a:lnTo>
                    <a:lnTo>
                      <a:pt x="14664" y="19965"/>
                    </a:lnTo>
                    <a:lnTo>
                      <a:pt x="14466" y="19965"/>
                    </a:lnTo>
                    <a:lnTo>
                      <a:pt x="14466" y="20082"/>
                    </a:lnTo>
                    <a:lnTo>
                      <a:pt x="14367" y="20316"/>
                    </a:lnTo>
                    <a:lnTo>
                      <a:pt x="14367" y="20082"/>
                    </a:lnTo>
                    <a:lnTo>
                      <a:pt x="14169" y="20082"/>
                    </a:lnTo>
                    <a:lnTo>
                      <a:pt x="13971" y="20316"/>
                    </a:lnTo>
                    <a:lnTo>
                      <a:pt x="13673" y="20316"/>
                    </a:lnTo>
                    <a:lnTo>
                      <a:pt x="13673" y="20549"/>
                    </a:lnTo>
                    <a:lnTo>
                      <a:pt x="13277" y="20549"/>
                    </a:lnTo>
                    <a:lnTo>
                      <a:pt x="12980" y="20899"/>
                    </a:lnTo>
                    <a:lnTo>
                      <a:pt x="12980" y="21133"/>
                    </a:lnTo>
                    <a:lnTo>
                      <a:pt x="12782" y="21133"/>
                    </a:lnTo>
                    <a:lnTo>
                      <a:pt x="12782" y="21366"/>
                    </a:lnTo>
                    <a:lnTo>
                      <a:pt x="12583" y="21366"/>
                    </a:lnTo>
                    <a:lnTo>
                      <a:pt x="12583" y="21600"/>
                    </a:lnTo>
                    <a:lnTo>
                      <a:pt x="12286" y="21600"/>
                    </a:lnTo>
                    <a:lnTo>
                      <a:pt x="12286" y="21366"/>
                    </a:lnTo>
                    <a:lnTo>
                      <a:pt x="12385" y="21366"/>
                    </a:lnTo>
                    <a:lnTo>
                      <a:pt x="12385" y="20899"/>
                    </a:lnTo>
                    <a:lnTo>
                      <a:pt x="12286" y="20899"/>
                    </a:lnTo>
                    <a:lnTo>
                      <a:pt x="12286" y="21133"/>
                    </a:lnTo>
                    <a:lnTo>
                      <a:pt x="11890" y="21133"/>
                    </a:lnTo>
                    <a:lnTo>
                      <a:pt x="11890" y="21366"/>
                    </a:lnTo>
                    <a:lnTo>
                      <a:pt x="11593" y="21366"/>
                    </a:lnTo>
                    <a:lnTo>
                      <a:pt x="11593" y="21600"/>
                    </a:lnTo>
                    <a:lnTo>
                      <a:pt x="11196" y="21600"/>
                    </a:lnTo>
                    <a:lnTo>
                      <a:pt x="11196" y="21366"/>
                    </a:lnTo>
                    <a:lnTo>
                      <a:pt x="11097" y="21366"/>
                    </a:lnTo>
                    <a:lnTo>
                      <a:pt x="11097" y="21133"/>
                    </a:lnTo>
                    <a:lnTo>
                      <a:pt x="10701" y="21133"/>
                    </a:lnTo>
                    <a:lnTo>
                      <a:pt x="10701" y="20899"/>
                    </a:lnTo>
                    <a:lnTo>
                      <a:pt x="10503" y="20783"/>
                    </a:lnTo>
                    <a:lnTo>
                      <a:pt x="10404" y="20783"/>
                    </a:lnTo>
                    <a:lnTo>
                      <a:pt x="10404" y="20316"/>
                    </a:lnTo>
                    <a:lnTo>
                      <a:pt x="10206" y="20316"/>
                    </a:lnTo>
                    <a:lnTo>
                      <a:pt x="10206" y="19965"/>
                    </a:lnTo>
                    <a:lnTo>
                      <a:pt x="10007" y="19732"/>
                    </a:lnTo>
                    <a:lnTo>
                      <a:pt x="10007" y="18915"/>
                    </a:lnTo>
                    <a:lnTo>
                      <a:pt x="9809" y="18915"/>
                    </a:lnTo>
                    <a:lnTo>
                      <a:pt x="9809" y="18681"/>
                    </a:lnTo>
                    <a:lnTo>
                      <a:pt x="9710" y="18564"/>
                    </a:lnTo>
                    <a:lnTo>
                      <a:pt x="9710" y="18331"/>
                    </a:lnTo>
                    <a:lnTo>
                      <a:pt x="9512" y="18331"/>
                    </a:lnTo>
                    <a:lnTo>
                      <a:pt x="9512" y="18097"/>
                    </a:lnTo>
                    <a:lnTo>
                      <a:pt x="9116" y="17747"/>
                    </a:lnTo>
                    <a:lnTo>
                      <a:pt x="9116" y="17514"/>
                    </a:lnTo>
                    <a:lnTo>
                      <a:pt x="8818" y="17514"/>
                    </a:lnTo>
                    <a:lnTo>
                      <a:pt x="9512" y="16696"/>
                    </a:lnTo>
                    <a:lnTo>
                      <a:pt x="9710" y="16696"/>
                    </a:lnTo>
                    <a:lnTo>
                      <a:pt x="9710" y="16229"/>
                    </a:lnTo>
                    <a:lnTo>
                      <a:pt x="9512" y="16229"/>
                    </a:lnTo>
                    <a:lnTo>
                      <a:pt x="9512" y="16112"/>
                    </a:lnTo>
                    <a:lnTo>
                      <a:pt x="9314" y="16112"/>
                    </a:lnTo>
                    <a:lnTo>
                      <a:pt x="9314" y="15879"/>
                    </a:lnTo>
                    <a:lnTo>
                      <a:pt x="9116" y="15879"/>
                    </a:lnTo>
                    <a:lnTo>
                      <a:pt x="9116" y="15645"/>
                    </a:lnTo>
                    <a:lnTo>
                      <a:pt x="9017" y="15645"/>
                    </a:lnTo>
                    <a:lnTo>
                      <a:pt x="9017" y="15062"/>
                    </a:lnTo>
                    <a:lnTo>
                      <a:pt x="8818" y="14828"/>
                    </a:lnTo>
                    <a:lnTo>
                      <a:pt x="8818" y="12843"/>
                    </a:lnTo>
                    <a:lnTo>
                      <a:pt x="9017" y="12610"/>
                    </a:lnTo>
                    <a:lnTo>
                      <a:pt x="9017" y="12376"/>
                    </a:lnTo>
                    <a:lnTo>
                      <a:pt x="9116" y="12376"/>
                    </a:lnTo>
                    <a:lnTo>
                      <a:pt x="9116" y="12026"/>
                    </a:lnTo>
                    <a:lnTo>
                      <a:pt x="9314" y="12026"/>
                    </a:lnTo>
                    <a:lnTo>
                      <a:pt x="9314" y="11559"/>
                    </a:lnTo>
                    <a:lnTo>
                      <a:pt x="9512" y="11325"/>
                    </a:lnTo>
                    <a:lnTo>
                      <a:pt x="9314" y="11209"/>
                    </a:lnTo>
                    <a:lnTo>
                      <a:pt x="9116" y="11209"/>
                    </a:lnTo>
                    <a:lnTo>
                      <a:pt x="8818" y="10975"/>
                    </a:lnTo>
                    <a:lnTo>
                      <a:pt x="8323" y="10975"/>
                    </a:lnTo>
                    <a:lnTo>
                      <a:pt x="8125" y="11209"/>
                    </a:lnTo>
                    <a:lnTo>
                      <a:pt x="6936" y="11209"/>
                    </a:lnTo>
                    <a:lnTo>
                      <a:pt x="6936" y="11325"/>
                    </a:lnTo>
                    <a:lnTo>
                      <a:pt x="6242" y="11325"/>
                    </a:lnTo>
                    <a:lnTo>
                      <a:pt x="6242" y="11209"/>
                    </a:lnTo>
                    <a:lnTo>
                      <a:pt x="6044" y="11209"/>
                    </a:lnTo>
                    <a:lnTo>
                      <a:pt x="6044" y="10975"/>
                    </a:lnTo>
                    <a:lnTo>
                      <a:pt x="5846" y="10975"/>
                    </a:lnTo>
                    <a:lnTo>
                      <a:pt x="5846" y="10742"/>
                    </a:lnTo>
                    <a:lnTo>
                      <a:pt x="5648" y="10508"/>
                    </a:lnTo>
                    <a:lnTo>
                      <a:pt x="5648" y="10391"/>
                    </a:lnTo>
                    <a:lnTo>
                      <a:pt x="5549" y="10391"/>
                    </a:lnTo>
                    <a:lnTo>
                      <a:pt x="5549" y="10158"/>
                    </a:lnTo>
                    <a:lnTo>
                      <a:pt x="5350" y="10158"/>
                    </a:lnTo>
                    <a:lnTo>
                      <a:pt x="5350" y="9924"/>
                    </a:lnTo>
                    <a:lnTo>
                      <a:pt x="5152" y="9691"/>
                    </a:lnTo>
                    <a:lnTo>
                      <a:pt x="4855" y="9691"/>
                    </a:lnTo>
                    <a:lnTo>
                      <a:pt x="4657" y="9574"/>
                    </a:lnTo>
                    <a:lnTo>
                      <a:pt x="3765" y="9574"/>
                    </a:lnTo>
                    <a:lnTo>
                      <a:pt x="3567" y="9691"/>
                    </a:lnTo>
                    <a:lnTo>
                      <a:pt x="2180" y="9691"/>
                    </a:lnTo>
                    <a:lnTo>
                      <a:pt x="2180" y="9574"/>
                    </a:lnTo>
                    <a:lnTo>
                      <a:pt x="2081" y="9574"/>
                    </a:lnTo>
                    <a:lnTo>
                      <a:pt x="2081" y="9341"/>
                    </a:lnTo>
                    <a:lnTo>
                      <a:pt x="1883" y="9341"/>
                    </a:lnTo>
                    <a:lnTo>
                      <a:pt x="1883" y="8874"/>
                    </a:lnTo>
                    <a:lnTo>
                      <a:pt x="1585" y="8874"/>
                    </a:lnTo>
                    <a:lnTo>
                      <a:pt x="1585" y="8757"/>
                    </a:lnTo>
                    <a:lnTo>
                      <a:pt x="1387" y="8757"/>
                    </a:lnTo>
                    <a:lnTo>
                      <a:pt x="1387" y="8523"/>
                    </a:lnTo>
                    <a:lnTo>
                      <a:pt x="1585" y="8523"/>
                    </a:lnTo>
                    <a:lnTo>
                      <a:pt x="1585" y="8290"/>
                    </a:lnTo>
                    <a:lnTo>
                      <a:pt x="1387" y="8290"/>
                    </a:lnTo>
                    <a:lnTo>
                      <a:pt x="1387" y="8056"/>
                    </a:lnTo>
                    <a:lnTo>
                      <a:pt x="1585" y="7939"/>
                    </a:lnTo>
                    <a:lnTo>
                      <a:pt x="1585" y="7122"/>
                    </a:lnTo>
                    <a:lnTo>
                      <a:pt x="1387" y="7122"/>
                    </a:lnTo>
                    <a:lnTo>
                      <a:pt x="1387" y="6655"/>
                    </a:lnTo>
                    <a:lnTo>
                      <a:pt x="1189" y="6655"/>
                    </a:lnTo>
                    <a:lnTo>
                      <a:pt x="1189" y="6305"/>
                    </a:lnTo>
                    <a:lnTo>
                      <a:pt x="991" y="6071"/>
                    </a:lnTo>
                    <a:lnTo>
                      <a:pt x="991" y="5721"/>
                    </a:lnTo>
                    <a:lnTo>
                      <a:pt x="694" y="5721"/>
                    </a:lnTo>
                    <a:lnTo>
                      <a:pt x="694" y="5488"/>
                    </a:lnTo>
                    <a:lnTo>
                      <a:pt x="198" y="5488"/>
                    </a:lnTo>
                    <a:lnTo>
                      <a:pt x="198" y="5021"/>
                    </a:lnTo>
                    <a:lnTo>
                      <a:pt x="297" y="5021"/>
                    </a:lnTo>
                    <a:lnTo>
                      <a:pt x="495" y="4904"/>
                    </a:lnTo>
                    <a:lnTo>
                      <a:pt x="495" y="4670"/>
                    </a:lnTo>
                    <a:lnTo>
                      <a:pt x="694" y="4437"/>
                    </a:lnTo>
                    <a:lnTo>
                      <a:pt x="694" y="3269"/>
                    </a:lnTo>
                    <a:lnTo>
                      <a:pt x="991" y="2802"/>
                    </a:lnTo>
                    <a:lnTo>
                      <a:pt x="991" y="2569"/>
                    </a:lnTo>
                    <a:lnTo>
                      <a:pt x="1189" y="2452"/>
                    </a:lnTo>
                    <a:lnTo>
                      <a:pt x="1189" y="2218"/>
                    </a:lnTo>
                    <a:lnTo>
                      <a:pt x="1387" y="1985"/>
                    </a:lnTo>
                    <a:lnTo>
                      <a:pt x="1684" y="1985"/>
                    </a:lnTo>
                    <a:lnTo>
                      <a:pt x="1883" y="1751"/>
                    </a:lnTo>
                    <a:lnTo>
                      <a:pt x="1883" y="1401"/>
                    </a:lnTo>
                    <a:lnTo>
                      <a:pt x="2081" y="1401"/>
                    </a:lnTo>
                    <a:lnTo>
                      <a:pt x="2081" y="934"/>
                    </a:lnTo>
                    <a:close/>
                    <a:moveTo>
                      <a:pt x="2180" y="817"/>
                    </a:moveTo>
                    <a:lnTo>
                      <a:pt x="2576" y="817"/>
                    </a:lnTo>
                    <a:lnTo>
                      <a:pt x="2378" y="934"/>
                    </a:lnTo>
                    <a:lnTo>
                      <a:pt x="2180" y="934"/>
                    </a:lnTo>
                    <a:lnTo>
                      <a:pt x="2180" y="817"/>
                    </a:lnTo>
                    <a:close/>
                    <a:moveTo>
                      <a:pt x="2774" y="584"/>
                    </a:moveTo>
                    <a:lnTo>
                      <a:pt x="3072" y="584"/>
                    </a:lnTo>
                    <a:lnTo>
                      <a:pt x="2873" y="817"/>
                    </a:lnTo>
                    <a:lnTo>
                      <a:pt x="2774" y="817"/>
                    </a:lnTo>
                    <a:lnTo>
                      <a:pt x="2774" y="584"/>
                    </a:lnTo>
                    <a:close/>
                    <a:moveTo>
                      <a:pt x="4954" y="0"/>
                    </a:moveTo>
                    <a:lnTo>
                      <a:pt x="5549" y="0"/>
                    </a:lnTo>
                    <a:lnTo>
                      <a:pt x="5549" y="584"/>
                    </a:lnTo>
                    <a:lnTo>
                      <a:pt x="5648" y="817"/>
                    </a:lnTo>
                    <a:lnTo>
                      <a:pt x="5648" y="934"/>
                    </a:lnTo>
                    <a:lnTo>
                      <a:pt x="5549" y="817"/>
                    </a:lnTo>
                    <a:lnTo>
                      <a:pt x="5350" y="934"/>
                    </a:lnTo>
                    <a:lnTo>
                      <a:pt x="4954" y="934"/>
                    </a:lnTo>
                    <a:lnTo>
                      <a:pt x="4954" y="584"/>
                    </a:lnTo>
                    <a:lnTo>
                      <a:pt x="4855" y="584"/>
                    </a:lnTo>
                    <a:lnTo>
                      <a:pt x="4855" y="117"/>
                    </a:lnTo>
                    <a:lnTo>
                      <a:pt x="4954" y="117"/>
                    </a:lnTo>
                    <a:lnTo>
                      <a:pt x="4954" y="0"/>
                    </a:lnTo>
                    <a:close/>
                    <a:moveTo>
                      <a:pt x="495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3" name="Freeform 3"/>
              <p:cNvSpPr>
                <a:spLocks/>
              </p:cNvSpPr>
              <p:nvPr/>
            </p:nvSpPr>
            <p:spPr bwMode="auto">
              <a:xfrm>
                <a:off x="4933768" y="3959334"/>
                <a:ext cx="89276" cy="96134"/>
              </a:xfrm>
              <a:custGeom>
                <a:avLst/>
                <a:gdLst>
                  <a:gd name="T0" fmla="*/ 38 w 21600"/>
                  <a:gd name="T1" fmla="*/ 0 h 21600"/>
                  <a:gd name="T2" fmla="*/ 40 w 21600"/>
                  <a:gd name="T3" fmla="*/ 1 h 21600"/>
                  <a:gd name="T4" fmla="*/ 43 w 21600"/>
                  <a:gd name="T5" fmla="*/ 7 h 21600"/>
                  <a:gd name="T6" fmla="*/ 47 w 21600"/>
                  <a:gd name="T7" fmla="*/ 9 h 21600"/>
                  <a:gd name="T8" fmla="*/ 53 w 21600"/>
                  <a:gd name="T9" fmla="*/ 11 h 21600"/>
                  <a:gd name="T10" fmla="*/ 54 w 21600"/>
                  <a:gd name="T11" fmla="*/ 13 h 21600"/>
                  <a:gd name="T12" fmla="*/ 59 w 21600"/>
                  <a:gd name="T13" fmla="*/ 23 h 21600"/>
                  <a:gd name="T14" fmla="*/ 63 w 21600"/>
                  <a:gd name="T15" fmla="*/ 20 h 21600"/>
                  <a:gd name="T16" fmla="*/ 66 w 21600"/>
                  <a:gd name="T17" fmla="*/ 19 h 21600"/>
                  <a:gd name="T18" fmla="*/ 69 w 21600"/>
                  <a:gd name="T19" fmla="*/ 20 h 21600"/>
                  <a:gd name="T20" fmla="*/ 71 w 21600"/>
                  <a:gd name="T21" fmla="*/ 23 h 21600"/>
                  <a:gd name="T22" fmla="*/ 76 w 21600"/>
                  <a:gd name="T23" fmla="*/ 28 h 21600"/>
                  <a:gd name="T24" fmla="*/ 85 w 21600"/>
                  <a:gd name="T25" fmla="*/ 30 h 21600"/>
                  <a:gd name="T26" fmla="*/ 88 w 21600"/>
                  <a:gd name="T27" fmla="*/ 35 h 21600"/>
                  <a:gd name="T28" fmla="*/ 90 w 21600"/>
                  <a:gd name="T29" fmla="*/ 38 h 21600"/>
                  <a:gd name="T30" fmla="*/ 94 w 21600"/>
                  <a:gd name="T31" fmla="*/ 39 h 21600"/>
                  <a:gd name="T32" fmla="*/ 98 w 21600"/>
                  <a:gd name="T33" fmla="*/ 42 h 21600"/>
                  <a:gd name="T34" fmla="*/ 101 w 21600"/>
                  <a:gd name="T35" fmla="*/ 44 h 21600"/>
                  <a:gd name="T36" fmla="*/ 104 w 21600"/>
                  <a:gd name="T37" fmla="*/ 48 h 21600"/>
                  <a:gd name="T38" fmla="*/ 107 w 21600"/>
                  <a:gd name="T39" fmla="*/ 51 h 21600"/>
                  <a:gd name="T40" fmla="*/ 108 w 21600"/>
                  <a:gd name="T41" fmla="*/ 55 h 21600"/>
                  <a:gd name="T42" fmla="*/ 113 w 21600"/>
                  <a:gd name="T43" fmla="*/ 58 h 21600"/>
                  <a:gd name="T44" fmla="*/ 116 w 21600"/>
                  <a:gd name="T45" fmla="*/ 61 h 21600"/>
                  <a:gd name="T46" fmla="*/ 113 w 21600"/>
                  <a:gd name="T47" fmla="*/ 63 h 21600"/>
                  <a:gd name="T48" fmla="*/ 108 w 21600"/>
                  <a:gd name="T49" fmla="*/ 70 h 21600"/>
                  <a:gd name="T50" fmla="*/ 111 w 21600"/>
                  <a:gd name="T51" fmla="*/ 83 h 21600"/>
                  <a:gd name="T52" fmla="*/ 108 w 21600"/>
                  <a:gd name="T53" fmla="*/ 93 h 21600"/>
                  <a:gd name="T54" fmla="*/ 107 w 21600"/>
                  <a:gd name="T55" fmla="*/ 98 h 21600"/>
                  <a:gd name="T56" fmla="*/ 104 w 21600"/>
                  <a:gd name="T57" fmla="*/ 102 h 21600"/>
                  <a:gd name="T58" fmla="*/ 94 w 21600"/>
                  <a:gd name="T59" fmla="*/ 105 h 21600"/>
                  <a:gd name="T60" fmla="*/ 92 w 21600"/>
                  <a:gd name="T61" fmla="*/ 108 h 21600"/>
                  <a:gd name="T62" fmla="*/ 90 w 21600"/>
                  <a:gd name="T63" fmla="*/ 112 h 21600"/>
                  <a:gd name="T64" fmla="*/ 85 w 21600"/>
                  <a:gd name="T65" fmla="*/ 114 h 21600"/>
                  <a:gd name="T66" fmla="*/ 81 w 21600"/>
                  <a:gd name="T67" fmla="*/ 117 h 21600"/>
                  <a:gd name="T68" fmla="*/ 73 w 21600"/>
                  <a:gd name="T69" fmla="*/ 114 h 21600"/>
                  <a:gd name="T70" fmla="*/ 69 w 21600"/>
                  <a:gd name="T71" fmla="*/ 112 h 21600"/>
                  <a:gd name="T72" fmla="*/ 62 w 21600"/>
                  <a:gd name="T73" fmla="*/ 114 h 21600"/>
                  <a:gd name="T74" fmla="*/ 47 w 21600"/>
                  <a:gd name="T75" fmla="*/ 112 h 21600"/>
                  <a:gd name="T76" fmla="*/ 35 w 21600"/>
                  <a:gd name="T77" fmla="*/ 108 h 21600"/>
                  <a:gd name="T78" fmla="*/ 15 w 21600"/>
                  <a:gd name="T79" fmla="*/ 105 h 21600"/>
                  <a:gd name="T80" fmla="*/ 3 w 21600"/>
                  <a:gd name="T81" fmla="*/ 91 h 21600"/>
                  <a:gd name="T82" fmla="*/ 0 w 21600"/>
                  <a:gd name="T83" fmla="*/ 86 h 21600"/>
                  <a:gd name="T84" fmla="*/ 3 w 21600"/>
                  <a:gd name="T85" fmla="*/ 77 h 21600"/>
                  <a:gd name="T86" fmla="*/ 5 w 21600"/>
                  <a:gd name="T87" fmla="*/ 74 h 21600"/>
                  <a:gd name="T88" fmla="*/ 7 w 21600"/>
                  <a:gd name="T89" fmla="*/ 73 h 21600"/>
                  <a:gd name="T90" fmla="*/ 9 w 21600"/>
                  <a:gd name="T91" fmla="*/ 46 h 21600"/>
                  <a:gd name="T92" fmla="*/ 7 w 21600"/>
                  <a:gd name="T93" fmla="*/ 42 h 21600"/>
                  <a:gd name="T94" fmla="*/ 9 w 21600"/>
                  <a:gd name="T95" fmla="*/ 39 h 21600"/>
                  <a:gd name="T96" fmla="*/ 12 w 21600"/>
                  <a:gd name="T97" fmla="*/ 30 h 21600"/>
                  <a:gd name="T98" fmla="*/ 15 w 21600"/>
                  <a:gd name="T99" fmla="*/ 20 h 21600"/>
                  <a:gd name="T100" fmla="*/ 16 w 21600"/>
                  <a:gd name="T101" fmla="*/ 13 h 21600"/>
                  <a:gd name="T102" fmla="*/ 15 w 21600"/>
                  <a:gd name="T103" fmla="*/ 11 h 21600"/>
                  <a:gd name="T104" fmla="*/ 16 w 21600"/>
                  <a:gd name="T105" fmla="*/ 7 h 21600"/>
                  <a:gd name="T106" fmla="*/ 19 w 21600"/>
                  <a:gd name="T107" fmla="*/ 1 h 21600"/>
                  <a:gd name="T108" fmla="*/ 24 w 21600"/>
                  <a:gd name="T109" fmla="*/ 4 h 21600"/>
                  <a:gd name="T110" fmla="*/ 31 w 21600"/>
                  <a:gd name="T111" fmla="*/ 0 h 21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600" h="21600">
                    <a:moveTo>
                      <a:pt x="5777" y="0"/>
                    </a:moveTo>
                    <a:lnTo>
                      <a:pt x="7033" y="0"/>
                    </a:lnTo>
                    <a:lnTo>
                      <a:pt x="7033" y="248"/>
                    </a:lnTo>
                    <a:lnTo>
                      <a:pt x="7535" y="248"/>
                    </a:lnTo>
                    <a:lnTo>
                      <a:pt x="8037" y="745"/>
                    </a:lnTo>
                    <a:lnTo>
                      <a:pt x="8037" y="1241"/>
                    </a:lnTo>
                    <a:lnTo>
                      <a:pt x="8791" y="1241"/>
                    </a:lnTo>
                    <a:lnTo>
                      <a:pt x="8791" y="1738"/>
                    </a:lnTo>
                    <a:lnTo>
                      <a:pt x="9293" y="1986"/>
                    </a:lnTo>
                    <a:lnTo>
                      <a:pt x="9795" y="1986"/>
                    </a:lnTo>
                    <a:lnTo>
                      <a:pt x="9795" y="2483"/>
                    </a:lnTo>
                    <a:lnTo>
                      <a:pt x="10047" y="2483"/>
                    </a:lnTo>
                    <a:lnTo>
                      <a:pt x="10047" y="4221"/>
                    </a:lnTo>
                    <a:lnTo>
                      <a:pt x="11051" y="4221"/>
                    </a:lnTo>
                    <a:lnTo>
                      <a:pt x="11051" y="3724"/>
                    </a:lnTo>
                    <a:lnTo>
                      <a:pt x="11805" y="3724"/>
                    </a:lnTo>
                    <a:lnTo>
                      <a:pt x="11805" y="3476"/>
                    </a:lnTo>
                    <a:lnTo>
                      <a:pt x="12307" y="3476"/>
                    </a:lnTo>
                    <a:lnTo>
                      <a:pt x="12307" y="3724"/>
                    </a:lnTo>
                    <a:lnTo>
                      <a:pt x="12809" y="3724"/>
                    </a:lnTo>
                    <a:lnTo>
                      <a:pt x="12809" y="4221"/>
                    </a:lnTo>
                    <a:lnTo>
                      <a:pt x="13312" y="4221"/>
                    </a:lnTo>
                    <a:lnTo>
                      <a:pt x="13312" y="5214"/>
                    </a:lnTo>
                    <a:lnTo>
                      <a:pt x="14065" y="5214"/>
                    </a:lnTo>
                    <a:lnTo>
                      <a:pt x="14065" y="5462"/>
                    </a:lnTo>
                    <a:lnTo>
                      <a:pt x="15823" y="5462"/>
                    </a:lnTo>
                    <a:lnTo>
                      <a:pt x="15823" y="6455"/>
                    </a:lnTo>
                    <a:lnTo>
                      <a:pt x="16326" y="6455"/>
                    </a:lnTo>
                    <a:lnTo>
                      <a:pt x="16326" y="6952"/>
                    </a:lnTo>
                    <a:lnTo>
                      <a:pt x="16828" y="6952"/>
                    </a:lnTo>
                    <a:lnTo>
                      <a:pt x="17079" y="7200"/>
                    </a:lnTo>
                    <a:lnTo>
                      <a:pt x="17581" y="7200"/>
                    </a:lnTo>
                    <a:lnTo>
                      <a:pt x="17581" y="7697"/>
                    </a:lnTo>
                    <a:lnTo>
                      <a:pt x="18335" y="7697"/>
                    </a:lnTo>
                    <a:lnTo>
                      <a:pt x="18335" y="8193"/>
                    </a:lnTo>
                    <a:lnTo>
                      <a:pt x="18837" y="8193"/>
                    </a:lnTo>
                    <a:lnTo>
                      <a:pt x="18837" y="8938"/>
                    </a:lnTo>
                    <a:lnTo>
                      <a:pt x="19340" y="8938"/>
                    </a:lnTo>
                    <a:lnTo>
                      <a:pt x="19340" y="9434"/>
                    </a:lnTo>
                    <a:lnTo>
                      <a:pt x="19842" y="9434"/>
                    </a:lnTo>
                    <a:lnTo>
                      <a:pt x="19842" y="9931"/>
                    </a:lnTo>
                    <a:lnTo>
                      <a:pt x="20093" y="10179"/>
                    </a:lnTo>
                    <a:lnTo>
                      <a:pt x="20093" y="10676"/>
                    </a:lnTo>
                    <a:lnTo>
                      <a:pt x="21098" y="10676"/>
                    </a:lnTo>
                    <a:lnTo>
                      <a:pt x="21098" y="11172"/>
                    </a:lnTo>
                    <a:lnTo>
                      <a:pt x="21600" y="11172"/>
                    </a:lnTo>
                    <a:lnTo>
                      <a:pt x="21600" y="11669"/>
                    </a:lnTo>
                    <a:lnTo>
                      <a:pt x="21098" y="11669"/>
                    </a:lnTo>
                    <a:lnTo>
                      <a:pt x="21098" y="11917"/>
                    </a:lnTo>
                    <a:lnTo>
                      <a:pt x="20093" y="12910"/>
                    </a:lnTo>
                    <a:lnTo>
                      <a:pt x="20093" y="15393"/>
                    </a:lnTo>
                    <a:lnTo>
                      <a:pt x="20595" y="15393"/>
                    </a:lnTo>
                    <a:lnTo>
                      <a:pt x="20595" y="16883"/>
                    </a:lnTo>
                    <a:lnTo>
                      <a:pt x="20093" y="17131"/>
                    </a:lnTo>
                    <a:lnTo>
                      <a:pt x="20093" y="17628"/>
                    </a:lnTo>
                    <a:lnTo>
                      <a:pt x="19842" y="18124"/>
                    </a:lnTo>
                    <a:lnTo>
                      <a:pt x="19340" y="18124"/>
                    </a:lnTo>
                    <a:lnTo>
                      <a:pt x="19340" y="18869"/>
                    </a:lnTo>
                    <a:lnTo>
                      <a:pt x="18837" y="19366"/>
                    </a:lnTo>
                    <a:lnTo>
                      <a:pt x="17581" y="19366"/>
                    </a:lnTo>
                    <a:lnTo>
                      <a:pt x="17581" y="19862"/>
                    </a:lnTo>
                    <a:lnTo>
                      <a:pt x="17079" y="19862"/>
                    </a:lnTo>
                    <a:lnTo>
                      <a:pt x="17079" y="20359"/>
                    </a:lnTo>
                    <a:lnTo>
                      <a:pt x="16828" y="20607"/>
                    </a:lnTo>
                    <a:lnTo>
                      <a:pt x="16326" y="20607"/>
                    </a:lnTo>
                    <a:lnTo>
                      <a:pt x="15823" y="21103"/>
                    </a:lnTo>
                    <a:lnTo>
                      <a:pt x="15070" y="21103"/>
                    </a:lnTo>
                    <a:lnTo>
                      <a:pt x="15070" y="21600"/>
                    </a:lnTo>
                    <a:lnTo>
                      <a:pt x="14065" y="21600"/>
                    </a:lnTo>
                    <a:lnTo>
                      <a:pt x="13563" y="21103"/>
                    </a:lnTo>
                    <a:lnTo>
                      <a:pt x="12809" y="21103"/>
                    </a:lnTo>
                    <a:lnTo>
                      <a:pt x="12809" y="20607"/>
                    </a:lnTo>
                    <a:lnTo>
                      <a:pt x="11805" y="20607"/>
                    </a:lnTo>
                    <a:lnTo>
                      <a:pt x="11553" y="21103"/>
                    </a:lnTo>
                    <a:lnTo>
                      <a:pt x="9293" y="21103"/>
                    </a:lnTo>
                    <a:lnTo>
                      <a:pt x="8791" y="20607"/>
                    </a:lnTo>
                    <a:lnTo>
                      <a:pt x="8288" y="20607"/>
                    </a:lnTo>
                    <a:lnTo>
                      <a:pt x="6530" y="19862"/>
                    </a:lnTo>
                    <a:lnTo>
                      <a:pt x="6279" y="19366"/>
                    </a:lnTo>
                    <a:lnTo>
                      <a:pt x="2763" y="19366"/>
                    </a:lnTo>
                    <a:lnTo>
                      <a:pt x="2763" y="18869"/>
                    </a:lnTo>
                    <a:lnTo>
                      <a:pt x="502" y="16883"/>
                    </a:lnTo>
                    <a:lnTo>
                      <a:pt x="0" y="16883"/>
                    </a:lnTo>
                    <a:lnTo>
                      <a:pt x="0" y="15890"/>
                    </a:lnTo>
                    <a:lnTo>
                      <a:pt x="502" y="15890"/>
                    </a:lnTo>
                    <a:lnTo>
                      <a:pt x="502" y="14152"/>
                    </a:lnTo>
                    <a:lnTo>
                      <a:pt x="1005" y="14152"/>
                    </a:lnTo>
                    <a:lnTo>
                      <a:pt x="1005" y="13655"/>
                    </a:lnTo>
                    <a:lnTo>
                      <a:pt x="1256" y="13655"/>
                    </a:lnTo>
                    <a:lnTo>
                      <a:pt x="1256" y="13407"/>
                    </a:lnTo>
                    <a:lnTo>
                      <a:pt x="1758" y="13407"/>
                    </a:lnTo>
                    <a:lnTo>
                      <a:pt x="1758" y="8441"/>
                    </a:lnTo>
                    <a:lnTo>
                      <a:pt x="1256" y="8441"/>
                    </a:lnTo>
                    <a:lnTo>
                      <a:pt x="1256" y="7697"/>
                    </a:lnTo>
                    <a:lnTo>
                      <a:pt x="1758" y="7697"/>
                    </a:lnTo>
                    <a:lnTo>
                      <a:pt x="1758" y="7200"/>
                    </a:lnTo>
                    <a:lnTo>
                      <a:pt x="2260" y="7200"/>
                    </a:lnTo>
                    <a:lnTo>
                      <a:pt x="2260" y="5462"/>
                    </a:lnTo>
                    <a:lnTo>
                      <a:pt x="2763" y="5462"/>
                    </a:lnTo>
                    <a:lnTo>
                      <a:pt x="2763" y="3724"/>
                    </a:lnTo>
                    <a:lnTo>
                      <a:pt x="3014" y="3476"/>
                    </a:lnTo>
                    <a:lnTo>
                      <a:pt x="3014" y="2483"/>
                    </a:lnTo>
                    <a:lnTo>
                      <a:pt x="2763" y="2483"/>
                    </a:lnTo>
                    <a:lnTo>
                      <a:pt x="2763" y="1986"/>
                    </a:lnTo>
                    <a:lnTo>
                      <a:pt x="3014" y="1738"/>
                    </a:lnTo>
                    <a:lnTo>
                      <a:pt x="3014" y="1241"/>
                    </a:lnTo>
                    <a:lnTo>
                      <a:pt x="3516" y="1241"/>
                    </a:lnTo>
                    <a:lnTo>
                      <a:pt x="3516" y="248"/>
                    </a:lnTo>
                    <a:lnTo>
                      <a:pt x="4521" y="248"/>
                    </a:lnTo>
                    <a:lnTo>
                      <a:pt x="4521" y="745"/>
                    </a:lnTo>
                    <a:lnTo>
                      <a:pt x="5777" y="745"/>
                    </a:lnTo>
                    <a:lnTo>
                      <a:pt x="5777" y="0"/>
                    </a:lnTo>
                    <a:close/>
                    <a:moveTo>
                      <a:pt x="577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4" name="Freeform 4"/>
              <p:cNvSpPr>
                <a:spLocks/>
              </p:cNvSpPr>
              <p:nvPr/>
            </p:nvSpPr>
            <p:spPr bwMode="auto">
              <a:xfrm>
                <a:off x="4941580" y="3305397"/>
                <a:ext cx="66958" cy="71542"/>
              </a:xfrm>
              <a:custGeom>
                <a:avLst/>
                <a:gdLst>
                  <a:gd name="T0" fmla="*/ 25 w 21600"/>
                  <a:gd name="T1" fmla="*/ 0 h 21600"/>
                  <a:gd name="T2" fmla="*/ 37 w 21600"/>
                  <a:gd name="T3" fmla="*/ 3 h 21600"/>
                  <a:gd name="T4" fmla="*/ 44 w 21600"/>
                  <a:gd name="T5" fmla="*/ 5 h 21600"/>
                  <a:gd name="T6" fmla="*/ 47 w 21600"/>
                  <a:gd name="T7" fmla="*/ 7 h 21600"/>
                  <a:gd name="T8" fmla="*/ 49 w 21600"/>
                  <a:gd name="T9" fmla="*/ 3 h 21600"/>
                  <a:gd name="T10" fmla="*/ 53 w 21600"/>
                  <a:gd name="T11" fmla="*/ 0 h 21600"/>
                  <a:gd name="T12" fmla="*/ 63 w 21600"/>
                  <a:gd name="T13" fmla="*/ 3 h 21600"/>
                  <a:gd name="T14" fmla="*/ 72 w 21600"/>
                  <a:gd name="T15" fmla="*/ 0 h 21600"/>
                  <a:gd name="T16" fmla="*/ 84 w 21600"/>
                  <a:gd name="T17" fmla="*/ 3 h 21600"/>
                  <a:gd name="T18" fmla="*/ 88 w 21600"/>
                  <a:gd name="T19" fmla="*/ 5 h 21600"/>
                  <a:gd name="T20" fmla="*/ 87 w 21600"/>
                  <a:gd name="T21" fmla="*/ 7 h 21600"/>
                  <a:gd name="T22" fmla="*/ 84 w 21600"/>
                  <a:gd name="T23" fmla="*/ 15 h 21600"/>
                  <a:gd name="T24" fmla="*/ 80 w 21600"/>
                  <a:gd name="T25" fmla="*/ 21 h 21600"/>
                  <a:gd name="T26" fmla="*/ 77 w 21600"/>
                  <a:gd name="T27" fmla="*/ 25 h 21600"/>
                  <a:gd name="T28" fmla="*/ 80 w 21600"/>
                  <a:gd name="T29" fmla="*/ 35 h 21600"/>
                  <a:gd name="T30" fmla="*/ 81 w 21600"/>
                  <a:gd name="T31" fmla="*/ 43 h 21600"/>
                  <a:gd name="T32" fmla="*/ 84 w 21600"/>
                  <a:gd name="T33" fmla="*/ 47 h 21600"/>
                  <a:gd name="T34" fmla="*/ 87 w 21600"/>
                  <a:gd name="T35" fmla="*/ 52 h 21600"/>
                  <a:gd name="T36" fmla="*/ 88 w 21600"/>
                  <a:gd name="T37" fmla="*/ 56 h 21600"/>
                  <a:gd name="T38" fmla="*/ 87 w 21600"/>
                  <a:gd name="T39" fmla="*/ 68 h 21600"/>
                  <a:gd name="T40" fmla="*/ 81 w 21600"/>
                  <a:gd name="T41" fmla="*/ 71 h 21600"/>
                  <a:gd name="T42" fmla="*/ 80 w 21600"/>
                  <a:gd name="T43" fmla="*/ 72 h 21600"/>
                  <a:gd name="T44" fmla="*/ 77 w 21600"/>
                  <a:gd name="T45" fmla="*/ 77 h 21600"/>
                  <a:gd name="T46" fmla="*/ 75 w 21600"/>
                  <a:gd name="T47" fmla="*/ 77 h 21600"/>
                  <a:gd name="T48" fmla="*/ 72 w 21600"/>
                  <a:gd name="T49" fmla="*/ 75 h 21600"/>
                  <a:gd name="T50" fmla="*/ 68 w 21600"/>
                  <a:gd name="T51" fmla="*/ 72 h 21600"/>
                  <a:gd name="T52" fmla="*/ 65 w 21600"/>
                  <a:gd name="T53" fmla="*/ 75 h 21600"/>
                  <a:gd name="T54" fmla="*/ 61 w 21600"/>
                  <a:gd name="T55" fmla="*/ 77 h 21600"/>
                  <a:gd name="T56" fmla="*/ 49 w 21600"/>
                  <a:gd name="T57" fmla="*/ 75 h 21600"/>
                  <a:gd name="T58" fmla="*/ 47 w 21600"/>
                  <a:gd name="T59" fmla="*/ 77 h 21600"/>
                  <a:gd name="T60" fmla="*/ 44 w 21600"/>
                  <a:gd name="T61" fmla="*/ 84 h 21600"/>
                  <a:gd name="T62" fmla="*/ 47 w 21600"/>
                  <a:gd name="T63" fmla="*/ 88 h 21600"/>
                  <a:gd name="T64" fmla="*/ 37 w 21600"/>
                  <a:gd name="T65" fmla="*/ 87 h 21600"/>
                  <a:gd name="T66" fmla="*/ 33 w 21600"/>
                  <a:gd name="T67" fmla="*/ 84 h 21600"/>
                  <a:gd name="T68" fmla="*/ 28 w 21600"/>
                  <a:gd name="T69" fmla="*/ 80 h 21600"/>
                  <a:gd name="T70" fmla="*/ 25 w 21600"/>
                  <a:gd name="T71" fmla="*/ 75 h 21600"/>
                  <a:gd name="T72" fmla="*/ 24 w 21600"/>
                  <a:gd name="T73" fmla="*/ 71 h 21600"/>
                  <a:gd name="T74" fmla="*/ 21 w 21600"/>
                  <a:gd name="T75" fmla="*/ 65 h 21600"/>
                  <a:gd name="T76" fmla="*/ 19 w 21600"/>
                  <a:gd name="T77" fmla="*/ 56 h 21600"/>
                  <a:gd name="T78" fmla="*/ 9 w 21600"/>
                  <a:gd name="T79" fmla="*/ 52 h 21600"/>
                  <a:gd name="T80" fmla="*/ 5 w 21600"/>
                  <a:gd name="T81" fmla="*/ 47 h 21600"/>
                  <a:gd name="T82" fmla="*/ 3 w 21600"/>
                  <a:gd name="T83" fmla="*/ 43 h 21600"/>
                  <a:gd name="T84" fmla="*/ 5 w 21600"/>
                  <a:gd name="T85" fmla="*/ 35 h 21600"/>
                  <a:gd name="T86" fmla="*/ 7 w 21600"/>
                  <a:gd name="T87" fmla="*/ 33 h 21600"/>
                  <a:gd name="T88" fmla="*/ 5 w 21600"/>
                  <a:gd name="T89" fmla="*/ 28 h 21600"/>
                  <a:gd name="T90" fmla="*/ 7 w 21600"/>
                  <a:gd name="T91" fmla="*/ 25 h 21600"/>
                  <a:gd name="T92" fmla="*/ 19 w 21600"/>
                  <a:gd name="T93" fmla="*/ 21 h 21600"/>
                  <a:gd name="T94" fmla="*/ 21 w 21600"/>
                  <a:gd name="T95" fmla="*/ 7 h 21600"/>
                  <a:gd name="T96" fmla="*/ 24 w 21600"/>
                  <a:gd name="T97" fmla="*/ 3 h 21600"/>
                  <a:gd name="T98" fmla="*/ 24 w 21600"/>
                  <a:gd name="T99" fmla="*/ 0 h 21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5891" y="0"/>
                    </a:moveTo>
                    <a:lnTo>
                      <a:pt x="6218" y="0"/>
                    </a:lnTo>
                    <a:lnTo>
                      <a:pt x="6873" y="655"/>
                    </a:lnTo>
                    <a:lnTo>
                      <a:pt x="9164" y="655"/>
                    </a:lnTo>
                    <a:lnTo>
                      <a:pt x="9818" y="1309"/>
                    </a:lnTo>
                    <a:lnTo>
                      <a:pt x="10800" y="1309"/>
                    </a:lnTo>
                    <a:lnTo>
                      <a:pt x="10800" y="1636"/>
                    </a:lnTo>
                    <a:lnTo>
                      <a:pt x="11455" y="1636"/>
                    </a:lnTo>
                    <a:lnTo>
                      <a:pt x="11455" y="655"/>
                    </a:lnTo>
                    <a:lnTo>
                      <a:pt x="12109" y="655"/>
                    </a:lnTo>
                    <a:lnTo>
                      <a:pt x="12764" y="0"/>
                    </a:lnTo>
                    <a:lnTo>
                      <a:pt x="13091" y="0"/>
                    </a:lnTo>
                    <a:lnTo>
                      <a:pt x="13745" y="655"/>
                    </a:lnTo>
                    <a:lnTo>
                      <a:pt x="15382" y="655"/>
                    </a:lnTo>
                    <a:lnTo>
                      <a:pt x="15382" y="0"/>
                    </a:lnTo>
                    <a:lnTo>
                      <a:pt x="17673" y="0"/>
                    </a:lnTo>
                    <a:lnTo>
                      <a:pt x="18327" y="655"/>
                    </a:lnTo>
                    <a:lnTo>
                      <a:pt x="20618" y="655"/>
                    </a:lnTo>
                    <a:lnTo>
                      <a:pt x="21273" y="1309"/>
                    </a:lnTo>
                    <a:lnTo>
                      <a:pt x="21600" y="1309"/>
                    </a:lnTo>
                    <a:lnTo>
                      <a:pt x="21600" y="1636"/>
                    </a:lnTo>
                    <a:lnTo>
                      <a:pt x="21273" y="1636"/>
                    </a:lnTo>
                    <a:lnTo>
                      <a:pt x="21273" y="3600"/>
                    </a:lnTo>
                    <a:lnTo>
                      <a:pt x="20618" y="3600"/>
                    </a:lnTo>
                    <a:lnTo>
                      <a:pt x="19636" y="4582"/>
                    </a:lnTo>
                    <a:lnTo>
                      <a:pt x="19636" y="5236"/>
                    </a:lnTo>
                    <a:lnTo>
                      <a:pt x="18982" y="5891"/>
                    </a:lnTo>
                    <a:lnTo>
                      <a:pt x="18982" y="6218"/>
                    </a:lnTo>
                    <a:lnTo>
                      <a:pt x="19636" y="6218"/>
                    </a:lnTo>
                    <a:lnTo>
                      <a:pt x="19636" y="8509"/>
                    </a:lnTo>
                    <a:lnTo>
                      <a:pt x="19964" y="9164"/>
                    </a:lnTo>
                    <a:lnTo>
                      <a:pt x="19964" y="10473"/>
                    </a:lnTo>
                    <a:lnTo>
                      <a:pt x="20618" y="10473"/>
                    </a:lnTo>
                    <a:lnTo>
                      <a:pt x="20618" y="11455"/>
                    </a:lnTo>
                    <a:lnTo>
                      <a:pt x="21273" y="12109"/>
                    </a:lnTo>
                    <a:lnTo>
                      <a:pt x="21273" y="12764"/>
                    </a:lnTo>
                    <a:lnTo>
                      <a:pt x="21600" y="12764"/>
                    </a:lnTo>
                    <a:lnTo>
                      <a:pt x="21600" y="13745"/>
                    </a:lnTo>
                    <a:lnTo>
                      <a:pt x="21273" y="13745"/>
                    </a:lnTo>
                    <a:lnTo>
                      <a:pt x="21273" y="16691"/>
                    </a:lnTo>
                    <a:lnTo>
                      <a:pt x="20618" y="16691"/>
                    </a:lnTo>
                    <a:lnTo>
                      <a:pt x="19964" y="17345"/>
                    </a:lnTo>
                    <a:lnTo>
                      <a:pt x="19964" y="17673"/>
                    </a:lnTo>
                    <a:lnTo>
                      <a:pt x="19636" y="17673"/>
                    </a:lnTo>
                    <a:lnTo>
                      <a:pt x="19636" y="18982"/>
                    </a:lnTo>
                    <a:lnTo>
                      <a:pt x="18982" y="18982"/>
                    </a:lnTo>
                    <a:lnTo>
                      <a:pt x="18327" y="19636"/>
                    </a:lnTo>
                    <a:lnTo>
                      <a:pt x="18327" y="18982"/>
                    </a:lnTo>
                    <a:lnTo>
                      <a:pt x="17673" y="18982"/>
                    </a:lnTo>
                    <a:lnTo>
                      <a:pt x="17673" y="18327"/>
                    </a:lnTo>
                    <a:lnTo>
                      <a:pt x="16691" y="18327"/>
                    </a:lnTo>
                    <a:lnTo>
                      <a:pt x="16691" y="17673"/>
                    </a:lnTo>
                    <a:lnTo>
                      <a:pt x="16036" y="17673"/>
                    </a:lnTo>
                    <a:lnTo>
                      <a:pt x="16036" y="18327"/>
                    </a:lnTo>
                    <a:lnTo>
                      <a:pt x="15055" y="18327"/>
                    </a:lnTo>
                    <a:lnTo>
                      <a:pt x="15055" y="18982"/>
                    </a:lnTo>
                    <a:lnTo>
                      <a:pt x="12109" y="18982"/>
                    </a:lnTo>
                    <a:lnTo>
                      <a:pt x="12109" y="18327"/>
                    </a:lnTo>
                    <a:lnTo>
                      <a:pt x="11455" y="18327"/>
                    </a:lnTo>
                    <a:lnTo>
                      <a:pt x="11455" y="18982"/>
                    </a:lnTo>
                    <a:lnTo>
                      <a:pt x="10800" y="18982"/>
                    </a:lnTo>
                    <a:lnTo>
                      <a:pt x="10800" y="20618"/>
                    </a:lnTo>
                    <a:lnTo>
                      <a:pt x="11455" y="20618"/>
                    </a:lnTo>
                    <a:lnTo>
                      <a:pt x="11455" y="21600"/>
                    </a:lnTo>
                    <a:lnTo>
                      <a:pt x="9164" y="21600"/>
                    </a:lnTo>
                    <a:lnTo>
                      <a:pt x="9164" y="21273"/>
                    </a:lnTo>
                    <a:lnTo>
                      <a:pt x="8182" y="21273"/>
                    </a:lnTo>
                    <a:lnTo>
                      <a:pt x="8182" y="20618"/>
                    </a:lnTo>
                    <a:lnTo>
                      <a:pt x="6873" y="20618"/>
                    </a:lnTo>
                    <a:lnTo>
                      <a:pt x="6873" y="19636"/>
                    </a:lnTo>
                    <a:lnTo>
                      <a:pt x="6218" y="19636"/>
                    </a:lnTo>
                    <a:lnTo>
                      <a:pt x="6218" y="18327"/>
                    </a:lnTo>
                    <a:lnTo>
                      <a:pt x="5891" y="18327"/>
                    </a:lnTo>
                    <a:lnTo>
                      <a:pt x="5891" y="17345"/>
                    </a:lnTo>
                    <a:lnTo>
                      <a:pt x="5236" y="17345"/>
                    </a:lnTo>
                    <a:lnTo>
                      <a:pt x="5236" y="16036"/>
                    </a:lnTo>
                    <a:lnTo>
                      <a:pt x="4582" y="16036"/>
                    </a:lnTo>
                    <a:lnTo>
                      <a:pt x="4582" y="13745"/>
                    </a:lnTo>
                    <a:lnTo>
                      <a:pt x="2291" y="13745"/>
                    </a:lnTo>
                    <a:lnTo>
                      <a:pt x="2291" y="12764"/>
                    </a:lnTo>
                    <a:lnTo>
                      <a:pt x="1309" y="12764"/>
                    </a:lnTo>
                    <a:lnTo>
                      <a:pt x="1309" y="11455"/>
                    </a:lnTo>
                    <a:lnTo>
                      <a:pt x="655" y="11455"/>
                    </a:lnTo>
                    <a:lnTo>
                      <a:pt x="655" y="10473"/>
                    </a:lnTo>
                    <a:lnTo>
                      <a:pt x="0" y="9818"/>
                    </a:lnTo>
                    <a:lnTo>
                      <a:pt x="1309" y="8509"/>
                    </a:lnTo>
                    <a:lnTo>
                      <a:pt x="1309" y="8182"/>
                    </a:lnTo>
                    <a:lnTo>
                      <a:pt x="1636" y="8182"/>
                    </a:lnTo>
                    <a:lnTo>
                      <a:pt x="1636" y="6873"/>
                    </a:lnTo>
                    <a:lnTo>
                      <a:pt x="1309" y="6873"/>
                    </a:lnTo>
                    <a:lnTo>
                      <a:pt x="1309" y="6218"/>
                    </a:lnTo>
                    <a:lnTo>
                      <a:pt x="1636" y="6218"/>
                    </a:lnTo>
                    <a:lnTo>
                      <a:pt x="1636" y="5236"/>
                    </a:lnTo>
                    <a:lnTo>
                      <a:pt x="4582" y="5236"/>
                    </a:lnTo>
                    <a:lnTo>
                      <a:pt x="4582" y="2291"/>
                    </a:lnTo>
                    <a:lnTo>
                      <a:pt x="5236" y="1636"/>
                    </a:lnTo>
                    <a:lnTo>
                      <a:pt x="5236" y="655"/>
                    </a:lnTo>
                    <a:lnTo>
                      <a:pt x="5891" y="655"/>
                    </a:lnTo>
                    <a:lnTo>
                      <a:pt x="5891" y="0"/>
                    </a:lnTo>
                    <a:close/>
                    <a:moveTo>
                      <a:pt x="589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5" name="AutoShape 5"/>
              <p:cNvSpPr>
                <a:spLocks/>
              </p:cNvSpPr>
              <p:nvPr/>
            </p:nvSpPr>
            <p:spPr bwMode="auto">
              <a:xfrm>
                <a:off x="4554343" y="3410474"/>
                <a:ext cx="210916" cy="329763"/>
              </a:xfrm>
              <a:custGeom>
                <a:avLst/>
                <a:gdLst>
                  <a:gd name="T0" fmla="*/ 10853 w 21600"/>
                  <a:gd name="T1" fmla="*/ 0 h 21600"/>
                  <a:gd name="T2" fmla="*/ 11598 w 21600"/>
                  <a:gd name="T3" fmla="*/ 506 h 21600"/>
                  <a:gd name="T4" fmla="*/ 13088 w 21600"/>
                  <a:gd name="T5" fmla="*/ 1517 h 21600"/>
                  <a:gd name="T6" fmla="*/ 13194 w 21600"/>
                  <a:gd name="T7" fmla="*/ 2167 h 21600"/>
                  <a:gd name="T8" fmla="*/ 15109 w 21600"/>
                  <a:gd name="T9" fmla="*/ 2817 h 21600"/>
                  <a:gd name="T10" fmla="*/ 15854 w 21600"/>
                  <a:gd name="T11" fmla="*/ 2817 h 21600"/>
                  <a:gd name="T12" fmla="*/ 18089 w 21600"/>
                  <a:gd name="T13" fmla="*/ 2673 h 21600"/>
                  <a:gd name="T14" fmla="*/ 18940 w 21600"/>
                  <a:gd name="T15" fmla="*/ 3395 h 21600"/>
                  <a:gd name="T16" fmla="*/ 18195 w 21600"/>
                  <a:gd name="T17" fmla="*/ 4045 h 21600"/>
                  <a:gd name="T18" fmla="*/ 19153 w 21600"/>
                  <a:gd name="T19" fmla="*/ 4696 h 21600"/>
                  <a:gd name="T20" fmla="*/ 18089 w 21600"/>
                  <a:gd name="T21" fmla="*/ 4912 h 21600"/>
                  <a:gd name="T22" fmla="*/ 17131 w 21600"/>
                  <a:gd name="T23" fmla="*/ 5057 h 21600"/>
                  <a:gd name="T24" fmla="*/ 14897 w 21600"/>
                  <a:gd name="T25" fmla="*/ 5707 h 21600"/>
                  <a:gd name="T26" fmla="*/ 13939 w 21600"/>
                  <a:gd name="T27" fmla="*/ 6791 h 21600"/>
                  <a:gd name="T28" fmla="*/ 13088 w 21600"/>
                  <a:gd name="T29" fmla="*/ 7946 h 21600"/>
                  <a:gd name="T30" fmla="*/ 12662 w 21600"/>
                  <a:gd name="T31" fmla="*/ 8741 h 21600"/>
                  <a:gd name="T32" fmla="*/ 13194 w 21600"/>
                  <a:gd name="T33" fmla="*/ 9753 h 21600"/>
                  <a:gd name="T34" fmla="*/ 14152 w 21600"/>
                  <a:gd name="T35" fmla="*/ 10475 h 21600"/>
                  <a:gd name="T36" fmla="*/ 15109 w 21600"/>
                  <a:gd name="T37" fmla="*/ 10981 h 21600"/>
                  <a:gd name="T38" fmla="*/ 16173 w 21600"/>
                  <a:gd name="T39" fmla="*/ 11631 h 21600"/>
                  <a:gd name="T40" fmla="*/ 17663 w 21600"/>
                  <a:gd name="T41" fmla="*/ 11486 h 21600"/>
                  <a:gd name="T42" fmla="*/ 18408 w 21600"/>
                  <a:gd name="T43" fmla="*/ 11197 h 21600"/>
                  <a:gd name="T44" fmla="*/ 18940 w 21600"/>
                  <a:gd name="T45" fmla="*/ 12859 h 21600"/>
                  <a:gd name="T46" fmla="*/ 20430 w 21600"/>
                  <a:gd name="T47" fmla="*/ 13148 h 21600"/>
                  <a:gd name="T48" fmla="*/ 21174 w 21600"/>
                  <a:gd name="T49" fmla="*/ 14159 h 21600"/>
                  <a:gd name="T50" fmla="*/ 21174 w 21600"/>
                  <a:gd name="T51" fmla="*/ 14882 h 21600"/>
                  <a:gd name="T52" fmla="*/ 21068 w 21600"/>
                  <a:gd name="T53" fmla="*/ 16904 h 21600"/>
                  <a:gd name="T54" fmla="*/ 20855 w 21600"/>
                  <a:gd name="T55" fmla="*/ 17771 h 21600"/>
                  <a:gd name="T56" fmla="*/ 20642 w 21600"/>
                  <a:gd name="T57" fmla="*/ 18638 h 21600"/>
                  <a:gd name="T58" fmla="*/ 21068 w 21600"/>
                  <a:gd name="T59" fmla="*/ 19433 h 21600"/>
                  <a:gd name="T60" fmla="*/ 19898 w 21600"/>
                  <a:gd name="T61" fmla="*/ 20300 h 21600"/>
                  <a:gd name="T62" fmla="*/ 19685 w 21600"/>
                  <a:gd name="T63" fmla="*/ 21167 h 21600"/>
                  <a:gd name="T64" fmla="*/ 18621 w 21600"/>
                  <a:gd name="T65" fmla="*/ 21456 h 21600"/>
                  <a:gd name="T66" fmla="*/ 17663 w 21600"/>
                  <a:gd name="T67" fmla="*/ 20950 h 21600"/>
                  <a:gd name="T68" fmla="*/ 16599 w 21600"/>
                  <a:gd name="T69" fmla="*/ 20155 h 21600"/>
                  <a:gd name="T70" fmla="*/ 15429 w 21600"/>
                  <a:gd name="T71" fmla="*/ 19649 h 21600"/>
                  <a:gd name="T72" fmla="*/ 13833 w 21600"/>
                  <a:gd name="T73" fmla="*/ 19288 h 21600"/>
                  <a:gd name="T74" fmla="*/ 11917 w 21600"/>
                  <a:gd name="T75" fmla="*/ 18566 h 21600"/>
                  <a:gd name="T76" fmla="*/ 10640 w 21600"/>
                  <a:gd name="T77" fmla="*/ 18060 h 21600"/>
                  <a:gd name="T78" fmla="*/ 10108 w 21600"/>
                  <a:gd name="T79" fmla="*/ 17555 h 21600"/>
                  <a:gd name="T80" fmla="*/ 9151 w 21600"/>
                  <a:gd name="T81" fmla="*/ 17049 h 21600"/>
                  <a:gd name="T82" fmla="*/ 8406 w 21600"/>
                  <a:gd name="T83" fmla="*/ 16399 h 21600"/>
                  <a:gd name="T84" fmla="*/ 8406 w 21600"/>
                  <a:gd name="T85" fmla="*/ 15243 h 21600"/>
                  <a:gd name="T86" fmla="*/ 7448 w 21600"/>
                  <a:gd name="T87" fmla="*/ 14376 h 21600"/>
                  <a:gd name="T88" fmla="*/ 6703 w 21600"/>
                  <a:gd name="T89" fmla="*/ 13509 h 21600"/>
                  <a:gd name="T90" fmla="*/ 6171 w 21600"/>
                  <a:gd name="T91" fmla="*/ 12642 h 21600"/>
                  <a:gd name="T92" fmla="*/ 5107 w 21600"/>
                  <a:gd name="T93" fmla="*/ 11197 h 21600"/>
                  <a:gd name="T94" fmla="*/ 4469 w 21600"/>
                  <a:gd name="T95" fmla="*/ 10258 h 21600"/>
                  <a:gd name="T96" fmla="*/ 3192 w 21600"/>
                  <a:gd name="T97" fmla="*/ 8958 h 21600"/>
                  <a:gd name="T98" fmla="*/ 2234 w 21600"/>
                  <a:gd name="T99" fmla="*/ 7946 h 21600"/>
                  <a:gd name="T100" fmla="*/ 638 w 21600"/>
                  <a:gd name="T101" fmla="*/ 7224 h 21600"/>
                  <a:gd name="T102" fmla="*/ 638 w 21600"/>
                  <a:gd name="T103" fmla="*/ 6285 h 21600"/>
                  <a:gd name="T104" fmla="*/ 638 w 21600"/>
                  <a:gd name="T105" fmla="*/ 4551 h 21600"/>
                  <a:gd name="T106" fmla="*/ 1702 w 21600"/>
                  <a:gd name="T107" fmla="*/ 4696 h 21600"/>
                  <a:gd name="T108" fmla="*/ 1915 w 21600"/>
                  <a:gd name="T109" fmla="*/ 5057 h 21600"/>
                  <a:gd name="T110" fmla="*/ 3618 w 21600"/>
                  <a:gd name="T111" fmla="*/ 5707 h 21600"/>
                  <a:gd name="T112" fmla="*/ 4363 w 21600"/>
                  <a:gd name="T113" fmla="*/ 5418 h 21600"/>
                  <a:gd name="T114" fmla="*/ 5427 w 21600"/>
                  <a:gd name="T115" fmla="*/ 4045 h 21600"/>
                  <a:gd name="T116" fmla="*/ 5959 w 21600"/>
                  <a:gd name="T117" fmla="*/ 3395 h 21600"/>
                  <a:gd name="T118" fmla="*/ 7980 w 21600"/>
                  <a:gd name="T119" fmla="*/ 3034 h 21600"/>
                  <a:gd name="T120" fmla="*/ 9896 w 21600"/>
                  <a:gd name="T121" fmla="*/ 1806 h 21600"/>
                  <a:gd name="T122" fmla="*/ 10428 w 21600"/>
                  <a:gd name="T123" fmla="*/ 867 h 21600"/>
                  <a:gd name="T124" fmla="*/ 9683 w 21600"/>
                  <a:gd name="T125" fmla="*/ 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18195" y="10981"/>
                    </a:moveTo>
                    <a:lnTo>
                      <a:pt x="18408" y="10981"/>
                    </a:lnTo>
                    <a:lnTo>
                      <a:pt x="18408" y="11125"/>
                    </a:lnTo>
                    <a:lnTo>
                      <a:pt x="18195" y="11125"/>
                    </a:lnTo>
                    <a:lnTo>
                      <a:pt x="18195" y="10981"/>
                    </a:lnTo>
                    <a:close/>
                    <a:moveTo>
                      <a:pt x="10428" y="0"/>
                    </a:moveTo>
                    <a:lnTo>
                      <a:pt x="10853" y="0"/>
                    </a:lnTo>
                    <a:lnTo>
                      <a:pt x="10853" y="144"/>
                    </a:lnTo>
                    <a:lnTo>
                      <a:pt x="10960" y="144"/>
                    </a:lnTo>
                    <a:lnTo>
                      <a:pt x="10960" y="289"/>
                    </a:lnTo>
                    <a:lnTo>
                      <a:pt x="11172" y="289"/>
                    </a:lnTo>
                    <a:lnTo>
                      <a:pt x="11385" y="361"/>
                    </a:lnTo>
                    <a:lnTo>
                      <a:pt x="11385" y="506"/>
                    </a:lnTo>
                    <a:lnTo>
                      <a:pt x="11598" y="506"/>
                    </a:lnTo>
                    <a:lnTo>
                      <a:pt x="11598" y="650"/>
                    </a:lnTo>
                    <a:lnTo>
                      <a:pt x="11917" y="650"/>
                    </a:lnTo>
                    <a:lnTo>
                      <a:pt x="11917" y="1011"/>
                    </a:lnTo>
                    <a:lnTo>
                      <a:pt x="12343" y="1300"/>
                    </a:lnTo>
                    <a:lnTo>
                      <a:pt x="12449" y="1300"/>
                    </a:lnTo>
                    <a:lnTo>
                      <a:pt x="12875" y="1517"/>
                    </a:lnTo>
                    <a:lnTo>
                      <a:pt x="13088" y="1517"/>
                    </a:lnTo>
                    <a:lnTo>
                      <a:pt x="13088" y="1662"/>
                    </a:lnTo>
                    <a:lnTo>
                      <a:pt x="13194" y="1662"/>
                    </a:lnTo>
                    <a:lnTo>
                      <a:pt x="13194" y="1806"/>
                    </a:lnTo>
                    <a:lnTo>
                      <a:pt x="13407" y="1806"/>
                    </a:lnTo>
                    <a:lnTo>
                      <a:pt x="13407" y="2023"/>
                    </a:lnTo>
                    <a:lnTo>
                      <a:pt x="13194" y="2023"/>
                    </a:lnTo>
                    <a:lnTo>
                      <a:pt x="13194" y="2167"/>
                    </a:lnTo>
                    <a:lnTo>
                      <a:pt x="13939" y="2167"/>
                    </a:lnTo>
                    <a:lnTo>
                      <a:pt x="14152" y="2312"/>
                    </a:lnTo>
                    <a:lnTo>
                      <a:pt x="14152" y="2817"/>
                    </a:lnTo>
                    <a:lnTo>
                      <a:pt x="14365" y="2890"/>
                    </a:lnTo>
                    <a:lnTo>
                      <a:pt x="14897" y="2890"/>
                    </a:lnTo>
                    <a:lnTo>
                      <a:pt x="14897" y="2817"/>
                    </a:lnTo>
                    <a:lnTo>
                      <a:pt x="15109" y="2817"/>
                    </a:lnTo>
                    <a:lnTo>
                      <a:pt x="15109" y="2890"/>
                    </a:lnTo>
                    <a:lnTo>
                      <a:pt x="15322" y="2890"/>
                    </a:lnTo>
                    <a:lnTo>
                      <a:pt x="15322" y="3034"/>
                    </a:lnTo>
                    <a:lnTo>
                      <a:pt x="15429" y="3034"/>
                    </a:lnTo>
                    <a:lnTo>
                      <a:pt x="15429" y="2890"/>
                    </a:lnTo>
                    <a:lnTo>
                      <a:pt x="15854" y="2890"/>
                    </a:lnTo>
                    <a:lnTo>
                      <a:pt x="15854" y="2817"/>
                    </a:lnTo>
                    <a:lnTo>
                      <a:pt x="16173" y="2817"/>
                    </a:lnTo>
                    <a:lnTo>
                      <a:pt x="16173" y="2673"/>
                    </a:lnTo>
                    <a:lnTo>
                      <a:pt x="16705" y="2673"/>
                    </a:lnTo>
                    <a:lnTo>
                      <a:pt x="16918" y="2817"/>
                    </a:lnTo>
                    <a:lnTo>
                      <a:pt x="17663" y="2817"/>
                    </a:lnTo>
                    <a:lnTo>
                      <a:pt x="17663" y="2673"/>
                    </a:lnTo>
                    <a:lnTo>
                      <a:pt x="18089" y="2673"/>
                    </a:lnTo>
                    <a:lnTo>
                      <a:pt x="18195" y="2817"/>
                    </a:lnTo>
                    <a:lnTo>
                      <a:pt x="18195" y="2890"/>
                    </a:lnTo>
                    <a:lnTo>
                      <a:pt x="18940" y="2890"/>
                    </a:lnTo>
                    <a:lnTo>
                      <a:pt x="18940" y="3034"/>
                    </a:lnTo>
                    <a:lnTo>
                      <a:pt x="19153" y="3034"/>
                    </a:lnTo>
                    <a:lnTo>
                      <a:pt x="19153" y="3395"/>
                    </a:lnTo>
                    <a:lnTo>
                      <a:pt x="18940" y="3395"/>
                    </a:lnTo>
                    <a:lnTo>
                      <a:pt x="18940" y="3540"/>
                    </a:lnTo>
                    <a:lnTo>
                      <a:pt x="18833" y="3540"/>
                    </a:lnTo>
                    <a:lnTo>
                      <a:pt x="18833" y="3829"/>
                    </a:lnTo>
                    <a:lnTo>
                      <a:pt x="18621" y="3829"/>
                    </a:lnTo>
                    <a:lnTo>
                      <a:pt x="18408" y="3901"/>
                    </a:lnTo>
                    <a:lnTo>
                      <a:pt x="18408" y="4045"/>
                    </a:lnTo>
                    <a:lnTo>
                      <a:pt x="18195" y="4045"/>
                    </a:lnTo>
                    <a:lnTo>
                      <a:pt x="18195" y="4551"/>
                    </a:lnTo>
                    <a:lnTo>
                      <a:pt x="18408" y="4551"/>
                    </a:lnTo>
                    <a:lnTo>
                      <a:pt x="18408" y="4407"/>
                    </a:lnTo>
                    <a:lnTo>
                      <a:pt x="18833" y="4407"/>
                    </a:lnTo>
                    <a:lnTo>
                      <a:pt x="18940" y="4551"/>
                    </a:lnTo>
                    <a:lnTo>
                      <a:pt x="18940" y="4696"/>
                    </a:lnTo>
                    <a:lnTo>
                      <a:pt x="19153" y="4696"/>
                    </a:lnTo>
                    <a:lnTo>
                      <a:pt x="19153" y="4912"/>
                    </a:lnTo>
                    <a:lnTo>
                      <a:pt x="19366" y="4912"/>
                    </a:lnTo>
                    <a:lnTo>
                      <a:pt x="19366" y="5057"/>
                    </a:lnTo>
                    <a:lnTo>
                      <a:pt x="18833" y="5057"/>
                    </a:lnTo>
                    <a:lnTo>
                      <a:pt x="18833" y="4768"/>
                    </a:lnTo>
                    <a:lnTo>
                      <a:pt x="18089" y="4768"/>
                    </a:lnTo>
                    <a:lnTo>
                      <a:pt x="18089" y="4912"/>
                    </a:lnTo>
                    <a:lnTo>
                      <a:pt x="17876" y="4912"/>
                    </a:lnTo>
                    <a:lnTo>
                      <a:pt x="17663" y="5057"/>
                    </a:lnTo>
                    <a:lnTo>
                      <a:pt x="17450" y="5057"/>
                    </a:lnTo>
                    <a:lnTo>
                      <a:pt x="17450" y="5201"/>
                    </a:lnTo>
                    <a:lnTo>
                      <a:pt x="17344" y="5201"/>
                    </a:lnTo>
                    <a:lnTo>
                      <a:pt x="17344" y="5057"/>
                    </a:lnTo>
                    <a:lnTo>
                      <a:pt x="17131" y="5057"/>
                    </a:lnTo>
                    <a:lnTo>
                      <a:pt x="16918" y="5201"/>
                    </a:lnTo>
                    <a:lnTo>
                      <a:pt x="16599" y="5201"/>
                    </a:lnTo>
                    <a:lnTo>
                      <a:pt x="16173" y="5274"/>
                    </a:lnTo>
                    <a:lnTo>
                      <a:pt x="15854" y="5274"/>
                    </a:lnTo>
                    <a:lnTo>
                      <a:pt x="15429" y="5563"/>
                    </a:lnTo>
                    <a:lnTo>
                      <a:pt x="15109" y="5707"/>
                    </a:lnTo>
                    <a:lnTo>
                      <a:pt x="14897" y="5707"/>
                    </a:lnTo>
                    <a:lnTo>
                      <a:pt x="14897" y="5779"/>
                    </a:lnTo>
                    <a:lnTo>
                      <a:pt x="14684" y="5779"/>
                    </a:lnTo>
                    <a:lnTo>
                      <a:pt x="14365" y="6068"/>
                    </a:lnTo>
                    <a:lnTo>
                      <a:pt x="14365" y="6574"/>
                    </a:lnTo>
                    <a:lnTo>
                      <a:pt x="14152" y="6718"/>
                    </a:lnTo>
                    <a:lnTo>
                      <a:pt x="14152" y="6791"/>
                    </a:lnTo>
                    <a:lnTo>
                      <a:pt x="13939" y="6791"/>
                    </a:lnTo>
                    <a:lnTo>
                      <a:pt x="13939" y="7585"/>
                    </a:lnTo>
                    <a:lnTo>
                      <a:pt x="13833" y="7585"/>
                    </a:lnTo>
                    <a:lnTo>
                      <a:pt x="13620" y="7730"/>
                    </a:lnTo>
                    <a:lnTo>
                      <a:pt x="13407" y="7730"/>
                    </a:lnTo>
                    <a:lnTo>
                      <a:pt x="13407" y="7802"/>
                    </a:lnTo>
                    <a:lnTo>
                      <a:pt x="13194" y="7802"/>
                    </a:lnTo>
                    <a:lnTo>
                      <a:pt x="13088" y="7946"/>
                    </a:lnTo>
                    <a:lnTo>
                      <a:pt x="13088" y="8091"/>
                    </a:lnTo>
                    <a:lnTo>
                      <a:pt x="12875" y="8091"/>
                    </a:lnTo>
                    <a:lnTo>
                      <a:pt x="12875" y="8308"/>
                    </a:lnTo>
                    <a:lnTo>
                      <a:pt x="13088" y="8308"/>
                    </a:lnTo>
                    <a:lnTo>
                      <a:pt x="13088" y="8597"/>
                    </a:lnTo>
                    <a:lnTo>
                      <a:pt x="12662" y="8597"/>
                    </a:lnTo>
                    <a:lnTo>
                      <a:pt x="12662" y="8741"/>
                    </a:lnTo>
                    <a:lnTo>
                      <a:pt x="12449" y="8741"/>
                    </a:lnTo>
                    <a:lnTo>
                      <a:pt x="12449" y="8813"/>
                    </a:lnTo>
                    <a:lnTo>
                      <a:pt x="12662" y="8813"/>
                    </a:lnTo>
                    <a:lnTo>
                      <a:pt x="13088" y="9102"/>
                    </a:lnTo>
                    <a:lnTo>
                      <a:pt x="13088" y="9319"/>
                    </a:lnTo>
                    <a:lnTo>
                      <a:pt x="13194" y="9464"/>
                    </a:lnTo>
                    <a:lnTo>
                      <a:pt x="13194" y="9753"/>
                    </a:lnTo>
                    <a:lnTo>
                      <a:pt x="13407" y="9825"/>
                    </a:lnTo>
                    <a:lnTo>
                      <a:pt x="13620" y="9825"/>
                    </a:lnTo>
                    <a:lnTo>
                      <a:pt x="13620" y="10114"/>
                    </a:lnTo>
                    <a:lnTo>
                      <a:pt x="13939" y="10114"/>
                    </a:lnTo>
                    <a:lnTo>
                      <a:pt x="13939" y="10330"/>
                    </a:lnTo>
                    <a:lnTo>
                      <a:pt x="14152" y="10330"/>
                    </a:lnTo>
                    <a:lnTo>
                      <a:pt x="14152" y="10475"/>
                    </a:lnTo>
                    <a:lnTo>
                      <a:pt x="14365" y="10475"/>
                    </a:lnTo>
                    <a:lnTo>
                      <a:pt x="14365" y="10619"/>
                    </a:lnTo>
                    <a:lnTo>
                      <a:pt x="14152" y="10619"/>
                    </a:lnTo>
                    <a:lnTo>
                      <a:pt x="14152" y="10836"/>
                    </a:lnTo>
                    <a:lnTo>
                      <a:pt x="13939" y="10836"/>
                    </a:lnTo>
                    <a:lnTo>
                      <a:pt x="13833" y="10981"/>
                    </a:lnTo>
                    <a:lnTo>
                      <a:pt x="15109" y="10981"/>
                    </a:lnTo>
                    <a:lnTo>
                      <a:pt x="15109" y="11125"/>
                    </a:lnTo>
                    <a:lnTo>
                      <a:pt x="15429" y="11125"/>
                    </a:lnTo>
                    <a:lnTo>
                      <a:pt x="15429" y="11342"/>
                    </a:lnTo>
                    <a:lnTo>
                      <a:pt x="15641" y="11342"/>
                    </a:lnTo>
                    <a:lnTo>
                      <a:pt x="15641" y="11703"/>
                    </a:lnTo>
                    <a:lnTo>
                      <a:pt x="15961" y="11703"/>
                    </a:lnTo>
                    <a:lnTo>
                      <a:pt x="16173" y="11631"/>
                    </a:lnTo>
                    <a:lnTo>
                      <a:pt x="16386" y="11631"/>
                    </a:lnTo>
                    <a:lnTo>
                      <a:pt x="16599" y="11703"/>
                    </a:lnTo>
                    <a:lnTo>
                      <a:pt x="16918" y="11703"/>
                    </a:lnTo>
                    <a:lnTo>
                      <a:pt x="17131" y="11631"/>
                    </a:lnTo>
                    <a:lnTo>
                      <a:pt x="17344" y="11631"/>
                    </a:lnTo>
                    <a:lnTo>
                      <a:pt x="17450" y="11486"/>
                    </a:lnTo>
                    <a:lnTo>
                      <a:pt x="17663" y="11486"/>
                    </a:lnTo>
                    <a:lnTo>
                      <a:pt x="17663" y="11342"/>
                    </a:lnTo>
                    <a:lnTo>
                      <a:pt x="17876" y="11197"/>
                    </a:lnTo>
                    <a:lnTo>
                      <a:pt x="18089" y="11197"/>
                    </a:lnTo>
                    <a:lnTo>
                      <a:pt x="18089" y="11125"/>
                    </a:lnTo>
                    <a:lnTo>
                      <a:pt x="18195" y="11125"/>
                    </a:lnTo>
                    <a:lnTo>
                      <a:pt x="18195" y="11197"/>
                    </a:lnTo>
                    <a:lnTo>
                      <a:pt x="18408" y="11197"/>
                    </a:lnTo>
                    <a:lnTo>
                      <a:pt x="18408" y="11486"/>
                    </a:lnTo>
                    <a:lnTo>
                      <a:pt x="18195" y="11486"/>
                    </a:lnTo>
                    <a:lnTo>
                      <a:pt x="18195" y="12859"/>
                    </a:lnTo>
                    <a:lnTo>
                      <a:pt x="18833" y="12859"/>
                    </a:lnTo>
                    <a:lnTo>
                      <a:pt x="18833" y="13003"/>
                    </a:lnTo>
                    <a:lnTo>
                      <a:pt x="18940" y="13003"/>
                    </a:lnTo>
                    <a:lnTo>
                      <a:pt x="18940" y="12859"/>
                    </a:lnTo>
                    <a:lnTo>
                      <a:pt x="19366" y="12859"/>
                    </a:lnTo>
                    <a:lnTo>
                      <a:pt x="19366" y="12714"/>
                    </a:lnTo>
                    <a:lnTo>
                      <a:pt x="20110" y="12714"/>
                    </a:lnTo>
                    <a:lnTo>
                      <a:pt x="20110" y="12859"/>
                    </a:lnTo>
                    <a:lnTo>
                      <a:pt x="20323" y="13003"/>
                    </a:lnTo>
                    <a:lnTo>
                      <a:pt x="20323" y="13148"/>
                    </a:lnTo>
                    <a:lnTo>
                      <a:pt x="20430" y="13148"/>
                    </a:lnTo>
                    <a:lnTo>
                      <a:pt x="20430" y="13365"/>
                    </a:lnTo>
                    <a:lnTo>
                      <a:pt x="20642" y="13365"/>
                    </a:lnTo>
                    <a:lnTo>
                      <a:pt x="20642" y="13509"/>
                    </a:lnTo>
                    <a:lnTo>
                      <a:pt x="21068" y="13726"/>
                    </a:lnTo>
                    <a:lnTo>
                      <a:pt x="21068" y="14015"/>
                    </a:lnTo>
                    <a:lnTo>
                      <a:pt x="21174" y="14015"/>
                    </a:lnTo>
                    <a:lnTo>
                      <a:pt x="21174" y="14159"/>
                    </a:lnTo>
                    <a:lnTo>
                      <a:pt x="21387" y="14231"/>
                    </a:lnTo>
                    <a:lnTo>
                      <a:pt x="21387" y="14520"/>
                    </a:lnTo>
                    <a:lnTo>
                      <a:pt x="21600" y="14520"/>
                    </a:lnTo>
                    <a:lnTo>
                      <a:pt x="21600" y="14665"/>
                    </a:lnTo>
                    <a:lnTo>
                      <a:pt x="21387" y="14737"/>
                    </a:lnTo>
                    <a:lnTo>
                      <a:pt x="21387" y="14882"/>
                    </a:lnTo>
                    <a:lnTo>
                      <a:pt x="21174" y="14882"/>
                    </a:lnTo>
                    <a:lnTo>
                      <a:pt x="21174" y="15026"/>
                    </a:lnTo>
                    <a:lnTo>
                      <a:pt x="21068" y="15171"/>
                    </a:lnTo>
                    <a:lnTo>
                      <a:pt x="21068" y="16254"/>
                    </a:lnTo>
                    <a:lnTo>
                      <a:pt x="21174" y="16399"/>
                    </a:lnTo>
                    <a:lnTo>
                      <a:pt x="21174" y="16688"/>
                    </a:lnTo>
                    <a:lnTo>
                      <a:pt x="21068" y="16760"/>
                    </a:lnTo>
                    <a:lnTo>
                      <a:pt x="21068" y="16904"/>
                    </a:lnTo>
                    <a:lnTo>
                      <a:pt x="20855" y="16904"/>
                    </a:lnTo>
                    <a:lnTo>
                      <a:pt x="20642" y="17049"/>
                    </a:lnTo>
                    <a:lnTo>
                      <a:pt x="20642" y="17193"/>
                    </a:lnTo>
                    <a:lnTo>
                      <a:pt x="20430" y="17193"/>
                    </a:lnTo>
                    <a:lnTo>
                      <a:pt x="20430" y="17699"/>
                    </a:lnTo>
                    <a:lnTo>
                      <a:pt x="20642" y="17699"/>
                    </a:lnTo>
                    <a:lnTo>
                      <a:pt x="20855" y="17771"/>
                    </a:lnTo>
                    <a:lnTo>
                      <a:pt x="20855" y="17916"/>
                    </a:lnTo>
                    <a:lnTo>
                      <a:pt x="20642" y="17916"/>
                    </a:lnTo>
                    <a:lnTo>
                      <a:pt x="20642" y="18060"/>
                    </a:lnTo>
                    <a:lnTo>
                      <a:pt x="20430" y="18060"/>
                    </a:lnTo>
                    <a:lnTo>
                      <a:pt x="20430" y="18421"/>
                    </a:lnTo>
                    <a:lnTo>
                      <a:pt x="20642" y="18421"/>
                    </a:lnTo>
                    <a:lnTo>
                      <a:pt x="20642" y="18638"/>
                    </a:lnTo>
                    <a:lnTo>
                      <a:pt x="20855" y="18638"/>
                    </a:lnTo>
                    <a:lnTo>
                      <a:pt x="20855" y="19072"/>
                    </a:lnTo>
                    <a:lnTo>
                      <a:pt x="21387" y="19072"/>
                    </a:lnTo>
                    <a:lnTo>
                      <a:pt x="21387" y="19144"/>
                    </a:lnTo>
                    <a:lnTo>
                      <a:pt x="21174" y="19288"/>
                    </a:lnTo>
                    <a:lnTo>
                      <a:pt x="21068" y="19288"/>
                    </a:lnTo>
                    <a:lnTo>
                      <a:pt x="21068" y="19433"/>
                    </a:lnTo>
                    <a:lnTo>
                      <a:pt x="20855" y="19433"/>
                    </a:lnTo>
                    <a:lnTo>
                      <a:pt x="20855" y="19577"/>
                    </a:lnTo>
                    <a:lnTo>
                      <a:pt x="20642" y="19577"/>
                    </a:lnTo>
                    <a:lnTo>
                      <a:pt x="20642" y="19794"/>
                    </a:lnTo>
                    <a:lnTo>
                      <a:pt x="20323" y="19938"/>
                    </a:lnTo>
                    <a:lnTo>
                      <a:pt x="19898" y="20155"/>
                    </a:lnTo>
                    <a:lnTo>
                      <a:pt x="19898" y="20300"/>
                    </a:lnTo>
                    <a:lnTo>
                      <a:pt x="20110" y="20300"/>
                    </a:lnTo>
                    <a:lnTo>
                      <a:pt x="20110" y="20444"/>
                    </a:lnTo>
                    <a:lnTo>
                      <a:pt x="19685" y="20661"/>
                    </a:lnTo>
                    <a:lnTo>
                      <a:pt x="19578" y="20661"/>
                    </a:lnTo>
                    <a:lnTo>
                      <a:pt x="19578" y="21094"/>
                    </a:lnTo>
                    <a:lnTo>
                      <a:pt x="19685" y="21094"/>
                    </a:lnTo>
                    <a:lnTo>
                      <a:pt x="19685" y="21167"/>
                    </a:lnTo>
                    <a:lnTo>
                      <a:pt x="19578" y="21167"/>
                    </a:lnTo>
                    <a:lnTo>
                      <a:pt x="19578" y="21311"/>
                    </a:lnTo>
                    <a:lnTo>
                      <a:pt x="19153" y="21311"/>
                    </a:lnTo>
                    <a:lnTo>
                      <a:pt x="19153" y="21456"/>
                    </a:lnTo>
                    <a:lnTo>
                      <a:pt x="18833" y="21456"/>
                    </a:lnTo>
                    <a:lnTo>
                      <a:pt x="18621" y="21600"/>
                    </a:lnTo>
                    <a:lnTo>
                      <a:pt x="18621" y="21456"/>
                    </a:lnTo>
                    <a:lnTo>
                      <a:pt x="18408" y="21456"/>
                    </a:lnTo>
                    <a:lnTo>
                      <a:pt x="18195" y="21311"/>
                    </a:lnTo>
                    <a:lnTo>
                      <a:pt x="18195" y="21167"/>
                    </a:lnTo>
                    <a:lnTo>
                      <a:pt x="17876" y="21167"/>
                    </a:lnTo>
                    <a:lnTo>
                      <a:pt x="17876" y="21094"/>
                    </a:lnTo>
                    <a:lnTo>
                      <a:pt x="17663" y="21094"/>
                    </a:lnTo>
                    <a:lnTo>
                      <a:pt x="17663" y="20950"/>
                    </a:lnTo>
                    <a:lnTo>
                      <a:pt x="17344" y="20950"/>
                    </a:lnTo>
                    <a:lnTo>
                      <a:pt x="17344" y="20805"/>
                    </a:lnTo>
                    <a:lnTo>
                      <a:pt x="16918" y="20805"/>
                    </a:lnTo>
                    <a:lnTo>
                      <a:pt x="16918" y="20661"/>
                    </a:lnTo>
                    <a:lnTo>
                      <a:pt x="16705" y="20589"/>
                    </a:lnTo>
                    <a:lnTo>
                      <a:pt x="16705" y="20300"/>
                    </a:lnTo>
                    <a:lnTo>
                      <a:pt x="16599" y="20155"/>
                    </a:lnTo>
                    <a:lnTo>
                      <a:pt x="16386" y="20155"/>
                    </a:lnTo>
                    <a:lnTo>
                      <a:pt x="16386" y="20083"/>
                    </a:lnTo>
                    <a:lnTo>
                      <a:pt x="15961" y="20083"/>
                    </a:lnTo>
                    <a:lnTo>
                      <a:pt x="15854" y="19938"/>
                    </a:lnTo>
                    <a:lnTo>
                      <a:pt x="15854" y="19794"/>
                    </a:lnTo>
                    <a:lnTo>
                      <a:pt x="15429" y="19794"/>
                    </a:lnTo>
                    <a:lnTo>
                      <a:pt x="15429" y="19649"/>
                    </a:lnTo>
                    <a:lnTo>
                      <a:pt x="15322" y="19649"/>
                    </a:lnTo>
                    <a:lnTo>
                      <a:pt x="15109" y="19577"/>
                    </a:lnTo>
                    <a:lnTo>
                      <a:pt x="14684" y="19577"/>
                    </a:lnTo>
                    <a:lnTo>
                      <a:pt x="14684" y="19433"/>
                    </a:lnTo>
                    <a:lnTo>
                      <a:pt x="14365" y="19433"/>
                    </a:lnTo>
                    <a:lnTo>
                      <a:pt x="14365" y="19288"/>
                    </a:lnTo>
                    <a:lnTo>
                      <a:pt x="13833" y="19288"/>
                    </a:lnTo>
                    <a:lnTo>
                      <a:pt x="13833" y="19144"/>
                    </a:lnTo>
                    <a:lnTo>
                      <a:pt x="13620" y="19144"/>
                    </a:lnTo>
                    <a:lnTo>
                      <a:pt x="13194" y="19072"/>
                    </a:lnTo>
                    <a:lnTo>
                      <a:pt x="13088" y="19072"/>
                    </a:lnTo>
                    <a:lnTo>
                      <a:pt x="12662" y="18783"/>
                    </a:lnTo>
                    <a:lnTo>
                      <a:pt x="12343" y="18783"/>
                    </a:lnTo>
                    <a:lnTo>
                      <a:pt x="11917" y="18566"/>
                    </a:lnTo>
                    <a:lnTo>
                      <a:pt x="11704" y="18566"/>
                    </a:lnTo>
                    <a:lnTo>
                      <a:pt x="11704" y="18421"/>
                    </a:lnTo>
                    <a:lnTo>
                      <a:pt x="11598" y="18421"/>
                    </a:lnTo>
                    <a:lnTo>
                      <a:pt x="11172" y="18277"/>
                    </a:lnTo>
                    <a:lnTo>
                      <a:pt x="10960" y="18132"/>
                    </a:lnTo>
                    <a:lnTo>
                      <a:pt x="10853" y="18132"/>
                    </a:lnTo>
                    <a:lnTo>
                      <a:pt x="10640" y="18060"/>
                    </a:lnTo>
                    <a:lnTo>
                      <a:pt x="10640" y="17916"/>
                    </a:lnTo>
                    <a:lnTo>
                      <a:pt x="10428" y="17916"/>
                    </a:lnTo>
                    <a:lnTo>
                      <a:pt x="10428" y="17771"/>
                    </a:lnTo>
                    <a:lnTo>
                      <a:pt x="10215" y="17771"/>
                    </a:lnTo>
                    <a:lnTo>
                      <a:pt x="10215" y="17699"/>
                    </a:lnTo>
                    <a:lnTo>
                      <a:pt x="10108" y="17699"/>
                    </a:lnTo>
                    <a:lnTo>
                      <a:pt x="10108" y="17555"/>
                    </a:lnTo>
                    <a:lnTo>
                      <a:pt x="9896" y="17410"/>
                    </a:lnTo>
                    <a:lnTo>
                      <a:pt x="9683" y="17410"/>
                    </a:lnTo>
                    <a:lnTo>
                      <a:pt x="9683" y="17266"/>
                    </a:lnTo>
                    <a:lnTo>
                      <a:pt x="9470" y="17266"/>
                    </a:lnTo>
                    <a:lnTo>
                      <a:pt x="9364" y="17193"/>
                    </a:lnTo>
                    <a:lnTo>
                      <a:pt x="9151" y="17193"/>
                    </a:lnTo>
                    <a:lnTo>
                      <a:pt x="9151" y="17049"/>
                    </a:lnTo>
                    <a:lnTo>
                      <a:pt x="8938" y="17049"/>
                    </a:lnTo>
                    <a:lnTo>
                      <a:pt x="8938" y="16688"/>
                    </a:lnTo>
                    <a:lnTo>
                      <a:pt x="8725" y="16688"/>
                    </a:lnTo>
                    <a:lnTo>
                      <a:pt x="8725" y="16543"/>
                    </a:lnTo>
                    <a:lnTo>
                      <a:pt x="8619" y="16543"/>
                    </a:lnTo>
                    <a:lnTo>
                      <a:pt x="8619" y="16399"/>
                    </a:lnTo>
                    <a:lnTo>
                      <a:pt x="8406" y="16399"/>
                    </a:lnTo>
                    <a:lnTo>
                      <a:pt x="8406" y="16182"/>
                    </a:lnTo>
                    <a:lnTo>
                      <a:pt x="8725" y="15893"/>
                    </a:lnTo>
                    <a:lnTo>
                      <a:pt x="8725" y="15676"/>
                    </a:lnTo>
                    <a:lnTo>
                      <a:pt x="8619" y="15532"/>
                    </a:lnTo>
                    <a:lnTo>
                      <a:pt x="8619" y="15387"/>
                    </a:lnTo>
                    <a:lnTo>
                      <a:pt x="8406" y="15387"/>
                    </a:lnTo>
                    <a:lnTo>
                      <a:pt x="8406" y="15243"/>
                    </a:lnTo>
                    <a:lnTo>
                      <a:pt x="8193" y="15171"/>
                    </a:lnTo>
                    <a:lnTo>
                      <a:pt x="8193" y="15026"/>
                    </a:lnTo>
                    <a:lnTo>
                      <a:pt x="7980" y="14882"/>
                    </a:lnTo>
                    <a:lnTo>
                      <a:pt x="7980" y="14737"/>
                    </a:lnTo>
                    <a:lnTo>
                      <a:pt x="7874" y="14737"/>
                    </a:lnTo>
                    <a:lnTo>
                      <a:pt x="7661" y="14665"/>
                    </a:lnTo>
                    <a:lnTo>
                      <a:pt x="7448" y="14376"/>
                    </a:lnTo>
                    <a:lnTo>
                      <a:pt x="7235" y="14231"/>
                    </a:lnTo>
                    <a:lnTo>
                      <a:pt x="7235" y="14159"/>
                    </a:lnTo>
                    <a:lnTo>
                      <a:pt x="7129" y="14015"/>
                    </a:lnTo>
                    <a:lnTo>
                      <a:pt x="7129" y="13654"/>
                    </a:lnTo>
                    <a:lnTo>
                      <a:pt x="6916" y="13654"/>
                    </a:lnTo>
                    <a:lnTo>
                      <a:pt x="6916" y="13509"/>
                    </a:lnTo>
                    <a:lnTo>
                      <a:pt x="6703" y="13509"/>
                    </a:lnTo>
                    <a:lnTo>
                      <a:pt x="6703" y="13365"/>
                    </a:lnTo>
                    <a:lnTo>
                      <a:pt x="6491" y="13365"/>
                    </a:lnTo>
                    <a:lnTo>
                      <a:pt x="6491" y="13220"/>
                    </a:lnTo>
                    <a:lnTo>
                      <a:pt x="6384" y="13220"/>
                    </a:lnTo>
                    <a:lnTo>
                      <a:pt x="6384" y="13148"/>
                    </a:lnTo>
                    <a:lnTo>
                      <a:pt x="6171" y="13148"/>
                    </a:lnTo>
                    <a:lnTo>
                      <a:pt x="6171" y="12642"/>
                    </a:lnTo>
                    <a:lnTo>
                      <a:pt x="5746" y="12353"/>
                    </a:lnTo>
                    <a:lnTo>
                      <a:pt x="5639" y="12136"/>
                    </a:lnTo>
                    <a:lnTo>
                      <a:pt x="5639" y="11847"/>
                    </a:lnTo>
                    <a:lnTo>
                      <a:pt x="5427" y="11847"/>
                    </a:lnTo>
                    <a:lnTo>
                      <a:pt x="5427" y="11631"/>
                    </a:lnTo>
                    <a:lnTo>
                      <a:pt x="5214" y="11486"/>
                    </a:lnTo>
                    <a:lnTo>
                      <a:pt x="5107" y="11197"/>
                    </a:lnTo>
                    <a:lnTo>
                      <a:pt x="5107" y="11125"/>
                    </a:lnTo>
                    <a:lnTo>
                      <a:pt x="4895" y="11125"/>
                    </a:lnTo>
                    <a:lnTo>
                      <a:pt x="4895" y="10836"/>
                    </a:lnTo>
                    <a:lnTo>
                      <a:pt x="4682" y="10764"/>
                    </a:lnTo>
                    <a:lnTo>
                      <a:pt x="4682" y="10619"/>
                    </a:lnTo>
                    <a:lnTo>
                      <a:pt x="4469" y="10475"/>
                    </a:lnTo>
                    <a:lnTo>
                      <a:pt x="4469" y="10258"/>
                    </a:lnTo>
                    <a:lnTo>
                      <a:pt x="4363" y="10258"/>
                    </a:lnTo>
                    <a:lnTo>
                      <a:pt x="4363" y="10114"/>
                    </a:lnTo>
                    <a:lnTo>
                      <a:pt x="4150" y="9969"/>
                    </a:lnTo>
                    <a:lnTo>
                      <a:pt x="4150" y="9753"/>
                    </a:lnTo>
                    <a:lnTo>
                      <a:pt x="3405" y="9247"/>
                    </a:lnTo>
                    <a:lnTo>
                      <a:pt x="3405" y="9102"/>
                    </a:lnTo>
                    <a:lnTo>
                      <a:pt x="3192" y="8958"/>
                    </a:lnTo>
                    <a:lnTo>
                      <a:pt x="3192" y="8813"/>
                    </a:lnTo>
                    <a:lnTo>
                      <a:pt x="2979" y="8813"/>
                    </a:lnTo>
                    <a:lnTo>
                      <a:pt x="2979" y="8597"/>
                    </a:lnTo>
                    <a:lnTo>
                      <a:pt x="2873" y="8597"/>
                    </a:lnTo>
                    <a:lnTo>
                      <a:pt x="2873" y="8452"/>
                    </a:lnTo>
                    <a:lnTo>
                      <a:pt x="2447" y="8235"/>
                    </a:lnTo>
                    <a:lnTo>
                      <a:pt x="2234" y="7946"/>
                    </a:lnTo>
                    <a:lnTo>
                      <a:pt x="2234" y="7802"/>
                    </a:lnTo>
                    <a:lnTo>
                      <a:pt x="2128" y="7802"/>
                    </a:lnTo>
                    <a:lnTo>
                      <a:pt x="1702" y="7585"/>
                    </a:lnTo>
                    <a:lnTo>
                      <a:pt x="1383" y="7441"/>
                    </a:lnTo>
                    <a:lnTo>
                      <a:pt x="1170" y="7296"/>
                    </a:lnTo>
                    <a:lnTo>
                      <a:pt x="745" y="7296"/>
                    </a:lnTo>
                    <a:lnTo>
                      <a:pt x="638" y="7224"/>
                    </a:lnTo>
                    <a:lnTo>
                      <a:pt x="426" y="7224"/>
                    </a:lnTo>
                    <a:lnTo>
                      <a:pt x="213" y="7080"/>
                    </a:lnTo>
                    <a:lnTo>
                      <a:pt x="638" y="6791"/>
                    </a:lnTo>
                    <a:lnTo>
                      <a:pt x="745" y="6791"/>
                    </a:lnTo>
                    <a:lnTo>
                      <a:pt x="745" y="6574"/>
                    </a:lnTo>
                    <a:lnTo>
                      <a:pt x="638" y="6574"/>
                    </a:lnTo>
                    <a:lnTo>
                      <a:pt x="638" y="6285"/>
                    </a:lnTo>
                    <a:lnTo>
                      <a:pt x="426" y="6285"/>
                    </a:lnTo>
                    <a:lnTo>
                      <a:pt x="213" y="6213"/>
                    </a:lnTo>
                    <a:lnTo>
                      <a:pt x="213" y="5779"/>
                    </a:lnTo>
                    <a:lnTo>
                      <a:pt x="0" y="5779"/>
                    </a:lnTo>
                    <a:lnTo>
                      <a:pt x="0" y="5057"/>
                    </a:lnTo>
                    <a:lnTo>
                      <a:pt x="638" y="4696"/>
                    </a:lnTo>
                    <a:lnTo>
                      <a:pt x="638" y="4551"/>
                    </a:lnTo>
                    <a:lnTo>
                      <a:pt x="958" y="4407"/>
                    </a:lnTo>
                    <a:lnTo>
                      <a:pt x="1702" y="3901"/>
                    </a:lnTo>
                    <a:lnTo>
                      <a:pt x="1702" y="4190"/>
                    </a:lnTo>
                    <a:lnTo>
                      <a:pt x="1915" y="4334"/>
                    </a:lnTo>
                    <a:lnTo>
                      <a:pt x="1915" y="4551"/>
                    </a:lnTo>
                    <a:lnTo>
                      <a:pt x="1702" y="4551"/>
                    </a:lnTo>
                    <a:lnTo>
                      <a:pt x="1702" y="4696"/>
                    </a:lnTo>
                    <a:lnTo>
                      <a:pt x="1383" y="4696"/>
                    </a:lnTo>
                    <a:lnTo>
                      <a:pt x="1383" y="4912"/>
                    </a:lnTo>
                    <a:lnTo>
                      <a:pt x="1490" y="4912"/>
                    </a:lnTo>
                    <a:lnTo>
                      <a:pt x="1383" y="5057"/>
                    </a:lnTo>
                    <a:lnTo>
                      <a:pt x="1383" y="5201"/>
                    </a:lnTo>
                    <a:lnTo>
                      <a:pt x="1915" y="5201"/>
                    </a:lnTo>
                    <a:lnTo>
                      <a:pt x="1915" y="5057"/>
                    </a:lnTo>
                    <a:lnTo>
                      <a:pt x="2447" y="5057"/>
                    </a:lnTo>
                    <a:lnTo>
                      <a:pt x="2447" y="5201"/>
                    </a:lnTo>
                    <a:lnTo>
                      <a:pt x="2979" y="5201"/>
                    </a:lnTo>
                    <a:lnTo>
                      <a:pt x="2979" y="5274"/>
                    </a:lnTo>
                    <a:lnTo>
                      <a:pt x="3192" y="5418"/>
                    </a:lnTo>
                    <a:lnTo>
                      <a:pt x="3192" y="5707"/>
                    </a:lnTo>
                    <a:lnTo>
                      <a:pt x="3618" y="5707"/>
                    </a:lnTo>
                    <a:lnTo>
                      <a:pt x="3618" y="5779"/>
                    </a:lnTo>
                    <a:lnTo>
                      <a:pt x="3937" y="5779"/>
                    </a:lnTo>
                    <a:lnTo>
                      <a:pt x="3937" y="5707"/>
                    </a:lnTo>
                    <a:lnTo>
                      <a:pt x="4150" y="5707"/>
                    </a:lnTo>
                    <a:lnTo>
                      <a:pt x="4150" y="5563"/>
                    </a:lnTo>
                    <a:lnTo>
                      <a:pt x="4363" y="5563"/>
                    </a:lnTo>
                    <a:lnTo>
                      <a:pt x="4363" y="5418"/>
                    </a:lnTo>
                    <a:lnTo>
                      <a:pt x="4682" y="5201"/>
                    </a:lnTo>
                    <a:lnTo>
                      <a:pt x="4682" y="4912"/>
                    </a:lnTo>
                    <a:lnTo>
                      <a:pt x="4895" y="4912"/>
                    </a:lnTo>
                    <a:lnTo>
                      <a:pt x="4895" y="4551"/>
                    </a:lnTo>
                    <a:lnTo>
                      <a:pt x="5107" y="4407"/>
                    </a:lnTo>
                    <a:lnTo>
                      <a:pt x="5107" y="4045"/>
                    </a:lnTo>
                    <a:lnTo>
                      <a:pt x="5427" y="4045"/>
                    </a:lnTo>
                    <a:lnTo>
                      <a:pt x="5427" y="3829"/>
                    </a:lnTo>
                    <a:lnTo>
                      <a:pt x="5639" y="3829"/>
                    </a:lnTo>
                    <a:lnTo>
                      <a:pt x="5639" y="3684"/>
                    </a:lnTo>
                    <a:lnTo>
                      <a:pt x="5746" y="3684"/>
                    </a:lnTo>
                    <a:lnTo>
                      <a:pt x="5746" y="3540"/>
                    </a:lnTo>
                    <a:lnTo>
                      <a:pt x="5959" y="3540"/>
                    </a:lnTo>
                    <a:lnTo>
                      <a:pt x="5959" y="3395"/>
                    </a:lnTo>
                    <a:lnTo>
                      <a:pt x="6491" y="3395"/>
                    </a:lnTo>
                    <a:lnTo>
                      <a:pt x="6491" y="3323"/>
                    </a:lnTo>
                    <a:lnTo>
                      <a:pt x="7129" y="3323"/>
                    </a:lnTo>
                    <a:lnTo>
                      <a:pt x="7235" y="3179"/>
                    </a:lnTo>
                    <a:lnTo>
                      <a:pt x="7448" y="3179"/>
                    </a:lnTo>
                    <a:lnTo>
                      <a:pt x="7661" y="3034"/>
                    </a:lnTo>
                    <a:lnTo>
                      <a:pt x="7980" y="3034"/>
                    </a:lnTo>
                    <a:lnTo>
                      <a:pt x="8406" y="2817"/>
                    </a:lnTo>
                    <a:lnTo>
                      <a:pt x="8406" y="2673"/>
                    </a:lnTo>
                    <a:lnTo>
                      <a:pt x="8619" y="2673"/>
                    </a:lnTo>
                    <a:lnTo>
                      <a:pt x="9151" y="2312"/>
                    </a:lnTo>
                    <a:lnTo>
                      <a:pt x="9364" y="2312"/>
                    </a:lnTo>
                    <a:lnTo>
                      <a:pt x="9364" y="2167"/>
                    </a:lnTo>
                    <a:lnTo>
                      <a:pt x="9896" y="1806"/>
                    </a:lnTo>
                    <a:lnTo>
                      <a:pt x="9896" y="1662"/>
                    </a:lnTo>
                    <a:lnTo>
                      <a:pt x="10108" y="1662"/>
                    </a:lnTo>
                    <a:lnTo>
                      <a:pt x="10108" y="1373"/>
                    </a:lnTo>
                    <a:lnTo>
                      <a:pt x="10215" y="1373"/>
                    </a:lnTo>
                    <a:lnTo>
                      <a:pt x="10215" y="1300"/>
                    </a:lnTo>
                    <a:lnTo>
                      <a:pt x="10428" y="1156"/>
                    </a:lnTo>
                    <a:lnTo>
                      <a:pt x="10428" y="867"/>
                    </a:lnTo>
                    <a:lnTo>
                      <a:pt x="10215" y="867"/>
                    </a:lnTo>
                    <a:lnTo>
                      <a:pt x="10215" y="650"/>
                    </a:lnTo>
                    <a:lnTo>
                      <a:pt x="10108" y="650"/>
                    </a:lnTo>
                    <a:lnTo>
                      <a:pt x="10108" y="361"/>
                    </a:lnTo>
                    <a:lnTo>
                      <a:pt x="9896" y="361"/>
                    </a:lnTo>
                    <a:lnTo>
                      <a:pt x="9896" y="289"/>
                    </a:lnTo>
                    <a:lnTo>
                      <a:pt x="9683" y="289"/>
                    </a:lnTo>
                    <a:lnTo>
                      <a:pt x="9683" y="144"/>
                    </a:lnTo>
                    <a:lnTo>
                      <a:pt x="10428" y="144"/>
                    </a:lnTo>
                    <a:lnTo>
                      <a:pt x="10428" y="0"/>
                    </a:lnTo>
                    <a:close/>
                    <a:moveTo>
                      <a:pt x="1042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6" name="Freeform 6"/>
              <p:cNvSpPr>
                <a:spLocks/>
              </p:cNvSpPr>
              <p:nvPr/>
            </p:nvSpPr>
            <p:spPr bwMode="auto">
              <a:xfrm>
                <a:off x="4866811" y="3755887"/>
                <a:ext cx="139495" cy="155381"/>
              </a:xfrm>
              <a:custGeom>
                <a:avLst/>
                <a:gdLst>
                  <a:gd name="T0" fmla="*/ 73 w 21600"/>
                  <a:gd name="T1" fmla="*/ 1 h 21600"/>
                  <a:gd name="T2" fmla="*/ 77 w 21600"/>
                  <a:gd name="T3" fmla="*/ 1 h 21600"/>
                  <a:gd name="T4" fmla="*/ 86 w 21600"/>
                  <a:gd name="T5" fmla="*/ 7 h 21600"/>
                  <a:gd name="T6" fmla="*/ 93 w 21600"/>
                  <a:gd name="T7" fmla="*/ 11 h 21600"/>
                  <a:gd name="T8" fmla="*/ 95 w 21600"/>
                  <a:gd name="T9" fmla="*/ 23 h 21600"/>
                  <a:gd name="T10" fmla="*/ 101 w 21600"/>
                  <a:gd name="T11" fmla="*/ 29 h 21600"/>
                  <a:gd name="T12" fmla="*/ 101 w 21600"/>
                  <a:gd name="T13" fmla="*/ 60 h 21600"/>
                  <a:gd name="T14" fmla="*/ 111 w 21600"/>
                  <a:gd name="T15" fmla="*/ 67 h 21600"/>
                  <a:gd name="T16" fmla="*/ 124 w 21600"/>
                  <a:gd name="T17" fmla="*/ 67 h 21600"/>
                  <a:gd name="T18" fmla="*/ 130 w 21600"/>
                  <a:gd name="T19" fmla="*/ 63 h 21600"/>
                  <a:gd name="T20" fmla="*/ 136 w 21600"/>
                  <a:gd name="T21" fmla="*/ 67 h 21600"/>
                  <a:gd name="T22" fmla="*/ 148 w 21600"/>
                  <a:gd name="T23" fmla="*/ 74 h 21600"/>
                  <a:gd name="T24" fmla="*/ 152 w 21600"/>
                  <a:gd name="T25" fmla="*/ 102 h 21600"/>
                  <a:gd name="T26" fmla="*/ 161 w 21600"/>
                  <a:gd name="T27" fmla="*/ 105 h 21600"/>
                  <a:gd name="T28" fmla="*/ 177 w 21600"/>
                  <a:gd name="T29" fmla="*/ 110 h 21600"/>
                  <a:gd name="T30" fmla="*/ 177 w 21600"/>
                  <a:gd name="T31" fmla="*/ 123 h 21600"/>
                  <a:gd name="T32" fmla="*/ 173 w 21600"/>
                  <a:gd name="T33" fmla="*/ 135 h 21600"/>
                  <a:gd name="T34" fmla="*/ 168 w 21600"/>
                  <a:gd name="T35" fmla="*/ 154 h 21600"/>
                  <a:gd name="T36" fmla="*/ 168 w 21600"/>
                  <a:gd name="T37" fmla="*/ 161 h 21600"/>
                  <a:gd name="T38" fmla="*/ 161 w 21600"/>
                  <a:gd name="T39" fmla="*/ 168 h 21600"/>
                  <a:gd name="T40" fmla="*/ 154 w 21600"/>
                  <a:gd name="T41" fmla="*/ 174 h 21600"/>
                  <a:gd name="T42" fmla="*/ 148 w 21600"/>
                  <a:gd name="T43" fmla="*/ 182 h 21600"/>
                  <a:gd name="T44" fmla="*/ 136 w 21600"/>
                  <a:gd name="T45" fmla="*/ 186 h 21600"/>
                  <a:gd name="T46" fmla="*/ 129 w 21600"/>
                  <a:gd name="T47" fmla="*/ 186 h 21600"/>
                  <a:gd name="T48" fmla="*/ 111 w 21600"/>
                  <a:gd name="T49" fmla="*/ 186 h 21600"/>
                  <a:gd name="T50" fmla="*/ 83 w 21600"/>
                  <a:gd name="T51" fmla="*/ 182 h 21600"/>
                  <a:gd name="T52" fmla="*/ 93 w 21600"/>
                  <a:gd name="T53" fmla="*/ 164 h 21600"/>
                  <a:gd name="T54" fmla="*/ 98 w 21600"/>
                  <a:gd name="T55" fmla="*/ 154 h 21600"/>
                  <a:gd name="T56" fmla="*/ 102 w 21600"/>
                  <a:gd name="T57" fmla="*/ 147 h 21600"/>
                  <a:gd name="T58" fmla="*/ 107 w 21600"/>
                  <a:gd name="T59" fmla="*/ 138 h 21600"/>
                  <a:gd name="T60" fmla="*/ 93 w 21600"/>
                  <a:gd name="T61" fmla="*/ 130 h 21600"/>
                  <a:gd name="T62" fmla="*/ 83 w 21600"/>
                  <a:gd name="T63" fmla="*/ 126 h 21600"/>
                  <a:gd name="T64" fmla="*/ 70 w 21600"/>
                  <a:gd name="T65" fmla="*/ 117 h 21600"/>
                  <a:gd name="T66" fmla="*/ 64 w 21600"/>
                  <a:gd name="T67" fmla="*/ 111 h 21600"/>
                  <a:gd name="T68" fmla="*/ 55 w 21600"/>
                  <a:gd name="T69" fmla="*/ 107 h 21600"/>
                  <a:gd name="T70" fmla="*/ 35 w 21600"/>
                  <a:gd name="T71" fmla="*/ 102 h 21600"/>
                  <a:gd name="T72" fmla="*/ 28 w 21600"/>
                  <a:gd name="T73" fmla="*/ 98 h 21600"/>
                  <a:gd name="T74" fmla="*/ 23 w 21600"/>
                  <a:gd name="T75" fmla="*/ 91 h 21600"/>
                  <a:gd name="T76" fmla="*/ 16 w 21600"/>
                  <a:gd name="T77" fmla="*/ 86 h 21600"/>
                  <a:gd name="T78" fmla="*/ 11 w 21600"/>
                  <a:gd name="T79" fmla="*/ 79 h 21600"/>
                  <a:gd name="T80" fmla="*/ 4 w 21600"/>
                  <a:gd name="T81" fmla="*/ 70 h 21600"/>
                  <a:gd name="T82" fmla="*/ 0 w 21600"/>
                  <a:gd name="T83" fmla="*/ 60 h 21600"/>
                  <a:gd name="T84" fmla="*/ 4 w 21600"/>
                  <a:gd name="T85" fmla="*/ 44 h 21600"/>
                  <a:gd name="T86" fmla="*/ 9 w 21600"/>
                  <a:gd name="T87" fmla="*/ 25 h 21600"/>
                  <a:gd name="T88" fmla="*/ 13 w 21600"/>
                  <a:gd name="T89" fmla="*/ 19 h 21600"/>
                  <a:gd name="T90" fmla="*/ 19 w 21600"/>
                  <a:gd name="T91" fmla="*/ 9 h 21600"/>
                  <a:gd name="T92" fmla="*/ 38 w 21600"/>
                  <a:gd name="T93" fmla="*/ 4 h 21600"/>
                  <a:gd name="T94" fmla="*/ 64 w 21600"/>
                  <a:gd name="T95" fmla="*/ 0 h 216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600" h="21600">
                    <a:moveTo>
                      <a:pt x="7737" y="0"/>
                    </a:moveTo>
                    <a:lnTo>
                      <a:pt x="8382" y="0"/>
                    </a:lnTo>
                    <a:lnTo>
                      <a:pt x="8382" y="153"/>
                    </a:lnTo>
                    <a:lnTo>
                      <a:pt x="8704" y="153"/>
                    </a:lnTo>
                    <a:lnTo>
                      <a:pt x="8704" y="0"/>
                    </a:lnTo>
                    <a:lnTo>
                      <a:pt x="8866" y="0"/>
                    </a:lnTo>
                    <a:lnTo>
                      <a:pt x="8866" y="153"/>
                    </a:lnTo>
                    <a:lnTo>
                      <a:pt x="9188" y="153"/>
                    </a:lnTo>
                    <a:lnTo>
                      <a:pt x="9510" y="460"/>
                    </a:lnTo>
                    <a:lnTo>
                      <a:pt x="9833" y="460"/>
                    </a:lnTo>
                    <a:lnTo>
                      <a:pt x="9994" y="766"/>
                    </a:lnTo>
                    <a:lnTo>
                      <a:pt x="10316" y="766"/>
                    </a:lnTo>
                    <a:lnTo>
                      <a:pt x="10316" y="1072"/>
                    </a:lnTo>
                    <a:lnTo>
                      <a:pt x="10639" y="1072"/>
                    </a:lnTo>
                    <a:lnTo>
                      <a:pt x="10639" y="1226"/>
                    </a:lnTo>
                    <a:lnTo>
                      <a:pt x="11122" y="1226"/>
                    </a:lnTo>
                    <a:lnTo>
                      <a:pt x="11445" y="1532"/>
                    </a:lnTo>
                    <a:lnTo>
                      <a:pt x="11445" y="2298"/>
                    </a:lnTo>
                    <a:lnTo>
                      <a:pt x="11122" y="2298"/>
                    </a:lnTo>
                    <a:lnTo>
                      <a:pt x="11445" y="2604"/>
                    </a:lnTo>
                    <a:lnTo>
                      <a:pt x="11445" y="3217"/>
                    </a:lnTo>
                    <a:lnTo>
                      <a:pt x="11767" y="3217"/>
                    </a:lnTo>
                    <a:lnTo>
                      <a:pt x="11767" y="3370"/>
                    </a:lnTo>
                    <a:lnTo>
                      <a:pt x="12090" y="3370"/>
                    </a:lnTo>
                    <a:lnTo>
                      <a:pt x="12090" y="4289"/>
                    </a:lnTo>
                    <a:lnTo>
                      <a:pt x="12251" y="4443"/>
                    </a:lnTo>
                    <a:lnTo>
                      <a:pt x="12090" y="4749"/>
                    </a:lnTo>
                    <a:lnTo>
                      <a:pt x="12090" y="6894"/>
                    </a:lnTo>
                    <a:lnTo>
                      <a:pt x="11767" y="6894"/>
                    </a:lnTo>
                    <a:lnTo>
                      <a:pt x="11767" y="7353"/>
                    </a:lnTo>
                    <a:lnTo>
                      <a:pt x="13218" y="7353"/>
                    </a:lnTo>
                    <a:lnTo>
                      <a:pt x="13379" y="7660"/>
                    </a:lnTo>
                    <a:lnTo>
                      <a:pt x="14346" y="7660"/>
                    </a:lnTo>
                    <a:lnTo>
                      <a:pt x="14507" y="7966"/>
                    </a:lnTo>
                    <a:lnTo>
                      <a:pt x="14830" y="7966"/>
                    </a:lnTo>
                    <a:lnTo>
                      <a:pt x="14830" y="7660"/>
                    </a:lnTo>
                    <a:lnTo>
                      <a:pt x="15152" y="7660"/>
                    </a:lnTo>
                    <a:lnTo>
                      <a:pt x="15152" y="7353"/>
                    </a:lnTo>
                    <a:lnTo>
                      <a:pt x="15636" y="7353"/>
                    </a:lnTo>
                    <a:lnTo>
                      <a:pt x="15636" y="7200"/>
                    </a:lnTo>
                    <a:lnTo>
                      <a:pt x="15958" y="7200"/>
                    </a:lnTo>
                    <a:lnTo>
                      <a:pt x="15958" y="7353"/>
                    </a:lnTo>
                    <a:lnTo>
                      <a:pt x="16281" y="7353"/>
                    </a:lnTo>
                    <a:lnTo>
                      <a:pt x="16281" y="7660"/>
                    </a:lnTo>
                    <a:lnTo>
                      <a:pt x="16603" y="7660"/>
                    </a:lnTo>
                    <a:lnTo>
                      <a:pt x="16764" y="7966"/>
                    </a:lnTo>
                    <a:lnTo>
                      <a:pt x="17731" y="7966"/>
                    </a:lnTo>
                    <a:lnTo>
                      <a:pt x="17731" y="8426"/>
                    </a:lnTo>
                    <a:lnTo>
                      <a:pt x="17893" y="8732"/>
                    </a:lnTo>
                    <a:lnTo>
                      <a:pt x="17893" y="10111"/>
                    </a:lnTo>
                    <a:lnTo>
                      <a:pt x="18215" y="10417"/>
                    </a:lnTo>
                    <a:lnTo>
                      <a:pt x="18215" y="11643"/>
                    </a:lnTo>
                    <a:lnTo>
                      <a:pt x="18537" y="11643"/>
                    </a:lnTo>
                    <a:lnTo>
                      <a:pt x="18537" y="12255"/>
                    </a:lnTo>
                    <a:lnTo>
                      <a:pt x="19343" y="12255"/>
                    </a:lnTo>
                    <a:lnTo>
                      <a:pt x="19343" y="11949"/>
                    </a:lnTo>
                    <a:lnTo>
                      <a:pt x="20472" y="11949"/>
                    </a:lnTo>
                    <a:lnTo>
                      <a:pt x="20472" y="12255"/>
                    </a:lnTo>
                    <a:lnTo>
                      <a:pt x="21600" y="12255"/>
                    </a:lnTo>
                    <a:lnTo>
                      <a:pt x="21278" y="12562"/>
                    </a:lnTo>
                    <a:lnTo>
                      <a:pt x="21278" y="13634"/>
                    </a:lnTo>
                    <a:lnTo>
                      <a:pt x="21116" y="13634"/>
                    </a:lnTo>
                    <a:lnTo>
                      <a:pt x="21116" y="13787"/>
                    </a:lnTo>
                    <a:lnTo>
                      <a:pt x="21278" y="14094"/>
                    </a:lnTo>
                    <a:lnTo>
                      <a:pt x="21278" y="14400"/>
                    </a:lnTo>
                    <a:lnTo>
                      <a:pt x="21116" y="14706"/>
                    </a:lnTo>
                    <a:lnTo>
                      <a:pt x="21116" y="15472"/>
                    </a:lnTo>
                    <a:lnTo>
                      <a:pt x="20794" y="15472"/>
                    </a:lnTo>
                    <a:lnTo>
                      <a:pt x="20794" y="16238"/>
                    </a:lnTo>
                    <a:lnTo>
                      <a:pt x="20472" y="16238"/>
                    </a:lnTo>
                    <a:lnTo>
                      <a:pt x="20472" y="17617"/>
                    </a:lnTo>
                    <a:lnTo>
                      <a:pt x="20149" y="17617"/>
                    </a:lnTo>
                    <a:lnTo>
                      <a:pt x="20149" y="17923"/>
                    </a:lnTo>
                    <a:lnTo>
                      <a:pt x="20472" y="18077"/>
                    </a:lnTo>
                    <a:lnTo>
                      <a:pt x="20472" y="18383"/>
                    </a:lnTo>
                    <a:lnTo>
                      <a:pt x="20149" y="18383"/>
                    </a:lnTo>
                    <a:lnTo>
                      <a:pt x="20149" y="18996"/>
                    </a:lnTo>
                    <a:lnTo>
                      <a:pt x="19988" y="18996"/>
                    </a:lnTo>
                    <a:lnTo>
                      <a:pt x="19988" y="19149"/>
                    </a:lnTo>
                    <a:lnTo>
                      <a:pt x="19343" y="19149"/>
                    </a:lnTo>
                    <a:lnTo>
                      <a:pt x="19343" y="19455"/>
                    </a:lnTo>
                    <a:lnTo>
                      <a:pt x="19021" y="19762"/>
                    </a:lnTo>
                    <a:lnTo>
                      <a:pt x="19021" y="19915"/>
                    </a:lnTo>
                    <a:lnTo>
                      <a:pt x="18537" y="19915"/>
                    </a:lnTo>
                    <a:lnTo>
                      <a:pt x="18537" y="20221"/>
                    </a:lnTo>
                    <a:lnTo>
                      <a:pt x="17893" y="20221"/>
                    </a:lnTo>
                    <a:lnTo>
                      <a:pt x="17893" y="20834"/>
                    </a:lnTo>
                    <a:lnTo>
                      <a:pt x="17731" y="20834"/>
                    </a:lnTo>
                    <a:lnTo>
                      <a:pt x="17731" y="20987"/>
                    </a:lnTo>
                    <a:lnTo>
                      <a:pt x="16603" y="20987"/>
                    </a:lnTo>
                    <a:lnTo>
                      <a:pt x="16603" y="21294"/>
                    </a:lnTo>
                    <a:lnTo>
                      <a:pt x="16281" y="21294"/>
                    </a:lnTo>
                    <a:lnTo>
                      <a:pt x="16281" y="21600"/>
                    </a:lnTo>
                    <a:lnTo>
                      <a:pt x="15636" y="21600"/>
                    </a:lnTo>
                    <a:lnTo>
                      <a:pt x="15636" y="21294"/>
                    </a:lnTo>
                    <a:lnTo>
                      <a:pt x="15475" y="21294"/>
                    </a:lnTo>
                    <a:lnTo>
                      <a:pt x="15152" y="20987"/>
                    </a:lnTo>
                    <a:lnTo>
                      <a:pt x="14830" y="20987"/>
                    </a:lnTo>
                    <a:lnTo>
                      <a:pt x="14830" y="21294"/>
                    </a:lnTo>
                    <a:lnTo>
                      <a:pt x="13379" y="21294"/>
                    </a:lnTo>
                    <a:lnTo>
                      <a:pt x="13218" y="20987"/>
                    </a:lnTo>
                    <a:lnTo>
                      <a:pt x="12896" y="20987"/>
                    </a:lnTo>
                    <a:lnTo>
                      <a:pt x="12573" y="20834"/>
                    </a:lnTo>
                    <a:lnTo>
                      <a:pt x="9994" y="20834"/>
                    </a:lnTo>
                    <a:lnTo>
                      <a:pt x="9994" y="20221"/>
                    </a:lnTo>
                    <a:lnTo>
                      <a:pt x="10316" y="20221"/>
                    </a:lnTo>
                    <a:lnTo>
                      <a:pt x="11122" y="19455"/>
                    </a:lnTo>
                    <a:lnTo>
                      <a:pt x="11122" y="18689"/>
                    </a:lnTo>
                    <a:lnTo>
                      <a:pt x="11445" y="18383"/>
                    </a:lnTo>
                    <a:lnTo>
                      <a:pt x="11445" y="18077"/>
                    </a:lnTo>
                    <a:lnTo>
                      <a:pt x="11767" y="17923"/>
                    </a:lnTo>
                    <a:lnTo>
                      <a:pt x="11767" y="17617"/>
                    </a:lnTo>
                    <a:lnTo>
                      <a:pt x="12090" y="17617"/>
                    </a:lnTo>
                    <a:lnTo>
                      <a:pt x="12090" y="17311"/>
                    </a:lnTo>
                    <a:lnTo>
                      <a:pt x="12251" y="17311"/>
                    </a:lnTo>
                    <a:lnTo>
                      <a:pt x="12251" y="16851"/>
                    </a:lnTo>
                    <a:lnTo>
                      <a:pt x="12573" y="16851"/>
                    </a:lnTo>
                    <a:lnTo>
                      <a:pt x="12573" y="16545"/>
                    </a:lnTo>
                    <a:lnTo>
                      <a:pt x="12896" y="16545"/>
                    </a:lnTo>
                    <a:lnTo>
                      <a:pt x="12896" y="15779"/>
                    </a:lnTo>
                    <a:lnTo>
                      <a:pt x="12573" y="15472"/>
                    </a:lnTo>
                    <a:lnTo>
                      <a:pt x="12090" y="15472"/>
                    </a:lnTo>
                    <a:lnTo>
                      <a:pt x="11445" y="14860"/>
                    </a:lnTo>
                    <a:lnTo>
                      <a:pt x="11122" y="14860"/>
                    </a:lnTo>
                    <a:lnTo>
                      <a:pt x="11122" y="14706"/>
                    </a:lnTo>
                    <a:lnTo>
                      <a:pt x="10639" y="14706"/>
                    </a:lnTo>
                    <a:lnTo>
                      <a:pt x="10639" y="14400"/>
                    </a:lnTo>
                    <a:lnTo>
                      <a:pt x="9994" y="14400"/>
                    </a:lnTo>
                    <a:lnTo>
                      <a:pt x="9510" y="14094"/>
                    </a:lnTo>
                    <a:lnTo>
                      <a:pt x="8866" y="13634"/>
                    </a:lnTo>
                    <a:lnTo>
                      <a:pt x="8704" y="13634"/>
                    </a:lnTo>
                    <a:lnTo>
                      <a:pt x="8382" y="13328"/>
                    </a:lnTo>
                    <a:lnTo>
                      <a:pt x="8060" y="13328"/>
                    </a:lnTo>
                    <a:lnTo>
                      <a:pt x="8060" y="13021"/>
                    </a:lnTo>
                    <a:lnTo>
                      <a:pt x="7737" y="13021"/>
                    </a:lnTo>
                    <a:lnTo>
                      <a:pt x="7737" y="12715"/>
                    </a:lnTo>
                    <a:lnTo>
                      <a:pt x="7254" y="12715"/>
                    </a:lnTo>
                    <a:lnTo>
                      <a:pt x="7254" y="12562"/>
                    </a:lnTo>
                    <a:lnTo>
                      <a:pt x="6931" y="12562"/>
                    </a:lnTo>
                    <a:lnTo>
                      <a:pt x="6609" y="12255"/>
                    </a:lnTo>
                    <a:lnTo>
                      <a:pt x="6125" y="12255"/>
                    </a:lnTo>
                    <a:lnTo>
                      <a:pt x="5803" y="11949"/>
                    </a:lnTo>
                    <a:lnTo>
                      <a:pt x="4513" y="11949"/>
                    </a:lnTo>
                    <a:lnTo>
                      <a:pt x="4191" y="11643"/>
                    </a:lnTo>
                    <a:lnTo>
                      <a:pt x="3869" y="11643"/>
                    </a:lnTo>
                    <a:lnTo>
                      <a:pt x="3546" y="11489"/>
                    </a:lnTo>
                    <a:lnTo>
                      <a:pt x="3546" y="11183"/>
                    </a:lnTo>
                    <a:lnTo>
                      <a:pt x="3385" y="11183"/>
                    </a:lnTo>
                    <a:lnTo>
                      <a:pt x="3385" y="10877"/>
                    </a:lnTo>
                    <a:lnTo>
                      <a:pt x="3063" y="10877"/>
                    </a:lnTo>
                    <a:lnTo>
                      <a:pt x="2740" y="10570"/>
                    </a:lnTo>
                    <a:lnTo>
                      <a:pt x="2740" y="10417"/>
                    </a:lnTo>
                    <a:lnTo>
                      <a:pt x="2418" y="10417"/>
                    </a:lnTo>
                    <a:lnTo>
                      <a:pt x="2257" y="10111"/>
                    </a:lnTo>
                    <a:lnTo>
                      <a:pt x="1934" y="10111"/>
                    </a:lnTo>
                    <a:lnTo>
                      <a:pt x="1934" y="9804"/>
                    </a:lnTo>
                    <a:lnTo>
                      <a:pt x="1612" y="9804"/>
                    </a:lnTo>
                    <a:lnTo>
                      <a:pt x="1612" y="9498"/>
                    </a:lnTo>
                    <a:lnTo>
                      <a:pt x="1290" y="9345"/>
                    </a:lnTo>
                    <a:lnTo>
                      <a:pt x="1290" y="9038"/>
                    </a:lnTo>
                    <a:lnTo>
                      <a:pt x="806" y="8426"/>
                    </a:lnTo>
                    <a:lnTo>
                      <a:pt x="806" y="8272"/>
                    </a:lnTo>
                    <a:lnTo>
                      <a:pt x="484" y="8272"/>
                    </a:lnTo>
                    <a:lnTo>
                      <a:pt x="484" y="7966"/>
                    </a:lnTo>
                    <a:lnTo>
                      <a:pt x="161" y="7966"/>
                    </a:lnTo>
                    <a:lnTo>
                      <a:pt x="161" y="7660"/>
                    </a:lnTo>
                    <a:lnTo>
                      <a:pt x="0" y="7660"/>
                    </a:lnTo>
                    <a:lnTo>
                      <a:pt x="0" y="6894"/>
                    </a:lnTo>
                    <a:lnTo>
                      <a:pt x="161" y="6587"/>
                    </a:lnTo>
                    <a:lnTo>
                      <a:pt x="161" y="5821"/>
                    </a:lnTo>
                    <a:lnTo>
                      <a:pt x="484" y="5821"/>
                    </a:lnTo>
                    <a:lnTo>
                      <a:pt x="484" y="5055"/>
                    </a:lnTo>
                    <a:lnTo>
                      <a:pt x="806" y="4749"/>
                    </a:lnTo>
                    <a:lnTo>
                      <a:pt x="806" y="3370"/>
                    </a:lnTo>
                    <a:lnTo>
                      <a:pt x="1128" y="3217"/>
                    </a:lnTo>
                    <a:lnTo>
                      <a:pt x="1128" y="2911"/>
                    </a:lnTo>
                    <a:lnTo>
                      <a:pt x="1290" y="2604"/>
                    </a:lnTo>
                    <a:lnTo>
                      <a:pt x="1290" y="2298"/>
                    </a:lnTo>
                    <a:lnTo>
                      <a:pt x="1612" y="2298"/>
                    </a:lnTo>
                    <a:lnTo>
                      <a:pt x="1612" y="2145"/>
                    </a:lnTo>
                    <a:lnTo>
                      <a:pt x="1934" y="2145"/>
                    </a:lnTo>
                    <a:lnTo>
                      <a:pt x="1934" y="1226"/>
                    </a:lnTo>
                    <a:lnTo>
                      <a:pt x="2257" y="1226"/>
                    </a:lnTo>
                    <a:lnTo>
                      <a:pt x="2257" y="1072"/>
                    </a:lnTo>
                    <a:lnTo>
                      <a:pt x="3063" y="1072"/>
                    </a:lnTo>
                    <a:lnTo>
                      <a:pt x="3385" y="766"/>
                    </a:lnTo>
                    <a:lnTo>
                      <a:pt x="4191" y="766"/>
                    </a:lnTo>
                    <a:lnTo>
                      <a:pt x="4513" y="460"/>
                    </a:lnTo>
                    <a:lnTo>
                      <a:pt x="5642" y="460"/>
                    </a:lnTo>
                    <a:lnTo>
                      <a:pt x="5803" y="153"/>
                    </a:lnTo>
                    <a:lnTo>
                      <a:pt x="7737" y="153"/>
                    </a:lnTo>
                    <a:lnTo>
                      <a:pt x="7737" y="0"/>
                    </a:lnTo>
                    <a:close/>
                    <a:moveTo>
                      <a:pt x="773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7" name="AutoShape 7"/>
              <p:cNvSpPr>
                <a:spLocks/>
              </p:cNvSpPr>
              <p:nvPr/>
            </p:nvSpPr>
            <p:spPr bwMode="auto">
              <a:xfrm>
                <a:off x="4886898" y="3260683"/>
                <a:ext cx="81465" cy="128552"/>
              </a:xfrm>
              <a:custGeom>
                <a:avLst/>
                <a:gdLst>
                  <a:gd name="T0" fmla="*/ 11908 w 21600"/>
                  <a:gd name="T1" fmla="*/ 6092 h 21600"/>
                  <a:gd name="T2" fmla="*/ 6092 w 21600"/>
                  <a:gd name="T3" fmla="*/ 0 h 21600"/>
                  <a:gd name="T4" fmla="*/ 8031 w 21600"/>
                  <a:gd name="T5" fmla="*/ 738 h 21600"/>
                  <a:gd name="T6" fmla="*/ 10523 w 21600"/>
                  <a:gd name="T7" fmla="*/ 1662 h 21600"/>
                  <a:gd name="T8" fmla="*/ 11908 w 21600"/>
                  <a:gd name="T9" fmla="*/ 2585 h 21600"/>
                  <a:gd name="T10" fmla="*/ 13015 w 21600"/>
                  <a:gd name="T11" fmla="*/ 3877 h 21600"/>
                  <a:gd name="T12" fmla="*/ 12462 w 21600"/>
                  <a:gd name="T13" fmla="*/ 5169 h 21600"/>
                  <a:gd name="T14" fmla="*/ 14400 w 21600"/>
                  <a:gd name="T15" fmla="*/ 5169 h 21600"/>
                  <a:gd name="T16" fmla="*/ 16338 w 21600"/>
                  <a:gd name="T17" fmla="*/ 6092 h 21600"/>
                  <a:gd name="T18" fmla="*/ 17723 w 21600"/>
                  <a:gd name="T19" fmla="*/ 6831 h 21600"/>
                  <a:gd name="T20" fmla="*/ 18831 w 21600"/>
                  <a:gd name="T21" fmla="*/ 7385 h 21600"/>
                  <a:gd name="T22" fmla="*/ 18277 w 21600"/>
                  <a:gd name="T23" fmla="*/ 10338 h 21600"/>
                  <a:gd name="T24" fmla="*/ 15508 w 21600"/>
                  <a:gd name="T25" fmla="*/ 10892 h 21600"/>
                  <a:gd name="T26" fmla="*/ 15785 w 21600"/>
                  <a:gd name="T27" fmla="*/ 11631 h 21600"/>
                  <a:gd name="T28" fmla="*/ 14954 w 21600"/>
                  <a:gd name="T29" fmla="*/ 12554 h 21600"/>
                  <a:gd name="T30" fmla="*/ 14954 w 21600"/>
                  <a:gd name="T31" fmla="*/ 13292 h 21600"/>
                  <a:gd name="T32" fmla="*/ 15508 w 21600"/>
                  <a:gd name="T33" fmla="*/ 14585 h 21600"/>
                  <a:gd name="T34" fmla="*/ 16338 w 21600"/>
                  <a:gd name="T35" fmla="*/ 14769 h 21600"/>
                  <a:gd name="T36" fmla="*/ 18277 w 21600"/>
                  <a:gd name="T37" fmla="*/ 16431 h 21600"/>
                  <a:gd name="T38" fmla="*/ 19662 w 21600"/>
                  <a:gd name="T39" fmla="*/ 18092 h 21600"/>
                  <a:gd name="T40" fmla="*/ 20215 w 21600"/>
                  <a:gd name="T41" fmla="*/ 19015 h 21600"/>
                  <a:gd name="T42" fmla="*/ 21600 w 21600"/>
                  <a:gd name="T43" fmla="*/ 19385 h 21600"/>
                  <a:gd name="T44" fmla="*/ 20215 w 21600"/>
                  <a:gd name="T45" fmla="*/ 19385 h 21600"/>
                  <a:gd name="T46" fmla="*/ 17723 w 21600"/>
                  <a:gd name="T47" fmla="*/ 19569 h 21600"/>
                  <a:gd name="T48" fmla="*/ 16892 w 21600"/>
                  <a:gd name="T49" fmla="*/ 19938 h 21600"/>
                  <a:gd name="T50" fmla="*/ 14400 w 21600"/>
                  <a:gd name="T51" fmla="*/ 20677 h 21600"/>
                  <a:gd name="T52" fmla="*/ 12462 w 21600"/>
                  <a:gd name="T53" fmla="*/ 21231 h 21600"/>
                  <a:gd name="T54" fmla="*/ 10523 w 21600"/>
                  <a:gd name="T55" fmla="*/ 21231 h 21600"/>
                  <a:gd name="T56" fmla="*/ 9138 w 21600"/>
                  <a:gd name="T57" fmla="*/ 20862 h 21600"/>
                  <a:gd name="T58" fmla="*/ 8031 w 21600"/>
                  <a:gd name="T59" fmla="*/ 20308 h 21600"/>
                  <a:gd name="T60" fmla="*/ 7754 w 21600"/>
                  <a:gd name="T61" fmla="*/ 19385 h 21600"/>
                  <a:gd name="T62" fmla="*/ 6646 w 21600"/>
                  <a:gd name="T63" fmla="*/ 18462 h 21600"/>
                  <a:gd name="T64" fmla="*/ 7200 w 21600"/>
                  <a:gd name="T65" fmla="*/ 14585 h 21600"/>
                  <a:gd name="T66" fmla="*/ 8031 w 21600"/>
                  <a:gd name="T67" fmla="*/ 13846 h 21600"/>
                  <a:gd name="T68" fmla="*/ 7200 w 21600"/>
                  <a:gd name="T69" fmla="*/ 12923 h 21600"/>
                  <a:gd name="T70" fmla="*/ 7754 w 21600"/>
                  <a:gd name="T71" fmla="*/ 12185 h 21600"/>
                  <a:gd name="T72" fmla="*/ 5815 w 21600"/>
                  <a:gd name="T73" fmla="*/ 12000 h 21600"/>
                  <a:gd name="T74" fmla="*/ 5815 w 21600"/>
                  <a:gd name="T75" fmla="*/ 10892 h 21600"/>
                  <a:gd name="T76" fmla="*/ 5815 w 21600"/>
                  <a:gd name="T77" fmla="*/ 10338 h 21600"/>
                  <a:gd name="T78" fmla="*/ 2769 w 21600"/>
                  <a:gd name="T79" fmla="*/ 9600 h 21600"/>
                  <a:gd name="T80" fmla="*/ 554 w 21600"/>
                  <a:gd name="T81" fmla="*/ 7385 h 21600"/>
                  <a:gd name="T82" fmla="*/ 1385 w 21600"/>
                  <a:gd name="T83" fmla="*/ 6462 h 21600"/>
                  <a:gd name="T84" fmla="*/ 3323 w 21600"/>
                  <a:gd name="T85" fmla="*/ 5169 h 21600"/>
                  <a:gd name="T86" fmla="*/ 4431 w 21600"/>
                  <a:gd name="T87" fmla="*/ 4431 h 21600"/>
                  <a:gd name="T88" fmla="*/ 3877 w 21600"/>
                  <a:gd name="T89" fmla="*/ 3877 h 21600"/>
                  <a:gd name="T90" fmla="*/ 2769 w 21600"/>
                  <a:gd name="T91" fmla="*/ 3138 h 21600"/>
                  <a:gd name="T92" fmla="*/ 3323 w 21600"/>
                  <a:gd name="T93" fmla="*/ 2215 h 21600"/>
                  <a:gd name="T94" fmla="*/ 4708 w 21600"/>
                  <a:gd name="T95" fmla="*/ 1846 h 21600"/>
                  <a:gd name="T96" fmla="*/ 5262 w 21600"/>
                  <a:gd name="T97" fmla="*/ 1292 h 21600"/>
                  <a:gd name="T98" fmla="*/ 6646 w 21600"/>
                  <a:gd name="T99" fmla="*/ 923 h 21600"/>
                  <a:gd name="T100" fmla="*/ 6092 w 21600"/>
                  <a:gd name="T10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12462" y="5538"/>
                    </a:moveTo>
                    <a:lnTo>
                      <a:pt x="11908" y="5723"/>
                    </a:lnTo>
                    <a:lnTo>
                      <a:pt x="11908" y="6092"/>
                    </a:lnTo>
                    <a:lnTo>
                      <a:pt x="12462" y="6092"/>
                    </a:lnTo>
                    <a:lnTo>
                      <a:pt x="12462" y="5538"/>
                    </a:lnTo>
                    <a:close/>
                    <a:moveTo>
                      <a:pt x="6092" y="0"/>
                    </a:moveTo>
                    <a:lnTo>
                      <a:pt x="6646" y="0"/>
                    </a:lnTo>
                    <a:lnTo>
                      <a:pt x="7754" y="738"/>
                    </a:lnTo>
                    <a:lnTo>
                      <a:pt x="8031" y="738"/>
                    </a:lnTo>
                    <a:lnTo>
                      <a:pt x="9138" y="1292"/>
                    </a:lnTo>
                    <a:lnTo>
                      <a:pt x="9969" y="1662"/>
                    </a:lnTo>
                    <a:lnTo>
                      <a:pt x="10523" y="1662"/>
                    </a:lnTo>
                    <a:lnTo>
                      <a:pt x="10523" y="1846"/>
                    </a:lnTo>
                    <a:lnTo>
                      <a:pt x="11631" y="2585"/>
                    </a:lnTo>
                    <a:lnTo>
                      <a:pt x="11908" y="2585"/>
                    </a:lnTo>
                    <a:lnTo>
                      <a:pt x="11908" y="2954"/>
                    </a:lnTo>
                    <a:lnTo>
                      <a:pt x="12462" y="3508"/>
                    </a:lnTo>
                    <a:lnTo>
                      <a:pt x="13015" y="3877"/>
                    </a:lnTo>
                    <a:lnTo>
                      <a:pt x="13015" y="4431"/>
                    </a:lnTo>
                    <a:lnTo>
                      <a:pt x="12462" y="4431"/>
                    </a:lnTo>
                    <a:lnTo>
                      <a:pt x="12462" y="5169"/>
                    </a:lnTo>
                    <a:lnTo>
                      <a:pt x="13015" y="4800"/>
                    </a:lnTo>
                    <a:lnTo>
                      <a:pt x="13846" y="4800"/>
                    </a:lnTo>
                    <a:lnTo>
                      <a:pt x="14400" y="5169"/>
                    </a:lnTo>
                    <a:lnTo>
                      <a:pt x="15508" y="5169"/>
                    </a:lnTo>
                    <a:lnTo>
                      <a:pt x="15508" y="5538"/>
                    </a:lnTo>
                    <a:lnTo>
                      <a:pt x="16338" y="6092"/>
                    </a:lnTo>
                    <a:lnTo>
                      <a:pt x="16338" y="6462"/>
                    </a:lnTo>
                    <a:lnTo>
                      <a:pt x="17723" y="6462"/>
                    </a:lnTo>
                    <a:lnTo>
                      <a:pt x="17723" y="6831"/>
                    </a:lnTo>
                    <a:lnTo>
                      <a:pt x="18277" y="6831"/>
                    </a:lnTo>
                    <a:lnTo>
                      <a:pt x="18277" y="7015"/>
                    </a:lnTo>
                    <a:lnTo>
                      <a:pt x="18831" y="7385"/>
                    </a:lnTo>
                    <a:lnTo>
                      <a:pt x="18831" y="8308"/>
                    </a:lnTo>
                    <a:lnTo>
                      <a:pt x="18277" y="8308"/>
                    </a:lnTo>
                    <a:lnTo>
                      <a:pt x="18277" y="10338"/>
                    </a:lnTo>
                    <a:lnTo>
                      <a:pt x="15785" y="10338"/>
                    </a:lnTo>
                    <a:lnTo>
                      <a:pt x="15785" y="10892"/>
                    </a:lnTo>
                    <a:lnTo>
                      <a:pt x="15508" y="10892"/>
                    </a:lnTo>
                    <a:lnTo>
                      <a:pt x="15508" y="11262"/>
                    </a:lnTo>
                    <a:lnTo>
                      <a:pt x="15785" y="11262"/>
                    </a:lnTo>
                    <a:lnTo>
                      <a:pt x="15785" y="11631"/>
                    </a:lnTo>
                    <a:lnTo>
                      <a:pt x="15508" y="11631"/>
                    </a:lnTo>
                    <a:lnTo>
                      <a:pt x="15508" y="12185"/>
                    </a:lnTo>
                    <a:lnTo>
                      <a:pt x="14954" y="12554"/>
                    </a:lnTo>
                    <a:lnTo>
                      <a:pt x="14400" y="12554"/>
                    </a:lnTo>
                    <a:lnTo>
                      <a:pt x="14400" y="12923"/>
                    </a:lnTo>
                    <a:lnTo>
                      <a:pt x="14954" y="13292"/>
                    </a:lnTo>
                    <a:lnTo>
                      <a:pt x="14954" y="13846"/>
                    </a:lnTo>
                    <a:lnTo>
                      <a:pt x="15508" y="13846"/>
                    </a:lnTo>
                    <a:lnTo>
                      <a:pt x="15508" y="14585"/>
                    </a:lnTo>
                    <a:lnTo>
                      <a:pt x="15785" y="14585"/>
                    </a:lnTo>
                    <a:lnTo>
                      <a:pt x="15785" y="14769"/>
                    </a:lnTo>
                    <a:lnTo>
                      <a:pt x="16338" y="14769"/>
                    </a:lnTo>
                    <a:lnTo>
                      <a:pt x="16338" y="15138"/>
                    </a:lnTo>
                    <a:lnTo>
                      <a:pt x="18277" y="15138"/>
                    </a:lnTo>
                    <a:lnTo>
                      <a:pt x="18277" y="16431"/>
                    </a:lnTo>
                    <a:lnTo>
                      <a:pt x="18831" y="16431"/>
                    </a:lnTo>
                    <a:lnTo>
                      <a:pt x="18831" y="17354"/>
                    </a:lnTo>
                    <a:lnTo>
                      <a:pt x="19662" y="18092"/>
                    </a:lnTo>
                    <a:lnTo>
                      <a:pt x="19662" y="18462"/>
                    </a:lnTo>
                    <a:lnTo>
                      <a:pt x="20215" y="18462"/>
                    </a:lnTo>
                    <a:lnTo>
                      <a:pt x="20215" y="19015"/>
                    </a:lnTo>
                    <a:lnTo>
                      <a:pt x="21323" y="19015"/>
                    </a:lnTo>
                    <a:lnTo>
                      <a:pt x="21323" y="19385"/>
                    </a:lnTo>
                    <a:lnTo>
                      <a:pt x="21600" y="19385"/>
                    </a:lnTo>
                    <a:lnTo>
                      <a:pt x="21600" y="19569"/>
                    </a:lnTo>
                    <a:lnTo>
                      <a:pt x="20215" y="19569"/>
                    </a:lnTo>
                    <a:lnTo>
                      <a:pt x="20215" y="19385"/>
                    </a:lnTo>
                    <a:lnTo>
                      <a:pt x="18831" y="19385"/>
                    </a:lnTo>
                    <a:lnTo>
                      <a:pt x="18831" y="19015"/>
                    </a:lnTo>
                    <a:lnTo>
                      <a:pt x="17723" y="19569"/>
                    </a:lnTo>
                    <a:lnTo>
                      <a:pt x="17446" y="19569"/>
                    </a:lnTo>
                    <a:lnTo>
                      <a:pt x="17446" y="19938"/>
                    </a:lnTo>
                    <a:lnTo>
                      <a:pt x="16892" y="19938"/>
                    </a:lnTo>
                    <a:lnTo>
                      <a:pt x="16892" y="20308"/>
                    </a:lnTo>
                    <a:lnTo>
                      <a:pt x="14954" y="20308"/>
                    </a:lnTo>
                    <a:lnTo>
                      <a:pt x="14400" y="20677"/>
                    </a:lnTo>
                    <a:lnTo>
                      <a:pt x="13015" y="20677"/>
                    </a:lnTo>
                    <a:lnTo>
                      <a:pt x="13015" y="21231"/>
                    </a:lnTo>
                    <a:lnTo>
                      <a:pt x="12462" y="21231"/>
                    </a:lnTo>
                    <a:lnTo>
                      <a:pt x="12462" y="21600"/>
                    </a:lnTo>
                    <a:lnTo>
                      <a:pt x="11077" y="21600"/>
                    </a:lnTo>
                    <a:lnTo>
                      <a:pt x="10523" y="21231"/>
                    </a:lnTo>
                    <a:lnTo>
                      <a:pt x="9969" y="21231"/>
                    </a:lnTo>
                    <a:lnTo>
                      <a:pt x="9692" y="20862"/>
                    </a:lnTo>
                    <a:lnTo>
                      <a:pt x="9138" y="20862"/>
                    </a:lnTo>
                    <a:lnTo>
                      <a:pt x="8585" y="20677"/>
                    </a:lnTo>
                    <a:lnTo>
                      <a:pt x="8585" y="20308"/>
                    </a:lnTo>
                    <a:lnTo>
                      <a:pt x="8031" y="20308"/>
                    </a:lnTo>
                    <a:lnTo>
                      <a:pt x="8031" y="19938"/>
                    </a:lnTo>
                    <a:lnTo>
                      <a:pt x="7754" y="19569"/>
                    </a:lnTo>
                    <a:lnTo>
                      <a:pt x="7754" y="19385"/>
                    </a:lnTo>
                    <a:lnTo>
                      <a:pt x="7200" y="19385"/>
                    </a:lnTo>
                    <a:lnTo>
                      <a:pt x="7200" y="18462"/>
                    </a:lnTo>
                    <a:lnTo>
                      <a:pt x="6646" y="18462"/>
                    </a:lnTo>
                    <a:lnTo>
                      <a:pt x="6646" y="15508"/>
                    </a:lnTo>
                    <a:lnTo>
                      <a:pt x="7200" y="15138"/>
                    </a:lnTo>
                    <a:lnTo>
                      <a:pt x="7200" y="14585"/>
                    </a:lnTo>
                    <a:lnTo>
                      <a:pt x="7754" y="14585"/>
                    </a:lnTo>
                    <a:lnTo>
                      <a:pt x="7754" y="13846"/>
                    </a:lnTo>
                    <a:lnTo>
                      <a:pt x="8031" y="13846"/>
                    </a:lnTo>
                    <a:lnTo>
                      <a:pt x="8031" y="13292"/>
                    </a:lnTo>
                    <a:lnTo>
                      <a:pt x="7754" y="13292"/>
                    </a:lnTo>
                    <a:lnTo>
                      <a:pt x="7200" y="12923"/>
                    </a:lnTo>
                    <a:lnTo>
                      <a:pt x="7200" y="12554"/>
                    </a:lnTo>
                    <a:lnTo>
                      <a:pt x="7754" y="12554"/>
                    </a:lnTo>
                    <a:lnTo>
                      <a:pt x="7754" y="12185"/>
                    </a:lnTo>
                    <a:lnTo>
                      <a:pt x="7200" y="12185"/>
                    </a:lnTo>
                    <a:lnTo>
                      <a:pt x="6646" y="12000"/>
                    </a:lnTo>
                    <a:lnTo>
                      <a:pt x="5815" y="12000"/>
                    </a:lnTo>
                    <a:lnTo>
                      <a:pt x="5262" y="11631"/>
                    </a:lnTo>
                    <a:lnTo>
                      <a:pt x="5815" y="11631"/>
                    </a:lnTo>
                    <a:lnTo>
                      <a:pt x="5815" y="10892"/>
                    </a:lnTo>
                    <a:lnTo>
                      <a:pt x="6092" y="10892"/>
                    </a:lnTo>
                    <a:lnTo>
                      <a:pt x="6092" y="10338"/>
                    </a:lnTo>
                    <a:lnTo>
                      <a:pt x="5815" y="10338"/>
                    </a:lnTo>
                    <a:lnTo>
                      <a:pt x="5815" y="9969"/>
                    </a:lnTo>
                    <a:lnTo>
                      <a:pt x="5262" y="9600"/>
                    </a:lnTo>
                    <a:lnTo>
                      <a:pt x="2769" y="9600"/>
                    </a:lnTo>
                    <a:lnTo>
                      <a:pt x="0" y="7754"/>
                    </a:lnTo>
                    <a:lnTo>
                      <a:pt x="0" y="7385"/>
                    </a:lnTo>
                    <a:lnTo>
                      <a:pt x="554" y="7385"/>
                    </a:lnTo>
                    <a:lnTo>
                      <a:pt x="831" y="7015"/>
                    </a:lnTo>
                    <a:lnTo>
                      <a:pt x="1385" y="7015"/>
                    </a:lnTo>
                    <a:lnTo>
                      <a:pt x="1385" y="6462"/>
                    </a:lnTo>
                    <a:lnTo>
                      <a:pt x="831" y="6462"/>
                    </a:lnTo>
                    <a:lnTo>
                      <a:pt x="831" y="5169"/>
                    </a:lnTo>
                    <a:lnTo>
                      <a:pt x="3323" y="5169"/>
                    </a:lnTo>
                    <a:lnTo>
                      <a:pt x="3323" y="4800"/>
                    </a:lnTo>
                    <a:lnTo>
                      <a:pt x="4431" y="4800"/>
                    </a:lnTo>
                    <a:lnTo>
                      <a:pt x="4431" y="4431"/>
                    </a:lnTo>
                    <a:lnTo>
                      <a:pt x="4708" y="4431"/>
                    </a:lnTo>
                    <a:lnTo>
                      <a:pt x="4708" y="3877"/>
                    </a:lnTo>
                    <a:lnTo>
                      <a:pt x="3877" y="3877"/>
                    </a:lnTo>
                    <a:lnTo>
                      <a:pt x="3323" y="3508"/>
                    </a:lnTo>
                    <a:lnTo>
                      <a:pt x="3323" y="3138"/>
                    </a:lnTo>
                    <a:lnTo>
                      <a:pt x="2769" y="3138"/>
                    </a:lnTo>
                    <a:lnTo>
                      <a:pt x="2769" y="2954"/>
                    </a:lnTo>
                    <a:lnTo>
                      <a:pt x="3323" y="2585"/>
                    </a:lnTo>
                    <a:lnTo>
                      <a:pt x="3323" y="2215"/>
                    </a:lnTo>
                    <a:lnTo>
                      <a:pt x="3877" y="2215"/>
                    </a:lnTo>
                    <a:lnTo>
                      <a:pt x="4431" y="1846"/>
                    </a:lnTo>
                    <a:lnTo>
                      <a:pt x="4708" y="1846"/>
                    </a:lnTo>
                    <a:lnTo>
                      <a:pt x="4708" y="1662"/>
                    </a:lnTo>
                    <a:lnTo>
                      <a:pt x="5262" y="1662"/>
                    </a:lnTo>
                    <a:lnTo>
                      <a:pt x="5262" y="1292"/>
                    </a:lnTo>
                    <a:lnTo>
                      <a:pt x="6092" y="1292"/>
                    </a:lnTo>
                    <a:lnTo>
                      <a:pt x="6092" y="923"/>
                    </a:lnTo>
                    <a:lnTo>
                      <a:pt x="6646" y="923"/>
                    </a:lnTo>
                    <a:lnTo>
                      <a:pt x="7200" y="738"/>
                    </a:lnTo>
                    <a:lnTo>
                      <a:pt x="6092" y="0"/>
                    </a:lnTo>
                    <a:close/>
                    <a:moveTo>
                      <a:pt x="609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8" name="Freeform 8"/>
              <p:cNvSpPr>
                <a:spLocks/>
              </p:cNvSpPr>
              <p:nvPr/>
            </p:nvSpPr>
            <p:spPr bwMode="auto">
              <a:xfrm>
                <a:off x="5000726" y="3308750"/>
                <a:ext cx="46870" cy="64835"/>
              </a:xfrm>
              <a:custGeom>
                <a:avLst/>
                <a:gdLst>
                  <a:gd name="T0" fmla="*/ 16 w 21600"/>
                  <a:gd name="T1" fmla="*/ 0 h 21600"/>
                  <a:gd name="T2" fmla="*/ 28 w 21600"/>
                  <a:gd name="T3" fmla="*/ 4 h 21600"/>
                  <a:gd name="T4" fmla="*/ 32 w 21600"/>
                  <a:gd name="T5" fmla="*/ 7 h 21600"/>
                  <a:gd name="T6" fmla="*/ 39 w 21600"/>
                  <a:gd name="T7" fmla="*/ 11 h 21600"/>
                  <a:gd name="T8" fmla="*/ 47 w 21600"/>
                  <a:gd name="T9" fmla="*/ 20 h 21600"/>
                  <a:gd name="T10" fmla="*/ 51 w 21600"/>
                  <a:gd name="T11" fmla="*/ 23 h 21600"/>
                  <a:gd name="T12" fmla="*/ 53 w 21600"/>
                  <a:gd name="T13" fmla="*/ 25 h 21600"/>
                  <a:gd name="T14" fmla="*/ 57 w 21600"/>
                  <a:gd name="T15" fmla="*/ 28 h 21600"/>
                  <a:gd name="T16" fmla="*/ 60 w 21600"/>
                  <a:gd name="T17" fmla="*/ 39 h 21600"/>
                  <a:gd name="T18" fmla="*/ 57 w 21600"/>
                  <a:gd name="T19" fmla="*/ 42 h 21600"/>
                  <a:gd name="T20" fmla="*/ 56 w 21600"/>
                  <a:gd name="T21" fmla="*/ 47 h 21600"/>
                  <a:gd name="T22" fmla="*/ 51 w 21600"/>
                  <a:gd name="T23" fmla="*/ 48 h 21600"/>
                  <a:gd name="T24" fmla="*/ 48 w 21600"/>
                  <a:gd name="T25" fmla="*/ 51 h 21600"/>
                  <a:gd name="T26" fmla="*/ 47 w 21600"/>
                  <a:gd name="T27" fmla="*/ 58 h 21600"/>
                  <a:gd name="T28" fmla="*/ 44 w 21600"/>
                  <a:gd name="T29" fmla="*/ 63 h 21600"/>
                  <a:gd name="T30" fmla="*/ 41 w 21600"/>
                  <a:gd name="T31" fmla="*/ 70 h 21600"/>
                  <a:gd name="T32" fmla="*/ 28 w 21600"/>
                  <a:gd name="T33" fmla="*/ 76 h 21600"/>
                  <a:gd name="T34" fmla="*/ 16 w 21600"/>
                  <a:gd name="T35" fmla="*/ 75 h 21600"/>
                  <a:gd name="T36" fmla="*/ 9 w 21600"/>
                  <a:gd name="T37" fmla="*/ 76 h 21600"/>
                  <a:gd name="T38" fmla="*/ 7 w 21600"/>
                  <a:gd name="T39" fmla="*/ 79 h 21600"/>
                  <a:gd name="T40" fmla="*/ 3 w 21600"/>
                  <a:gd name="T41" fmla="*/ 76 h 21600"/>
                  <a:gd name="T42" fmla="*/ 0 w 21600"/>
                  <a:gd name="T43" fmla="*/ 75 h 21600"/>
                  <a:gd name="T44" fmla="*/ 3 w 21600"/>
                  <a:gd name="T45" fmla="*/ 72 h 21600"/>
                  <a:gd name="T46" fmla="*/ 4 w 21600"/>
                  <a:gd name="T47" fmla="*/ 67 h 21600"/>
                  <a:gd name="T48" fmla="*/ 7 w 21600"/>
                  <a:gd name="T49" fmla="*/ 66 h 21600"/>
                  <a:gd name="T50" fmla="*/ 9 w 21600"/>
                  <a:gd name="T51" fmla="*/ 63 h 21600"/>
                  <a:gd name="T52" fmla="*/ 11 w 21600"/>
                  <a:gd name="T53" fmla="*/ 51 h 21600"/>
                  <a:gd name="T54" fmla="*/ 9 w 21600"/>
                  <a:gd name="T55" fmla="*/ 47 h 21600"/>
                  <a:gd name="T56" fmla="*/ 7 w 21600"/>
                  <a:gd name="T57" fmla="*/ 42 h 21600"/>
                  <a:gd name="T58" fmla="*/ 4 w 21600"/>
                  <a:gd name="T59" fmla="*/ 37 h 21600"/>
                  <a:gd name="T60" fmla="*/ 3 w 21600"/>
                  <a:gd name="T61" fmla="*/ 29 h 21600"/>
                  <a:gd name="T62" fmla="*/ 7 w 21600"/>
                  <a:gd name="T63" fmla="*/ 9 h 21600"/>
                  <a:gd name="T64" fmla="*/ 9 w 21600"/>
                  <a:gd name="T65" fmla="*/ 1 h 21600"/>
                  <a:gd name="T66" fmla="*/ 11 w 21600"/>
                  <a:gd name="T67" fmla="*/ 0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600" h="21600">
                    <a:moveTo>
                      <a:pt x="3840" y="0"/>
                    </a:moveTo>
                    <a:lnTo>
                      <a:pt x="5760" y="0"/>
                    </a:lnTo>
                    <a:lnTo>
                      <a:pt x="7200" y="1098"/>
                    </a:lnTo>
                    <a:lnTo>
                      <a:pt x="10080" y="1098"/>
                    </a:lnTo>
                    <a:lnTo>
                      <a:pt x="10080" y="1831"/>
                    </a:lnTo>
                    <a:lnTo>
                      <a:pt x="11520" y="1831"/>
                    </a:lnTo>
                    <a:lnTo>
                      <a:pt x="12480" y="2563"/>
                    </a:lnTo>
                    <a:lnTo>
                      <a:pt x="13920" y="2929"/>
                    </a:lnTo>
                    <a:lnTo>
                      <a:pt x="16800" y="5125"/>
                    </a:lnTo>
                    <a:lnTo>
                      <a:pt x="16800" y="5492"/>
                    </a:lnTo>
                    <a:lnTo>
                      <a:pt x="17280" y="5492"/>
                    </a:lnTo>
                    <a:lnTo>
                      <a:pt x="18240" y="6224"/>
                    </a:lnTo>
                    <a:lnTo>
                      <a:pt x="19200" y="6224"/>
                    </a:lnTo>
                    <a:lnTo>
                      <a:pt x="19200" y="6956"/>
                    </a:lnTo>
                    <a:lnTo>
                      <a:pt x="20640" y="6956"/>
                    </a:lnTo>
                    <a:lnTo>
                      <a:pt x="20640" y="7688"/>
                    </a:lnTo>
                    <a:lnTo>
                      <a:pt x="21600" y="7688"/>
                    </a:lnTo>
                    <a:lnTo>
                      <a:pt x="21600" y="10617"/>
                    </a:lnTo>
                    <a:lnTo>
                      <a:pt x="20640" y="10617"/>
                    </a:lnTo>
                    <a:lnTo>
                      <a:pt x="20640" y="11349"/>
                    </a:lnTo>
                    <a:lnTo>
                      <a:pt x="20160" y="11349"/>
                    </a:lnTo>
                    <a:lnTo>
                      <a:pt x="20160" y="12814"/>
                    </a:lnTo>
                    <a:lnTo>
                      <a:pt x="19200" y="12814"/>
                    </a:lnTo>
                    <a:lnTo>
                      <a:pt x="18240" y="13180"/>
                    </a:lnTo>
                    <a:lnTo>
                      <a:pt x="18240" y="13912"/>
                    </a:lnTo>
                    <a:lnTo>
                      <a:pt x="17280" y="13912"/>
                    </a:lnTo>
                    <a:lnTo>
                      <a:pt x="17280" y="15376"/>
                    </a:lnTo>
                    <a:lnTo>
                      <a:pt x="16800" y="15742"/>
                    </a:lnTo>
                    <a:lnTo>
                      <a:pt x="16800" y="16475"/>
                    </a:lnTo>
                    <a:lnTo>
                      <a:pt x="15840" y="17207"/>
                    </a:lnTo>
                    <a:lnTo>
                      <a:pt x="14880" y="18305"/>
                    </a:lnTo>
                    <a:lnTo>
                      <a:pt x="14880" y="19037"/>
                    </a:lnTo>
                    <a:lnTo>
                      <a:pt x="12480" y="20868"/>
                    </a:lnTo>
                    <a:lnTo>
                      <a:pt x="10080" y="20868"/>
                    </a:lnTo>
                    <a:lnTo>
                      <a:pt x="9120" y="20502"/>
                    </a:lnTo>
                    <a:lnTo>
                      <a:pt x="5760" y="20502"/>
                    </a:lnTo>
                    <a:lnTo>
                      <a:pt x="4800" y="20868"/>
                    </a:lnTo>
                    <a:lnTo>
                      <a:pt x="3360" y="20868"/>
                    </a:lnTo>
                    <a:lnTo>
                      <a:pt x="3360" y="21600"/>
                    </a:lnTo>
                    <a:lnTo>
                      <a:pt x="2400" y="21600"/>
                    </a:lnTo>
                    <a:lnTo>
                      <a:pt x="1440" y="20868"/>
                    </a:lnTo>
                    <a:lnTo>
                      <a:pt x="960" y="20868"/>
                    </a:lnTo>
                    <a:lnTo>
                      <a:pt x="960" y="20502"/>
                    </a:lnTo>
                    <a:lnTo>
                      <a:pt x="0" y="20502"/>
                    </a:lnTo>
                    <a:lnTo>
                      <a:pt x="0" y="19769"/>
                    </a:lnTo>
                    <a:lnTo>
                      <a:pt x="960" y="19769"/>
                    </a:lnTo>
                    <a:lnTo>
                      <a:pt x="960" y="19037"/>
                    </a:lnTo>
                    <a:lnTo>
                      <a:pt x="1440" y="18305"/>
                    </a:lnTo>
                    <a:lnTo>
                      <a:pt x="1440" y="17939"/>
                    </a:lnTo>
                    <a:lnTo>
                      <a:pt x="2400" y="17939"/>
                    </a:lnTo>
                    <a:lnTo>
                      <a:pt x="2400" y="17207"/>
                    </a:lnTo>
                    <a:lnTo>
                      <a:pt x="3360" y="17207"/>
                    </a:lnTo>
                    <a:lnTo>
                      <a:pt x="3360" y="13912"/>
                    </a:lnTo>
                    <a:lnTo>
                      <a:pt x="3840" y="13912"/>
                    </a:lnTo>
                    <a:lnTo>
                      <a:pt x="3840" y="12814"/>
                    </a:lnTo>
                    <a:lnTo>
                      <a:pt x="3360" y="12814"/>
                    </a:lnTo>
                    <a:lnTo>
                      <a:pt x="3360" y="11349"/>
                    </a:lnTo>
                    <a:lnTo>
                      <a:pt x="2400" y="11349"/>
                    </a:lnTo>
                    <a:lnTo>
                      <a:pt x="2400" y="10251"/>
                    </a:lnTo>
                    <a:lnTo>
                      <a:pt x="1440" y="10251"/>
                    </a:lnTo>
                    <a:lnTo>
                      <a:pt x="1440" y="8786"/>
                    </a:lnTo>
                    <a:lnTo>
                      <a:pt x="960" y="8054"/>
                    </a:lnTo>
                    <a:lnTo>
                      <a:pt x="960" y="3661"/>
                    </a:lnTo>
                    <a:lnTo>
                      <a:pt x="2400" y="2563"/>
                    </a:lnTo>
                    <a:lnTo>
                      <a:pt x="3360" y="2563"/>
                    </a:lnTo>
                    <a:lnTo>
                      <a:pt x="3360" y="366"/>
                    </a:lnTo>
                    <a:lnTo>
                      <a:pt x="3840" y="366"/>
                    </a:lnTo>
                    <a:lnTo>
                      <a:pt x="3840" y="0"/>
                    </a:lnTo>
                    <a:close/>
                    <a:moveTo>
                      <a:pt x="384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9" name="Freeform 9"/>
              <p:cNvSpPr>
                <a:spLocks/>
              </p:cNvSpPr>
              <p:nvPr/>
            </p:nvSpPr>
            <p:spPr bwMode="auto">
              <a:xfrm>
                <a:off x="4890246" y="4419886"/>
                <a:ext cx="5579" cy="3354"/>
              </a:xfrm>
              <a:custGeom>
                <a:avLst/>
                <a:gdLst>
                  <a:gd name="T0" fmla="*/ 0 w 21600"/>
                  <a:gd name="T1" fmla="*/ 0 h 21600"/>
                  <a:gd name="T2" fmla="*/ 8 w 21600"/>
                  <a:gd name="T3" fmla="*/ 0 h 21600"/>
                  <a:gd name="T4" fmla="*/ 8 w 21600"/>
                  <a:gd name="T5" fmla="*/ 4 h 21600"/>
                  <a:gd name="T6" fmla="*/ 3 w 21600"/>
                  <a:gd name="T7" fmla="*/ 4 h 21600"/>
                  <a:gd name="T8" fmla="*/ 3 w 21600"/>
                  <a:gd name="T9" fmla="*/ 1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7200" y="21600"/>
                    </a:lnTo>
                    <a:lnTo>
                      <a:pt x="720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0" name="AutoShape 10"/>
              <p:cNvSpPr>
                <a:spLocks/>
              </p:cNvSpPr>
              <p:nvPr/>
            </p:nvSpPr>
            <p:spPr bwMode="auto">
              <a:xfrm>
                <a:off x="4891362" y="4407589"/>
                <a:ext cx="32363" cy="21239"/>
              </a:xfrm>
              <a:custGeom>
                <a:avLst/>
                <a:gdLst>
                  <a:gd name="T0" fmla="*/ 5040 w 21600"/>
                  <a:gd name="T1" fmla="*/ 7958 h 21600"/>
                  <a:gd name="T2" fmla="*/ 6480 w 21600"/>
                  <a:gd name="T3" fmla="*/ 7958 h 21600"/>
                  <a:gd name="T4" fmla="*/ 6480 w 21600"/>
                  <a:gd name="T5" fmla="*/ 10232 h 21600"/>
                  <a:gd name="T6" fmla="*/ 5040 w 21600"/>
                  <a:gd name="T7" fmla="*/ 10232 h 21600"/>
                  <a:gd name="T8" fmla="*/ 5040 w 21600"/>
                  <a:gd name="T9" fmla="*/ 7958 h 21600"/>
                  <a:gd name="T10" fmla="*/ 18720 w 21600"/>
                  <a:gd name="T11" fmla="*/ 0 h 21600"/>
                  <a:gd name="T12" fmla="*/ 20160 w 21600"/>
                  <a:gd name="T13" fmla="*/ 0 h 21600"/>
                  <a:gd name="T14" fmla="*/ 20160 w 21600"/>
                  <a:gd name="T15" fmla="*/ 2274 h 21600"/>
                  <a:gd name="T16" fmla="*/ 21600 w 21600"/>
                  <a:gd name="T17" fmla="*/ 2274 h 21600"/>
                  <a:gd name="T18" fmla="*/ 21600 w 21600"/>
                  <a:gd name="T19" fmla="*/ 4547 h 21600"/>
                  <a:gd name="T20" fmla="*/ 20160 w 21600"/>
                  <a:gd name="T21" fmla="*/ 4547 h 21600"/>
                  <a:gd name="T22" fmla="*/ 20160 w 21600"/>
                  <a:gd name="T23" fmla="*/ 5684 h 21600"/>
                  <a:gd name="T24" fmla="*/ 18720 w 21600"/>
                  <a:gd name="T25" fmla="*/ 5684 h 21600"/>
                  <a:gd name="T26" fmla="*/ 18720 w 21600"/>
                  <a:gd name="T27" fmla="*/ 7958 h 21600"/>
                  <a:gd name="T28" fmla="*/ 16560 w 21600"/>
                  <a:gd name="T29" fmla="*/ 7958 h 21600"/>
                  <a:gd name="T30" fmla="*/ 16560 w 21600"/>
                  <a:gd name="T31" fmla="*/ 10232 h 21600"/>
                  <a:gd name="T32" fmla="*/ 13680 w 21600"/>
                  <a:gd name="T33" fmla="*/ 13642 h 21600"/>
                  <a:gd name="T34" fmla="*/ 13680 w 21600"/>
                  <a:gd name="T35" fmla="*/ 15916 h 21600"/>
                  <a:gd name="T36" fmla="*/ 8640 w 21600"/>
                  <a:gd name="T37" fmla="*/ 15916 h 21600"/>
                  <a:gd name="T38" fmla="*/ 8640 w 21600"/>
                  <a:gd name="T39" fmla="*/ 20463 h 21600"/>
                  <a:gd name="T40" fmla="*/ 6480 w 21600"/>
                  <a:gd name="T41" fmla="*/ 20463 h 21600"/>
                  <a:gd name="T42" fmla="*/ 5040 w 21600"/>
                  <a:gd name="T43" fmla="*/ 21600 h 21600"/>
                  <a:gd name="T44" fmla="*/ 3600 w 21600"/>
                  <a:gd name="T45" fmla="*/ 21600 h 21600"/>
                  <a:gd name="T46" fmla="*/ 3600 w 21600"/>
                  <a:gd name="T47" fmla="*/ 20463 h 21600"/>
                  <a:gd name="T48" fmla="*/ 2880 w 21600"/>
                  <a:gd name="T49" fmla="*/ 20463 h 21600"/>
                  <a:gd name="T50" fmla="*/ 0 w 21600"/>
                  <a:gd name="T51" fmla="*/ 15916 h 21600"/>
                  <a:gd name="T52" fmla="*/ 2880 w 21600"/>
                  <a:gd name="T53" fmla="*/ 15916 h 21600"/>
                  <a:gd name="T54" fmla="*/ 3600 w 21600"/>
                  <a:gd name="T55" fmla="*/ 13642 h 21600"/>
                  <a:gd name="T56" fmla="*/ 3600 w 21600"/>
                  <a:gd name="T57" fmla="*/ 15916 h 21600"/>
                  <a:gd name="T58" fmla="*/ 6480 w 21600"/>
                  <a:gd name="T59" fmla="*/ 15916 h 21600"/>
                  <a:gd name="T60" fmla="*/ 6480 w 21600"/>
                  <a:gd name="T61" fmla="*/ 12505 h 21600"/>
                  <a:gd name="T62" fmla="*/ 7920 w 21600"/>
                  <a:gd name="T63" fmla="*/ 10232 h 21600"/>
                  <a:gd name="T64" fmla="*/ 7920 w 21600"/>
                  <a:gd name="T65" fmla="*/ 7958 h 21600"/>
                  <a:gd name="T66" fmla="*/ 8640 w 21600"/>
                  <a:gd name="T67" fmla="*/ 7958 h 21600"/>
                  <a:gd name="T68" fmla="*/ 7920 w 21600"/>
                  <a:gd name="T69" fmla="*/ 5684 h 21600"/>
                  <a:gd name="T70" fmla="*/ 6480 w 21600"/>
                  <a:gd name="T71" fmla="*/ 5684 h 21600"/>
                  <a:gd name="T72" fmla="*/ 6480 w 21600"/>
                  <a:gd name="T73" fmla="*/ 2274 h 21600"/>
                  <a:gd name="T74" fmla="*/ 7920 w 21600"/>
                  <a:gd name="T75" fmla="*/ 2274 h 21600"/>
                  <a:gd name="T76" fmla="*/ 7920 w 21600"/>
                  <a:gd name="T77" fmla="*/ 4547 h 21600"/>
                  <a:gd name="T78" fmla="*/ 8640 w 21600"/>
                  <a:gd name="T79" fmla="*/ 4547 h 21600"/>
                  <a:gd name="T80" fmla="*/ 10080 w 21600"/>
                  <a:gd name="T81" fmla="*/ 2274 h 21600"/>
                  <a:gd name="T82" fmla="*/ 17280 w 21600"/>
                  <a:gd name="T83" fmla="*/ 2274 h 21600"/>
                  <a:gd name="T84" fmla="*/ 18720 w 21600"/>
                  <a:gd name="T85" fmla="*/ 0 h 21600"/>
                  <a:gd name="T86" fmla="*/ 5040 w 21600"/>
                  <a:gd name="T87" fmla="*/ 0 h 21600"/>
                  <a:gd name="T88" fmla="*/ 6480 w 21600"/>
                  <a:gd name="T89" fmla="*/ 0 h 21600"/>
                  <a:gd name="T90" fmla="*/ 6480 w 21600"/>
                  <a:gd name="T91" fmla="*/ 2274 h 21600"/>
                  <a:gd name="T92" fmla="*/ 5040 w 21600"/>
                  <a:gd name="T93" fmla="*/ 2274 h 21600"/>
                  <a:gd name="T94" fmla="*/ 5040 w 21600"/>
                  <a:gd name="T95" fmla="*/ 0 h 21600"/>
                  <a:gd name="T96" fmla="*/ 5040 w 21600"/>
                  <a:gd name="T9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600" h="21600">
                    <a:moveTo>
                      <a:pt x="5040" y="7958"/>
                    </a:moveTo>
                    <a:lnTo>
                      <a:pt x="6480" y="7958"/>
                    </a:lnTo>
                    <a:lnTo>
                      <a:pt x="6480" y="10232"/>
                    </a:lnTo>
                    <a:lnTo>
                      <a:pt x="5040" y="10232"/>
                    </a:lnTo>
                    <a:lnTo>
                      <a:pt x="5040" y="7958"/>
                    </a:lnTo>
                    <a:close/>
                    <a:moveTo>
                      <a:pt x="18720" y="0"/>
                    </a:moveTo>
                    <a:lnTo>
                      <a:pt x="20160" y="0"/>
                    </a:lnTo>
                    <a:lnTo>
                      <a:pt x="20160" y="2274"/>
                    </a:lnTo>
                    <a:lnTo>
                      <a:pt x="21600" y="2274"/>
                    </a:lnTo>
                    <a:lnTo>
                      <a:pt x="21600" y="4547"/>
                    </a:lnTo>
                    <a:lnTo>
                      <a:pt x="20160" y="4547"/>
                    </a:lnTo>
                    <a:lnTo>
                      <a:pt x="20160" y="5684"/>
                    </a:lnTo>
                    <a:lnTo>
                      <a:pt x="18720" y="5684"/>
                    </a:lnTo>
                    <a:lnTo>
                      <a:pt x="18720" y="7958"/>
                    </a:lnTo>
                    <a:lnTo>
                      <a:pt x="16560" y="7958"/>
                    </a:lnTo>
                    <a:lnTo>
                      <a:pt x="16560" y="10232"/>
                    </a:lnTo>
                    <a:lnTo>
                      <a:pt x="13680" y="13642"/>
                    </a:lnTo>
                    <a:lnTo>
                      <a:pt x="13680" y="15916"/>
                    </a:lnTo>
                    <a:lnTo>
                      <a:pt x="8640" y="15916"/>
                    </a:lnTo>
                    <a:lnTo>
                      <a:pt x="8640" y="20463"/>
                    </a:lnTo>
                    <a:lnTo>
                      <a:pt x="6480" y="20463"/>
                    </a:lnTo>
                    <a:lnTo>
                      <a:pt x="5040" y="21600"/>
                    </a:lnTo>
                    <a:lnTo>
                      <a:pt x="3600" y="21600"/>
                    </a:lnTo>
                    <a:lnTo>
                      <a:pt x="3600" y="20463"/>
                    </a:lnTo>
                    <a:lnTo>
                      <a:pt x="2880" y="20463"/>
                    </a:lnTo>
                    <a:lnTo>
                      <a:pt x="0" y="15916"/>
                    </a:lnTo>
                    <a:lnTo>
                      <a:pt x="2880" y="15916"/>
                    </a:lnTo>
                    <a:lnTo>
                      <a:pt x="3600" y="13642"/>
                    </a:lnTo>
                    <a:lnTo>
                      <a:pt x="3600" y="15916"/>
                    </a:lnTo>
                    <a:lnTo>
                      <a:pt x="6480" y="15916"/>
                    </a:lnTo>
                    <a:lnTo>
                      <a:pt x="6480" y="12505"/>
                    </a:lnTo>
                    <a:lnTo>
                      <a:pt x="7920" y="10232"/>
                    </a:lnTo>
                    <a:lnTo>
                      <a:pt x="7920" y="7958"/>
                    </a:lnTo>
                    <a:lnTo>
                      <a:pt x="8640" y="7958"/>
                    </a:lnTo>
                    <a:lnTo>
                      <a:pt x="7920" y="5684"/>
                    </a:lnTo>
                    <a:lnTo>
                      <a:pt x="6480" y="5684"/>
                    </a:lnTo>
                    <a:lnTo>
                      <a:pt x="6480" y="2274"/>
                    </a:lnTo>
                    <a:lnTo>
                      <a:pt x="7920" y="2274"/>
                    </a:lnTo>
                    <a:lnTo>
                      <a:pt x="7920" y="4547"/>
                    </a:lnTo>
                    <a:lnTo>
                      <a:pt x="8640" y="4547"/>
                    </a:lnTo>
                    <a:lnTo>
                      <a:pt x="10080" y="2274"/>
                    </a:lnTo>
                    <a:lnTo>
                      <a:pt x="17280" y="2274"/>
                    </a:lnTo>
                    <a:lnTo>
                      <a:pt x="18720" y="0"/>
                    </a:lnTo>
                    <a:close/>
                    <a:moveTo>
                      <a:pt x="5040" y="0"/>
                    </a:moveTo>
                    <a:lnTo>
                      <a:pt x="6480" y="0"/>
                    </a:lnTo>
                    <a:lnTo>
                      <a:pt x="6480" y="2274"/>
                    </a:lnTo>
                    <a:lnTo>
                      <a:pt x="5040" y="2274"/>
                    </a:lnTo>
                    <a:lnTo>
                      <a:pt x="5040" y="0"/>
                    </a:lnTo>
                    <a:close/>
                    <a:moveTo>
                      <a:pt x="504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1" name="AutoShape 11"/>
              <p:cNvSpPr>
                <a:spLocks/>
              </p:cNvSpPr>
              <p:nvPr/>
            </p:nvSpPr>
            <p:spPr bwMode="auto">
              <a:xfrm>
                <a:off x="4913681" y="4406471"/>
                <a:ext cx="34595" cy="26828"/>
              </a:xfrm>
              <a:custGeom>
                <a:avLst/>
                <a:gdLst>
                  <a:gd name="T0" fmla="*/ 17018 w 21600"/>
                  <a:gd name="T1" fmla="*/ 5400 h 21600"/>
                  <a:gd name="T2" fmla="*/ 18327 w 21600"/>
                  <a:gd name="T3" fmla="*/ 4500 h 21600"/>
                  <a:gd name="T4" fmla="*/ 9164 w 21600"/>
                  <a:gd name="T5" fmla="*/ 900 h 21600"/>
                  <a:gd name="T6" fmla="*/ 15055 w 21600"/>
                  <a:gd name="T7" fmla="*/ 2700 h 21600"/>
                  <a:gd name="T8" fmla="*/ 12436 w 21600"/>
                  <a:gd name="T9" fmla="*/ 4500 h 21600"/>
                  <a:gd name="T10" fmla="*/ 13745 w 21600"/>
                  <a:gd name="T11" fmla="*/ 5400 h 21600"/>
                  <a:gd name="T12" fmla="*/ 15709 w 21600"/>
                  <a:gd name="T13" fmla="*/ 4500 h 21600"/>
                  <a:gd name="T14" fmla="*/ 15709 w 21600"/>
                  <a:gd name="T15" fmla="*/ 2700 h 21600"/>
                  <a:gd name="T16" fmla="*/ 17018 w 21600"/>
                  <a:gd name="T17" fmla="*/ 900 h 21600"/>
                  <a:gd name="T18" fmla="*/ 20291 w 21600"/>
                  <a:gd name="T19" fmla="*/ 4500 h 21600"/>
                  <a:gd name="T20" fmla="*/ 19636 w 21600"/>
                  <a:gd name="T21" fmla="*/ 5400 h 21600"/>
                  <a:gd name="T22" fmla="*/ 21600 w 21600"/>
                  <a:gd name="T23" fmla="*/ 7200 h 21600"/>
                  <a:gd name="T24" fmla="*/ 17018 w 21600"/>
                  <a:gd name="T25" fmla="*/ 9000 h 21600"/>
                  <a:gd name="T26" fmla="*/ 15709 w 21600"/>
                  <a:gd name="T27" fmla="*/ 11700 h 21600"/>
                  <a:gd name="T28" fmla="*/ 9164 w 21600"/>
                  <a:gd name="T29" fmla="*/ 10800 h 21600"/>
                  <a:gd name="T30" fmla="*/ 7855 w 21600"/>
                  <a:gd name="T31" fmla="*/ 11700 h 21600"/>
                  <a:gd name="T32" fmla="*/ 10473 w 21600"/>
                  <a:gd name="T33" fmla="*/ 13500 h 21600"/>
                  <a:gd name="T34" fmla="*/ 11127 w 21600"/>
                  <a:gd name="T35" fmla="*/ 15300 h 21600"/>
                  <a:gd name="T36" fmla="*/ 6545 w 21600"/>
                  <a:gd name="T37" fmla="*/ 13500 h 21600"/>
                  <a:gd name="T38" fmla="*/ 5891 w 21600"/>
                  <a:gd name="T39" fmla="*/ 15300 h 21600"/>
                  <a:gd name="T40" fmla="*/ 6545 w 21600"/>
                  <a:gd name="T41" fmla="*/ 18000 h 21600"/>
                  <a:gd name="T42" fmla="*/ 4582 w 21600"/>
                  <a:gd name="T43" fmla="*/ 17100 h 21600"/>
                  <a:gd name="T44" fmla="*/ 3273 w 21600"/>
                  <a:gd name="T45" fmla="*/ 18000 h 21600"/>
                  <a:gd name="T46" fmla="*/ 4582 w 21600"/>
                  <a:gd name="T47" fmla="*/ 21600 h 21600"/>
                  <a:gd name="T48" fmla="*/ 3273 w 21600"/>
                  <a:gd name="T49" fmla="*/ 19800 h 21600"/>
                  <a:gd name="T50" fmla="*/ 1309 w 21600"/>
                  <a:gd name="T51" fmla="*/ 18000 h 21600"/>
                  <a:gd name="T52" fmla="*/ 0 w 21600"/>
                  <a:gd name="T53" fmla="*/ 17100 h 21600"/>
                  <a:gd name="T54" fmla="*/ 1309 w 21600"/>
                  <a:gd name="T55" fmla="*/ 13500 h 21600"/>
                  <a:gd name="T56" fmla="*/ 1964 w 21600"/>
                  <a:gd name="T57" fmla="*/ 11700 h 21600"/>
                  <a:gd name="T58" fmla="*/ 4582 w 21600"/>
                  <a:gd name="T59" fmla="*/ 10800 h 21600"/>
                  <a:gd name="T60" fmla="*/ 5891 w 21600"/>
                  <a:gd name="T61" fmla="*/ 9000 h 21600"/>
                  <a:gd name="T62" fmla="*/ 6545 w 21600"/>
                  <a:gd name="T63" fmla="*/ 9000 h 21600"/>
                  <a:gd name="T64" fmla="*/ 7855 w 21600"/>
                  <a:gd name="T65" fmla="*/ 7200 h 21600"/>
                  <a:gd name="T66" fmla="*/ 7855 w 21600"/>
                  <a:gd name="T67" fmla="*/ 5400 h 21600"/>
                  <a:gd name="T68" fmla="*/ 6545 w 21600"/>
                  <a:gd name="T69" fmla="*/ 4500 h 21600"/>
                  <a:gd name="T70" fmla="*/ 9164 w 21600"/>
                  <a:gd name="T71" fmla="*/ 2700 h 21600"/>
                  <a:gd name="T72" fmla="*/ 7855 w 21600"/>
                  <a:gd name="T73" fmla="*/ 0 h 21600"/>
                  <a:gd name="T74" fmla="*/ 9164 w 21600"/>
                  <a:gd name="T75" fmla="*/ 900 h 21600"/>
                  <a:gd name="T76" fmla="*/ 7855 w 21600"/>
                  <a:gd name="T7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00" h="21600">
                    <a:moveTo>
                      <a:pt x="17018" y="4500"/>
                    </a:moveTo>
                    <a:lnTo>
                      <a:pt x="17018" y="5400"/>
                    </a:lnTo>
                    <a:lnTo>
                      <a:pt x="18327" y="5400"/>
                    </a:lnTo>
                    <a:lnTo>
                      <a:pt x="18327" y="4500"/>
                    </a:lnTo>
                    <a:lnTo>
                      <a:pt x="17018" y="4500"/>
                    </a:lnTo>
                    <a:close/>
                    <a:moveTo>
                      <a:pt x="9164" y="900"/>
                    </a:moveTo>
                    <a:lnTo>
                      <a:pt x="15055" y="900"/>
                    </a:lnTo>
                    <a:lnTo>
                      <a:pt x="15055" y="2700"/>
                    </a:lnTo>
                    <a:lnTo>
                      <a:pt x="12436" y="2700"/>
                    </a:lnTo>
                    <a:lnTo>
                      <a:pt x="12436" y="4500"/>
                    </a:lnTo>
                    <a:lnTo>
                      <a:pt x="13745" y="4500"/>
                    </a:lnTo>
                    <a:lnTo>
                      <a:pt x="13745" y="5400"/>
                    </a:lnTo>
                    <a:lnTo>
                      <a:pt x="15709" y="5400"/>
                    </a:lnTo>
                    <a:lnTo>
                      <a:pt x="15709" y="4500"/>
                    </a:lnTo>
                    <a:lnTo>
                      <a:pt x="15055" y="4500"/>
                    </a:lnTo>
                    <a:lnTo>
                      <a:pt x="15709" y="2700"/>
                    </a:lnTo>
                    <a:lnTo>
                      <a:pt x="17018" y="2700"/>
                    </a:lnTo>
                    <a:lnTo>
                      <a:pt x="17018" y="900"/>
                    </a:lnTo>
                    <a:lnTo>
                      <a:pt x="18327" y="900"/>
                    </a:lnTo>
                    <a:lnTo>
                      <a:pt x="20291" y="4500"/>
                    </a:lnTo>
                    <a:lnTo>
                      <a:pt x="20291" y="5400"/>
                    </a:lnTo>
                    <a:lnTo>
                      <a:pt x="19636" y="5400"/>
                    </a:lnTo>
                    <a:lnTo>
                      <a:pt x="19636" y="7200"/>
                    </a:lnTo>
                    <a:lnTo>
                      <a:pt x="21600" y="7200"/>
                    </a:lnTo>
                    <a:lnTo>
                      <a:pt x="21600" y="9000"/>
                    </a:lnTo>
                    <a:lnTo>
                      <a:pt x="17018" y="9000"/>
                    </a:lnTo>
                    <a:lnTo>
                      <a:pt x="15709" y="10800"/>
                    </a:lnTo>
                    <a:lnTo>
                      <a:pt x="15709" y="11700"/>
                    </a:lnTo>
                    <a:lnTo>
                      <a:pt x="10473" y="11700"/>
                    </a:lnTo>
                    <a:lnTo>
                      <a:pt x="9164" y="10800"/>
                    </a:lnTo>
                    <a:lnTo>
                      <a:pt x="7855" y="10800"/>
                    </a:lnTo>
                    <a:lnTo>
                      <a:pt x="7855" y="11700"/>
                    </a:lnTo>
                    <a:lnTo>
                      <a:pt x="10473" y="11700"/>
                    </a:lnTo>
                    <a:lnTo>
                      <a:pt x="10473" y="13500"/>
                    </a:lnTo>
                    <a:lnTo>
                      <a:pt x="11127" y="13500"/>
                    </a:lnTo>
                    <a:lnTo>
                      <a:pt x="11127" y="15300"/>
                    </a:lnTo>
                    <a:lnTo>
                      <a:pt x="6545" y="15300"/>
                    </a:lnTo>
                    <a:lnTo>
                      <a:pt x="6545" y="13500"/>
                    </a:lnTo>
                    <a:lnTo>
                      <a:pt x="5891" y="13500"/>
                    </a:lnTo>
                    <a:lnTo>
                      <a:pt x="5891" y="15300"/>
                    </a:lnTo>
                    <a:lnTo>
                      <a:pt x="6545" y="15300"/>
                    </a:lnTo>
                    <a:lnTo>
                      <a:pt x="6545" y="18000"/>
                    </a:lnTo>
                    <a:lnTo>
                      <a:pt x="4582" y="18000"/>
                    </a:lnTo>
                    <a:lnTo>
                      <a:pt x="4582" y="17100"/>
                    </a:lnTo>
                    <a:lnTo>
                      <a:pt x="3273" y="17100"/>
                    </a:lnTo>
                    <a:lnTo>
                      <a:pt x="3273" y="18000"/>
                    </a:lnTo>
                    <a:lnTo>
                      <a:pt x="4582" y="19800"/>
                    </a:lnTo>
                    <a:lnTo>
                      <a:pt x="4582" y="21600"/>
                    </a:lnTo>
                    <a:lnTo>
                      <a:pt x="3273" y="21600"/>
                    </a:lnTo>
                    <a:lnTo>
                      <a:pt x="3273" y="19800"/>
                    </a:lnTo>
                    <a:lnTo>
                      <a:pt x="1964" y="18000"/>
                    </a:lnTo>
                    <a:lnTo>
                      <a:pt x="1309" y="18000"/>
                    </a:lnTo>
                    <a:lnTo>
                      <a:pt x="1309" y="17100"/>
                    </a:lnTo>
                    <a:lnTo>
                      <a:pt x="0" y="17100"/>
                    </a:lnTo>
                    <a:lnTo>
                      <a:pt x="0" y="15300"/>
                    </a:lnTo>
                    <a:lnTo>
                      <a:pt x="1309" y="13500"/>
                    </a:lnTo>
                    <a:lnTo>
                      <a:pt x="1964" y="13500"/>
                    </a:lnTo>
                    <a:lnTo>
                      <a:pt x="1964" y="11700"/>
                    </a:lnTo>
                    <a:lnTo>
                      <a:pt x="3273" y="10800"/>
                    </a:lnTo>
                    <a:lnTo>
                      <a:pt x="4582" y="10800"/>
                    </a:lnTo>
                    <a:lnTo>
                      <a:pt x="4582" y="9000"/>
                    </a:lnTo>
                    <a:lnTo>
                      <a:pt x="5891" y="9000"/>
                    </a:lnTo>
                    <a:lnTo>
                      <a:pt x="6545" y="7200"/>
                    </a:lnTo>
                    <a:lnTo>
                      <a:pt x="6545" y="9000"/>
                    </a:lnTo>
                    <a:lnTo>
                      <a:pt x="7855" y="9000"/>
                    </a:lnTo>
                    <a:lnTo>
                      <a:pt x="7855" y="7200"/>
                    </a:lnTo>
                    <a:lnTo>
                      <a:pt x="6545" y="5400"/>
                    </a:lnTo>
                    <a:lnTo>
                      <a:pt x="7855" y="5400"/>
                    </a:lnTo>
                    <a:lnTo>
                      <a:pt x="7855" y="4500"/>
                    </a:lnTo>
                    <a:lnTo>
                      <a:pt x="6545" y="4500"/>
                    </a:lnTo>
                    <a:lnTo>
                      <a:pt x="6545" y="2700"/>
                    </a:lnTo>
                    <a:lnTo>
                      <a:pt x="9164" y="2700"/>
                    </a:lnTo>
                    <a:lnTo>
                      <a:pt x="9164" y="900"/>
                    </a:lnTo>
                    <a:close/>
                    <a:moveTo>
                      <a:pt x="7855" y="0"/>
                    </a:moveTo>
                    <a:lnTo>
                      <a:pt x="9164" y="0"/>
                    </a:lnTo>
                    <a:lnTo>
                      <a:pt x="9164" y="900"/>
                    </a:lnTo>
                    <a:lnTo>
                      <a:pt x="7855" y="0"/>
                    </a:lnTo>
                    <a:close/>
                    <a:moveTo>
                      <a:pt x="7855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2" name="Freeform 12"/>
              <p:cNvSpPr>
                <a:spLocks/>
              </p:cNvSpPr>
              <p:nvPr/>
            </p:nvSpPr>
            <p:spPr bwMode="auto">
              <a:xfrm>
                <a:off x="4561039" y="3385881"/>
                <a:ext cx="94857" cy="112902"/>
              </a:xfrm>
              <a:custGeom>
                <a:avLst/>
                <a:gdLst>
                  <a:gd name="T0" fmla="*/ 48 w 21600"/>
                  <a:gd name="T1" fmla="*/ 3 h 21600"/>
                  <a:gd name="T2" fmla="*/ 57 w 21600"/>
                  <a:gd name="T3" fmla="*/ 8 h 21600"/>
                  <a:gd name="T4" fmla="*/ 60 w 21600"/>
                  <a:gd name="T5" fmla="*/ 12 h 21600"/>
                  <a:gd name="T6" fmla="*/ 74 w 21600"/>
                  <a:gd name="T7" fmla="*/ 19 h 21600"/>
                  <a:gd name="T8" fmla="*/ 88 w 21600"/>
                  <a:gd name="T9" fmla="*/ 24 h 21600"/>
                  <a:gd name="T10" fmla="*/ 98 w 21600"/>
                  <a:gd name="T11" fmla="*/ 24 h 21600"/>
                  <a:gd name="T12" fmla="*/ 111 w 21600"/>
                  <a:gd name="T13" fmla="*/ 27 h 21600"/>
                  <a:gd name="T14" fmla="*/ 116 w 21600"/>
                  <a:gd name="T15" fmla="*/ 31 h 21600"/>
                  <a:gd name="T16" fmla="*/ 111 w 21600"/>
                  <a:gd name="T17" fmla="*/ 33 h 21600"/>
                  <a:gd name="T18" fmla="*/ 116 w 21600"/>
                  <a:gd name="T19" fmla="*/ 38 h 21600"/>
                  <a:gd name="T20" fmla="*/ 120 w 21600"/>
                  <a:gd name="T21" fmla="*/ 43 h 21600"/>
                  <a:gd name="T22" fmla="*/ 123 w 21600"/>
                  <a:gd name="T23" fmla="*/ 52 h 21600"/>
                  <a:gd name="T24" fmla="*/ 119 w 21600"/>
                  <a:gd name="T25" fmla="*/ 55 h 21600"/>
                  <a:gd name="T26" fmla="*/ 116 w 21600"/>
                  <a:gd name="T27" fmla="*/ 64 h 21600"/>
                  <a:gd name="T28" fmla="*/ 111 w 21600"/>
                  <a:gd name="T29" fmla="*/ 66 h 21600"/>
                  <a:gd name="T30" fmla="*/ 100 w 21600"/>
                  <a:gd name="T31" fmla="*/ 78 h 21600"/>
                  <a:gd name="T32" fmla="*/ 98 w 21600"/>
                  <a:gd name="T33" fmla="*/ 83 h 21600"/>
                  <a:gd name="T34" fmla="*/ 86 w 21600"/>
                  <a:gd name="T35" fmla="*/ 90 h 21600"/>
                  <a:gd name="T36" fmla="*/ 74 w 21600"/>
                  <a:gd name="T37" fmla="*/ 92 h 21600"/>
                  <a:gd name="T38" fmla="*/ 64 w 21600"/>
                  <a:gd name="T39" fmla="*/ 96 h 21600"/>
                  <a:gd name="T40" fmla="*/ 60 w 21600"/>
                  <a:gd name="T41" fmla="*/ 102 h 21600"/>
                  <a:gd name="T42" fmla="*/ 56 w 21600"/>
                  <a:gd name="T43" fmla="*/ 113 h 21600"/>
                  <a:gd name="T44" fmla="*/ 51 w 21600"/>
                  <a:gd name="T45" fmla="*/ 122 h 21600"/>
                  <a:gd name="T46" fmla="*/ 48 w 21600"/>
                  <a:gd name="T47" fmla="*/ 129 h 21600"/>
                  <a:gd name="T48" fmla="*/ 41 w 21600"/>
                  <a:gd name="T49" fmla="*/ 137 h 21600"/>
                  <a:gd name="T50" fmla="*/ 37 w 21600"/>
                  <a:gd name="T51" fmla="*/ 137 h 21600"/>
                  <a:gd name="T52" fmla="*/ 32 w 21600"/>
                  <a:gd name="T53" fmla="*/ 134 h 21600"/>
                  <a:gd name="T54" fmla="*/ 29 w 21600"/>
                  <a:gd name="T55" fmla="*/ 127 h 21600"/>
                  <a:gd name="T56" fmla="*/ 20 w 21600"/>
                  <a:gd name="T57" fmla="*/ 125 h 21600"/>
                  <a:gd name="T58" fmla="*/ 16 w 21600"/>
                  <a:gd name="T59" fmla="*/ 125 h 21600"/>
                  <a:gd name="T60" fmla="*/ 11 w 21600"/>
                  <a:gd name="T61" fmla="*/ 119 h 21600"/>
                  <a:gd name="T62" fmla="*/ 13 w 21600"/>
                  <a:gd name="T63" fmla="*/ 118 h 21600"/>
                  <a:gd name="T64" fmla="*/ 19 w 21600"/>
                  <a:gd name="T65" fmla="*/ 113 h 21600"/>
                  <a:gd name="T66" fmla="*/ 13 w 21600"/>
                  <a:gd name="T67" fmla="*/ 109 h 21600"/>
                  <a:gd name="T68" fmla="*/ 19 w 21600"/>
                  <a:gd name="T69" fmla="*/ 102 h 21600"/>
                  <a:gd name="T70" fmla="*/ 23 w 21600"/>
                  <a:gd name="T71" fmla="*/ 94 h 21600"/>
                  <a:gd name="T72" fmla="*/ 23 w 21600"/>
                  <a:gd name="T73" fmla="*/ 83 h 21600"/>
                  <a:gd name="T74" fmla="*/ 20 w 21600"/>
                  <a:gd name="T75" fmla="*/ 83 h 21600"/>
                  <a:gd name="T76" fmla="*/ 16 w 21600"/>
                  <a:gd name="T77" fmla="*/ 87 h 21600"/>
                  <a:gd name="T78" fmla="*/ 11 w 21600"/>
                  <a:gd name="T79" fmla="*/ 87 h 21600"/>
                  <a:gd name="T80" fmla="*/ 4 w 21600"/>
                  <a:gd name="T81" fmla="*/ 83 h 21600"/>
                  <a:gd name="T82" fmla="*/ 0 w 21600"/>
                  <a:gd name="T83" fmla="*/ 80 h 21600"/>
                  <a:gd name="T84" fmla="*/ 4 w 21600"/>
                  <a:gd name="T85" fmla="*/ 68 h 21600"/>
                  <a:gd name="T86" fmla="*/ 4 w 21600"/>
                  <a:gd name="T87" fmla="*/ 59 h 21600"/>
                  <a:gd name="T88" fmla="*/ 4 w 21600"/>
                  <a:gd name="T89" fmla="*/ 52 h 21600"/>
                  <a:gd name="T90" fmla="*/ 11 w 21600"/>
                  <a:gd name="T91" fmla="*/ 43 h 21600"/>
                  <a:gd name="T92" fmla="*/ 11 w 21600"/>
                  <a:gd name="T93" fmla="*/ 38 h 21600"/>
                  <a:gd name="T94" fmla="*/ 13 w 21600"/>
                  <a:gd name="T95" fmla="*/ 33 h 21600"/>
                  <a:gd name="T96" fmla="*/ 19 w 21600"/>
                  <a:gd name="T97" fmla="*/ 27 h 21600"/>
                  <a:gd name="T98" fmla="*/ 19 w 21600"/>
                  <a:gd name="T99" fmla="*/ 21 h 21600"/>
                  <a:gd name="T100" fmla="*/ 20 w 21600"/>
                  <a:gd name="T101" fmla="*/ 17 h 21600"/>
                  <a:gd name="T102" fmla="*/ 20 w 21600"/>
                  <a:gd name="T103" fmla="*/ 15 h 21600"/>
                  <a:gd name="T104" fmla="*/ 29 w 21600"/>
                  <a:gd name="T105" fmla="*/ 9 h 21600"/>
                  <a:gd name="T106" fmla="*/ 39 w 21600"/>
                  <a:gd name="T107" fmla="*/ 8 h 21600"/>
                  <a:gd name="T108" fmla="*/ 44 w 21600"/>
                  <a:gd name="T109" fmla="*/ 3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8217" y="0"/>
                    </a:moveTo>
                    <a:lnTo>
                      <a:pt x="8452" y="0"/>
                    </a:lnTo>
                    <a:lnTo>
                      <a:pt x="8452" y="419"/>
                    </a:lnTo>
                    <a:lnTo>
                      <a:pt x="8922" y="419"/>
                    </a:lnTo>
                    <a:lnTo>
                      <a:pt x="9861" y="1258"/>
                    </a:lnTo>
                    <a:lnTo>
                      <a:pt x="10096" y="1258"/>
                    </a:lnTo>
                    <a:lnTo>
                      <a:pt x="10096" y="1468"/>
                    </a:lnTo>
                    <a:lnTo>
                      <a:pt x="10565" y="1468"/>
                    </a:lnTo>
                    <a:lnTo>
                      <a:pt x="10565" y="1887"/>
                    </a:lnTo>
                    <a:lnTo>
                      <a:pt x="12209" y="1887"/>
                    </a:lnTo>
                    <a:lnTo>
                      <a:pt x="12913" y="2726"/>
                    </a:lnTo>
                    <a:lnTo>
                      <a:pt x="12913" y="2936"/>
                    </a:lnTo>
                    <a:lnTo>
                      <a:pt x="13383" y="2936"/>
                    </a:lnTo>
                    <a:lnTo>
                      <a:pt x="13383" y="3775"/>
                    </a:lnTo>
                    <a:lnTo>
                      <a:pt x="15496" y="3775"/>
                    </a:lnTo>
                    <a:lnTo>
                      <a:pt x="15496" y="4194"/>
                    </a:lnTo>
                    <a:lnTo>
                      <a:pt x="16670" y="4194"/>
                    </a:lnTo>
                    <a:lnTo>
                      <a:pt x="17139" y="3775"/>
                    </a:lnTo>
                    <a:lnTo>
                      <a:pt x="18783" y="3775"/>
                    </a:lnTo>
                    <a:lnTo>
                      <a:pt x="18783" y="4194"/>
                    </a:lnTo>
                    <a:lnTo>
                      <a:pt x="19487" y="4194"/>
                    </a:lnTo>
                    <a:lnTo>
                      <a:pt x="19487" y="4404"/>
                    </a:lnTo>
                    <a:lnTo>
                      <a:pt x="20426" y="4404"/>
                    </a:lnTo>
                    <a:lnTo>
                      <a:pt x="20426" y="4823"/>
                    </a:lnTo>
                    <a:lnTo>
                      <a:pt x="20896" y="4823"/>
                    </a:lnTo>
                    <a:lnTo>
                      <a:pt x="20896" y="5243"/>
                    </a:lnTo>
                    <a:lnTo>
                      <a:pt x="19487" y="5243"/>
                    </a:lnTo>
                    <a:lnTo>
                      <a:pt x="19487" y="5662"/>
                    </a:lnTo>
                    <a:lnTo>
                      <a:pt x="20426" y="5662"/>
                    </a:lnTo>
                    <a:lnTo>
                      <a:pt x="20426" y="5872"/>
                    </a:lnTo>
                    <a:lnTo>
                      <a:pt x="20896" y="5872"/>
                    </a:lnTo>
                    <a:lnTo>
                      <a:pt x="20896" y="6711"/>
                    </a:lnTo>
                    <a:lnTo>
                      <a:pt x="21130" y="6711"/>
                    </a:lnTo>
                    <a:lnTo>
                      <a:pt x="21130" y="7340"/>
                    </a:lnTo>
                    <a:lnTo>
                      <a:pt x="21600" y="7759"/>
                    </a:lnTo>
                    <a:lnTo>
                      <a:pt x="21600" y="8179"/>
                    </a:lnTo>
                    <a:lnTo>
                      <a:pt x="21130" y="8179"/>
                    </a:lnTo>
                    <a:lnTo>
                      <a:pt x="21130" y="8598"/>
                    </a:lnTo>
                    <a:lnTo>
                      <a:pt x="20896" y="8598"/>
                    </a:lnTo>
                    <a:lnTo>
                      <a:pt x="20896" y="9647"/>
                    </a:lnTo>
                    <a:lnTo>
                      <a:pt x="20426" y="9647"/>
                    </a:lnTo>
                    <a:lnTo>
                      <a:pt x="20426" y="10066"/>
                    </a:lnTo>
                    <a:lnTo>
                      <a:pt x="19957" y="10066"/>
                    </a:lnTo>
                    <a:lnTo>
                      <a:pt x="19957" y="10276"/>
                    </a:lnTo>
                    <a:lnTo>
                      <a:pt x="19487" y="10276"/>
                    </a:lnTo>
                    <a:lnTo>
                      <a:pt x="19487" y="10695"/>
                    </a:lnTo>
                    <a:lnTo>
                      <a:pt x="17843" y="12163"/>
                    </a:lnTo>
                    <a:lnTo>
                      <a:pt x="17609" y="12163"/>
                    </a:lnTo>
                    <a:lnTo>
                      <a:pt x="17609" y="12583"/>
                    </a:lnTo>
                    <a:lnTo>
                      <a:pt x="17139" y="12583"/>
                    </a:lnTo>
                    <a:lnTo>
                      <a:pt x="17139" y="13002"/>
                    </a:lnTo>
                    <a:lnTo>
                      <a:pt x="16200" y="13631"/>
                    </a:lnTo>
                    <a:lnTo>
                      <a:pt x="15026" y="13631"/>
                    </a:lnTo>
                    <a:lnTo>
                      <a:pt x="15026" y="14050"/>
                    </a:lnTo>
                    <a:lnTo>
                      <a:pt x="14557" y="14050"/>
                    </a:lnTo>
                    <a:lnTo>
                      <a:pt x="14322" y="14470"/>
                    </a:lnTo>
                    <a:lnTo>
                      <a:pt x="12913" y="14470"/>
                    </a:lnTo>
                    <a:lnTo>
                      <a:pt x="12678" y="14680"/>
                    </a:lnTo>
                    <a:lnTo>
                      <a:pt x="11739" y="14680"/>
                    </a:lnTo>
                    <a:lnTo>
                      <a:pt x="11270" y="15099"/>
                    </a:lnTo>
                    <a:lnTo>
                      <a:pt x="11270" y="15518"/>
                    </a:lnTo>
                    <a:lnTo>
                      <a:pt x="11035" y="15518"/>
                    </a:lnTo>
                    <a:lnTo>
                      <a:pt x="10565" y="15938"/>
                    </a:lnTo>
                    <a:lnTo>
                      <a:pt x="10565" y="16567"/>
                    </a:lnTo>
                    <a:lnTo>
                      <a:pt x="9861" y="16567"/>
                    </a:lnTo>
                    <a:lnTo>
                      <a:pt x="9861" y="17616"/>
                    </a:lnTo>
                    <a:lnTo>
                      <a:pt x="9391" y="18035"/>
                    </a:lnTo>
                    <a:lnTo>
                      <a:pt x="9391" y="19083"/>
                    </a:lnTo>
                    <a:lnTo>
                      <a:pt x="8922" y="19083"/>
                    </a:lnTo>
                    <a:lnTo>
                      <a:pt x="8922" y="19922"/>
                    </a:lnTo>
                    <a:lnTo>
                      <a:pt x="8452" y="19922"/>
                    </a:lnTo>
                    <a:lnTo>
                      <a:pt x="8452" y="20132"/>
                    </a:lnTo>
                    <a:lnTo>
                      <a:pt x="8217" y="20132"/>
                    </a:lnTo>
                    <a:lnTo>
                      <a:pt x="8217" y="20551"/>
                    </a:lnTo>
                    <a:lnTo>
                      <a:pt x="7278" y="21390"/>
                    </a:lnTo>
                    <a:lnTo>
                      <a:pt x="7278" y="21600"/>
                    </a:lnTo>
                    <a:lnTo>
                      <a:pt x="6574" y="21600"/>
                    </a:lnTo>
                    <a:lnTo>
                      <a:pt x="6574" y="21390"/>
                    </a:lnTo>
                    <a:lnTo>
                      <a:pt x="6104" y="21390"/>
                    </a:lnTo>
                    <a:lnTo>
                      <a:pt x="6104" y="20971"/>
                    </a:lnTo>
                    <a:lnTo>
                      <a:pt x="5635" y="20971"/>
                    </a:lnTo>
                    <a:lnTo>
                      <a:pt x="5635" y="20551"/>
                    </a:lnTo>
                    <a:lnTo>
                      <a:pt x="5165" y="20132"/>
                    </a:lnTo>
                    <a:lnTo>
                      <a:pt x="5165" y="19922"/>
                    </a:lnTo>
                    <a:lnTo>
                      <a:pt x="3991" y="19922"/>
                    </a:lnTo>
                    <a:lnTo>
                      <a:pt x="3991" y="19503"/>
                    </a:lnTo>
                    <a:lnTo>
                      <a:pt x="3522" y="19503"/>
                    </a:lnTo>
                    <a:lnTo>
                      <a:pt x="3522" y="19083"/>
                    </a:lnTo>
                    <a:lnTo>
                      <a:pt x="3287" y="19083"/>
                    </a:lnTo>
                    <a:lnTo>
                      <a:pt x="2817" y="19503"/>
                    </a:lnTo>
                    <a:lnTo>
                      <a:pt x="2817" y="19922"/>
                    </a:lnTo>
                    <a:lnTo>
                      <a:pt x="1878" y="19922"/>
                    </a:lnTo>
                    <a:lnTo>
                      <a:pt x="1878" y="18664"/>
                    </a:lnTo>
                    <a:lnTo>
                      <a:pt x="1643" y="18664"/>
                    </a:lnTo>
                    <a:lnTo>
                      <a:pt x="1643" y="18454"/>
                    </a:lnTo>
                    <a:lnTo>
                      <a:pt x="2348" y="18454"/>
                    </a:lnTo>
                    <a:lnTo>
                      <a:pt x="2348" y="18035"/>
                    </a:lnTo>
                    <a:lnTo>
                      <a:pt x="3287" y="18035"/>
                    </a:lnTo>
                    <a:lnTo>
                      <a:pt x="3287" y="17616"/>
                    </a:lnTo>
                    <a:lnTo>
                      <a:pt x="2817" y="17616"/>
                    </a:lnTo>
                    <a:lnTo>
                      <a:pt x="2817" y="16986"/>
                    </a:lnTo>
                    <a:lnTo>
                      <a:pt x="2348" y="16986"/>
                    </a:lnTo>
                    <a:lnTo>
                      <a:pt x="2348" y="16148"/>
                    </a:lnTo>
                    <a:lnTo>
                      <a:pt x="3287" y="16148"/>
                    </a:lnTo>
                    <a:lnTo>
                      <a:pt x="3287" y="15938"/>
                    </a:lnTo>
                    <a:lnTo>
                      <a:pt x="3522" y="15938"/>
                    </a:lnTo>
                    <a:lnTo>
                      <a:pt x="3991" y="15518"/>
                    </a:lnTo>
                    <a:lnTo>
                      <a:pt x="3991" y="14680"/>
                    </a:lnTo>
                    <a:lnTo>
                      <a:pt x="4461" y="14470"/>
                    </a:lnTo>
                    <a:lnTo>
                      <a:pt x="4461" y="13002"/>
                    </a:lnTo>
                    <a:lnTo>
                      <a:pt x="3991" y="13002"/>
                    </a:lnTo>
                    <a:lnTo>
                      <a:pt x="3991" y="13631"/>
                    </a:lnTo>
                    <a:lnTo>
                      <a:pt x="3522" y="13631"/>
                    </a:lnTo>
                    <a:lnTo>
                      <a:pt x="3522" y="13002"/>
                    </a:lnTo>
                    <a:lnTo>
                      <a:pt x="3287" y="13002"/>
                    </a:lnTo>
                    <a:lnTo>
                      <a:pt x="3287" y="13631"/>
                    </a:lnTo>
                    <a:lnTo>
                      <a:pt x="2817" y="13631"/>
                    </a:lnTo>
                    <a:lnTo>
                      <a:pt x="2817" y="14050"/>
                    </a:lnTo>
                    <a:lnTo>
                      <a:pt x="1878" y="14050"/>
                    </a:lnTo>
                    <a:lnTo>
                      <a:pt x="1878" y="13631"/>
                    </a:lnTo>
                    <a:lnTo>
                      <a:pt x="1643" y="13212"/>
                    </a:lnTo>
                    <a:lnTo>
                      <a:pt x="1174" y="13212"/>
                    </a:lnTo>
                    <a:lnTo>
                      <a:pt x="704" y="13002"/>
                    </a:lnTo>
                    <a:lnTo>
                      <a:pt x="235" y="13002"/>
                    </a:lnTo>
                    <a:lnTo>
                      <a:pt x="235" y="12583"/>
                    </a:lnTo>
                    <a:lnTo>
                      <a:pt x="0" y="12583"/>
                    </a:lnTo>
                    <a:lnTo>
                      <a:pt x="0" y="12163"/>
                    </a:lnTo>
                    <a:lnTo>
                      <a:pt x="704" y="12163"/>
                    </a:lnTo>
                    <a:lnTo>
                      <a:pt x="704" y="10695"/>
                    </a:lnTo>
                    <a:lnTo>
                      <a:pt x="235" y="10276"/>
                    </a:lnTo>
                    <a:lnTo>
                      <a:pt x="704" y="10066"/>
                    </a:lnTo>
                    <a:lnTo>
                      <a:pt x="704" y="9227"/>
                    </a:lnTo>
                    <a:lnTo>
                      <a:pt x="235" y="9227"/>
                    </a:lnTo>
                    <a:lnTo>
                      <a:pt x="235" y="8179"/>
                    </a:lnTo>
                    <a:lnTo>
                      <a:pt x="704" y="8179"/>
                    </a:lnTo>
                    <a:lnTo>
                      <a:pt x="1643" y="7340"/>
                    </a:lnTo>
                    <a:lnTo>
                      <a:pt x="1878" y="7340"/>
                    </a:lnTo>
                    <a:lnTo>
                      <a:pt x="1878" y="6711"/>
                    </a:lnTo>
                    <a:lnTo>
                      <a:pt x="1643" y="6291"/>
                    </a:lnTo>
                    <a:lnTo>
                      <a:pt x="1643" y="5872"/>
                    </a:lnTo>
                    <a:lnTo>
                      <a:pt x="1878" y="5872"/>
                    </a:lnTo>
                    <a:lnTo>
                      <a:pt x="1878" y="5662"/>
                    </a:lnTo>
                    <a:lnTo>
                      <a:pt x="2348" y="5662"/>
                    </a:lnTo>
                    <a:lnTo>
                      <a:pt x="2348" y="5243"/>
                    </a:lnTo>
                    <a:lnTo>
                      <a:pt x="2817" y="5243"/>
                    </a:lnTo>
                    <a:lnTo>
                      <a:pt x="3287" y="4823"/>
                    </a:lnTo>
                    <a:lnTo>
                      <a:pt x="3287" y="4194"/>
                    </a:lnTo>
                    <a:lnTo>
                      <a:pt x="3522" y="4194"/>
                    </a:lnTo>
                    <a:lnTo>
                      <a:pt x="3522" y="3355"/>
                    </a:lnTo>
                    <a:lnTo>
                      <a:pt x="3287" y="3355"/>
                    </a:lnTo>
                    <a:lnTo>
                      <a:pt x="3287" y="2936"/>
                    </a:lnTo>
                    <a:lnTo>
                      <a:pt x="3522" y="2936"/>
                    </a:lnTo>
                    <a:lnTo>
                      <a:pt x="3522" y="2726"/>
                    </a:lnTo>
                    <a:lnTo>
                      <a:pt x="3287" y="2726"/>
                    </a:lnTo>
                    <a:lnTo>
                      <a:pt x="3287" y="2307"/>
                    </a:lnTo>
                    <a:lnTo>
                      <a:pt x="3522" y="2307"/>
                    </a:lnTo>
                    <a:lnTo>
                      <a:pt x="3522" y="1887"/>
                    </a:lnTo>
                    <a:lnTo>
                      <a:pt x="4930" y="1887"/>
                    </a:lnTo>
                    <a:lnTo>
                      <a:pt x="5165" y="1468"/>
                    </a:lnTo>
                    <a:lnTo>
                      <a:pt x="5635" y="1468"/>
                    </a:lnTo>
                    <a:lnTo>
                      <a:pt x="5635" y="1258"/>
                    </a:lnTo>
                    <a:lnTo>
                      <a:pt x="6809" y="1258"/>
                    </a:lnTo>
                    <a:lnTo>
                      <a:pt x="7278" y="839"/>
                    </a:lnTo>
                    <a:lnTo>
                      <a:pt x="7748" y="839"/>
                    </a:lnTo>
                    <a:lnTo>
                      <a:pt x="7748" y="419"/>
                    </a:lnTo>
                    <a:lnTo>
                      <a:pt x="8217" y="0"/>
                    </a:lnTo>
                    <a:close/>
                    <a:moveTo>
                      <a:pt x="821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3" name="AutoShape 13"/>
              <p:cNvSpPr>
                <a:spLocks/>
              </p:cNvSpPr>
              <p:nvPr/>
            </p:nvSpPr>
            <p:spPr bwMode="auto">
              <a:xfrm>
                <a:off x="4592286" y="3189141"/>
                <a:ext cx="204220" cy="293992"/>
              </a:xfrm>
              <a:custGeom>
                <a:avLst/>
                <a:gdLst>
                  <a:gd name="T0" fmla="*/ 12894 w 21600"/>
                  <a:gd name="T1" fmla="*/ 0 h 21600"/>
                  <a:gd name="T2" fmla="*/ 13114 w 21600"/>
                  <a:gd name="T3" fmla="*/ 890 h 21600"/>
                  <a:gd name="T4" fmla="*/ 12122 w 21600"/>
                  <a:gd name="T5" fmla="*/ 1699 h 21600"/>
                  <a:gd name="T6" fmla="*/ 11020 w 21600"/>
                  <a:gd name="T7" fmla="*/ 2427 h 21600"/>
                  <a:gd name="T8" fmla="*/ 10249 w 21600"/>
                  <a:gd name="T9" fmla="*/ 4288 h 21600"/>
                  <a:gd name="T10" fmla="*/ 11020 w 21600"/>
                  <a:gd name="T11" fmla="*/ 4449 h 21600"/>
                  <a:gd name="T12" fmla="*/ 11571 w 21600"/>
                  <a:gd name="T13" fmla="*/ 5420 h 21600"/>
                  <a:gd name="T14" fmla="*/ 11902 w 21600"/>
                  <a:gd name="T15" fmla="*/ 6796 h 21600"/>
                  <a:gd name="T16" fmla="*/ 12453 w 21600"/>
                  <a:gd name="T17" fmla="*/ 7200 h 21600"/>
                  <a:gd name="T18" fmla="*/ 15980 w 21600"/>
                  <a:gd name="T19" fmla="*/ 7524 h 21600"/>
                  <a:gd name="T20" fmla="*/ 16751 w 21600"/>
                  <a:gd name="T21" fmla="*/ 8252 h 21600"/>
                  <a:gd name="T22" fmla="*/ 20057 w 21600"/>
                  <a:gd name="T23" fmla="*/ 8090 h 21600"/>
                  <a:gd name="T24" fmla="*/ 20167 w 21600"/>
                  <a:gd name="T25" fmla="*/ 8818 h 21600"/>
                  <a:gd name="T26" fmla="*/ 19616 w 21600"/>
                  <a:gd name="T27" fmla="*/ 10517 h 21600"/>
                  <a:gd name="T28" fmla="*/ 20388 w 21600"/>
                  <a:gd name="T29" fmla="*/ 11488 h 21600"/>
                  <a:gd name="T30" fmla="*/ 20388 w 21600"/>
                  <a:gd name="T31" fmla="*/ 12054 h 21600"/>
                  <a:gd name="T32" fmla="*/ 20167 w 21600"/>
                  <a:gd name="T33" fmla="*/ 12782 h 21600"/>
                  <a:gd name="T34" fmla="*/ 21159 w 21600"/>
                  <a:gd name="T35" fmla="*/ 13591 h 21600"/>
                  <a:gd name="T36" fmla="*/ 20388 w 21600"/>
                  <a:gd name="T37" fmla="*/ 13753 h 21600"/>
                  <a:gd name="T38" fmla="*/ 19286 w 21600"/>
                  <a:gd name="T39" fmla="*/ 13753 h 21600"/>
                  <a:gd name="T40" fmla="*/ 16200 w 21600"/>
                  <a:gd name="T41" fmla="*/ 13996 h 21600"/>
                  <a:gd name="T42" fmla="*/ 16310 w 21600"/>
                  <a:gd name="T43" fmla="*/ 14562 h 21600"/>
                  <a:gd name="T44" fmla="*/ 17082 w 21600"/>
                  <a:gd name="T45" fmla="*/ 14885 h 21600"/>
                  <a:gd name="T46" fmla="*/ 17082 w 21600"/>
                  <a:gd name="T47" fmla="*/ 15452 h 21600"/>
                  <a:gd name="T48" fmla="*/ 15759 w 21600"/>
                  <a:gd name="T49" fmla="*/ 16584 h 21600"/>
                  <a:gd name="T50" fmla="*/ 16751 w 21600"/>
                  <a:gd name="T51" fmla="*/ 17151 h 21600"/>
                  <a:gd name="T52" fmla="*/ 16531 w 21600"/>
                  <a:gd name="T53" fmla="*/ 20225 h 21600"/>
                  <a:gd name="T54" fmla="*/ 15759 w 21600"/>
                  <a:gd name="T55" fmla="*/ 21600 h 21600"/>
                  <a:gd name="T56" fmla="*/ 14988 w 21600"/>
                  <a:gd name="T57" fmla="*/ 20953 h 21600"/>
                  <a:gd name="T58" fmla="*/ 15539 w 21600"/>
                  <a:gd name="T59" fmla="*/ 20063 h 21600"/>
                  <a:gd name="T60" fmla="*/ 15539 w 21600"/>
                  <a:gd name="T61" fmla="*/ 19497 h 21600"/>
                  <a:gd name="T62" fmla="*/ 13224 w 21600"/>
                  <a:gd name="T63" fmla="*/ 19254 h 21600"/>
                  <a:gd name="T64" fmla="*/ 11571 w 21600"/>
                  <a:gd name="T65" fmla="*/ 19497 h 21600"/>
                  <a:gd name="T66" fmla="*/ 9808 w 21600"/>
                  <a:gd name="T67" fmla="*/ 18688 h 21600"/>
                  <a:gd name="T68" fmla="*/ 8265 w 21600"/>
                  <a:gd name="T69" fmla="*/ 17393 h 21600"/>
                  <a:gd name="T70" fmla="*/ 7163 w 21600"/>
                  <a:gd name="T71" fmla="*/ 16261 h 21600"/>
                  <a:gd name="T72" fmla="*/ 5731 w 21600"/>
                  <a:gd name="T73" fmla="*/ 16099 h 21600"/>
                  <a:gd name="T74" fmla="*/ 4849 w 21600"/>
                  <a:gd name="T75" fmla="*/ 15856 h 21600"/>
                  <a:gd name="T76" fmla="*/ 2645 w 21600"/>
                  <a:gd name="T77" fmla="*/ 15533 h 21600"/>
                  <a:gd name="T78" fmla="*/ 1322 w 21600"/>
                  <a:gd name="T79" fmla="*/ 14885 h 21600"/>
                  <a:gd name="T80" fmla="*/ 0 w 21600"/>
                  <a:gd name="T81" fmla="*/ 14319 h 21600"/>
                  <a:gd name="T82" fmla="*/ 551 w 21600"/>
                  <a:gd name="T83" fmla="*/ 13348 h 21600"/>
                  <a:gd name="T84" fmla="*/ 2094 w 21600"/>
                  <a:gd name="T85" fmla="*/ 12782 h 21600"/>
                  <a:gd name="T86" fmla="*/ 2865 w 21600"/>
                  <a:gd name="T87" fmla="*/ 11892 h 21600"/>
                  <a:gd name="T88" fmla="*/ 2645 w 21600"/>
                  <a:gd name="T89" fmla="*/ 11083 h 21600"/>
                  <a:gd name="T90" fmla="*/ 3086 w 21600"/>
                  <a:gd name="T91" fmla="*/ 9951 h 21600"/>
                  <a:gd name="T92" fmla="*/ 3086 w 21600"/>
                  <a:gd name="T93" fmla="*/ 8899 h 21600"/>
                  <a:gd name="T94" fmla="*/ 2865 w 21600"/>
                  <a:gd name="T95" fmla="*/ 7685 h 21600"/>
                  <a:gd name="T96" fmla="*/ 2094 w 21600"/>
                  <a:gd name="T97" fmla="*/ 6796 h 21600"/>
                  <a:gd name="T98" fmla="*/ 2645 w 21600"/>
                  <a:gd name="T99" fmla="*/ 6391 h 21600"/>
                  <a:gd name="T100" fmla="*/ 3086 w 21600"/>
                  <a:gd name="T101" fmla="*/ 5582 h 21600"/>
                  <a:gd name="T102" fmla="*/ 3306 w 21600"/>
                  <a:gd name="T103" fmla="*/ 5420 h 21600"/>
                  <a:gd name="T104" fmla="*/ 3637 w 21600"/>
                  <a:gd name="T105" fmla="*/ 5258 h 21600"/>
                  <a:gd name="T106" fmla="*/ 4849 w 21600"/>
                  <a:gd name="T107" fmla="*/ 4530 h 21600"/>
                  <a:gd name="T108" fmla="*/ 5951 w 21600"/>
                  <a:gd name="T109" fmla="*/ 2751 h 21600"/>
                  <a:gd name="T110" fmla="*/ 7714 w 21600"/>
                  <a:gd name="T111" fmla="*/ 1861 h 21600"/>
                  <a:gd name="T112" fmla="*/ 8486 w 21600"/>
                  <a:gd name="T113" fmla="*/ 1699 h 21600"/>
                  <a:gd name="T114" fmla="*/ 11571 w 21600"/>
                  <a:gd name="T115" fmla="*/ 890 h 21600"/>
                  <a:gd name="T116" fmla="*/ 12343 w 21600"/>
                  <a:gd name="T117" fmla="*/ 32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21159" y="14319"/>
                    </a:moveTo>
                    <a:lnTo>
                      <a:pt x="21380" y="14319"/>
                    </a:lnTo>
                    <a:lnTo>
                      <a:pt x="21380" y="14562"/>
                    </a:lnTo>
                    <a:lnTo>
                      <a:pt x="21600" y="14724"/>
                    </a:lnTo>
                    <a:lnTo>
                      <a:pt x="21159" y="14724"/>
                    </a:lnTo>
                    <a:lnTo>
                      <a:pt x="21159" y="14319"/>
                    </a:lnTo>
                    <a:close/>
                    <a:moveTo>
                      <a:pt x="12894" y="0"/>
                    </a:moveTo>
                    <a:lnTo>
                      <a:pt x="13224" y="0"/>
                    </a:lnTo>
                    <a:lnTo>
                      <a:pt x="13665" y="324"/>
                    </a:lnTo>
                    <a:lnTo>
                      <a:pt x="13886" y="324"/>
                    </a:lnTo>
                    <a:lnTo>
                      <a:pt x="13886" y="728"/>
                    </a:lnTo>
                    <a:lnTo>
                      <a:pt x="13665" y="728"/>
                    </a:lnTo>
                    <a:lnTo>
                      <a:pt x="13445" y="890"/>
                    </a:lnTo>
                    <a:lnTo>
                      <a:pt x="13114" y="890"/>
                    </a:lnTo>
                    <a:lnTo>
                      <a:pt x="12894" y="1052"/>
                    </a:lnTo>
                    <a:lnTo>
                      <a:pt x="12453" y="1052"/>
                    </a:lnTo>
                    <a:lnTo>
                      <a:pt x="12453" y="1133"/>
                    </a:lnTo>
                    <a:lnTo>
                      <a:pt x="12343" y="1133"/>
                    </a:lnTo>
                    <a:lnTo>
                      <a:pt x="12343" y="1294"/>
                    </a:lnTo>
                    <a:lnTo>
                      <a:pt x="12122" y="1456"/>
                    </a:lnTo>
                    <a:lnTo>
                      <a:pt x="12122" y="1699"/>
                    </a:lnTo>
                    <a:lnTo>
                      <a:pt x="11902" y="1699"/>
                    </a:lnTo>
                    <a:lnTo>
                      <a:pt x="11902" y="1861"/>
                    </a:lnTo>
                    <a:lnTo>
                      <a:pt x="11351" y="1861"/>
                    </a:lnTo>
                    <a:lnTo>
                      <a:pt x="11351" y="2184"/>
                    </a:lnTo>
                    <a:lnTo>
                      <a:pt x="11131" y="2184"/>
                    </a:lnTo>
                    <a:lnTo>
                      <a:pt x="11131" y="2427"/>
                    </a:lnTo>
                    <a:lnTo>
                      <a:pt x="11020" y="2427"/>
                    </a:lnTo>
                    <a:lnTo>
                      <a:pt x="11020" y="2589"/>
                    </a:lnTo>
                    <a:lnTo>
                      <a:pt x="10800" y="2751"/>
                    </a:lnTo>
                    <a:lnTo>
                      <a:pt x="10800" y="3560"/>
                    </a:lnTo>
                    <a:lnTo>
                      <a:pt x="10359" y="3883"/>
                    </a:lnTo>
                    <a:lnTo>
                      <a:pt x="10359" y="3964"/>
                    </a:lnTo>
                    <a:lnTo>
                      <a:pt x="10249" y="3964"/>
                    </a:lnTo>
                    <a:lnTo>
                      <a:pt x="10249" y="4288"/>
                    </a:lnTo>
                    <a:lnTo>
                      <a:pt x="10029" y="4288"/>
                    </a:lnTo>
                    <a:lnTo>
                      <a:pt x="10029" y="4449"/>
                    </a:lnTo>
                    <a:lnTo>
                      <a:pt x="10249" y="4449"/>
                    </a:lnTo>
                    <a:lnTo>
                      <a:pt x="10249" y="4288"/>
                    </a:lnTo>
                    <a:lnTo>
                      <a:pt x="10800" y="4288"/>
                    </a:lnTo>
                    <a:lnTo>
                      <a:pt x="10800" y="4449"/>
                    </a:lnTo>
                    <a:lnTo>
                      <a:pt x="11020" y="4449"/>
                    </a:lnTo>
                    <a:lnTo>
                      <a:pt x="11020" y="4530"/>
                    </a:lnTo>
                    <a:lnTo>
                      <a:pt x="11131" y="4530"/>
                    </a:lnTo>
                    <a:lnTo>
                      <a:pt x="11131" y="4692"/>
                    </a:lnTo>
                    <a:lnTo>
                      <a:pt x="11351" y="4854"/>
                    </a:lnTo>
                    <a:lnTo>
                      <a:pt x="11351" y="5097"/>
                    </a:lnTo>
                    <a:lnTo>
                      <a:pt x="11571" y="5097"/>
                    </a:lnTo>
                    <a:lnTo>
                      <a:pt x="11571" y="5420"/>
                    </a:lnTo>
                    <a:lnTo>
                      <a:pt x="11792" y="5420"/>
                    </a:lnTo>
                    <a:lnTo>
                      <a:pt x="11792" y="5987"/>
                    </a:lnTo>
                    <a:lnTo>
                      <a:pt x="11571" y="5987"/>
                    </a:lnTo>
                    <a:lnTo>
                      <a:pt x="11571" y="6553"/>
                    </a:lnTo>
                    <a:lnTo>
                      <a:pt x="11792" y="6634"/>
                    </a:lnTo>
                    <a:lnTo>
                      <a:pt x="11792" y="6796"/>
                    </a:lnTo>
                    <a:lnTo>
                      <a:pt x="11902" y="6796"/>
                    </a:lnTo>
                    <a:lnTo>
                      <a:pt x="11902" y="6634"/>
                    </a:lnTo>
                    <a:lnTo>
                      <a:pt x="12122" y="6634"/>
                    </a:lnTo>
                    <a:lnTo>
                      <a:pt x="12122" y="6957"/>
                    </a:lnTo>
                    <a:lnTo>
                      <a:pt x="12343" y="6957"/>
                    </a:lnTo>
                    <a:lnTo>
                      <a:pt x="12343" y="7119"/>
                    </a:lnTo>
                    <a:lnTo>
                      <a:pt x="12453" y="7119"/>
                    </a:lnTo>
                    <a:lnTo>
                      <a:pt x="12453" y="7200"/>
                    </a:lnTo>
                    <a:lnTo>
                      <a:pt x="14216" y="7200"/>
                    </a:lnTo>
                    <a:lnTo>
                      <a:pt x="14437" y="7119"/>
                    </a:lnTo>
                    <a:lnTo>
                      <a:pt x="15208" y="7119"/>
                    </a:lnTo>
                    <a:lnTo>
                      <a:pt x="15208" y="7200"/>
                    </a:lnTo>
                    <a:lnTo>
                      <a:pt x="15759" y="7200"/>
                    </a:lnTo>
                    <a:lnTo>
                      <a:pt x="15980" y="7362"/>
                    </a:lnTo>
                    <a:lnTo>
                      <a:pt x="15980" y="7524"/>
                    </a:lnTo>
                    <a:lnTo>
                      <a:pt x="16200" y="7685"/>
                    </a:lnTo>
                    <a:lnTo>
                      <a:pt x="16310" y="7685"/>
                    </a:lnTo>
                    <a:lnTo>
                      <a:pt x="16310" y="7766"/>
                    </a:lnTo>
                    <a:lnTo>
                      <a:pt x="16531" y="7928"/>
                    </a:lnTo>
                    <a:lnTo>
                      <a:pt x="16531" y="8090"/>
                    </a:lnTo>
                    <a:lnTo>
                      <a:pt x="16751" y="8090"/>
                    </a:lnTo>
                    <a:lnTo>
                      <a:pt x="16751" y="8252"/>
                    </a:lnTo>
                    <a:lnTo>
                      <a:pt x="16971" y="8252"/>
                    </a:lnTo>
                    <a:lnTo>
                      <a:pt x="16971" y="8333"/>
                    </a:lnTo>
                    <a:lnTo>
                      <a:pt x="17743" y="8333"/>
                    </a:lnTo>
                    <a:lnTo>
                      <a:pt x="17853" y="8252"/>
                    </a:lnTo>
                    <a:lnTo>
                      <a:pt x="19286" y="8252"/>
                    </a:lnTo>
                    <a:lnTo>
                      <a:pt x="19286" y="8090"/>
                    </a:lnTo>
                    <a:lnTo>
                      <a:pt x="20057" y="8090"/>
                    </a:lnTo>
                    <a:lnTo>
                      <a:pt x="20057" y="8252"/>
                    </a:lnTo>
                    <a:lnTo>
                      <a:pt x="20388" y="8252"/>
                    </a:lnTo>
                    <a:lnTo>
                      <a:pt x="20388" y="8333"/>
                    </a:lnTo>
                    <a:lnTo>
                      <a:pt x="20608" y="8333"/>
                    </a:lnTo>
                    <a:lnTo>
                      <a:pt x="20388" y="8494"/>
                    </a:lnTo>
                    <a:lnTo>
                      <a:pt x="20388" y="8818"/>
                    </a:lnTo>
                    <a:lnTo>
                      <a:pt x="20167" y="8818"/>
                    </a:lnTo>
                    <a:lnTo>
                      <a:pt x="20167" y="8899"/>
                    </a:lnTo>
                    <a:lnTo>
                      <a:pt x="20057" y="9061"/>
                    </a:lnTo>
                    <a:lnTo>
                      <a:pt x="20057" y="9222"/>
                    </a:lnTo>
                    <a:lnTo>
                      <a:pt x="19837" y="9222"/>
                    </a:lnTo>
                    <a:lnTo>
                      <a:pt x="19837" y="10193"/>
                    </a:lnTo>
                    <a:lnTo>
                      <a:pt x="19616" y="10355"/>
                    </a:lnTo>
                    <a:lnTo>
                      <a:pt x="19616" y="10517"/>
                    </a:lnTo>
                    <a:lnTo>
                      <a:pt x="19837" y="10517"/>
                    </a:lnTo>
                    <a:lnTo>
                      <a:pt x="19837" y="10921"/>
                    </a:lnTo>
                    <a:lnTo>
                      <a:pt x="20057" y="10921"/>
                    </a:lnTo>
                    <a:lnTo>
                      <a:pt x="20057" y="11326"/>
                    </a:lnTo>
                    <a:lnTo>
                      <a:pt x="20167" y="11326"/>
                    </a:lnTo>
                    <a:lnTo>
                      <a:pt x="20167" y="11488"/>
                    </a:lnTo>
                    <a:lnTo>
                      <a:pt x="20388" y="11488"/>
                    </a:lnTo>
                    <a:lnTo>
                      <a:pt x="20388" y="11649"/>
                    </a:lnTo>
                    <a:lnTo>
                      <a:pt x="20608" y="11649"/>
                    </a:lnTo>
                    <a:lnTo>
                      <a:pt x="20608" y="11730"/>
                    </a:lnTo>
                    <a:lnTo>
                      <a:pt x="20829" y="11730"/>
                    </a:lnTo>
                    <a:lnTo>
                      <a:pt x="20829" y="11892"/>
                    </a:lnTo>
                    <a:lnTo>
                      <a:pt x="20608" y="12054"/>
                    </a:lnTo>
                    <a:lnTo>
                      <a:pt x="20388" y="12054"/>
                    </a:lnTo>
                    <a:lnTo>
                      <a:pt x="20388" y="12216"/>
                    </a:lnTo>
                    <a:lnTo>
                      <a:pt x="20167" y="12297"/>
                    </a:lnTo>
                    <a:lnTo>
                      <a:pt x="20057" y="12297"/>
                    </a:lnTo>
                    <a:lnTo>
                      <a:pt x="20057" y="12458"/>
                    </a:lnTo>
                    <a:lnTo>
                      <a:pt x="19837" y="12458"/>
                    </a:lnTo>
                    <a:lnTo>
                      <a:pt x="19837" y="12782"/>
                    </a:lnTo>
                    <a:lnTo>
                      <a:pt x="20167" y="12782"/>
                    </a:lnTo>
                    <a:lnTo>
                      <a:pt x="20608" y="13025"/>
                    </a:lnTo>
                    <a:lnTo>
                      <a:pt x="20608" y="13187"/>
                    </a:lnTo>
                    <a:lnTo>
                      <a:pt x="20829" y="13187"/>
                    </a:lnTo>
                    <a:lnTo>
                      <a:pt x="20829" y="13348"/>
                    </a:lnTo>
                    <a:lnTo>
                      <a:pt x="20939" y="13429"/>
                    </a:lnTo>
                    <a:lnTo>
                      <a:pt x="20939" y="13591"/>
                    </a:lnTo>
                    <a:lnTo>
                      <a:pt x="21159" y="13591"/>
                    </a:lnTo>
                    <a:lnTo>
                      <a:pt x="21159" y="14319"/>
                    </a:lnTo>
                    <a:lnTo>
                      <a:pt x="20939" y="14157"/>
                    </a:lnTo>
                    <a:lnTo>
                      <a:pt x="20939" y="13834"/>
                    </a:lnTo>
                    <a:lnTo>
                      <a:pt x="20829" y="13834"/>
                    </a:lnTo>
                    <a:lnTo>
                      <a:pt x="20829" y="13591"/>
                    </a:lnTo>
                    <a:lnTo>
                      <a:pt x="20388" y="13591"/>
                    </a:lnTo>
                    <a:lnTo>
                      <a:pt x="20388" y="13753"/>
                    </a:lnTo>
                    <a:lnTo>
                      <a:pt x="20057" y="13753"/>
                    </a:lnTo>
                    <a:lnTo>
                      <a:pt x="20057" y="13834"/>
                    </a:lnTo>
                    <a:lnTo>
                      <a:pt x="19837" y="13996"/>
                    </a:lnTo>
                    <a:lnTo>
                      <a:pt x="19396" y="13996"/>
                    </a:lnTo>
                    <a:lnTo>
                      <a:pt x="19396" y="13834"/>
                    </a:lnTo>
                    <a:lnTo>
                      <a:pt x="19286" y="13834"/>
                    </a:lnTo>
                    <a:lnTo>
                      <a:pt x="19286" y="13753"/>
                    </a:lnTo>
                    <a:lnTo>
                      <a:pt x="19065" y="13753"/>
                    </a:lnTo>
                    <a:lnTo>
                      <a:pt x="19065" y="13996"/>
                    </a:lnTo>
                    <a:lnTo>
                      <a:pt x="16751" y="13996"/>
                    </a:lnTo>
                    <a:lnTo>
                      <a:pt x="16531" y="14157"/>
                    </a:lnTo>
                    <a:lnTo>
                      <a:pt x="16310" y="14157"/>
                    </a:lnTo>
                    <a:lnTo>
                      <a:pt x="16310" y="13996"/>
                    </a:lnTo>
                    <a:lnTo>
                      <a:pt x="16200" y="13996"/>
                    </a:lnTo>
                    <a:lnTo>
                      <a:pt x="16200" y="14157"/>
                    </a:lnTo>
                    <a:lnTo>
                      <a:pt x="16310" y="14157"/>
                    </a:lnTo>
                    <a:lnTo>
                      <a:pt x="16310" y="14319"/>
                    </a:lnTo>
                    <a:lnTo>
                      <a:pt x="16200" y="14319"/>
                    </a:lnTo>
                    <a:lnTo>
                      <a:pt x="16200" y="14400"/>
                    </a:lnTo>
                    <a:lnTo>
                      <a:pt x="16310" y="14400"/>
                    </a:lnTo>
                    <a:lnTo>
                      <a:pt x="16310" y="14562"/>
                    </a:lnTo>
                    <a:lnTo>
                      <a:pt x="16200" y="14724"/>
                    </a:lnTo>
                    <a:lnTo>
                      <a:pt x="16200" y="14885"/>
                    </a:lnTo>
                    <a:lnTo>
                      <a:pt x="16310" y="14966"/>
                    </a:lnTo>
                    <a:lnTo>
                      <a:pt x="16531" y="14885"/>
                    </a:lnTo>
                    <a:lnTo>
                      <a:pt x="16751" y="14966"/>
                    </a:lnTo>
                    <a:lnTo>
                      <a:pt x="17082" y="14966"/>
                    </a:lnTo>
                    <a:lnTo>
                      <a:pt x="17082" y="14885"/>
                    </a:lnTo>
                    <a:lnTo>
                      <a:pt x="17302" y="14966"/>
                    </a:lnTo>
                    <a:lnTo>
                      <a:pt x="17302" y="15128"/>
                    </a:lnTo>
                    <a:lnTo>
                      <a:pt x="17522" y="15290"/>
                    </a:lnTo>
                    <a:lnTo>
                      <a:pt x="17522" y="15533"/>
                    </a:lnTo>
                    <a:lnTo>
                      <a:pt x="17302" y="15533"/>
                    </a:lnTo>
                    <a:lnTo>
                      <a:pt x="17302" y="15452"/>
                    </a:lnTo>
                    <a:lnTo>
                      <a:pt x="17082" y="15452"/>
                    </a:lnTo>
                    <a:lnTo>
                      <a:pt x="16971" y="15290"/>
                    </a:lnTo>
                    <a:lnTo>
                      <a:pt x="16751" y="15290"/>
                    </a:lnTo>
                    <a:lnTo>
                      <a:pt x="16751" y="15452"/>
                    </a:lnTo>
                    <a:lnTo>
                      <a:pt x="16200" y="15452"/>
                    </a:lnTo>
                    <a:lnTo>
                      <a:pt x="16200" y="15533"/>
                    </a:lnTo>
                    <a:lnTo>
                      <a:pt x="15759" y="15533"/>
                    </a:lnTo>
                    <a:lnTo>
                      <a:pt x="15759" y="16584"/>
                    </a:lnTo>
                    <a:lnTo>
                      <a:pt x="15980" y="16584"/>
                    </a:lnTo>
                    <a:lnTo>
                      <a:pt x="15980" y="16665"/>
                    </a:lnTo>
                    <a:lnTo>
                      <a:pt x="16200" y="16665"/>
                    </a:lnTo>
                    <a:lnTo>
                      <a:pt x="16310" y="16827"/>
                    </a:lnTo>
                    <a:lnTo>
                      <a:pt x="16531" y="16827"/>
                    </a:lnTo>
                    <a:lnTo>
                      <a:pt x="16531" y="17151"/>
                    </a:lnTo>
                    <a:lnTo>
                      <a:pt x="16751" y="17151"/>
                    </a:lnTo>
                    <a:lnTo>
                      <a:pt x="16751" y="17555"/>
                    </a:lnTo>
                    <a:lnTo>
                      <a:pt x="16971" y="17717"/>
                    </a:lnTo>
                    <a:lnTo>
                      <a:pt x="16971" y="18283"/>
                    </a:lnTo>
                    <a:lnTo>
                      <a:pt x="16751" y="18283"/>
                    </a:lnTo>
                    <a:lnTo>
                      <a:pt x="16751" y="19416"/>
                    </a:lnTo>
                    <a:lnTo>
                      <a:pt x="16531" y="19416"/>
                    </a:lnTo>
                    <a:lnTo>
                      <a:pt x="16531" y="20225"/>
                    </a:lnTo>
                    <a:lnTo>
                      <a:pt x="16310" y="20387"/>
                    </a:lnTo>
                    <a:lnTo>
                      <a:pt x="16310" y="20953"/>
                    </a:lnTo>
                    <a:lnTo>
                      <a:pt x="16200" y="20953"/>
                    </a:lnTo>
                    <a:lnTo>
                      <a:pt x="16200" y="21519"/>
                    </a:lnTo>
                    <a:lnTo>
                      <a:pt x="15980" y="21519"/>
                    </a:lnTo>
                    <a:lnTo>
                      <a:pt x="15980" y="21600"/>
                    </a:lnTo>
                    <a:lnTo>
                      <a:pt x="15759" y="21600"/>
                    </a:lnTo>
                    <a:lnTo>
                      <a:pt x="15759" y="21519"/>
                    </a:lnTo>
                    <a:lnTo>
                      <a:pt x="15539" y="21519"/>
                    </a:lnTo>
                    <a:lnTo>
                      <a:pt x="15539" y="21357"/>
                    </a:lnTo>
                    <a:lnTo>
                      <a:pt x="15429" y="21196"/>
                    </a:lnTo>
                    <a:lnTo>
                      <a:pt x="14767" y="21196"/>
                    </a:lnTo>
                    <a:lnTo>
                      <a:pt x="14767" y="20953"/>
                    </a:lnTo>
                    <a:lnTo>
                      <a:pt x="14988" y="20953"/>
                    </a:lnTo>
                    <a:lnTo>
                      <a:pt x="14988" y="20629"/>
                    </a:lnTo>
                    <a:lnTo>
                      <a:pt x="15208" y="20629"/>
                    </a:lnTo>
                    <a:lnTo>
                      <a:pt x="15208" y="20548"/>
                    </a:lnTo>
                    <a:lnTo>
                      <a:pt x="15429" y="20548"/>
                    </a:lnTo>
                    <a:lnTo>
                      <a:pt x="15429" y="20225"/>
                    </a:lnTo>
                    <a:lnTo>
                      <a:pt x="15539" y="20225"/>
                    </a:lnTo>
                    <a:lnTo>
                      <a:pt x="15539" y="20063"/>
                    </a:lnTo>
                    <a:lnTo>
                      <a:pt x="15759" y="20063"/>
                    </a:lnTo>
                    <a:lnTo>
                      <a:pt x="15759" y="19982"/>
                    </a:lnTo>
                    <a:lnTo>
                      <a:pt x="15980" y="19982"/>
                    </a:lnTo>
                    <a:lnTo>
                      <a:pt x="15980" y="19820"/>
                    </a:lnTo>
                    <a:lnTo>
                      <a:pt x="15759" y="19658"/>
                    </a:lnTo>
                    <a:lnTo>
                      <a:pt x="15539" y="19658"/>
                    </a:lnTo>
                    <a:lnTo>
                      <a:pt x="15539" y="19497"/>
                    </a:lnTo>
                    <a:lnTo>
                      <a:pt x="14988" y="19497"/>
                    </a:lnTo>
                    <a:lnTo>
                      <a:pt x="14767" y="19416"/>
                    </a:lnTo>
                    <a:lnTo>
                      <a:pt x="14767" y="19254"/>
                    </a:lnTo>
                    <a:lnTo>
                      <a:pt x="14216" y="19254"/>
                    </a:lnTo>
                    <a:lnTo>
                      <a:pt x="14216" y="19416"/>
                    </a:lnTo>
                    <a:lnTo>
                      <a:pt x="13445" y="19416"/>
                    </a:lnTo>
                    <a:lnTo>
                      <a:pt x="13224" y="19254"/>
                    </a:lnTo>
                    <a:lnTo>
                      <a:pt x="13114" y="19254"/>
                    </a:lnTo>
                    <a:lnTo>
                      <a:pt x="12894" y="19092"/>
                    </a:lnTo>
                    <a:lnTo>
                      <a:pt x="12673" y="19254"/>
                    </a:lnTo>
                    <a:lnTo>
                      <a:pt x="12673" y="19416"/>
                    </a:lnTo>
                    <a:lnTo>
                      <a:pt x="12122" y="19416"/>
                    </a:lnTo>
                    <a:lnTo>
                      <a:pt x="12122" y="19497"/>
                    </a:lnTo>
                    <a:lnTo>
                      <a:pt x="11571" y="19497"/>
                    </a:lnTo>
                    <a:lnTo>
                      <a:pt x="11571" y="19416"/>
                    </a:lnTo>
                    <a:lnTo>
                      <a:pt x="11351" y="19416"/>
                    </a:lnTo>
                    <a:lnTo>
                      <a:pt x="11351" y="19497"/>
                    </a:lnTo>
                    <a:lnTo>
                      <a:pt x="10800" y="19497"/>
                    </a:lnTo>
                    <a:lnTo>
                      <a:pt x="10580" y="19416"/>
                    </a:lnTo>
                    <a:lnTo>
                      <a:pt x="10580" y="18688"/>
                    </a:lnTo>
                    <a:lnTo>
                      <a:pt x="9808" y="18688"/>
                    </a:lnTo>
                    <a:lnTo>
                      <a:pt x="9808" y="18283"/>
                    </a:lnTo>
                    <a:lnTo>
                      <a:pt x="9478" y="17960"/>
                    </a:lnTo>
                    <a:lnTo>
                      <a:pt x="9257" y="17960"/>
                    </a:lnTo>
                    <a:lnTo>
                      <a:pt x="9037" y="17798"/>
                    </a:lnTo>
                    <a:lnTo>
                      <a:pt x="9037" y="17717"/>
                    </a:lnTo>
                    <a:lnTo>
                      <a:pt x="8706" y="17717"/>
                    </a:lnTo>
                    <a:lnTo>
                      <a:pt x="8265" y="17393"/>
                    </a:lnTo>
                    <a:lnTo>
                      <a:pt x="8265" y="16989"/>
                    </a:lnTo>
                    <a:lnTo>
                      <a:pt x="7935" y="16989"/>
                    </a:lnTo>
                    <a:lnTo>
                      <a:pt x="7935" y="16827"/>
                    </a:lnTo>
                    <a:lnTo>
                      <a:pt x="7494" y="16584"/>
                    </a:lnTo>
                    <a:lnTo>
                      <a:pt x="7273" y="16584"/>
                    </a:lnTo>
                    <a:lnTo>
                      <a:pt x="7273" y="16422"/>
                    </a:lnTo>
                    <a:lnTo>
                      <a:pt x="7163" y="16261"/>
                    </a:lnTo>
                    <a:lnTo>
                      <a:pt x="6502" y="16261"/>
                    </a:lnTo>
                    <a:lnTo>
                      <a:pt x="6502" y="16422"/>
                    </a:lnTo>
                    <a:lnTo>
                      <a:pt x="6392" y="16422"/>
                    </a:lnTo>
                    <a:lnTo>
                      <a:pt x="6392" y="16261"/>
                    </a:lnTo>
                    <a:lnTo>
                      <a:pt x="6171" y="16261"/>
                    </a:lnTo>
                    <a:lnTo>
                      <a:pt x="6171" y="16099"/>
                    </a:lnTo>
                    <a:lnTo>
                      <a:pt x="5731" y="16099"/>
                    </a:lnTo>
                    <a:lnTo>
                      <a:pt x="5731" y="16018"/>
                    </a:lnTo>
                    <a:lnTo>
                      <a:pt x="5400" y="16018"/>
                    </a:lnTo>
                    <a:lnTo>
                      <a:pt x="5400" y="15856"/>
                    </a:lnTo>
                    <a:lnTo>
                      <a:pt x="5180" y="15856"/>
                    </a:lnTo>
                    <a:lnTo>
                      <a:pt x="5180" y="15694"/>
                    </a:lnTo>
                    <a:lnTo>
                      <a:pt x="4959" y="15694"/>
                    </a:lnTo>
                    <a:lnTo>
                      <a:pt x="4849" y="15856"/>
                    </a:lnTo>
                    <a:lnTo>
                      <a:pt x="4408" y="15856"/>
                    </a:lnTo>
                    <a:lnTo>
                      <a:pt x="4408" y="16018"/>
                    </a:lnTo>
                    <a:lnTo>
                      <a:pt x="3857" y="16018"/>
                    </a:lnTo>
                    <a:lnTo>
                      <a:pt x="3857" y="15856"/>
                    </a:lnTo>
                    <a:lnTo>
                      <a:pt x="2865" y="15856"/>
                    </a:lnTo>
                    <a:lnTo>
                      <a:pt x="2865" y="15533"/>
                    </a:lnTo>
                    <a:lnTo>
                      <a:pt x="2645" y="15533"/>
                    </a:lnTo>
                    <a:lnTo>
                      <a:pt x="2645" y="15452"/>
                    </a:lnTo>
                    <a:lnTo>
                      <a:pt x="2535" y="15290"/>
                    </a:lnTo>
                    <a:lnTo>
                      <a:pt x="2535" y="15128"/>
                    </a:lnTo>
                    <a:lnTo>
                      <a:pt x="1763" y="15128"/>
                    </a:lnTo>
                    <a:lnTo>
                      <a:pt x="1763" y="14966"/>
                    </a:lnTo>
                    <a:lnTo>
                      <a:pt x="1322" y="14966"/>
                    </a:lnTo>
                    <a:lnTo>
                      <a:pt x="1322" y="14885"/>
                    </a:lnTo>
                    <a:lnTo>
                      <a:pt x="1212" y="14885"/>
                    </a:lnTo>
                    <a:lnTo>
                      <a:pt x="771" y="14562"/>
                    </a:lnTo>
                    <a:lnTo>
                      <a:pt x="551" y="14562"/>
                    </a:lnTo>
                    <a:lnTo>
                      <a:pt x="551" y="14400"/>
                    </a:lnTo>
                    <a:lnTo>
                      <a:pt x="441" y="14400"/>
                    </a:lnTo>
                    <a:lnTo>
                      <a:pt x="441" y="14319"/>
                    </a:lnTo>
                    <a:lnTo>
                      <a:pt x="0" y="14319"/>
                    </a:lnTo>
                    <a:lnTo>
                      <a:pt x="0" y="14157"/>
                    </a:lnTo>
                    <a:lnTo>
                      <a:pt x="441" y="14157"/>
                    </a:lnTo>
                    <a:lnTo>
                      <a:pt x="441" y="13996"/>
                    </a:lnTo>
                    <a:lnTo>
                      <a:pt x="771" y="13996"/>
                    </a:lnTo>
                    <a:lnTo>
                      <a:pt x="771" y="13753"/>
                    </a:lnTo>
                    <a:lnTo>
                      <a:pt x="551" y="13753"/>
                    </a:lnTo>
                    <a:lnTo>
                      <a:pt x="551" y="13348"/>
                    </a:lnTo>
                    <a:lnTo>
                      <a:pt x="771" y="13348"/>
                    </a:lnTo>
                    <a:lnTo>
                      <a:pt x="771" y="13187"/>
                    </a:lnTo>
                    <a:lnTo>
                      <a:pt x="992" y="13187"/>
                    </a:lnTo>
                    <a:lnTo>
                      <a:pt x="992" y="13025"/>
                    </a:lnTo>
                    <a:lnTo>
                      <a:pt x="1873" y="13025"/>
                    </a:lnTo>
                    <a:lnTo>
                      <a:pt x="2094" y="12863"/>
                    </a:lnTo>
                    <a:lnTo>
                      <a:pt x="2094" y="12782"/>
                    </a:lnTo>
                    <a:lnTo>
                      <a:pt x="2314" y="12782"/>
                    </a:lnTo>
                    <a:lnTo>
                      <a:pt x="2314" y="12297"/>
                    </a:lnTo>
                    <a:lnTo>
                      <a:pt x="2535" y="12297"/>
                    </a:lnTo>
                    <a:lnTo>
                      <a:pt x="2535" y="12216"/>
                    </a:lnTo>
                    <a:lnTo>
                      <a:pt x="2645" y="12216"/>
                    </a:lnTo>
                    <a:lnTo>
                      <a:pt x="2865" y="12054"/>
                    </a:lnTo>
                    <a:lnTo>
                      <a:pt x="2865" y="11892"/>
                    </a:lnTo>
                    <a:lnTo>
                      <a:pt x="3086" y="11892"/>
                    </a:lnTo>
                    <a:lnTo>
                      <a:pt x="3086" y="11730"/>
                    </a:lnTo>
                    <a:lnTo>
                      <a:pt x="3306" y="11488"/>
                    </a:lnTo>
                    <a:lnTo>
                      <a:pt x="3416" y="11326"/>
                    </a:lnTo>
                    <a:lnTo>
                      <a:pt x="3306" y="11326"/>
                    </a:lnTo>
                    <a:lnTo>
                      <a:pt x="3306" y="11083"/>
                    </a:lnTo>
                    <a:lnTo>
                      <a:pt x="2645" y="11083"/>
                    </a:lnTo>
                    <a:lnTo>
                      <a:pt x="2645" y="10921"/>
                    </a:lnTo>
                    <a:lnTo>
                      <a:pt x="3086" y="10921"/>
                    </a:lnTo>
                    <a:lnTo>
                      <a:pt x="3086" y="10760"/>
                    </a:lnTo>
                    <a:lnTo>
                      <a:pt x="2865" y="10760"/>
                    </a:lnTo>
                    <a:lnTo>
                      <a:pt x="2865" y="10193"/>
                    </a:lnTo>
                    <a:lnTo>
                      <a:pt x="3086" y="10031"/>
                    </a:lnTo>
                    <a:lnTo>
                      <a:pt x="3086" y="9951"/>
                    </a:lnTo>
                    <a:lnTo>
                      <a:pt x="2865" y="9951"/>
                    </a:lnTo>
                    <a:lnTo>
                      <a:pt x="2865" y="9384"/>
                    </a:lnTo>
                    <a:lnTo>
                      <a:pt x="2645" y="9222"/>
                    </a:lnTo>
                    <a:lnTo>
                      <a:pt x="2645" y="9061"/>
                    </a:lnTo>
                    <a:lnTo>
                      <a:pt x="2865" y="9061"/>
                    </a:lnTo>
                    <a:lnTo>
                      <a:pt x="2865" y="8899"/>
                    </a:lnTo>
                    <a:lnTo>
                      <a:pt x="3086" y="8899"/>
                    </a:lnTo>
                    <a:lnTo>
                      <a:pt x="3086" y="8656"/>
                    </a:lnTo>
                    <a:lnTo>
                      <a:pt x="2865" y="8656"/>
                    </a:lnTo>
                    <a:lnTo>
                      <a:pt x="2865" y="8333"/>
                    </a:lnTo>
                    <a:lnTo>
                      <a:pt x="2645" y="8333"/>
                    </a:lnTo>
                    <a:lnTo>
                      <a:pt x="2645" y="8090"/>
                    </a:lnTo>
                    <a:lnTo>
                      <a:pt x="2865" y="7928"/>
                    </a:lnTo>
                    <a:lnTo>
                      <a:pt x="2865" y="7685"/>
                    </a:lnTo>
                    <a:lnTo>
                      <a:pt x="2645" y="7685"/>
                    </a:lnTo>
                    <a:lnTo>
                      <a:pt x="2645" y="7524"/>
                    </a:lnTo>
                    <a:lnTo>
                      <a:pt x="2535" y="7524"/>
                    </a:lnTo>
                    <a:lnTo>
                      <a:pt x="2535" y="7362"/>
                    </a:lnTo>
                    <a:lnTo>
                      <a:pt x="1873" y="6957"/>
                    </a:lnTo>
                    <a:lnTo>
                      <a:pt x="1873" y="6796"/>
                    </a:lnTo>
                    <a:lnTo>
                      <a:pt x="2094" y="6796"/>
                    </a:lnTo>
                    <a:lnTo>
                      <a:pt x="2094" y="6634"/>
                    </a:lnTo>
                    <a:lnTo>
                      <a:pt x="2314" y="6634"/>
                    </a:lnTo>
                    <a:lnTo>
                      <a:pt x="2314" y="6391"/>
                    </a:lnTo>
                    <a:lnTo>
                      <a:pt x="2535" y="6391"/>
                    </a:lnTo>
                    <a:lnTo>
                      <a:pt x="2535" y="6553"/>
                    </a:lnTo>
                    <a:lnTo>
                      <a:pt x="2645" y="6553"/>
                    </a:lnTo>
                    <a:lnTo>
                      <a:pt x="2645" y="6391"/>
                    </a:lnTo>
                    <a:lnTo>
                      <a:pt x="2865" y="6391"/>
                    </a:lnTo>
                    <a:lnTo>
                      <a:pt x="2865" y="6229"/>
                    </a:lnTo>
                    <a:lnTo>
                      <a:pt x="3086" y="6067"/>
                    </a:lnTo>
                    <a:lnTo>
                      <a:pt x="3306" y="6067"/>
                    </a:lnTo>
                    <a:lnTo>
                      <a:pt x="3306" y="5825"/>
                    </a:lnTo>
                    <a:lnTo>
                      <a:pt x="3086" y="5825"/>
                    </a:lnTo>
                    <a:lnTo>
                      <a:pt x="3086" y="5582"/>
                    </a:lnTo>
                    <a:lnTo>
                      <a:pt x="2865" y="5582"/>
                    </a:lnTo>
                    <a:lnTo>
                      <a:pt x="2865" y="5258"/>
                    </a:lnTo>
                    <a:lnTo>
                      <a:pt x="2645" y="5258"/>
                    </a:lnTo>
                    <a:lnTo>
                      <a:pt x="2865" y="5097"/>
                    </a:lnTo>
                    <a:lnTo>
                      <a:pt x="3086" y="5097"/>
                    </a:lnTo>
                    <a:lnTo>
                      <a:pt x="3306" y="5258"/>
                    </a:lnTo>
                    <a:lnTo>
                      <a:pt x="3306" y="5420"/>
                    </a:lnTo>
                    <a:lnTo>
                      <a:pt x="3857" y="5825"/>
                    </a:lnTo>
                    <a:lnTo>
                      <a:pt x="3857" y="5987"/>
                    </a:lnTo>
                    <a:lnTo>
                      <a:pt x="4078" y="5987"/>
                    </a:lnTo>
                    <a:lnTo>
                      <a:pt x="4078" y="5663"/>
                    </a:lnTo>
                    <a:lnTo>
                      <a:pt x="3857" y="5582"/>
                    </a:lnTo>
                    <a:lnTo>
                      <a:pt x="3857" y="5420"/>
                    </a:lnTo>
                    <a:lnTo>
                      <a:pt x="3637" y="5258"/>
                    </a:lnTo>
                    <a:lnTo>
                      <a:pt x="3637" y="5097"/>
                    </a:lnTo>
                    <a:lnTo>
                      <a:pt x="3857" y="5016"/>
                    </a:lnTo>
                    <a:lnTo>
                      <a:pt x="4188" y="5016"/>
                    </a:lnTo>
                    <a:lnTo>
                      <a:pt x="4188" y="4854"/>
                    </a:lnTo>
                    <a:lnTo>
                      <a:pt x="4629" y="4854"/>
                    </a:lnTo>
                    <a:lnTo>
                      <a:pt x="4849" y="4692"/>
                    </a:lnTo>
                    <a:lnTo>
                      <a:pt x="4849" y="4530"/>
                    </a:lnTo>
                    <a:lnTo>
                      <a:pt x="4959" y="4449"/>
                    </a:lnTo>
                    <a:lnTo>
                      <a:pt x="4959" y="4288"/>
                    </a:lnTo>
                    <a:lnTo>
                      <a:pt x="5180" y="4126"/>
                    </a:lnTo>
                    <a:lnTo>
                      <a:pt x="5400" y="4126"/>
                    </a:lnTo>
                    <a:lnTo>
                      <a:pt x="5400" y="3964"/>
                    </a:lnTo>
                    <a:lnTo>
                      <a:pt x="5951" y="3964"/>
                    </a:lnTo>
                    <a:lnTo>
                      <a:pt x="5951" y="2751"/>
                    </a:lnTo>
                    <a:lnTo>
                      <a:pt x="6392" y="2427"/>
                    </a:lnTo>
                    <a:lnTo>
                      <a:pt x="6502" y="2427"/>
                    </a:lnTo>
                    <a:lnTo>
                      <a:pt x="6722" y="2265"/>
                    </a:lnTo>
                    <a:lnTo>
                      <a:pt x="6722" y="2184"/>
                    </a:lnTo>
                    <a:lnTo>
                      <a:pt x="6943" y="2184"/>
                    </a:lnTo>
                    <a:lnTo>
                      <a:pt x="7273" y="1861"/>
                    </a:lnTo>
                    <a:lnTo>
                      <a:pt x="7714" y="1861"/>
                    </a:lnTo>
                    <a:lnTo>
                      <a:pt x="7935" y="2022"/>
                    </a:lnTo>
                    <a:lnTo>
                      <a:pt x="7935" y="2265"/>
                    </a:lnTo>
                    <a:lnTo>
                      <a:pt x="8045" y="2265"/>
                    </a:lnTo>
                    <a:lnTo>
                      <a:pt x="8265" y="2184"/>
                    </a:lnTo>
                    <a:lnTo>
                      <a:pt x="8265" y="2022"/>
                    </a:lnTo>
                    <a:lnTo>
                      <a:pt x="8486" y="1861"/>
                    </a:lnTo>
                    <a:lnTo>
                      <a:pt x="8486" y="1699"/>
                    </a:lnTo>
                    <a:lnTo>
                      <a:pt x="8706" y="1618"/>
                    </a:lnTo>
                    <a:lnTo>
                      <a:pt x="10249" y="1618"/>
                    </a:lnTo>
                    <a:lnTo>
                      <a:pt x="10800" y="1133"/>
                    </a:lnTo>
                    <a:lnTo>
                      <a:pt x="11020" y="1133"/>
                    </a:lnTo>
                    <a:lnTo>
                      <a:pt x="11131" y="1052"/>
                    </a:lnTo>
                    <a:lnTo>
                      <a:pt x="11571" y="1052"/>
                    </a:lnTo>
                    <a:lnTo>
                      <a:pt x="11571" y="890"/>
                    </a:lnTo>
                    <a:lnTo>
                      <a:pt x="11792" y="890"/>
                    </a:lnTo>
                    <a:lnTo>
                      <a:pt x="11792" y="728"/>
                    </a:lnTo>
                    <a:lnTo>
                      <a:pt x="11902" y="728"/>
                    </a:lnTo>
                    <a:lnTo>
                      <a:pt x="11902" y="485"/>
                    </a:lnTo>
                    <a:lnTo>
                      <a:pt x="12122" y="485"/>
                    </a:lnTo>
                    <a:lnTo>
                      <a:pt x="12122" y="324"/>
                    </a:lnTo>
                    <a:lnTo>
                      <a:pt x="12343" y="324"/>
                    </a:lnTo>
                    <a:lnTo>
                      <a:pt x="12453" y="162"/>
                    </a:lnTo>
                    <a:lnTo>
                      <a:pt x="12673" y="162"/>
                    </a:lnTo>
                    <a:lnTo>
                      <a:pt x="12894" y="0"/>
                    </a:lnTo>
                    <a:close/>
                    <a:moveTo>
                      <a:pt x="1289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4" name="Freeform 14"/>
              <p:cNvSpPr>
                <a:spLocks/>
              </p:cNvSpPr>
              <p:nvPr/>
            </p:nvSpPr>
            <p:spPr bwMode="auto">
              <a:xfrm>
                <a:off x="4773070" y="4492545"/>
                <a:ext cx="18972" cy="12296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7 w 21600"/>
                  <a:gd name="T5" fmla="*/ 3 h 21600"/>
                  <a:gd name="T6" fmla="*/ 16 w 21600"/>
                  <a:gd name="T7" fmla="*/ 3 h 21600"/>
                  <a:gd name="T8" fmla="*/ 18 w 21600"/>
                  <a:gd name="T9" fmla="*/ 5 h 21600"/>
                  <a:gd name="T10" fmla="*/ 21 w 21600"/>
                  <a:gd name="T11" fmla="*/ 5 h 21600"/>
                  <a:gd name="T12" fmla="*/ 22 w 21600"/>
                  <a:gd name="T13" fmla="*/ 6 h 21600"/>
                  <a:gd name="T14" fmla="*/ 25 w 21600"/>
                  <a:gd name="T15" fmla="*/ 6 h 21600"/>
                  <a:gd name="T16" fmla="*/ 25 w 21600"/>
                  <a:gd name="T17" fmla="*/ 11 h 21600"/>
                  <a:gd name="T18" fmla="*/ 21 w 21600"/>
                  <a:gd name="T19" fmla="*/ 11 h 21600"/>
                  <a:gd name="T20" fmla="*/ 21 w 21600"/>
                  <a:gd name="T21" fmla="*/ 14 h 21600"/>
                  <a:gd name="T22" fmla="*/ 16 w 21600"/>
                  <a:gd name="T23" fmla="*/ 14 h 21600"/>
                  <a:gd name="T24" fmla="*/ 16 w 21600"/>
                  <a:gd name="T25" fmla="*/ 9 h 21600"/>
                  <a:gd name="T26" fmla="*/ 13 w 21600"/>
                  <a:gd name="T27" fmla="*/ 9 h 21600"/>
                  <a:gd name="T28" fmla="*/ 13 w 21600"/>
                  <a:gd name="T29" fmla="*/ 11 h 21600"/>
                  <a:gd name="T30" fmla="*/ 4 w 21600"/>
                  <a:gd name="T31" fmla="*/ 11 h 21600"/>
                  <a:gd name="T32" fmla="*/ 4 w 21600"/>
                  <a:gd name="T33" fmla="*/ 9 h 21600"/>
                  <a:gd name="T34" fmla="*/ 0 w 21600"/>
                  <a:gd name="T35" fmla="*/ 9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3411" y="0"/>
                    </a:lnTo>
                    <a:lnTo>
                      <a:pt x="5684" y="3927"/>
                    </a:lnTo>
                    <a:lnTo>
                      <a:pt x="13642" y="3927"/>
                    </a:lnTo>
                    <a:lnTo>
                      <a:pt x="15916" y="7855"/>
                    </a:lnTo>
                    <a:lnTo>
                      <a:pt x="18189" y="7855"/>
                    </a:lnTo>
                    <a:lnTo>
                      <a:pt x="19326" y="9818"/>
                    </a:lnTo>
                    <a:lnTo>
                      <a:pt x="21600" y="9818"/>
                    </a:lnTo>
                    <a:lnTo>
                      <a:pt x="21600" y="17673"/>
                    </a:lnTo>
                    <a:lnTo>
                      <a:pt x="18189" y="17673"/>
                    </a:lnTo>
                    <a:lnTo>
                      <a:pt x="18189" y="21600"/>
                    </a:lnTo>
                    <a:lnTo>
                      <a:pt x="13642" y="21600"/>
                    </a:lnTo>
                    <a:lnTo>
                      <a:pt x="13642" y="13745"/>
                    </a:lnTo>
                    <a:lnTo>
                      <a:pt x="11368" y="13745"/>
                    </a:lnTo>
                    <a:lnTo>
                      <a:pt x="11368" y="17673"/>
                    </a:lnTo>
                    <a:lnTo>
                      <a:pt x="3411" y="17673"/>
                    </a:lnTo>
                    <a:lnTo>
                      <a:pt x="3411" y="13745"/>
                    </a:lnTo>
                    <a:lnTo>
                      <a:pt x="0" y="1374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5" name="Freeform 15"/>
              <p:cNvSpPr>
                <a:spLocks/>
              </p:cNvSpPr>
              <p:nvPr/>
            </p:nvSpPr>
            <p:spPr bwMode="auto">
              <a:xfrm>
                <a:off x="4783114" y="4512667"/>
                <a:ext cx="5579" cy="3353"/>
              </a:xfrm>
              <a:custGeom>
                <a:avLst/>
                <a:gdLst>
                  <a:gd name="T0" fmla="*/ 0 w 21600"/>
                  <a:gd name="T1" fmla="*/ 0 h 21600"/>
                  <a:gd name="T2" fmla="*/ 5 w 21600"/>
                  <a:gd name="T3" fmla="*/ 0 h 21600"/>
                  <a:gd name="T4" fmla="*/ 8 w 21600"/>
                  <a:gd name="T5" fmla="*/ 1 h 21600"/>
                  <a:gd name="T6" fmla="*/ 8 w 21600"/>
                  <a:gd name="T7" fmla="*/ 4 h 21600"/>
                  <a:gd name="T8" fmla="*/ 5 w 21600"/>
                  <a:gd name="T9" fmla="*/ 4 h 21600"/>
                  <a:gd name="T10" fmla="*/ 5 w 21600"/>
                  <a:gd name="T11" fmla="*/ 1 h 21600"/>
                  <a:gd name="T12" fmla="*/ 0 w 21600"/>
                  <a:gd name="T13" fmla="*/ 1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4400" y="0"/>
                    </a:lnTo>
                    <a:lnTo>
                      <a:pt x="21600" y="7200"/>
                    </a:lnTo>
                    <a:lnTo>
                      <a:pt x="21600" y="21600"/>
                    </a:lnTo>
                    <a:lnTo>
                      <a:pt x="14400" y="21600"/>
                    </a:lnTo>
                    <a:lnTo>
                      <a:pt x="14400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6" name="AutoShape 16"/>
              <p:cNvSpPr>
                <a:spLocks/>
              </p:cNvSpPr>
              <p:nvPr/>
            </p:nvSpPr>
            <p:spPr bwMode="auto">
              <a:xfrm>
                <a:off x="4719505" y="4492545"/>
                <a:ext cx="17855" cy="7825"/>
              </a:xfrm>
              <a:custGeom>
                <a:avLst/>
                <a:gdLst>
                  <a:gd name="T0" fmla="*/ 14400 w 21600"/>
                  <a:gd name="T1" fmla="*/ 6171 h 21600"/>
                  <a:gd name="T2" fmla="*/ 16800 w 21600"/>
                  <a:gd name="T3" fmla="*/ 6171 h 21600"/>
                  <a:gd name="T4" fmla="*/ 16800 w 21600"/>
                  <a:gd name="T5" fmla="*/ 12343 h 21600"/>
                  <a:gd name="T6" fmla="*/ 21600 w 21600"/>
                  <a:gd name="T7" fmla="*/ 12343 h 21600"/>
                  <a:gd name="T8" fmla="*/ 21600 w 21600"/>
                  <a:gd name="T9" fmla="*/ 21600 h 21600"/>
                  <a:gd name="T10" fmla="*/ 19200 w 21600"/>
                  <a:gd name="T11" fmla="*/ 21600 h 21600"/>
                  <a:gd name="T12" fmla="*/ 16800 w 21600"/>
                  <a:gd name="T13" fmla="*/ 15429 h 21600"/>
                  <a:gd name="T14" fmla="*/ 13200 w 21600"/>
                  <a:gd name="T15" fmla="*/ 15429 h 21600"/>
                  <a:gd name="T16" fmla="*/ 13200 w 21600"/>
                  <a:gd name="T17" fmla="*/ 12343 h 21600"/>
                  <a:gd name="T18" fmla="*/ 14400 w 21600"/>
                  <a:gd name="T19" fmla="*/ 6171 h 21600"/>
                  <a:gd name="T20" fmla="*/ 8400 w 21600"/>
                  <a:gd name="T21" fmla="*/ 6171 h 21600"/>
                  <a:gd name="T22" fmla="*/ 10800 w 21600"/>
                  <a:gd name="T23" fmla="*/ 6171 h 21600"/>
                  <a:gd name="T24" fmla="*/ 10800 w 21600"/>
                  <a:gd name="T25" fmla="*/ 12343 h 21600"/>
                  <a:gd name="T26" fmla="*/ 8400 w 21600"/>
                  <a:gd name="T27" fmla="*/ 12343 h 21600"/>
                  <a:gd name="T28" fmla="*/ 8400 w 21600"/>
                  <a:gd name="T29" fmla="*/ 6171 h 21600"/>
                  <a:gd name="T30" fmla="*/ 4800 w 21600"/>
                  <a:gd name="T31" fmla="*/ 0 h 21600"/>
                  <a:gd name="T32" fmla="*/ 8400 w 21600"/>
                  <a:gd name="T33" fmla="*/ 0 h 21600"/>
                  <a:gd name="T34" fmla="*/ 8400 w 21600"/>
                  <a:gd name="T35" fmla="*/ 6171 h 21600"/>
                  <a:gd name="T36" fmla="*/ 4800 w 21600"/>
                  <a:gd name="T37" fmla="*/ 6171 h 21600"/>
                  <a:gd name="T38" fmla="*/ 4800 w 21600"/>
                  <a:gd name="T39" fmla="*/ 0 h 21600"/>
                  <a:gd name="T40" fmla="*/ 0 w 21600"/>
                  <a:gd name="T41" fmla="*/ 0 h 21600"/>
                  <a:gd name="T42" fmla="*/ 2400 w 21600"/>
                  <a:gd name="T43" fmla="*/ 0 h 21600"/>
                  <a:gd name="T44" fmla="*/ 2400 w 21600"/>
                  <a:gd name="T45" fmla="*/ 6171 h 21600"/>
                  <a:gd name="T46" fmla="*/ 0 w 21600"/>
                  <a:gd name="T47" fmla="*/ 6171 h 21600"/>
                  <a:gd name="T48" fmla="*/ 0 w 21600"/>
                  <a:gd name="T49" fmla="*/ 0 h 21600"/>
                  <a:gd name="T50" fmla="*/ 0 w 21600"/>
                  <a:gd name="T5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4400" y="6171"/>
                    </a:moveTo>
                    <a:lnTo>
                      <a:pt x="16800" y="6171"/>
                    </a:lnTo>
                    <a:lnTo>
                      <a:pt x="16800" y="12343"/>
                    </a:lnTo>
                    <a:lnTo>
                      <a:pt x="21600" y="12343"/>
                    </a:lnTo>
                    <a:lnTo>
                      <a:pt x="21600" y="21600"/>
                    </a:lnTo>
                    <a:lnTo>
                      <a:pt x="19200" y="21600"/>
                    </a:lnTo>
                    <a:lnTo>
                      <a:pt x="16800" y="15429"/>
                    </a:lnTo>
                    <a:lnTo>
                      <a:pt x="13200" y="15429"/>
                    </a:lnTo>
                    <a:lnTo>
                      <a:pt x="13200" y="12343"/>
                    </a:lnTo>
                    <a:lnTo>
                      <a:pt x="14400" y="6171"/>
                    </a:lnTo>
                    <a:close/>
                    <a:moveTo>
                      <a:pt x="8400" y="6171"/>
                    </a:moveTo>
                    <a:lnTo>
                      <a:pt x="10800" y="6171"/>
                    </a:lnTo>
                    <a:lnTo>
                      <a:pt x="10800" y="12343"/>
                    </a:lnTo>
                    <a:lnTo>
                      <a:pt x="8400" y="12343"/>
                    </a:lnTo>
                    <a:lnTo>
                      <a:pt x="8400" y="6171"/>
                    </a:lnTo>
                    <a:close/>
                    <a:moveTo>
                      <a:pt x="4800" y="0"/>
                    </a:moveTo>
                    <a:lnTo>
                      <a:pt x="8400" y="0"/>
                    </a:lnTo>
                    <a:lnTo>
                      <a:pt x="8400" y="6171"/>
                    </a:lnTo>
                    <a:lnTo>
                      <a:pt x="4800" y="6171"/>
                    </a:lnTo>
                    <a:lnTo>
                      <a:pt x="4800" y="0"/>
                    </a:lnTo>
                    <a:close/>
                    <a:moveTo>
                      <a:pt x="0" y="0"/>
                    </a:moveTo>
                    <a:lnTo>
                      <a:pt x="2400" y="0"/>
                    </a:lnTo>
                    <a:lnTo>
                      <a:pt x="2400" y="6171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7" name="AutoShape 17"/>
              <p:cNvSpPr>
                <a:spLocks/>
              </p:cNvSpPr>
              <p:nvPr/>
            </p:nvSpPr>
            <p:spPr bwMode="auto">
              <a:xfrm>
                <a:off x="4704998" y="4467953"/>
                <a:ext cx="22319" cy="13414"/>
              </a:xfrm>
              <a:custGeom>
                <a:avLst/>
                <a:gdLst>
                  <a:gd name="T0" fmla="*/ 18514 w 21600"/>
                  <a:gd name="T1" fmla="*/ 9969 h 21600"/>
                  <a:gd name="T2" fmla="*/ 19543 w 21600"/>
                  <a:gd name="T3" fmla="*/ 9969 h 21600"/>
                  <a:gd name="T4" fmla="*/ 19543 w 21600"/>
                  <a:gd name="T5" fmla="*/ 11631 h 21600"/>
                  <a:gd name="T6" fmla="*/ 21600 w 21600"/>
                  <a:gd name="T7" fmla="*/ 11631 h 21600"/>
                  <a:gd name="T8" fmla="*/ 21600 w 21600"/>
                  <a:gd name="T9" fmla="*/ 14954 h 21600"/>
                  <a:gd name="T10" fmla="*/ 19543 w 21600"/>
                  <a:gd name="T11" fmla="*/ 14954 h 21600"/>
                  <a:gd name="T12" fmla="*/ 19543 w 21600"/>
                  <a:gd name="T13" fmla="*/ 21600 h 21600"/>
                  <a:gd name="T14" fmla="*/ 18514 w 21600"/>
                  <a:gd name="T15" fmla="*/ 21600 h 21600"/>
                  <a:gd name="T16" fmla="*/ 18514 w 21600"/>
                  <a:gd name="T17" fmla="*/ 18277 h 21600"/>
                  <a:gd name="T18" fmla="*/ 16457 w 21600"/>
                  <a:gd name="T19" fmla="*/ 18277 h 21600"/>
                  <a:gd name="T20" fmla="*/ 16457 w 21600"/>
                  <a:gd name="T21" fmla="*/ 11631 h 21600"/>
                  <a:gd name="T22" fmla="*/ 18514 w 21600"/>
                  <a:gd name="T23" fmla="*/ 11631 h 21600"/>
                  <a:gd name="T24" fmla="*/ 18514 w 21600"/>
                  <a:gd name="T25" fmla="*/ 9969 h 21600"/>
                  <a:gd name="T26" fmla="*/ 0 w 21600"/>
                  <a:gd name="T27" fmla="*/ 3323 h 21600"/>
                  <a:gd name="T28" fmla="*/ 2057 w 21600"/>
                  <a:gd name="T29" fmla="*/ 6646 h 21600"/>
                  <a:gd name="T30" fmla="*/ 0 w 21600"/>
                  <a:gd name="T31" fmla="*/ 6646 h 21600"/>
                  <a:gd name="T32" fmla="*/ 0 w 21600"/>
                  <a:gd name="T33" fmla="*/ 3323 h 21600"/>
                  <a:gd name="T34" fmla="*/ 5143 w 21600"/>
                  <a:gd name="T35" fmla="*/ 0 h 21600"/>
                  <a:gd name="T36" fmla="*/ 7200 w 21600"/>
                  <a:gd name="T37" fmla="*/ 0 h 21600"/>
                  <a:gd name="T38" fmla="*/ 7200 w 21600"/>
                  <a:gd name="T39" fmla="*/ 3323 h 21600"/>
                  <a:gd name="T40" fmla="*/ 11314 w 21600"/>
                  <a:gd name="T41" fmla="*/ 3323 h 21600"/>
                  <a:gd name="T42" fmla="*/ 11314 w 21600"/>
                  <a:gd name="T43" fmla="*/ 6646 h 21600"/>
                  <a:gd name="T44" fmla="*/ 9257 w 21600"/>
                  <a:gd name="T45" fmla="*/ 6646 h 21600"/>
                  <a:gd name="T46" fmla="*/ 9257 w 21600"/>
                  <a:gd name="T47" fmla="*/ 9969 h 21600"/>
                  <a:gd name="T48" fmla="*/ 11314 w 21600"/>
                  <a:gd name="T49" fmla="*/ 9969 h 21600"/>
                  <a:gd name="T50" fmla="*/ 11314 w 21600"/>
                  <a:gd name="T51" fmla="*/ 6646 h 21600"/>
                  <a:gd name="T52" fmla="*/ 16457 w 21600"/>
                  <a:gd name="T53" fmla="*/ 6646 h 21600"/>
                  <a:gd name="T54" fmla="*/ 16457 w 21600"/>
                  <a:gd name="T55" fmla="*/ 11631 h 21600"/>
                  <a:gd name="T56" fmla="*/ 12343 w 21600"/>
                  <a:gd name="T57" fmla="*/ 11631 h 21600"/>
                  <a:gd name="T58" fmla="*/ 12343 w 21600"/>
                  <a:gd name="T59" fmla="*/ 14954 h 21600"/>
                  <a:gd name="T60" fmla="*/ 9257 w 21600"/>
                  <a:gd name="T61" fmla="*/ 14954 h 21600"/>
                  <a:gd name="T62" fmla="*/ 9257 w 21600"/>
                  <a:gd name="T63" fmla="*/ 11631 h 21600"/>
                  <a:gd name="T64" fmla="*/ 7200 w 21600"/>
                  <a:gd name="T65" fmla="*/ 11631 h 21600"/>
                  <a:gd name="T66" fmla="*/ 7200 w 21600"/>
                  <a:gd name="T67" fmla="*/ 9969 h 21600"/>
                  <a:gd name="T68" fmla="*/ 5143 w 21600"/>
                  <a:gd name="T69" fmla="*/ 9969 h 21600"/>
                  <a:gd name="T70" fmla="*/ 5143 w 21600"/>
                  <a:gd name="T71" fmla="*/ 11631 h 21600"/>
                  <a:gd name="T72" fmla="*/ 7200 w 21600"/>
                  <a:gd name="T73" fmla="*/ 11631 h 21600"/>
                  <a:gd name="T74" fmla="*/ 7200 w 21600"/>
                  <a:gd name="T75" fmla="*/ 18277 h 21600"/>
                  <a:gd name="T76" fmla="*/ 5143 w 21600"/>
                  <a:gd name="T77" fmla="*/ 18277 h 21600"/>
                  <a:gd name="T78" fmla="*/ 5143 w 21600"/>
                  <a:gd name="T79" fmla="*/ 14954 h 21600"/>
                  <a:gd name="T80" fmla="*/ 4114 w 21600"/>
                  <a:gd name="T81" fmla="*/ 14954 h 21600"/>
                  <a:gd name="T82" fmla="*/ 4114 w 21600"/>
                  <a:gd name="T83" fmla="*/ 11631 h 21600"/>
                  <a:gd name="T84" fmla="*/ 2057 w 21600"/>
                  <a:gd name="T85" fmla="*/ 9969 h 21600"/>
                  <a:gd name="T86" fmla="*/ 2057 w 21600"/>
                  <a:gd name="T87" fmla="*/ 6646 h 21600"/>
                  <a:gd name="T88" fmla="*/ 4114 w 21600"/>
                  <a:gd name="T89" fmla="*/ 3323 h 21600"/>
                  <a:gd name="T90" fmla="*/ 5143 w 21600"/>
                  <a:gd name="T91" fmla="*/ 3323 h 21600"/>
                  <a:gd name="T92" fmla="*/ 5143 w 21600"/>
                  <a:gd name="T93" fmla="*/ 0 h 21600"/>
                  <a:gd name="T94" fmla="*/ 5143 w 21600"/>
                  <a:gd name="T9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600" h="21600">
                    <a:moveTo>
                      <a:pt x="18514" y="9969"/>
                    </a:moveTo>
                    <a:lnTo>
                      <a:pt x="19543" y="9969"/>
                    </a:lnTo>
                    <a:lnTo>
                      <a:pt x="19543" y="11631"/>
                    </a:lnTo>
                    <a:lnTo>
                      <a:pt x="21600" y="11631"/>
                    </a:lnTo>
                    <a:lnTo>
                      <a:pt x="21600" y="14954"/>
                    </a:lnTo>
                    <a:lnTo>
                      <a:pt x="19543" y="14954"/>
                    </a:lnTo>
                    <a:lnTo>
                      <a:pt x="19543" y="21600"/>
                    </a:lnTo>
                    <a:lnTo>
                      <a:pt x="18514" y="21600"/>
                    </a:lnTo>
                    <a:lnTo>
                      <a:pt x="18514" y="18277"/>
                    </a:lnTo>
                    <a:lnTo>
                      <a:pt x="16457" y="18277"/>
                    </a:lnTo>
                    <a:lnTo>
                      <a:pt x="16457" y="11631"/>
                    </a:lnTo>
                    <a:lnTo>
                      <a:pt x="18514" y="11631"/>
                    </a:lnTo>
                    <a:lnTo>
                      <a:pt x="18514" y="9969"/>
                    </a:lnTo>
                    <a:close/>
                    <a:moveTo>
                      <a:pt x="0" y="3323"/>
                    </a:moveTo>
                    <a:lnTo>
                      <a:pt x="2057" y="6646"/>
                    </a:lnTo>
                    <a:lnTo>
                      <a:pt x="0" y="6646"/>
                    </a:lnTo>
                    <a:lnTo>
                      <a:pt x="0" y="3323"/>
                    </a:lnTo>
                    <a:close/>
                    <a:moveTo>
                      <a:pt x="5143" y="0"/>
                    </a:moveTo>
                    <a:lnTo>
                      <a:pt x="7200" y="0"/>
                    </a:lnTo>
                    <a:lnTo>
                      <a:pt x="7200" y="3323"/>
                    </a:lnTo>
                    <a:lnTo>
                      <a:pt x="11314" y="3323"/>
                    </a:lnTo>
                    <a:lnTo>
                      <a:pt x="11314" y="6646"/>
                    </a:lnTo>
                    <a:lnTo>
                      <a:pt x="9257" y="6646"/>
                    </a:lnTo>
                    <a:lnTo>
                      <a:pt x="9257" y="9969"/>
                    </a:lnTo>
                    <a:lnTo>
                      <a:pt x="11314" y="9969"/>
                    </a:lnTo>
                    <a:lnTo>
                      <a:pt x="11314" y="6646"/>
                    </a:lnTo>
                    <a:lnTo>
                      <a:pt x="16457" y="6646"/>
                    </a:lnTo>
                    <a:lnTo>
                      <a:pt x="16457" y="11631"/>
                    </a:lnTo>
                    <a:lnTo>
                      <a:pt x="12343" y="11631"/>
                    </a:lnTo>
                    <a:lnTo>
                      <a:pt x="12343" y="14954"/>
                    </a:lnTo>
                    <a:lnTo>
                      <a:pt x="9257" y="14954"/>
                    </a:lnTo>
                    <a:lnTo>
                      <a:pt x="9257" y="11631"/>
                    </a:lnTo>
                    <a:lnTo>
                      <a:pt x="7200" y="11631"/>
                    </a:lnTo>
                    <a:lnTo>
                      <a:pt x="7200" y="9969"/>
                    </a:lnTo>
                    <a:lnTo>
                      <a:pt x="5143" y="9969"/>
                    </a:lnTo>
                    <a:lnTo>
                      <a:pt x="5143" y="11631"/>
                    </a:lnTo>
                    <a:lnTo>
                      <a:pt x="7200" y="11631"/>
                    </a:lnTo>
                    <a:lnTo>
                      <a:pt x="7200" y="18277"/>
                    </a:lnTo>
                    <a:lnTo>
                      <a:pt x="5143" y="18277"/>
                    </a:lnTo>
                    <a:lnTo>
                      <a:pt x="5143" y="14954"/>
                    </a:lnTo>
                    <a:lnTo>
                      <a:pt x="4114" y="14954"/>
                    </a:lnTo>
                    <a:lnTo>
                      <a:pt x="4114" y="11631"/>
                    </a:lnTo>
                    <a:lnTo>
                      <a:pt x="2057" y="9969"/>
                    </a:lnTo>
                    <a:lnTo>
                      <a:pt x="2057" y="6646"/>
                    </a:lnTo>
                    <a:lnTo>
                      <a:pt x="4114" y="3323"/>
                    </a:lnTo>
                    <a:lnTo>
                      <a:pt x="5143" y="3323"/>
                    </a:lnTo>
                    <a:lnTo>
                      <a:pt x="5143" y="0"/>
                    </a:lnTo>
                    <a:close/>
                    <a:moveTo>
                      <a:pt x="5143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8" name="AutoShape 18"/>
              <p:cNvSpPr>
                <a:spLocks/>
              </p:cNvSpPr>
              <p:nvPr/>
            </p:nvSpPr>
            <p:spPr bwMode="auto">
              <a:xfrm>
                <a:off x="4663707" y="4440006"/>
                <a:ext cx="25667" cy="15650"/>
              </a:xfrm>
              <a:custGeom>
                <a:avLst/>
                <a:gdLst>
                  <a:gd name="T0" fmla="*/ 12096 w 21600"/>
                  <a:gd name="T1" fmla="*/ 10800 h 21600"/>
                  <a:gd name="T2" fmla="*/ 13824 w 21600"/>
                  <a:gd name="T3" fmla="*/ 10800 h 21600"/>
                  <a:gd name="T4" fmla="*/ 15552 w 21600"/>
                  <a:gd name="T5" fmla="*/ 13886 h 21600"/>
                  <a:gd name="T6" fmla="*/ 16416 w 21600"/>
                  <a:gd name="T7" fmla="*/ 13886 h 21600"/>
                  <a:gd name="T8" fmla="*/ 16416 w 21600"/>
                  <a:gd name="T9" fmla="*/ 15429 h 21600"/>
                  <a:gd name="T10" fmla="*/ 18144 w 21600"/>
                  <a:gd name="T11" fmla="*/ 13886 h 21600"/>
                  <a:gd name="T12" fmla="*/ 19872 w 21600"/>
                  <a:gd name="T13" fmla="*/ 15429 h 21600"/>
                  <a:gd name="T14" fmla="*/ 19872 w 21600"/>
                  <a:gd name="T15" fmla="*/ 18514 h 21600"/>
                  <a:gd name="T16" fmla="*/ 21600 w 21600"/>
                  <a:gd name="T17" fmla="*/ 18514 h 21600"/>
                  <a:gd name="T18" fmla="*/ 21600 w 21600"/>
                  <a:gd name="T19" fmla="*/ 21600 h 21600"/>
                  <a:gd name="T20" fmla="*/ 16416 w 21600"/>
                  <a:gd name="T21" fmla="*/ 21600 h 21600"/>
                  <a:gd name="T22" fmla="*/ 16416 w 21600"/>
                  <a:gd name="T23" fmla="*/ 18514 h 21600"/>
                  <a:gd name="T24" fmla="*/ 15552 w 21600"/>
                  <a:gd name="T25" fmla="*/ 18514 h 21600"/>
                  <a:gd name="T26" fmla="*/ 15552 w 21600"/>
                  <a:gd name="T27" fmla="*/ 15429 h 21600"/>
                  <a:gd name="T28" fmla="*/ 13824 w 21600"/>
                  <a:gd name="T29" fmla="*/ 15429 h 21600"/>
                  <a:gd name="T30" fmla="*/ 13824 w 21600"/>
                  <a:gd name="T31" fmla="*/ 13886 h 21600"/>
                  <a:gd name="T32" fmla="*/ 12096 w 21600"/>
                  <a:gd name="T33" fmla="*/ 10800 h 21600"/>
                  <a:gd name="T34" fmla="*/ 4320 w 21600"/>
                  <a:gd name="T35" fmla="*/ 7714 h 21600"/>
                  <a:gd name="T36" fmla="*/ 10368 w 21600"/>
                  <a:gd name="T37" fmla="*/ 7714 h 21600"/>
                  <a:gd name="T38" fmla="*/ 12096 w 21600"/>
                  <a:gd name="T39" fmla="*/ 10800 h 21600"/>
                  <a:gd name="T40" fmla="*/ 10368 w 21600"/>
                  <a:gd name="T41" fmla="*/ 13886 h 21600"/>
                  <a:gd name="T42" fmla="*/ 6048 w 21600"/>
                  <a:gd name="T43" fmla="*/ 13886 h 21600"/>
                  <a:gd name="T44" fmla="*/ 4320 w 21600"/>
                  <a:gd name="T45" fmla="*/ 10800 h 21600"/>
                  <a:gd name="T46" fmla="*/ 4320 w 21600"/>
                  <a:gd name="T47" fmla="*/ 7714 h 21600"/>
                  <a:gd name="T48" fmla="*/ 0 w 21600"/>
                  <a:gd name="T49" fmla="*/ 0 h 21600"/>
                  <a:gd name="T50" fmla="*/ 1728 w 21600"/>
                  <a:gd name="T51" fmla="*/ 0 h 21600"/>
                  <a:gd name="T52" fmla="*/ 1728 w 21600"/>
                  <a:gd name="T53" fmla="*/ 3086 h 21600"/>
                  <a:gd name="T54" fmla="*/ 3456 w 21600"/>
                  <a:gd name="T55" fmla="*/ 3086 h 21600"/>
                  <a:gd name="T56" fmla="*/ 4320 w 21600"/>
                  <a:gd name="T57" fmla="*/ 4629 h 21600"/>
                  <a:gd name="T58" fmla="*/ 4320 w 21600"/>
                  <a:gd name="T59" fmla="*/ 7714 h 21600"/>
                  <a:gd name="T60" fmla="*/ 3456 w 21600"/>
                  <a:gd name="T61" fmla="*/ 7714 h 21600"/>
                  <a:gd name="T62" fmla="*/ 0 w 21600"/>
                  <a:gd name="T63" fmla="*/ 3086 h 21600"/>
                  <a:gd name="T64" fmla="*/ 0 w 21600"/>
                  <a:gd name="T65" fmla="*/ 0 h 21600"/>
                  <a:gd name="T66" fmla="*/ 0 w 21600"/>
                  <a:gd name="T6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00" h="21600">
                    <a:moveTo>
                      <a:pt x="12096" y="10800"/>
                    </a:moveTo>
                    <a:lnTo>
                      <a:pt x="13824" y="10800"/>
                    </a:lnTo>
                    <a:lnTo>
                      <a:pt x="15552" y="13886"/>
                    </a:lnTo>
                    <a:lnTo>
                      <a:pt x="16416" y="13886"/>
                    </a:lnTo>
                    <a:lnTo>
                      <a:pt x="16416" y="15429"/>
                    </a:lnTo>
                    <a:lnTo>
                      <a:pt x="18144" y="13886"/>
                    </a:lnTo>
                    <a:lnTo>
                      <a:pt x="19872" y="15429"/>
                    </a:lnTo>
                    <a:lnTo>
                      <a:pt x="19872" y="18514"/>
                    </a:lnTo>
                    <a:lnTo>
                      <a:pt x="21600" y="18514"/>
                    </a:lnTo>
                    <a:lnTo>
                      <a:pt x="21600" y="21600"/>
                    </a:lnTo>
                    <a:lnTo>
                      <a:pt x="16416" y="21600"/>
                    </a:lnTo>
                    <a:lnTo>
                      <a:pt x="16416" y="18514"/>
                    </a:lnTo>
                    <a:lnTo>
                      <a:pt x="15552" y="18514"/>
                    </a:lnTo>
                    <a:lnTo>
                      <a:pt x="15552" y="15429"/>
                    </a:lnTo>
                    <a:lnTo>
                      <a:pt x="13824" y="15429"/>
                    </a:lnTo>
                    <a:lnTo>
                      <a:pt x="13824" y="13886"/>
                    </a:lnTo>
                    <a:lnTo>
                      <a:pt x="12096" y="10800"/>
                    </a:lnTo>
                    <a:close/>
                    <a:moveTo>
                      <a:pt x="4320" y="7714"/>
                    </a:moveTo>
                    <a:lnTo>
                      <a:pt x="10368" y="7714"/>
                    </a:lnTo>
                    <a:lnTo>
                      <a:pt x="12096" y="10800"/>
                    </a:lnTo>
                    <a:lnTo>
                      <a:pt x="10368" y="13886"/>
                    </a:lnTo>
                    <a:lnTo>
                      <a:pt x="6048" y="13886"/>
                    </a:lnTo>
                    <a:lnTo>
                      <a:pt x="4320" y="10800"/>
                    </a:lnTo>
                    <a:lnTo>
                      <a:pt x="4320" y="7714"/>
                    </a:lnTo>
                    <a:close/>
                    <a:moveTo>
                      <a:pt x="0" y="0"/>
                    </a:moveTo>
                    <a:lnTo>
                      <a:pt x="1728" y="0"/>
                    </a:lnTo>
                    <a:lnTo>
                      <a:pt x="1728" y="3086"/>
                    </a:lnTo>
                    <a:lnTo>
                      <a:pt x="3456" y="3086"/>
                    </a:lnTo>
                    <a:lnTo>
                      <a:pt x="4320" y="4629"/>
                    </a:lnTo>
                    <a:lnTo>
                      <a:pt x="4320" y="7714"/>
                    </a:lnTo>
                    <a:lnTo>
                      <a:pt x="3456" y="7714"/>
                    </a:lnTo>
                    <a:lnTo>
                      <a:pt x="0" y="30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39" name="Freeform 19"/>
              <p:cNvSpPr>
                <a:spLocks/>
              </p:cNvSpPr>
              <p:nvPr/>
            </p:nvSpPr>
            <p:spPr bwMode="auto">
              <a:xfrm>
                <a:off x="4682679" y="4459010"/>
                <a:ext cx="24551" cy="15650"/>
              </a:xfrm>
              <a:custGeom>
                <a:avLst/>
                <a:gdLst>
                  <a:gd name="T0" fmla="*/ 11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1 h 21600"/>
                  <a:gd name="T6" fmla="*/ 19 w 21600"/>
                  <a:gd name="T7" fmla="*/ 1 h 21600"/>
                  <a:gd name="T8" fmla="*/ 20 w 21600"/>
                  <a:gd name="T9" fmla="*/ 4 h 21600"/>
                  <a:gd name="T10" fmla="*/ 25 w 21600"/>
                  <a:gd name="T11" fmla="*/ 4 h 21600"/>
                  <a:gd name="T12" fmla="*/ 25 w 21600"/>
                  <a:gd name="T13" fmla="*/ 7 h 21600"/>
                  <a:gd name="T14" fmla="*/ 28 w 21600"/>
                  <a:gd name="T15" fmla="*/ 7 h 21600"/>
                  <a:gd name="T16" fmla="*/ 28 w 21600"/>
                  <a:gd name="T17" fmla="*/ 9 h 21600"/>
                  <a:gd name="T18" fmla="*/ 29 w 21600"/>
                  <a:gd name="T19" fmla="*/ 9 h 21600"/>
                  <a:gd name="T20" fmla="*/ 32 w 21600"/>
                  <a:gd name="T21" fmla="*/ 11 h 21600"/>
                  <a:gd name="T22" fmla="*/ 29 w 21600"/>
                  <a:gd name="T23" fmla="*/ 11 h 21600"/>
                  <a:gd name="T24" fmla="*/ 28 w 21600"/>
                  <a:gd name="T25" fmla="*/ 13 h 21600"/>
                  <a:gd name="T26" fmla="*/ 28 w 21600"/>
                  <a:gd name="T27" fmla="*/ 19 h 21600"/>
                  <a:gd name="T28" fmla="*/ 25 w 21600"/>
                  <a:gd name="T29" fmla="*/ 16 h 21600"/>
                  <a:gd name="T30" fmla="*/ 23 w 21600"/>
                  <a:gd name="T31" fmla="*/ 19 h 21600"/>
                  <a:gd name="T32" fmla="*/ 20 w 21600"/>
                  <a:gd name="T33" fmla="*/ 19 h 21600"/>
                  <a:gd name="T34" fmla="*/ 20 w 21600"/>
                  <a:gd name="T35" fmla="*/ 20 h 21600"/>
                  <a:gd name="T36" fmla="*/ 16 w 21600"/>
                  <a:gd name="T37" fmla="*/ 20 h 21600"/>
                  <a:gd name="T38" fmla="*/ 16 w 21600"/>
                  <a:gd name="T39" fmla="*/ 16 h 21600"/>
                  <a:gd name="T40" fmla="*/ 19 w 21600"/>
                  <a:gd name="T41" fmla="*/ 16 h 21600"/>
                  <a:gd name="T42" fmla="*/ 19 w 21600"/>
                  <a:gd name="T43" fmla="*/ 13 h 21600"/>
                  <a:gd name="T44" fmla="*/ 20 w 21600"/>
                  <a:gd name="T45" fmla="*/ 13 h 21600"/>
                  <a:gd name="T46" fmla="*/ 20 w 21600"/>
                  <a:gd name="T47" fmla="*/ 11 h 21600"/>
                  <a:gd name="T48" fmla="*/ 19 w 21600"/>
                  <a:gd name="T49" fmla="*/ 11 h 21600"/>
                  <a:gd name="T50" fmla="*/ 19 w 21600"/>
                  <a:gd name="T51" fmla="*/ 13 h 21600"/>
                  <a:gd name="T52" fmla="*/ 16 w 21600"/>
                  <a:gd name="T53" fmla="*/ 13 h 21600"/>
                  <a:gd name="T54" fmla="*/ 16 w 21600"/>
                  <a:gd name="T55" fmla="*/ 11 h 21600"/>
                  <a:gd name="T56" fmla="*/ 11 w 21600"/>
                  <a:gd name="T57" fmla="*/ 11 h 21600"/>
                  <a:gd name="T58" fmla="*/ 11 w 21600"/>
                  <a:gd name="T59" fmla="*/ 16 h 21600"/>
                  <a:gd name="T60" fmla="*/ 9 w 21600"/>
                  <a:gd name="T61" fmla="*/ 16 h 21600"/>
                  <a:gd name="T62" fmla="*/ 9 w 21600"/>
                  <a:gd name="T63" fmla="*/ 11 h 21600"/>
                  <a:gd name="T64" fmla="*/ 7 w 21600"/>
                  <a:gd name="T65" fmla="*/ 11 h 21600"/>
                  <a:gd name="T66" fmla="*/ 7 w 21600"/>
                  <a:gd name="T67" fmla="*/ 9 h 21600"/>
                  <a:gd name="T68" fmla="*/ 1 w 21600"/>
                  <a:gd name="T69" fmla="*/ 9 h 21600"/>
                  <a:gd name="T70" fmla="*/ 1 w 21600"/>
                  <a:gd name="T71" fmla="*/ 7 h 21600"/>
                  <a:gd name="T72" fmla="*/ 0 w 21600"/>
                  <a:gd name="T73" fmla="*/ 7 h 21600"/>
                  <a:gd name="T74" fmla="*/ 0 w 21600"/>
                  <a:gd name="T75" fmla="*/ 4 h 21600"/>
                  <a:gd name="T76" fmla="*/ 7 w 21600"/>
                  <a:gd name="T77" fmla="*/ 4 h 21600"/>
                  <a:gd name="T78" fmla="*/ 7 w 21600"/>
                  <a:gd name="T79" fmla="*/ 7 h 21600"/>
                  <a:gd name="T80" fmla="*/ 13 w 21600"/>
                  <a:gd name="T81" fmla="*/ 7 h 21600"/>
                  <a:gd name="T82" fmla="*/ 13 w 21600"/>
                  <a:gd name="T83" fmla="*/ 4 h 21600"/>
                  <a:gd name="T84" fmla="*/ 9 w 21600"/>
                  <a:gd name="T85" fmla="*/ 4 h 21600"/>
                  <a:gd name="T86" fmla="*/ 7 w 21600"/>
                  <a:gd name="T87" fmla="*/ 1 h 21600"/>
                  <a:gd name="T88" fmla="*/ 11 w 21600"/>
                  <a:gd name="T89" fmla="*/ 1 h 21600"/>
                  <a:gd name="T90" fmla="*/ 11 w 21600"/>
                  <a:gd name="T91" fmla="*/ 0 h 21600"/>
                  <a:gd name="T92" fmla="*/ 11 w 21600"/>
                  <a:gd name="T93" fmla="*/ 0 h 216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00" h="21600">
                    <a:moveTo>
                      <a:pt x="7200" y="0"/>
                    </a:moveTo>
                    <a:lnTo>
                      <a:pt x="10800" y="0"/>
                    </a:lnTo>
                    <a:lnTo>
                      <a:pt x="10800" y="1440"/>
                    </a:lnTo>
                    <a:lnTo>
                      <a:pt x="12600" y="1440"/>
                    </a:lnTo>
                    <a:lnTo>
                      <a:pt x="13500" y="4320"/>
                    </a:lnTo>
                    <a:lnTo>
                      <a:pt x="17100" y="4320"/>
                    </a:lnTo>
                    <a:lnTo>
                      <a:pt x="17100" y="7200"/>
                    </a:lnTo>
                    <a:lnTo>
                      <a:pt x="18900" y="7200"/>
                    </a:lnTo>
                    <a:lnTo>
                      <a:pt x="18900" y="10080"/>
                    </a:lnTo>
                    <a:lnTo>
                      <a:pt x="19800" y="10080"/>
                    </a:lnTo>
                    <a:lnTo>
                      <a:pt x="21600" y="11520"/>
                    </a:lnTo>
                    <a:lnTo>
                      <a:pt x="19800" y="11520"/>
                    </a:lnTo>
                    <a:lnTo>
                      <a:pt x="18900" y="14400"/>
                    </a:lnTo>
                    <a:lnTo>
                      <a:pt x="18900" y="20160"/>
                    </a:lnTo>
                    <a:lnTo>
                      <a:pt x="17100" y="17280"/>
                    </a:lnTo>
                    <a:lnTo>
                      <a:pt x="15300" y="20160"/>
                    </a:lnTo>
                    <a:lnTo>
                      <a:pt x="13500" y="20160"/>
                    </a:lnTo>
                    <a:lnTo>
                      <a:pt x="13500" y="21600"/>
                    </a:lnTo>
                    <a:lnTo>
                      <a:pt x="10800" y="21600"/>
                    </a:lnTo>
                    <a:lnTo>
                      <a:pt x="10800" y="17280"/>
                    </a:lnTo>
                    <a:lnTo>
                      <a:pt x="12600" y="17280"/>
                    </a:lnTo>
                    <a:lnTo>
                      <a:pt x="12600" y="14400"/>
                    </a:lnTo>
                    <a:lnTo>
                      <a:pt x="13500" y="14400"/>
                    </a:lnTo>
                    <a:lnTo>
                      <a:pt x="13500" y="11520"/>
                    </a:lnTo>
                    <a:lnTo>
                      <a:pt x="12600" y="11520"/>
                    </a:lnTo>
                    <a:lnTo>
                      <a:pt x="12600" y="14400"/>
                    </a:lnTo>
                    <a:lnTo>
                      <a:pt x="10800" y="14400"/>
                    </a:lnTo>
                    <a:lnTo>
                      <a:pt x="10800" y="11520"/>
                    </a:lnTo>
                    <a:lnTo>
                      <a:pt x="7200" y="11520"/>
                    </a:lnTo>
                    <a:lnTo>
                      <a:pt x="7200" y="17280"/>
                    </a:lnTo>
                    <a:lnTo>
                      <a:pt x="6300" y="17280"/>
                    </a:lnTo>
                    <a:lnTo>
                      <a:pt x="6300" y="11520"/>
                    </a:lnTo>
                    <a:lnTo>
                      <a:pt x="4500" y="11520"/>
                    </a:lnTo>
                    <a:lnTo>
                      <a:pt x="4500" y="10080"/>
                    </a:lnTo>
                    <a:lnTo>
                      <a:pt x="900" y="10080"/>
                    </a:lnTo>
                    <a:lnTo>
                      <a:pt x="900" y="7200"/>
                    </a:lnTo>
                    <a:lnTo>
                      <a:pt x="0" y="7200"/>
                    </a:lnTo>
                    <a:lnTo>
                      <a:pt x="0" y="4320"/>
                    </a:lnTo>
                    <a:lnTo>
                      <a:pt x="4500" y="4320"/>
                    </a:lnTo>
                    <a:lnTo>
                      <a:pt x="4500" y="7200"/>
                    </a:lnTo>
                    <a:lnTo>
                      <a:pt x="9000" y="7200"/>
                    </a:lnTo>
                    <a:lnTo>
                      <a:pt x="9000" y="4320"/>
                    </a:lnTo>
                    <a:lnTo>
                      <a:pt x="6300" y="4320"/>
                    </a:lnTo>
                    <a:lnTo>
                      <a:pt x="4500" y="1440"/>
                    </a:lnTo>
                    <a:lnTo>
                      <a:pt x="7200" y="1440"/>
                    </a:lnTo>
                    <a:lnTo>
                      <a:pt x="7200" y="0"/>
                    </a:lnTo>
                    <a:close/>
                    <a:moveTo>
                      <a:pt x="72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0" name="AutoShape 20"/>
              <p:cNvSpPr>
                <a:spLocks/>
              </p:cNvSpPr>
              <p:nvPr/>
            </p:nvSpPr>
            <p:spPr bwMode="auto">
              <a:xfrm>
                <a:off x="4668171" y="4425475"/>
                <a:ext cx="7812" cy="7825"/>
              </a:xfrm>
              <a:custGeom>
                <a:avLst/>
                <a:gdLst>
                  <a:gd name="T0" fmla="*/ 12343 w 21600"/>
                  <a:gd name="T1" fmla="*/ 6171 h 21600"/>
                  <a:gd name="T2" fmla="*/ 18514 w 21600"/>
                  <a:gd name="T3" fmla="*/ 6171 h 21600"/>
                  <a:gd name="T4" fmla="*/ 18514 w 21600"/>
                  <a:gd name="T5" fmla="*/ 9257 h 21600"/>
                  <a:gd name="T6" fmla="*/ 21600 w 21600"/>
                  <a:gd name="T7" fmla="*/ 9257 h 21600"/>
                  <a:gd name="T8" fmla="*/ 21600 w 21600"/>
                  <a:gd name="T9" fmla="*/ 21600 h 21600"/>
                  <a:gd name="T10" fmla="*/ 12343 w 21600"/>
                  <a:gd name="T11" fmla="*/ 21600 h 21600"/>
                  <a:gd name="T12" fmla="*/ 12343 w 21600"/>
                  <a:gd name="T13" fmla="*/ 6171 h 21600"/>
                  <a:gd name="T14" fmla="*/ 0 w 21600"/>
                  <a:gd name="T15" fmla="*/ 0 h 21600"/>
                  <a:gd name="T16" fmla="*/ 6171 w 21600"/>
                  <a:gd name="T17" fmla="*/ 6171 h 21600"/>
                  <a:gd name="T18" fmla="*/ 0 w 21600"/>
                  <a:gd name="T19" fmla="*/ 6171 h 21600"/>
                  <a:gd name="T20" fmla="*/ 0 w 21600"/>
                  <a:gd name="T21" fmla="*/ 0 h 21600"/>
                  <a:gd name="T22" fmla="*/ 0 w 21600"/>
                  <a:gd name="T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2343" y="6171"/>
                    </a:moveTo>
                    <a:lnTo>
                      <a:pt x="18514" y="6171"/>
                    </a:lnTo>
                    <a:lnTo>
                      <a:pt x="18514" y="9257"/>
                    </a:lnTo>
                    <a:lnTo>
                      <a:pt x="21600" y="9257"/>
                    </a:lnTo>
                    <a:lnTo>
                      <a:pt x="21600" y="21600"/>
                    </a:lnTo>
                    <a:lnTo>
                      <a:pt x="12343" y="21600"/>
                    </a:lnTo>
                    <a:lnTo>
                      <a:pt x="12343" y="6171"/>
                    </a:lnTo>
                    <a:close/>
                    <a:moveTo>
                      <a:pt x="0" y="0"/>
                    </a:moveTo>
                    <a:lnTo>
                      <a:pt x="6171" y="6171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1" name="Freeform 21"/>
              <p:cNvSpPr>
                <a:spLocks/>
              </p:cNvSpPr>
              <p:nvPr/>
            </p:nvSpPr>
            <p:spPr bwMode="auto">
              <a:xfrm>
                <a:off x="4672634" y="4413178"/>
                <a:ext cx="3348" cy="6707"/>
              </a:xfrm>
              <a:custGeom>
                <a:avLst/>
                <a:gdLst>
                  <a:gd name="T0" fmla="*/ 3 w 21600"/>
                  <a:gd name="T1" fmla="*/ 0 h 21600"/>
                  <a:gd name="T2" fmla="*/ 4 w 21600"/>
                  <a:gd name="T3" fmla="*/ 0 h 21600"/>
                  <a:gd name="T4" fmla="*/ 4 w 21600"/>
                  <a:gd name="T5" fmla="*/ 8 h 21600"/>
                  <a:gd name="T6" fmla="*/ 3 w 21600"/>
                  <a:gd name="T7" fmla="*/ 8 h 21600"/>
                  <a:gd name="T8" fmla="*/ 3 w 21600"/>
                  <a:gd name="T9" fmla="*/ 5 h 21600"/>
                  <a:gd name="T10" fmla="*/ 0 w 21600"/>
                  <a:gd name="T11" fmla="*/ 5 h 21600"/>
                  <a:gd name="T12" fmla="*/ 0 w 21600"/>
                  <a:gd name="T13" fmla="*/ 3 h 21600"/>
                  <a:gd name="T14" fmla="*/ 3 w 21600"/>
                  <a:gd name="T15" fmla="*/ 3 h 21600"/>
                  <a:gd name="T16" fmla="*/ 3 w 21600"/>
                  <a:gd name="T17" fmla="*/ 0 h 21600"/>
                  <a:gd name="T18" fmla="*/ 3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440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14400" y="21600"/>
                    </a:lnTo>
                    <a:lnTo>
                      <a:pt x="14400" y="14400"/>
                    </a:lnTo>
                    <a:lnTo>
                      <a:pt x="0" y="14400"/>
                    </a:lnTo>
                    <a:lnTo>
                      <a:pt x="0" y="7200"/>
                    </a:lnTo>
                    <a:lnTo>
                      <a:pt x="14400" y="72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2" name="AutoShape 22"/>
              <p:cNvSpPr>
                <a:spLocks/>
              </p:cNvSpPr>
              <p:nvPr/>
            </p:nvSpPr>
            <p:spPr bwMode="auto">
              <a:xfrm>
                <a:off x="4658128" y="4413178"/>
                <a:ext cx="5579" cy="12297"/>
              </a:xfrm>
              <a:custGeom>
                <a:avLst/>
                <a:gdLst>
                  <a:gd name="T0" fmla="*/ 12960 w 21600"/>
                  <a:gd name="T1" fmla="*/ 7855 h 21600"/>
                  <a:gd name="T2" fmla="*/ 12960 w 21600"/>
                  <a:gd name="T3" fmla="*/ 21600 h 21600"/>
                  <a:gd name="T4" fmla="*/ 8640 w 21600"/>
                  <a:gd name="T5" fmla="*/ 21600 h 21600"/>
                  <a:gd name="T6" fmla="*/ 8640 w 21600"/>
                  <a:gd name="T7" fmla="*/ 13745 h 21600"/>
                  <a:gd name="T8" fmla="*/ 0 w 21600"/>
                  <a:gd name="T9" fmla="*/ 13745 h 21600"/>
                  <a:gd name="T10" fmla="*/ 0 w 21600"/>
                  <a:gd name="T11" fmla="*/ 11782 h 21600"/>
                  <a:gd name="T12" fmla="*/ 8640 w 21600"/>
                  <a:gd name="T13" fmla="*/ 11782 h 21600"/>
                  <a:gd name="T14" fmla="*/ 12960 w 21600"/>
                  <a:gd name="T15" fmla="*/ 7855 h 21600"/>
                  <a:gd name="T16" fmla="*/ 12960 w 21600"/>
                  <a:gd name="T17" fmla="*/ 0 h 21600"/>
                  <a:gd name="T18" fmla="*/ 21600 w 21600"/>
                  <a:gd name="T19" fmla="*/ 3927 h 21600"/>
                  <a:gd name="T20" fmla="*/ 21600 w 21600"/>
                  <a:gd name="T21" fmla="*/ 7855 h 21600"/>
                  <a:gd name="T22" fmla="*/ 12960 w 21600"/>
                  <a:gd name="T23" fmla="*/ 7855 h 21600"/>
                  <a:gd name="T24" fmla="*/ 12960 w 21600"/>
                  <a:gd name="T25" fmla="*/ 3927 h 21600"/>
                  <a:gd name="T26" fmla="*/ 8640 w 21600"/>
                  <a:gd name="T27" fmla="*/ 3927 h 21600"/>
                  <a:gd name="T28" fmla="*/ 12960 w 21600"/>
                  <a:gd name="T29" fmla="*/ 0 h 21600"/>
                  <a:gd name="T30" fmla="*/ 12960 w 21600"/>
                  <a:gd name="T3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2960" y="7855"/>
                    </a:moveTo>
                    <a:lnTo>
                      <a:pt x="12960" y="21600"/>
                    </a:lnTo>
                    <a:lnTo>
                      <a:pt x="8640" y="21600"/>
                    </a:lnTo>
                    <a:lnTo>
                      <a:pt x="8640" y="13745"/>
                    </a:lnTo>
                    <a:lnTo>
                      <a:pt x="0" y="13745"/>
                    </a:lnTo>
                    <a:lnTo>
                      <a:pt x="0" y="11782"/>
                    </a:lnTo>
                    <a:lnTo>
                      <a:pt x="8640" y="11782"/>
                    </a:lnTo>
                    <a:lnTo>
                      <a:pt x="12960" y="7855"/>
                    </a:lnTo>
                    <a:close/>
                    <a:moveTo>
                      <a:pt x="12960" y="0"/>
                    </a:moveTo>
                    <a:lnTo>
                      <a:pt x="21600" y="3927"/>
                    </a:lnTo>
                    <a:lnTo>
                      <a:pt x="21600" y="7855"/>
                    </a:lnTo>
                    <a:lnTo>
                      <a:pt x="12960" y="7855"/>
                    </a:lnTo>
                    <a:lnTo>
                      <a:pt x="12960" y="3927"/>
                    </a:lnTo>
                    <a:lnTo>
                      <a:pt x="8640" y="3927"/>
                    </a:lnTo>
                    <a:lnTo>
                      <a:pt x="12960" y="0"/>
                    </a:lnTo>
                    <a:close/>
                    <a:moveTo>
                      <a:pt x="1296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3" name="Freeform 23"/>
              <p:cNvSpPr>
                <a:spLocks/>
              </p:cNvSpPr>
              <p:nvPr/>
            </p:nvSpPr>
            <p:spPr bwMode="auto">
              <a:xfrm>
                <a:off x="4654779" y="4407589"/>
                <a:ext cx="5580" cy="7825"/>
              </a:xfrm>
              <a:custGeom>
                <a:avLst/>
                <a:gdLst>
                  <a:gd name="T0" fmla="*/ 3 w 21600"/>
                  <a:gd name="T1" fmla="*/ 0 h 21600"/>
                  <a:gd name="T2" fmla="*/ 8 w 21600"/>
                  <a:gd name="T3" fmla="*/ 0 h 21600"/>
                  <a:gd name="T4" fmla="*/ 8 w 21600"/>
                  <a:gd name="T5" fmla="*/ 3 h 21600"/>
                  <a:gd name="T6" fmla="*/ 5 w 21600"/>
                  <a:gd name="T7" fmla="*/ 3 h 21600"/>
                  <a:gd name="T8" fmla="*/ 5 w 21600"/>
                  <a:gd name="T9" fmla="*/ 6 h 21600"/>
                  <a:gd name="T10" fmla="*/ 3 w 21600"/>
                  <a:gd name="T11" fmla="*/ 6 h 21600"/>
                  <a:gd name="T12" fmla="*/ 3 w 21600"/>
                  <a:gd name="T13" fmla="*/ 10 h 21600"/>
                  <a:gd name="T14" fmla="*/ 0 w 21600"/>
                  <a:gd name="T15" fmla="*/ 10 h 21600"/>
                  <a:gd name="T16" fmla="*/ 0 w 21600"/>
                  <a:gd name="T17" fmla="*/ 3 h 21600"/>
                  <a:gd name="T18" fmla="*/ 3 w 21600"/>
                  <a:gd name="T19" fmla="*/ 3 h 21600"/>
                  <a:gd name="T20" fmla="*/ 3 w 21600"/>
                  <a:gd name="T21" fmla="*/ 0 h 21600"/>
                  <a:gd name="T22" fmla="*/ 3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7200" y="0"/>
                    </a:moveTo>
                    <a:lnTo>
                      <a:pt x="21600" y="0"/>
                    </a:lnTo>
                    <a:lnTo>
                      <a:pt x="21600" y="6171"/>
                    </a:lnTo>
                    <a:lnTo>
                      <a:pt x="14400" y="6171"/>
                    </a:lnTo>
                    <a:lnTo>
                      <a:pt x="14400" y="12343"/>
                    </a:lnTo>
                    <a:lnTo>
                      <a:pt x="7200" y="12343"/>
                    </a:lnTo>
                    <a:lnTo>
                      <a:pt x="7200" y="21600"/>
                    </a:lnTo>
                    <a:lnTo>
                      <a:pt x="0" y="21600"/>
                    </a:lnTo>
                    <a:lnTo>
                      <a:pt x="0" y="6171"/>
                    </a:lnTo>
                    <a:lnTo>
                      <a:pt x="7200" y="6171"/>
                    </a:lnTo>
                    <a:lnTo>
                      <a:pt x="7200" y="0"/>
                    </a:lnTo>
                    <a:close/>
                    <a:moveTo>
                      <a:pt x="72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4" name="Freeform 24"/>
              <p:cNvSpPr>
                <a:spLocks/>
              </p:cNvSpPr>
              <p:nvPr/>
            </p:nvSpPr>
            <p:spPr bwMode="auto">
              <a:xfrm>
                <a:off x="4660359" y="4404236"/>
                <a:ext cx="7812" cy="7825"/>
              </a:xfrm>
              <a:custGeom>
                <a:avLst/>
                <a:gdLst>
                  <a:gd name="T0" fmla="*/ 4 w 21600"/>
                  <a:gd name="T1" fmla="*/ 0 h 21600"/>
                  <a:gd name="T2" fmla="*/ 6 w 21600"/>
                  <a:gd name="T3" fmla="*/ 0 h 21600"/>
                  <a:gd name="T4" fmla="*/ 6 w 21600"/>
                  <a:gd name="T5" fmla="*/ 3 h 21600"/>
                  <a:gd name="T6" fmla="*/ 9 w 21600"/>
                  <a:gd name="T7" fmla="*/ 3 h 21600"/>
                  <a:gd name="T8" fmla="*/ 9 w 21600"/>
                  <a:gd name="T9" fmla="*/ 6 h 21600"/>
                  <a:gd name="T10" fmla="*/ 6 w 21600"/>
                  <a:gd name="T11" fmla="*/ 6 h 21600"/>
                  <a:gd name="T12" fmla="*/ 6 w 21600"/>
                  <a:gd name="T13" fmla="*/ 4 h 21600"/>
                  <a:gd name="T14" fmla="*/ 4 w 21600"/>
                  <a:gd name="T15" fmla="*/ 4 h 21600"/>
                  <a:gd name="T16" fmla="*/ 4 w 21600"/>
                  <a:gd name="T17" fmla="*/ 6 h 21600"/>
                  <a:gd name="T18" fmla="*/ 1 w 21600"/>
                  <a:gd name="T19" fmla="*/ 9 h 21600"/>
                  <a:gd name="T20" fmla="*/ 0 w 21600"/>
                  <a:gd name="T21" fmla="*/ 9 h 21600"/>
                  <a:gd name="T22" fmla="*/ 0 w 21600"/>
                  <a:gd name="T23" fmla="*/ 6 h 21600"/>
                  <a:gd name="T24" fmla="*/ 1 w 21600"/>
                  <a:gd name="T25" fmla="*/ 6 h 21600"/>
                  <a:gd name="T26" fmla="*/ 1 w 21600"/>
                  <a:gd name="T27" fmla="*/ 3 h 21600"/>
                  <a:gd name="T28" fmla="*/ 4 w 21600"/>
                  <a:gd name="T29" fmla="*/ 3 h 21600"/>
                  <a:gd name="T30" fmla="*/ 4 w 21600"/>
                  <a:gd name="T31" fmla="*/ 0 h 21600"/>
                  <a:gd name="T32" fmla="*/ 4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9257" y="0"/>
                    </a:moveTo>
                    <a:lnTo>
                      <a:pt x="15429" y="0"/>
                    </a:lnTo>
                    <a:lnTo>
                      <a:pt x="15429" y="6171"/>
                    </a:lnTo>
                    <a:lnTo>
                      <a:pt x="21600" y="6171"/>
                    </a:lnTo>
                    <a:lnTo>
                      <a:pt x="21600" y="15429"/>
                    </a:lnTo>
                    <a:lnTo>
                      <a:pt x="15429" y="15429"/>
                    </a:lnTo>
                    <a:lnTo>
                      <a:pt x="15429" y="9257"/>
                    </a:lnTo>
                    <a:lnTo>
                      <a:pt x="9257" y="9257"/>
                    </a:lnTo>
                    <a:lnTo>
                      <a:pt x="9257" y="15429"/>
                    </a:lnTo>
                    <a:lnTo>
                      <a:pt x="3086" y="21600"/>
                    </a:lnTo>
                    <a:lnTo>
                      <a:pt x="0" y="21600"/>
                    </a:lnTo>
                    <a:lnTo>
                      <a:pt x="0" y="15429"/>
                    </a:lnTo>
                    <a:lnTo>
                      <a:pt x="3086" y="15429"/>
                    </a:lnTo>
                    <a:lnTo>
                      <a:pt x="3086" y="6171"/>
                    </a:lnTo>
                    <a:lnTo>
                      <a:pt x="9257" y="6171"/>
                    </a:lnTo>
                    <a:lnTo>
                      <a:pt x="9257" y="0"/>
                    </a:lnTo>
                    <a:close/>
                    <a:moveTo>
                      <a:pt x="925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5" name="AutoShape 25"/>
              <p:cNvSpPr>
                <a:spLocks/>
              </p:cNvSpPr>
              <p:nvPr/>
            </p:nvSpPr>
            <p:spPr bwMode="auto">
              <a:xfrm>
                <a:off x="4661475" y="4387468"/>
                <a:ext cx="13391" cy="14531"/>
              </a:xfrm>
              <a:custGeom>
                <a:avLst/>
                <a:gdLst>
                  <a:gd name="T0" fmla="*/ 0 w 21600"/>
                  <a:gd name="T1" fmla="*/ 7714 h 21600"/>
                  <a:gd name="T2" fmla="*/ 3323 w 21600"/>
                  <a:gd name="T3" fmla="*/ 7714 h 21600"/>
                  <a:gd name="T4" fmla="*/ 3323 w 21600"/>
                  <a:gd name="T5" fmla="*/ 13886 h 21600"/>
                  <a:gd name="T6" fmla="*/ 0 w 21600"/>
                  <a:gd name="T7" fmla="*/ 13886 h 21600"/>
                  <a:gd name="T8" fmla="*/ 0 w 21600"/>
                  <a:gd name="T9" fmla="*/ 7714 h 21600"/>
                  <a:gd name="T10" fmla="*/ 6646 w 21600"/>
                  <a:gd name="T11" fmla="*/ 0 h 21600"/>
                  <a:gd name="T12" fmla="*/ 9969 w 21600"/>
                  <a:gd name="T13" fmla="*/ 0 h 21600"/>
                  <a:gd name="T14" fmla="*/ 9969 w 21600"/>
                  <a:gd name="T15" fmla="*/ 3086 h 21600"/>
                  <a:gd name="T16" fmla="*/ 14954 w 21600"/>
                  <a:gd name="T17" fmla="*/ 3086 h 21600"/>
                  <a:gd name="T18" fmla="*/ 14954 w 21600"/>
                  <a:gd name="T19" fmla="*/ 7714 h 21600"/>
                  <a:gd name="T20" fmla="*/ 21600 w 21600"/>
                  <a:gd name="T21" fmla="*/ 13886 h 21600"/>
                  <a:gd name="T22" fmla="*/ 14954 w 21600"/>
                  <a:gd name="T23" fmla="*/ 13886 h 21600"/>
                  <a:gd name="T24" fmla="*/ 11631 w 21600"/>
                  <a:gd name="T25" fmla="*/ 16971 h 21600"/>
                  <a:gd name="T26" fmla="*/ 11631 w 21600"/>
                  <a:gd name="T27" fmla="*/ 18514 h 21600"/>
                  <a:gd name="T28" fmla="*/ 9969 w 21600"/>
                  <a:gd name="T29" fmla="*/ 18514 h 21600"/>
                  <a:gd name="T30" fmla="*/ 6646 w 21600"/>
                  <a:gd name="T31" fmla="*/ 21600 h 21600"/>
                  <a:gd name="T32" fmla="*/ 3323 w 21600"/>
                  <a:gd name="T33" fmla="*/ 21600 h 21600"/>
                  <a:gd name="T34" fmla="*/ 3323 w 21600"/>
                  <a:gd name="T35" fmla="*/ 18514 h 21600"/>
                  <a:gd name="T36" fmla="*/ 0 w 21600"/>
                  <a:gd name="T37" fmla="*/ 18514 h 21600"/>
                  <a:gd name="T38" fmla="*/ 0 w 21600"/>
                  <a:gd name="T39" fmla="*/ 16971 h 21600"/>
                  <a:gd name="T40" fmla="*/ 3323 w 21600"/>
                  <a:gd name="T41" fmla="*/ 16971 h 21600"/>
                  <a:gd name="T42" fmla="*/ 3323 w 21600"/>
                  <a:gd name="T43" fmla="*/ 13886 h 21600"/>
                  <a:gd name="T44" fmla="*/ 6646 w 21600"/>
                  <a:gd name="T45" fmla="*/ 13886 h 21600"/>
                  <a:gd name="T46" fmla="*/ 6646 w 21600"/>
                  <a:gd name="T47" fmla="*/ 10800 h 21600"/>
                  <a:gd name="T48" fmla="*/ 9969 w 21600"/>
                  <a:gd name="T49" fmla="*/ 10800 h 21600"/>
                  <a:gd name="T50" fmla="*/ 9969 w 21600"/>
                  <a:gd name="T51" fmla="*/ 7714 h 21600"/>
                  <a:gd name="T52" fmla="*/ 6646 w 21600"/>
                  <a:gd name="T53" fmla="*/ 7714 h 21600"/>
                  <a:gd name="T54" fmla="*/ 6646 w 21600"/>
                  <a:gd name="T55" fmla="*/ 0 h 21600"/>
                  <a:gd name="T56" fmla="*/ 6646 w 21600"/>
                  <a:gd name="T5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0" y="7714"/>
                    </a:moveTo>
                    <a:lnTo>
                      <a:pt x="3323" y="7714"/>
                    </a:lnTo>
                    <a:lnTo>
                      <a:pt x="3323" y="13886"/>
                    </a:lnTo>
                    <a:lnTo>
                      <a:pt x="0" y="13886"/>
                    </a:lnTo>
                    <a:lnTo>
                      <a:pt x="0" y="7714"/>
                    </a:lnTo>
                    <a:close/>
                    <a:moveTo>
                      <a:pt x="6646" y="0"/>
                    </a:moveTo>
                    <a:lnTo>
                      <a:pt x="9969" y="0"/>
                    </a:lnTo>
                    <a:lnTo>
                      <a:pt x="9969" y="3086"/>
                    </a:lnTo>
                    <a:lnTo>
                      <a:pt x="14954" y="3086"/>
                    </a:lnTo>
                    <a:lnTo>
                      <a:pt x="14954" y="7714"/>
                    </a:lnTo>
                    <a:lnTo>
                      <a:pt x="21600" y="13886"/>
                    </a:lnTo>
                    <a:lnTo>
                      <a:pt x="14954" y="13886"/>
                    </a:lnTo>
                    <a:lnTo>
                      <a:pt x="11631" y="16971"/>
                    </a:lnTo>
                    <a:lnTo>
                      <a:pt x="11631" y="18514"/>
                    </a:lnTo>
                    <a:lnTo>
                      <a:pt x="9969" y="18514"/>
                    </a:lnTo>
                    <a:lnTo>
                      <a:pt x="6646" y="21600"/>
                    </a:lnTo>
                    <a:lnTo>
                      <a:pt x="3323" y="21600"/>
                    </a:lnTo>
                    <a:lnTo>
                      <a:pt x="3323" y="18514"/>
                    </a:lnTo>
                    <a:lnTo>
                      <a:pt x="0" y="18514"/>
                    </a:lnTo>
                    <a:lnTo>
                      <a:pt x="0" y="16971"/>
                    </a:lnTo>
                    <a:lnTo>
                      <a:pt x="3323" y="16971"/>
                    </a:lnTo>
                    <a:lnTo>
                      <a:pt x="3323" y="13886"/>
                    </a:lnTo>
                    <a:lnTo>
                      <a:pt x="6646" y="13886"/>
                    </a:lnTo>
                    <a:lnTo>
                      <a:pt x="6646" y="10800"/>
                    </a:lnTo>
                    <a:lnTo>
                      <a:pt x="9969" y="10800"/>
                    </a:lnTo>
                    <a:lnTo>
                      <a:pt x="9969" y="7714"/>
                    </a:lnTo>
                    <a:lnTo>
                      <a:pt x="6646" y="7714"/>
                    </a:lnTo>
                    <a:lnTo>
                      <a:pt x="6646" y="0"/>
                    </a:lnTo>
                    <a:close/>
                    <a:moveTo>
                      <a:pt x="664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6" name="Freeform 26"/>
              <p:cNvSpPr>
                <a:spLocks/>
              </p:cNvSpPr>
              <p:nvPr/>
            </p:nvSpPr>
            <p:spPr bwMode="auto">
              <a:xfrm>
                <a:off x="4651432" y="4388586"/>
                <a:ext cx="6696" cy="5589"/>
              </a:xfrm>
              <a:custGeom>
                <a:avLst/>
                <a:gdLst>
                  <a:gd name="T0" fmla="*/ 3 w 21600"/>
                  <a:gd name="T1" fmla="*/ 0 h 21600"/>
                  <a:gd name="T2" fmla="*/ 9 w 21600"/>
                  <a:gd name="T3" fmla="*/ 0 h 21600"/>
                  <a:gd name="T4" fmla="*/ 9 w 21600"/>
                  <a:gd name="T5" fmla="*/ 3 h 21600"/>
                  <a:gd name="T6" fmla="*/ 4 w 21600"/>
                  <a:gd name="T7" fmla="*/ 3 h 21600"/>
                  <a:gd name="T8" fmla="*/ 4 w 21600"/>
                  <a:gd name="T9" fmla="*/ 7 h 21600"/>
                  <a:gd name="T10" fmla="*/ 3 w 21600"/>
                  <a:gd name="T11" fmla="*/ 7 h 21600"/>
                  <a:gd name="T12" fmla="*/ 3 w 21600"/>
                  <a:gd name="T13" fmla="*/ 4 h 21600"/>
                  <a:gd name="T14" fmla="*/ 0 w 21600"/>
                  <a:gd name="T15" fmla="*/ 4 h 21600"/>
                  <a:gd name="T16" fmla="*/ 0 w 21600"/>
                  <a:gd name="T17" fmla="*/ 3 h 21600"/>
                  <a:gd name="T18" fmla="*/ 3 w 21600"/>
                  <a:gd name="T19" fmla="*/ 0 h 21600"/>
                  <a:gd name="T20" fmla="*/ 3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6171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9257" y="8640"/>
                    </a:lnTo>
                    <a:lnTo>
                      <a:pt x="9257" y="21600"/>
                    </a:lnTo>
                    <a:lnTo>
                      <a:pt x="6171" y="21600"/>
                    </a:lnTo>
                    <a:lnTo>
                      <a:pt x="6171" y="12960"/>
                    </a:lnTo>
                    <a:lnTo>
                      <a:pt x="0" y="12960"/>
                    </a:lnTo>
                    <a:lnTo>
                      <a:pt x="0" y="8640"/>
                    </a:lnTo>
                    <a:lnTo>
                      <a:pt x="6171" y="0"/>
                    </a:lnTo>
                    <a:close/>
                    <a:moveTo>
                      <a:pt x="617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7" name="AutoShape 27"/>
              <p:cNvSpPr>
                <a:spLocks/>
              </p:cNvSpPr>
              <p:nvPr/>
            </p:nvSpPr>
            <p:spPr bwMode="auto">
              <a:xfrm>
                <a:off x="4649200" y="4368465"/>
                <a:ext cx="6696" cy="6707"/>
              </a:xfrm>
              <a:custGeom>
                <a:avLst/>
                <a:gdLst>
                  <a:gd name="T0" fmla="*/ 15429 w 21600"/>
                  <a:gd name="T1" fmla="*/ 15429 h 21600"/>
                  <a:gd name="T2" fmla="*/ 21600 w 21600"/>
                  <a:gd name="T3" fmla="*/ 15429 h 21600"/>
                  <a:gd name="T4" fmla="*/ 21600 w 21600"/>
                  <a:gd name="T5" fmla="*/ 21600 h 21600"/>
                  <a:gd name="T6" fmla="*/ 15429 w 21600"/>
                  <a:gd name="T7" fmla="*/ 21600 h 21600"/>
                  <a:gd name="T8" fmla="*/ 15429 w 21600"/>
                  <a:gd name="T9" fmla="*/ 15429 h 21600"/>
                  <a:gd name="T10" fmla="*/ 6171 w 21600"/>
                  <a:gd name="T11" fmla="*/ 0 h 21600"/>
                  <a:gd name="T12" fmla="*/ 15429 w 21600"/>
                  <a:gd name="T13" fmla="*/ 9257 h 21600"/>
                  <a:gd name="T14" fmla="*/ 15429 w 21600"/>
                  <a:gd name="T15" fmla="*/ 15429 h 21600"/>
                  <a:gd name="T16" fmla="*/ 0 w 21600"/>
                  <a:gd name="T17" fmla="*/ 15429 h 21600"/>
                  <a:gd name="T18" fmla="*/ 0 w 21600"/>
                  <a:gd name="T19" fmla="*/ 3086 h 21600"/>
                  <a:gd name="T20" fmla="*/ 6171 w 21600"/>
                  <a:gd name="T21" fmla="*/ 0 h 21600"/>
                  <a:gd name="T22" fmla="*/ 6171 w 21600"/>
                  <a:gd name="T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5429" y="15429"/>
                    </a:moveTo>
                    <a:lnTo>
                      <a:pt x="21600" y="15429"/>
                    </a:lnTo>
                    <a:lnTo>
                      <a:pt x="21600" y="21600"/>
                    </a:lnTo>
                    <a:lnTo>
                      <a:pt x="15429" y="21600"/>
                    </a:lnTo>
                    <a:lnTo>
                      <a:pt x="15429" y="15429"/>
                    </a:lnTo>
                    <a:close/>
                    <a:moveTo>
                      <a:pt x="6171" y="0"/>
                    </a:moveTo>
                    <a:lnTo>
                      <a:pt x="15429" y="9257"/>
                    </a:lnTo>
                    <a:lnTo>
                      <a:pt x="15429" y="15429"/>
                    </a:lnTo>
                    <a:lnTo>
                      <a:pt x="0" y="15429"/>
                    </a:lnTo>
                    <a:lnTo>
                      <a:pt x="0" y="3086"/>
                    </a:lnTo>
                    <a:lnTo>
                      <a:pt x="6171" y="0"/>
                    </a:lnTo>
                    <a:close/>
                    <a:moveTo>
                      <a:pt x="617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8" name="AutoShape 28"/>
              <p:cNvSpPr>
                <a:spLocks/>
              </p:cNvSpPr>
              <p:nvPr/>
            </p:nvSpPr>
            <p:spPr bwMode="auto">
              <a:xfrm>
                <a:off x="4652547" y="4376290"/>
                <a:ext cx="11160" cy="11178"/>
              </a:xfrm>
              <a:custGeom>
                <a:avLst/>
                <a:gdLst>
                  <a:gd name="T0" fmla="*/ 0 w 21600"/>
                  <a:gd name="T1" fmla="*/ 9600 h 21600"/>
                  <a:gd name="T2" fmla="*/ 2160 w 21600"/>
                  <a:gd name="T3" fmla="*/ 9600 h 21600"/>
                  <a:gd name="T4" fmla="*/ 2160 w 21600"/>
                  <a:gd name="T5" fmla="*/ 14400 h 21600"/>
                  <a:gd name="T6" fmla="*/ 0 w 21600"/>
                  <a:gd name="T7" fmla="*/ 14400 h 21600"/>
                  <a:gd name="T8" fmla="*/ 0 w 21600"/>
                  <a:gd name="T9" fmla="*/ 9600 h 21600"/>
                  <a:gd name="T10" fmla="*/ 0 w 21600"/>
                  <a:gd name="T11" fmla="*/ 0 h 21600"/>
                  <a:gd name="T12" fmla="*/ 6480 w 21600"/>
                  <a:gd name="T13" fmla="*/ 0 h 21600"/>
                  <a:gd name="T14" fmla="*/ 10800 w 21600"/>
                  <a:gd name="T15" fmla="*/ 4800 h 21600"/>
                  <a:gd name="T16" fmla="*/ 15120 w 21600"/>
                  <a:gd name="T17" fmla="*/ 4800 h 21600"/>
                  <a:gd name="T18" fmla="*/ 15120 w 21600"/>
                  <a:gd name="T19" fmla="*/ 9600 h 21600"/>
                  <a:gd name="T20" fmla="*/ 21600 w 21600"/>
                  <a:gd name="T21" fmla="*/ 9600 h 21600"/>
                  <a:gd name="T22" fmla="*/ 21600 w 21600"/>
                  <a:gd name="T23" fmla="*/ 14400 h 21600"/>
                  <a:gd name="T24" fmla="*/ 15120 w 21600"/>
                  <a:gd name="T25" fmla="*/ 14400 h 21600"/>
                  <a:gd name="T26" fmla="*/ 6480 w 21600"/>
                  <a:gd name="T27" fmla="*/ 21600 h 21600"/>
                  <a:gd name="T28" fmla="*/ 6480 w 21600"/>
                  <a:gd name="T29" fmla="*/ 16800 h 21600"/>
                  <a:gd name="T30" fmla="*/ 2160 w 21600"/>
                  <a:gd name="T31" fmla="*/ 16800 h 21600"/>
                  <a:gd name="T32" fmla="*/ 2160 w 21600"/>
                  <a:gd name="T33" fmla="*/ 14400 h 21600"/>
                  <a:gd name="T34" fmla="*/ 6480 w 21600"/>
                  <a:gd name="T35" fmla="*/ 14400 h 21600"/>
                  <a:gd name="T36" fmla="*/ 6480 w 21600"/>
                  <a:gd name="T37" fmla="*/ 9600 h 21600"/>
                  <a:gd name="T38" fmla="*/ 2160 w 21600"/>
                  <a:gd name="T39" fmla="*/ 9600 h 21600"/>
                  <a:gd name="T40" fmla="*/ 2160 w 21600"/>
                  <a:gd name="T41" fmla="*/ 4800 h 21600"/>
                  <a:gd name="T42" fmla="*/ 0 w 21600"/>
                  <a:gd name="T43" fmla="*/ 0 h 21600"/>
                  <a:gd name="T44" fmla="*/ 0 w 21600"/>
                  <a:gd name="T4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0" y="9600"/>
                    </a:moveTo>
                    <a:lnTo>
                      <a:pt x="2160" y="9600"/>
                    </a:lnTo>
                    <a:lnTo>
                      <a:pt x="2160" y="14400"/>
                    </a:lnTo>
                    <a:lnTo>
                      <a:pt x="0" y="14400"/>
                    </a:lnTo>
                    <a:lnTo>
                      <a:pt x="0" y="9600"/>
                    </a:lnTo>
                    <a:close/>
                    <a:moveTo>
                      <a:pt x="0" y="0"/>
                    </a:moveTo>
                    <a:lnTo>
                      <a:pt x="6480" y="0"/>
                    </a:lnTo>
                    <a:lnTo>
                      <a:pt x="10800" y="4800"/>
                    </a:lnTo>
                    <a:lnTo>
                      <a:pt x="15120" y="4800"/>
                    </a:lnTo>
                    <a:lnTo>
                      <a:pt x="15120" y="9600"/>
                    </a:lnTo>
                    <a:lnTo>
                      <a:pt x="21600" y="9600"/>
                    </a:lnTo>
                    <a:lnTo>
                      <a:pt x="21600" y="14400"/>
                    </a:lnTo>
                    <a:lnTo>
                      <a:pt x="15120" y="14400"/>
                    </a:lnTo>
                    <a:lnTo>
                      <a:pt x="6480" y="21600"/>
                    </a:lnTo>
                    <a:lnTo>
                      <a:pt x="6480" y="16800"/>
                    </a:lnTo>
                    <a:lnTo>
                      <a:pt x="2160" y="16800"/>
                    </a:lnTo>
                    <a:lnTo>
                      <a:pt x="2160" y="14400"/>
                    </a:lnTo>
                    <a:lnTo>
                      <a:pt x="6480" y="14400"/>
                    </a:lnTo>
                    <a:lnTo>
                      <a:pt x="6480" y="9600"/>
                    </a:lnTo>
                    <a:lnTo>
                      <a:pt x="2160" y="9600"/>
                    </a:lnTo>
                    <a:lnTo>
                      <a:pt x="2160" y="48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49" name="AutoShape 29"/>
              <p:cNvSpPr>
                <a:spLocks/>
              </p:cNvSpPr>
              <p:nvPr/>
            </p:nvSpPr>
            <p:spPr bwMode="auto">
              <a:xfrm>
                <a:off x="4649200" y="4350579"/>
                <a:ext cx="6696" cy="11178"/>
              </a:xfrm>
              <a:custGeom>
                <a:avLst/>
                <a:gdLst>
                  <a:gd name="T0" fmla="*/ 12343 w 21600"/>
                  <a:gd name="T1" fmla="*/ 0 h 21600"/>
                  <a:gd name="T2" fmla="*/ 15429 w 21600"/>
                  <a:gd name="T3" fmla="*/ 0 h 21600"/>
                  <a:gd name="T4" fmla="*/ 15429 w 21600"/>
                  <a:gd name="T5" fmla="*/ 4320 h 21600"/>
                  <a:gd name="T6" fmla="*/ 21600 w 21600"/>
                  <a:gd name="T7" fmla="*/ 4320 h 21600"/>
                  <a:gd name="T8" fmla="*/ 21600 w 21600"/>
                  <a:gd name="T9" fmla="*/ 6480 h 21600"/>
                  <a:gd name="T10" fmla="*/ 15429 w 21600"/>
                  <a:gd name="T11" fmla="*/ 6480 h 21600"/>
                  <a:gd name="T12" fmla="*/ 15429 w 21600"/>
                  <a:gd name="T13" fmla="*/ 15120 h 21600"/>
                  <a:gd name="T14" fmla="*/ 12343 w 21600"/>
                  <a:gd name="T15" fmla="*/ 15120 h 21600"/>
                  <a:gd name="T16" fmla="*/ 6171 w 21600"/>
                  <a:gd name="T17" fmla="*/ 19440 h 21600"/>
                  <a:gd name="T18" fmla="*/ 6171 w 21600"/>
                  <a:gd name="T19" fmla="*/ 21600 h 21600"/>
                  <a:gd name="T20" fmla="*/ 0 w 21600"/>
                  <a:gd name="T21" fmla="*/ 21600 h 21600"/>
                  <a:gd name="T22" fmla="*/ 0 w 21600"/>
                  <a:gd name="T23" fmla="*/ 15120 h 21600"/>
                  <a:gd name="T24" fmla="*/ 6171 w 21600"/>
                  <a:gd name="T25" fmla="*/ 10800 h 21600"/>
                  <a:gd name="T26" fmla="*/ 12343 w 21600"/>
                  <a:gd name="T27" fmla="*/ 10800 h 21600"/>
                  <a:gd name="T28" fmla="*/ 12343 w 21600"/>
                  <a:gd name="T29" fmla="*/ 6480 h 21600"/>
                  <a:gd name="T30" fmla="*/ 6171 w 21600"/>
                  <a:gd name="T31" fmla="*/ 6480 h 21600"/>
                  <a:gd name="T32" fmla="*/ 6171 w 21600"/>
                  <a:gd name="T33" fmla="*/ 4320 h 21600"/>
                  <a:gd name="T34" fmla="*/ 12343 w 21600"/>
                  <a:gd name="T35" fmla="*/ 4320 h 21600"/>
                  <a:gd name="T36" fmla="*/ 12343 w 21600"/>
                  <a:gd name="T37" fmla="*/ 0 h 21600"/>
                  <a:gd name="T38" fmla="*/ 0 w 21600"/>
                  <a:gd name="T39" fmla="*/ 0 h 21600"/>
                  <a:gd name="T40" fmla="*/ 6171 w 21600"/>
                  <a:gd name="T41" fmla="*/ 0 h 21600"/>
                  <a:gd name="T42" fmla="*/ 6171 w 21600"/>
                  <a:gd name="T43" fmla="*/ 4320 h 21600"/>
                  <a:gd name="T44" fmla="*/ 0 w 21600"/>
                  <a:gd name="T45" fmla="*/ 4320 h 21600"/>
                  <a:gd name="T46" fmla="*/ 0 w 21600"/>
                  <a:gd name="T47" fmla="*/ 0 h 21600"/>
                  <a:gd name="T48" fmla="*/ 0 w 21600"/>
                  <a:gd name="T4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00" h="21600">
                    <a:moveTo>
                      <a:pt x="12343" y="0"/>
                    </a:moveTo>
                    <a:lnTo>
                      <a:pt x="15429" y="0"/>
                    </a:lnTo>
                    <a:lnTo>
                      <a:pt x="15429" y="4320"/>
                    </a:lnTo>
                    <a:lnTo>
                      <a:pt x="21600" y="4320"/>
                    </a:lnTo>
                    <a:lnTo>
                      <a:pt x="21600" y="6480"/>
                    </a:lnTo>
                    <a:lnTo>
                      <a:pt x="15429" y="6480"/>
                    </a:lnTo>
                    <a:lnTo>
                      <a:pt x="15429" y="15120"/>
                    </a:lnTo>
                    <a:lnTo>
                      <a:pt x="12343" y="15120"/>
                    </a:lnTo>
                    <a:lnTo>
                      <a:pt x="6171" y="19440"/>
                    </a:lnTo>
                    <a:lnTo>
                      <a:pt x="6171" y="21600"/>
                    </a:lnTo>
                    <a:lnTo>
                      <a:pt x="0" y="21600"/>
                    </a:lnTo>
                    <a:lnTo>
                      <a:pt x="0" y="15120"/>
                    </a:lnTo>
                    <a:lnTo>
                      <a:pt x="6171" y="10800"/>
                    </a:lnTo>
                    <a:lnTo>
                      <a:pt x="12343" y="10800"/>
                    </a:lnTo>
                    <a:lnTo>
                      <a:pt x="12343" y="6480"/>
                    </a:lnTo>
                    <a:lnTo>
                      <a:pt x="6171" y="6480"/>
                    </a:lnTo>
                    <a:lnTo>
                      <a:pt x="6171" y="4320"/>
                    </a:lnTo>
                    <a:lnTo>
                      <a:pt x="12343" y="4320"/>
                    </a:lnTo>
                    <a:lnTo>
                      <a:pt x="12343" y="0"/>
                    </a:lnTo>
                    <a:close/>
                    <a:moveTo>
                      <a:pt x="0" y="0"/>
                    </a:moveTo>
                    <a:lnTo>
                      <a:pt x="6171" y="0"/>
                    </a:lnTo>
                    <a:lnTo>
                      <a:pt x="6171" y="4320"/>
                    </a:lnTo>
                    <a:lnTo>
                      <a:pt x="0" y="43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0" name="Freeform 30"/>
              <p:cNvSpPr>
                <a:spLocks/>
              </p:cNvSpPr>
              <p:nvPr/>
            </p:nvSpPr>
            <p:spPr bwMode="auto">
              <a:xfrm>
                <a:off x="4651432" y="4330458"/>
                <a:ext cx="6696" cy="15650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8 h 21600"/>
                  <a:gd name="T6" fmla="*/ 6 w 21600"/>
                  <a:gd name="T7" fmla="*/ 8 h 21600"/>
                  <a:gd name="T8" fmla="*/ 6 w 21600"/>
                  <a:gd name="T9" fmla="*/ 12 h 21600"/>
                  <a:gd name="T10" fmla="*/ 9 w 21600"/>
                  <a:gd name="T11" fmla="*/ 12 h 21600"/>
                  <a:gd name="T12" fmla="*/ 9 w 21600"/>
                  <a:gd name="T13" fmla="*/ 19 h 21600"/>
                  <a:gd name="T14" fmla="*/ 4 w 21600"/>
                  <a:gd name="T15" fmla="*/ 19 h 21600"/>
                  <a:gd name="T16" fmla="*/ 4 w 21600"/>
                  <a:gd name="T17" fmla="*/ 12 h 21600"/>
                  <a:gd name="T18" fmla="*/ 3 w 21600"/>
                  <a:gd name="T19" fmla="*/ 12 h 21600"/>
                  <a:gd name="T20" fmla="*/ 3 w 21600"/>
                  <a:gd name="T21" fmla="*/ 8 h 21600"/>
                  <a:gd name="T22" fmla="*/ 0 w 21600"/>
                  <a:gd name="T23" fmla="*/ 8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9257" y="0"/>
                    </a:lnTo>
                    <a:lnTo>
                      <a:pt x="9257" y="9257"/>
                    </a:lnTo>
                    <a:lnTo>
                      <a:pt x="15429" y="9257"/>
                    </a:lnTo>
                    <a:lnTo>
                      <a:pt x="15429" y="13886"/>
                    </a:lnTo>
                    <a:lnTo>
                      <a:pt x="21600" y="13886"/>
                    </a:lnTo>
                    <a:lnTo>
                      <a:pt x="21600" y="21600"/>
                    </a:lnTo>
                    <a:lnTo>
                      <a:pt x="9257" y="21600"/>
                    </a:lnTo>
                    <a:lnTo>
                      <a:pt x="9257" y="13886"/>
                    </a:lnTo>
                    <a:lnTo>
                      <a:pt x="6171" y="13886"/>
                    </a:lnTo>
                    <a:lnTo>
                      <a:pt x="6171" y="9257"/>
                    </a:lnTo>
                    <a:lnTo>
                      <a:pt x="0" y="92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1" name="Freeform 31"/>
              <p:cNvSpPr>
                <a:spLocks/>
              </p:cNvSpPr>
              <p:nvPr/>
            </p:nvSpPr>
            <p:spPr bwMode="auto">
              <a:xfrm>
                <a:off x="4654779" y="4329341"/>
                <a:ext cx="6696" cy="3353"/>
              </a:xfrm>
              <a:custGeom>
                <a:avLst/>
                <a:gdLst>
                  <a:gd name="T0" fmla="*/ 8 w 21600"/>
                  <a:gd name="T1" fmla="*/ 0 h 21600"/>
                  <a:gd name="T2" fmla="*/ 9 w 21600"/>
                  <a:gd name="T3" fmla="*/ 0 h 21600"/>
                  <a:gd name="T4" fmla="*/ 9 w 21600"/>
                  <a:gd name="T5" fmla="*/ 4 h 21600"/>
                  <a:gd name="T6" fmla="*/ 0 w 21600"/>
                  <a:gd name="T7" fmla="*/ 4 h 21600"/>
                  <a:gd name="T8" fmla="*/ 0 w 21600"/>
                  <a:gd name="T9" fmla="*/ 1 h 21600"/>
                  <a:gd name="T10" fmla="*/ 8 w 21600"/>
                  <a:gd name="T11" fmla="*/ 1 h 21600"/>
                  <a:gd name="T12" fmla="*/ 8 w 21600"/>
                  <a:gd name="T13" fmla="*/ 0 h 21600"/>
                  <a:gd name="T14" fmla="*/ 8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514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7200"/>
                    </a:lnTo>
                    <a:lnTo>
                      <a:pt x="18514" y="7200"/>
                    </a:lnTo>
                    <a:lnTo>
                      <a:pt x="18514" y="0"/>
                    </a:lnTo>
                    <a:close/>
                    <a:moveTo>
                      <a:pt x="185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2" name="Freeform 32"/>
              <p:cNvSpPr>
                <a:spLocks/>
              </p:cNvSpPr>
              <p:nvPr/>
            </p:nvSpPr>
            <p:spPr bwMode="auto">
              <a:xfrm>
                <a:off x="4655895" y="4332694"/>
                <a:ext cx="5579" cy="10061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6 w 21600"/>
                  <a:gd name="T5" fmla="*/ 3 h 21600"/>
                  <a:gd name="T6" fmla="*/ 7 w 21600"/>
                  <a:gd name="T7" fmla="*/ 3 h 21600"/>
                  <a:gd name="T8" fmla="*/ 7 w 21600"/>
                  <a:gd name="T9" fmla="*/ 7 h 21600"/>
                  <a:gd name="T10" fmla="*/ 6 w 21600"/>
                  <a:gd name="T11" fmla="*/ 7 h 21600"/>
                  <a:gd name="T12" fmla="*/ 6 w 21600"/>
                  <a:gd name="T13" fmla="*/ 9 h 21600"/>
                  <a:gd name="T14" fmla="*/ 3 w 21600"/>
                  <a:gd name="T15" fmla="*/ 12 h 21600"/>
                  <a:gd name="T16" fmla="*/ 3 w 21600"/>
                  <a:gd name="T17" fmla="*/ 7 h 21600"/>
                  <a:gd name="T18" fmla="*/ 0 w 21600"/>
                  <a:gd name="T19" fmla="*/ 7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640" y="0"/>
                    </a:lnTo>
                    <a:lnTo>
                      <a:pt x="17280" y="4800"/>
                    </a:lnTo>
                    <a:lnTo>
                      <a:pt x="21600" y="4800"/>
                    </a:lnTo>
                    <a:lnTo>
                      <a:pt x="21600" y="12000"/>
                    </a:lnTo>
                    <a:lnTo>
                      <a:pt x="17280" y="12000"/>
                    </a:lnTo>
                    <a:lnTo>
                      <a:pt x="17280" y="16800"/>
                    </a:lnTo>
                    <a:lnTo>
                      <a:pt x="8640" y="21600"/>
                    </a:lnTo>
                    <a:lnTo>
                      <a:pt x="8640" y="12000"/>
                    </a:lnTo>
                    <a:lnTo>
                      <a:pt x="0" y="12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3" name="AutoShape 33"/>
              <p:cNvSpPr>
                <a:spLocks/>
              </p:cNvSpPr>
              <p:nvPr/>
            </p:nvSpPr>
            <p:spPr bwMode="auto">
              <a:xfrm>
                <a:off x="4664823" y="4255563"/>
                <a:ext cx="5579" cy="6707"/>
              </a:xfrm>
              <a:custGeom>
                <a:avLst/>
                <a:gdLst>
                  <a:gd name="T0" fmla="*/ 12960 w 21600"/>
                  <a:gd name="T1" fmla="*/ 14400 h 21600"/>
                  <a:gd name="T2" fmla="*/ 21600 w 21600"/>
                  <a:gd name="T3" fmla="*/ 14400 h 21600"/>
                  <a:gd name="T4" fmla="*/ 21600 w 21600"/>
                  <a:gd name="T5" fmla="*/ 21600 h 21600"/>
                  <a:gd name="T6" fmla="*/ 12960 w 21600"/>
                  <a:gd name="T7" fmla="*/ 21600 h 21600"/>
                  <a:gd name="T8" fmla="*/ 12960 w 21600"/>
                  <a:gd name="T9" fmla="*/ 14400 h 21600"/>
                  <a:gd name="T10" fmla="*/ 8640 w 21600"/>
                  <a:gd name="T11" fmla="*/ 7200 h 21600"/>
                  <a:gd name="T12" fmla="*/ 12960 w 21600"/>
                  <a:gd name="T13" fmla="*/ 7200 h 21600"/>
                  <a:gd name="T14" fmla="*/ 12960 w 21600"/>
                  <a:gd name="T15" fmla="*/ 14400 h 21600"/>
                  <a:gd name="T16" fmla="*/ 8640 w 21600"/>
                  <a:gd name="T17" fmla="*/ 14400 h 21600"/>
                  <a:gd name="T18" fmla="*/ 8640 w 21600"/>
                  <a:gd name="T19" fmla="*/ 7200 h 21600"/>
                  <a:gd name="T20" fmla="*/ 0 w 21600"/>
                  <a:gd name="T21" fmla="*/ 0 h 21600"/>
                  <a:gd name="T22" fmla="*/ 8640 w 21600"/>
                  <a:gd name="T23" fmla="*/ 0 h 21600"/>
                  <a:gd name="T24" fmla="*/ 8640 w 21600"/>
                  <a:gd name="T25" fmla="*/ 7200 h 21600"/>
                  <a:gd name="T26" fmla="*/ 0 w 21600"/>
                  <a:gd name="T27" fmla="*/ 7200 h 21600"/>
                  <a:gd name="T28" fmla="*/ 0 w 21600"/>
                  <a:gd name="T29" fmla="*/ 0 h 21600"/>
                  <a:gd name="T30" fmla="*/ 0 w 21600"/>
                  <a:gd name="T3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2960" y="14400"/>
                    </a:moveTo>
                    <a:lnTo>
                      <a:pt x="21600" y="14400"/>
                    </a:lnTo>
                    <a:lnTo>
                      <a:pt x="21600" y="21600"/>
                    </a:lnTo>
                    <a:lnTo>
                      <a:pt x="12960" y="21600"/>
                    </a:lnTo>
                    <a:lnTo>
                      <a:pt x="12960" y="14400"/>
                    </a:lnTo>
                    <a:close/>
                    <a:moveTo>
                      <a:pt x="8640" y="7200"/>
                    </a:moveTo>
                    <a:lnTo>
                      <a:pt x="12960" y="7200"/>
                    </a:lnTo>
                    <a:lnTo>
                      <a:pt x="12960" y="14400"/>
                    </a:lnTo>
                    <a:lnTo>
                      <a:pt x="8640" y="14400"/>
                    </a:lnTo>
                    <a:lnTo>
                      <a:pt x="8640" y="7200"/>
                    </a:lnTo>
                    <a:close/>
                    <a:moveTo>
                      <a:pt x="0" y="0"/>
                    </a:moveTo>
                    <a:lnTo>
                      <a:pt x="8640" y="0"/>
                    </a:lnTo>
                    <a:lnTo>
                      <a:pt x="8640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4" name="Freeform 34"/>
              <p:cNvSpPr>
                <a:spLocks/>
              </p:cNvSpPr>
              <p:nvPr/>
            </p:nvSpPr>
            <p:spPr bwMode="auto">
              <a:xfrm>
                <a:off x="4672634" y="4262270"/>
                <a:ext cx="10044" cy="8943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1 h 21600"/>
                  <a:gd name="T6" fmla="*/ 7 w 21600"/>
                  <a:gd name="T7" fmla="*/ 4 h 21600"/>
                  <a:gd name="T8" fmla="*/ 9 w 21600"/>
                  <a:gd name="T9" fmla="*/ 4 h 21600"/>
                  <a:gd name="T10" fmla="*/ 9 w 21600"/>
                  <a:gd name="T11" fmla="*/ 6 h 21600"/>
                  <a:gd name="T12" fmla="*/ 12 w 21600"/>
                  <a:gd name="T13" fmla="*/ 9 h 21600"/>
                  <a:gd name="T14" fmla="*/ 12 w 21600"/>
                  <a:gd name="T15" fmla="*/ 10 h 21600"/>
                  <a:gd name="T16" fmla="*/ 9 w 21600"/>
                  <a:gd name="T17" fmla="*/ 10 h 21600"/>
                  <a:gd name="T18" fmla="*/ 9 w 21600"/>
                  <a:gd name="T19" fmla="*/ 9 h 21600"/>
                  <a:gd name="T20" fmla="*/ 7 w 21600"/>
                  <a:gd name="T21" fmla="*/ 9 h 21600"/>
                  <a:gd name="T22" fmla="*/ 4 w 21600"/>
                  <a:gd name="T23" fmla="*/ 6 h 21600"/>
                  <a:gd name="T24" fmla="*/ 0 w 21600"/>
                  <a:gd name="T25" fmla="*/ 6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2700"/>
                    </a:lnTo>
                    <a:lnTo>
                      <a:pt x="12000" y="8100"/>
                    </a:lnTo>
                    <a:lnTo>
                      <a:pt x="16800" y="8100"/>
                    </a:lnTo>
                    <a:lnTo>
                      <a:pt x="16800" y="13500"/>
                    </a:lnTo>
                    <a:lnTo>
                      <a:pt x="21600" y="18900"/>
                    </a:lnTo>
                    <a:lnTo>
                      <a:pt x="21600" y="21600"/>
                    </a:lnTo>
                    <a:lnTo>
                      <a:pt x="16800" y="21600"/>
                    </a:lnTo>
                    <a:lnTo>
                      <a:pt x="16800" y="18900"/>
                    </a:lnTo>
                    <a:lnTo>
                      <a:pt x="12000" y="18900"/>
                    </a:lnTo>
                    <a:lnTo>
                      <a:pt x="7200" y="13500"/>
                    </a:lnTo>
                    <a:lnTo>
                      <a:pt x="0" y="135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5" name="AutoShape 35"/>
              <p:cNvSpPr>
                <a:spLocks/>
              </p:cNvSpPr>
              <p:nvPr/>
            </p:nvSpPr>
            <p:spPr bwMode="auto">
              <a:xfrm>
                <a:off x="4709461" y="4435535"/>
                <a:ext cx="65841" cy="78249"/>
              </a:xfrm>
              <a:custGeom>
                <a:avLst/>
                <a:gdLst>
                  <a:gd name="T0" fmla="*/ 18225 w 21600"/>
                  <a:gd name="T1" fmla="*/ 17341 h 21600"/>
                  <a:gd name="T2" fmla="*/ 13500 w 21600"/>
                  <a:gd name="T3" fmla="*/ 17341 h 21600"/>
                  <a:gd name="T4" fmla="*/ 7088 w 21600"/>
                  <a:gd name="T5" fmla="*/ 15211 h 21600"/>
                  <a:gd name="T6" fmla="*/ 8100 w 21600"/>
                  <a:gd name="T7" fmla="*/ 14299 h 21600"/>
                  <a:gd name="T8" fmla="*/ 0 w 21600"/>
                  <a:gd name="T9" fmla="*/ 14299 h 21600"/>
                  <a:gd name="T10" fmla="*/ 13500 w 21600"/>
                  <a:gd name="T11" fmla="*/ 0 h 21600"/>
                  <a:gd name="T12" fmla="*/ 18900 w 21600"/>
                  <a:gd name="T13" fmla="*/ 1521 h 21600"/>
                  <a:gd name="T14" fmla="*/ 16875 w 21600"/>
                  <a:gd name="T15" fmla="*/ 15211 h 21600"/>
                  <a:gd name="T16" fmla="*/ 15187 w 21600"/>
                  <a:gd name="T17" fmla="*/ 16428 h 21600"/>
                  <a:gd name="T18" fmla="*/ 19913 w 21600"/>
                  <a:gd name="T19" fmla="*/ 16428 h 21600"/>
                  <a:gd name="T20" fmla="*/ 19913 w 21600"/>
                  <a:gd name="T21" fmla="*/ 17949 h 21600"/>
                  <a:gd name="T22" fmla="*/ 19913 w 21600"/>
                  <a:gd name="T23" fmla="*/ 19166 h 21600"/>
                  <a:gd name="T24" fmla="*/ 21600 w 21600"/>
                  <a:gd name="T25" fmla="*/ 20079 h 21600"/>
                  <a:gd name="T26" fmla="*/ 20587 w 21600"/>
                  <a:gd name="T27" fmla="*/ 21296 h 21600"/>
                  <a:gd name="T28" fmla="*/ 18225 w 21600"/>
                  <a:gd name="T29" fmla="*/ 19470 h 21600"/>
                  <a:gd name="T30" fmla="*/ 16875 w 21600"/>
                  <a:gd name="T31" fmla="*/ 19166 h 21600"/>
                  <a:gd name="T32" fmla="*/ 14513 w 21600"/>
                  <a:gd name="T33" fmla="*/ 17949 h 21600"/>
                  <a:gd name="T34" fmla="*/ 14513 w 21600"/>
                  <a:gd name="T35" fmla="*/ 19166 h 21600"/>
                  <a:gd name="T36" fmla="*/ 13500 w 21600"/>
                  <a:gd name="T37" fmla="*/ 20079 h 21600"/>
                  <a:gd name="T38" fmla="*/ 12150 w 21600"/>
                  <a:gd name="T39" fmla="*/ 19166 h 21600"/>
                  <a:gd name="T40" fmla="*/ 11138 w 21600"/>
                  <a:gd name="T41" fmla="*/ 17949 h 21600"/>
                  <a:gd name="T42" fmla="*/ 11813 w 21600"/>
                  <a:gd name="T43" fmla="*/ 17037 h 21600"/>
                  <a:gd name="T44" fmla="*/ 12150 w 21600"/>
                  <a:gd name="T45" fmla="*/ 15211 h 21600"/>
                  <a:gd name="T46" fmla="*/ 9788 w 21600"/>
                  <a:gd name="T47" fmla="*/ 15820 h 21600"/>
                  <a:gd name="T48" fmla="*/ 7088 w 21600"/>
                  <a:gd name="T49" fmla="*/ 14907 h 21600"/>
                  <a:gd name="T50" fmla="*/ 5737 w 21600"/>
                  <a:gd name="T51" fmla="*/ 15211 h 21600"/>
                  <a:gd name="T52" fmla="*/ 4050 w 21600"/>
                  <a:gd name="T53" fmla="*/ 14907 h 21600"/>
                  <a:gd name="T54" fmla="*/ 338 w 21600"/>
                  <a:gd name="T55" fmla="*/ 14299 h 21600"/>
                  <a:gd name="T56" fmla="*/ 6413 w 21600"/>
                  <a:gd name="T57" fmla="*/ 13082 h 21600"/>
                  <a:gd name="T58" fmla="*/ 7425 w 21600"/>
                  <a:gd name="T59" fmla="*/ 13690 h 21600"/>
                  <a:gd name="T60" fmla="*/ 8775 w 21600"/>
                  <a:gd name="T61" fmla="*/ 13082 h 21600"/>
                  <a:gd name="T62" fmla="*/ 7425 w 21600"/>
                  <a:gd name="T63" fmla="*/ 12169 h 21600"/>
                  <a:gd name="T64" fmla="*/ 6413 w 21600"/>
                  <a:gd name="T65" fmla="*/ 11561 h 21600"/>
                  <a:gd name="T66" fmla="*/ 7088 w 21600"/>
                  <a:gd name="T67" fmla="*/ 8518 h 21600"/>
                  <a:gd name="T68" fmla="*/ 8775 w 21600"/>
                  <a:gd name="T69" fmla="*/ 10039 h 21600"/>
                  <a:gd name="T70" fmla="*/ 8100 w 21600"/>
                  <a:gd name="T71" fmla="*/ 10039 h 21600"/>
                  <a:gd name="T72" fmla="*/ 8775 w 21600"/>
                  <a:gd name="T73" fmla="*/ 11561 h 21600"/>
                  <a:gd name="T74" fmla="*/ 10463 w 21600"/>
                  <a:gd name="T75" fmla="*/ 12777 h 21600"/>
                  <a:gd name="T76" fmla="*/ 11813 w 21600"/>
                  <a:gd name="T77" fmla="*/ 12777 h 21600"/>
                  <a:gd name="T78" fmla="*/ 11813 w 21600"/>
                  <a:gd name="T79" fmla="*/ 12777 h 21600"/>
                  <a:gd name="T80" fmla="*/ 15187 w 21600"/>
                  <a:gd name="T81" fmla="*/ 13690 h 21600"/>
                  <a:gd name="T82" fmla="*/ 15187 w 21600"/>
                  <a:gd name="T83" fmla="*/ 13690 h 21600"/>
                  <a:gd name="T84" fmla="*/ 15187 w 21600"/>
                  <a:gd name="T85" fmla="*/ 12777 h 21600"/>
                  <a:gd name="T86" fmla="*/ 12150 w 21600"/>
                  <a:gd name="T87" fmla="*/ 11561 h 21600"/>
                  <a:gd name="T88" fmla="*/ 10463 w 21600"/>
                  <a:gd name="T89" fmla="*/ 10648 h 21600"/>
                  <a:gd name="T90" fmla="*/ 10463 w 21600"/>
                  <a:gd name="T91" fmla="*/ 8823 h 21600"/>
                  <a:gd name="T92" fmla="*/ 11813 w 21600"/>
                  <a:gd name="T93" fmla="*/ 7910 h 21600"/>
                  <a:gd name="T94" fmla="*/ 14513 w 21600"/>
                  <a:gd name="T95" fmla="*/ 6693 h 21600"/>
                  <a:gd name="T96" fmla="*/ 8775 w 21600"/>
                  <a:gd name="T97" fmla="*/ 6389 h 21600"/>
                  <a:gd name="T98" fmla="*/ 8775 w 21600"/>
                  <a:gd name="T99" fmla="*/ 4259 h 21600"/>
                  <a:gd name="T100" fmla="*/ 9788 w 21600"/>
                  <a:gd name="T101" fmla="*/ 3042 h 21600"/>
                  <a:gd name="T102" fmla="*/ 9450 w 21600"/>
                  <a:gd name="T103" fmla="*/ 2130 h 21600"/>
                  <a:gd name="T104" fmla="*/ 10463 w 21600"/>
                  <a:gd name="T105" fmla="*/ 2130 h 21600"/>
                  <a:gd name="T106" fmla="*/ 12825 w 21600"/>
                  <a:gd name="T107" fmla="*/ 91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16875" y="17341"/>
                    </a:moveTo>
                    <a:lnTo>
                      <a:pt x="16875" y="17949"/>
                    </a:lnTo>
                    <a:lnTo>
                      <a:pt x="18225" y="17949"/>
                    </a:lnTo>
                    <a:lnTo>
                      <a:pt x="18225" y="17341"/>
                    </a:lnTo>
                    <a:lnTo>
                      <a:pt x="16875" y="17341"/>
                    </a:lnTo>
                    <a:close/>
                    <a:moveTo>
                      <a:pt x="12825" y="17037"/>
                    </a:moveTo>
                    <a:lnTo>
                      <a:pt x="12825" y="17341"/>
                    </a:lnTo>
                    <a:lnTo>
                      <a:pt x="13500" y="17341"/>
                    </a:lnTo>
                    <a:lnTo>
                      <a:pt x="13500" y="17037"/>
                    </a:lnTo>
                    <a:lnTo>
                      <a:pt x="12825" y="17037"/>
                    </a:lnTo>
                    <a:close/>
                    <a:moveTo>
                      <a:pt x="6413" y="15211"/>
                    </a:moveTo>
                    <a:lnTo>
                      <a:pt x="7088" y="15211"/>
                    </a:lnTo>
                    <a:lnTo>
                      <a:pt x="7088" y="15820"/>
                    </a:lnTo>
                    <a:lnTo>
                      <a:pt x="6413" y="15820"/>
                    </a:lnTo>
                    <a:lnTo>
                      <a:pt x="6413" y="15211"/>
                    </a:lnTo>
                    <a:close/>
                    <a:moveTo>
                      <a:pt x="8100" y="14299"/>
                    </a:moveTo>
                    <a:lnTo>
                      <a:pt x="7425" y="14907"/>
                    </a:lnTo>
                    <a:lnTo>
                      <a:pt x="8100" y="14907"/>
                    </a:lnTo>
                    <a:lnTo>
                      <a:pt x="8100" y="14299"/>
                    </a:lnTo>
                    <a:close/>
                    <a:moveTo>
                      <a:pt x="0" y="14299"/>
                    </a:moveTo>
                    <a:lnTo>
                      <a:pt x="338" y="14299"/>
                    </a:lnTo>
                    <a:lnTo>
                      <a:pt x="0" y="14907"/>
                    </a:lnTo>
                    <a:lnTo>
                      <a:pt x="0" y="14299"/>
                    </a:lnTo>
                    <a:close/>
                    <a:moveTo>
                      <a:pt x="13500" y="0"/>
                    </a:moveTo>
                    <a:lnTo>
                      <a:pt x="14513" y="0"/>
                    </a:lnTo>
                    <a:lnTo>
                      <a:pt x="15863" y="913"/>
                    </a:lnTo>
                    <a:lnTo>
                      <a:pt x="18225" y="913"/>
                    </a:lnTo>
                    <a:lnTo>
                      <a:pt x="18900" y="1521"/>
                    </a:lnTo>
                    <a:lnTo>
                      <a:pt x="18900" y="15820"/>
                    </a:lnTo>
                    <a:lnTo>
                      <a:pt x="17550" y="15820"/>
                    </a:lnTo>
                    <a:lnTo>
                      <a:pt x="17550" y="15211"/>
                    </a:lnTo>
                    <a:lnTo>
                      <a:pt x="16875" y="15211"/>
                    </a:lnTo>
                    <a:lnTo>
                      <a:pt x="16875" y="15820"/>
                    </a:lnTo>
                    <a:lnTo>
                      <a:pt x="16538" y="15820"/>
                    </a:lnTo>
                    <a:lnTo>
                      <a:pt x="16538" y="16428"/>
                    </a:lnTo>
                    <a:lnTo>
                      <a:pt x="15187" y="16428"/>
                    </a:lnTo>
                    <a:lnTo>
                      <a:pt x="15863" y="17037"/>
                    </a:lnTo>
                    <a:lnTo>
                      <a:pt x="16875" y="17037"/>
                    </a:lnTo>
                    <a:lnTo>
                      <a:pt x="16875" y="16428"/>
                    </a:lnTo>
                    <a:lnTo>
                      <a:pt x="19913" y="16428"/>
                    </a:lnTo>
                    <a:lnTo>
                      <a:pt x="19913" y="17341"/>
                    </a:lnTo>
                    <a:lnTo>
                      <a:pt x="18900" y="17341"/>
                    </a:lnTo>
                    <a:lnTo>
                      <a:pt x="18900" y="17949"/>
                    </a:lnTo>
                    <a:lnTo>
                      <a:pt x="19913" y="17949"/>
                    </a:lnTo>
                    <a:lnTo>
                      <a:pt x="19913" y="18558"/>
                    </a:lnTo>
                    <a:lnTo>
                      <a:pt x="20587" y="18558"/>
                    </a:lnTo>
                    <a:lnTo>
                      <a:pt x="20587" y="19166"/>
                    </a:lnTo>
                    <a:lnTo>
                      <a:pt x="19913" y="19166"/>
                    </a:lnTo>
                    <a:lnTo>
                      <a:pt x="19913" y="19470"/>
                    </a:lnTo>
                    <a:lnTo>
                      <a:pt x="21263" y="19470"/>
                    </a:lnTo>
                    <a:lnTo>
                      <a:pt x="21263" y="20079"/>
                    </a:lnTo>
                    <a:lnTo>
                      <a:pt x="21600" y="20079"/>
                    </a:lnTo>
                    <a:lnTo>
                      <a:pt x="21600" y="21600"/>
                    </a:lnTo>
                    <a:lnTo>
                      <a:pt x="21263" y="21600"/>
                    </a:lnTo>
                    <a:lnTo>
                      <a:pt x="21263" y="21296"/>
                    </a:lnTo>
                    <a:lnTo>
                      <a:pt x="20587" y="21296"/>
                    </a:lnTo>
                    <a:lnTo>
                      <a:pt x="20587" y="20687"/>
                    </a:lnTo>
                    <a:lnTo>
                      <a:pt x="19913" y="20687"/>
                    </a:lnTo>
                    <a:lnTo>
                      <a:pt x="18900" y="19470"/>
                    </a:lnTo>
                    <a:lnTo>
                      <a:pt x="18225" y="19470"/>
                    </a:lnTo>
                    <a:lnTo>
                      <a:pt x="18225" y="20079"/>
                    </a:lnTo>
                    <a:lnTo>
                      <a:pt x="16538" y="20079"/>
                    </a:lnTo>
                    <a:lnTo>
                      <a:pt x="16538" y="19470"/>
                    </a:lnTo>
                    <a:lnTo>
                      <a:pt x="16875" y="19166"/>
                    </a:lnTo>
                    <a:lnTo>
                      <a:pt x="16875" y="18558"/>
                    </a:lnTo>
                    <a:lnTo>
                      <a:pt x="16538" y="18558"/>
                    </a:lnTo>
                    <a:lnTo>
                      <a:pt x="15863" y="17949"/>
                    </a:lnTo>
                    <a:lnTo>
                      <a:pt x="14513" y="17949"/>
                    </a:lnTo>
                    <a:lnTo>
                      <a:pt x="14513" y="18558"/>
                    </a:lnTo>
                    <a:lnTo>
                      <a:pt x="14175" y="18558"/>
                    </a:lnTo>
                    <a:lnTo>
                      <a:pt x="14175" y="19166"/>
                    </a:lnTo>
                    <a:lnTo>
                      <a:pt x="14513" y="19166"/>
                    </a:lnTo>
                    <a:lnTo>
                      <a:pt x="14513" y="19470"/>
                    </a:lnTo>
                    <a:lnTo>
                      <a:pt x="14175" y="19470"/>
                    </a:lnTo>
                    <a:lnTo>
                      <a:pt x="14175" y="20079"/>
                    </a:lnTo>
                    <a:lnTo>
                      <a:pt x="13500" y="20079"/>
                    </a:lnTo>
                    <a:lnTo>
                      <a:pt x="13500" y="19470"/>
                    </a:lnTo>
                    <a:lnTo>
                      <a:pt x="12825" y="19470"/>
                    </a:lnTo>
                    <a:lnTo>
                      <a:pt x="12825" y="19166"/>
                    </a:lnTo>
                    <a:lnTo>
                      <a:pt x="12150" y="19166"/>
                    </a:lnTo>
                    <a:lnTo>
                      <a:pt x="12150" y="18558"/>
                    </a:lnTo>
                    <a:lnTo>
                      <a:pt x="12825" y="18558"/>
                    </a:lnTo>
                    <a:lnTo>
                      <a:pt x="12825" y="17949"/>
                    </a:lnTo>
                    <a:lnTo>
                      <a:pt x="11138" y="17949"/>
                    </a:lnTo>
                    <a:lnTo>
                      <a:pt x="11138" y="17341"/>
                    </a:lnTo>
                    <a:lnTo>
                      <a:pt x="12150" y="17341"/>
                    </a:lnTo>
                    <a:lnTo>
                      <a:pt x="12150" y="17037"/>
                    </a:lnTo>
                    <a:lnTo>
                      <a:pt x="11813" y="17037"/>
                    </a:lnTo>
                    <a:lnTo>
                      <a:pt x="11813" y="15820"/>
                    </a:lnTo>
                    <a:lnTo>
                      <a:pt x="12825" y="15820"/>
                    </a:lnTo>
                    <a:lnTo>
                      <a:pt x="12825" y="15211"/>
                    </a:lnTo>
                    <a:lnTo>
                      <a:pt x="12150" y="15211"/>
                    </a:lnTo>
                    <a:lnTo>
                      <a:pt x="12150" y="14907"/>
                    </a:lnTo>
                    <a:lnTo>
                      <a:pt x="11813" y="15211"/>
                    </a:lnTo>
                    <a:lnTo>
                      <a:pt x="9788" y="15211"/>
                    </a:lnTo>
                    <a:lnTo>
                      <a:pt x="9788" y="15820"/>
                    </a:lnTo>
                    <a:lnTo>
                      <a:pt x="9450" y="15820"/>
                    </a:lnTo>
                    <a:lnTo>
                      <a:pt x="9450" y="15211"/>
                    </a:lnTo>
                    <a:lnTo>
                      <a:pt x="7088" y="15211"/>
                    </a:lnTo>
                    <a:lnTo>
                      <a:pt x="7088" y="14907"/>
                    </a:lnTo>
                    <a:lnTo>
                      <a:pt x="6413" y="14907"/>
                    </a:lnTo>
                    <a:lnTo>
                      <a:pt x="6413" y="14299"/>
                    </a:lnTo>
                    <a:lnTo>
                      <a:pt x="5737" y="14907"/>
                    </a:lnTo>
                    <a:lnTo>
                      <a:pt x="5737" y="15211"/>
                    </a:lnTo>
                    <a:lnTo>
                      <a:pt x="5062" y="15211"/>
                    </a:lnTo>
                    <a:lnTo>
                      <a:pt x="5062" y="14299"/>
                    </a:lnTo>
                    <a:lnTo>
                      <a:pt x="4725" y="14907"/>
                    </a:lnTo>
                    <a:lnTo>
                      <a:pt x="4050" y="14907"/>
                    </a:lnTo>
                    <a:lnTo>
                      <a:pt x="4050" y="13690"/>
                    </a:lnTo>
                    <a:lnTo>
                      <a:pt x="3375" y="13690"/>
                    </a:lnTo>
                    <a:lnTo>
                      <a:pt x="3375" y="14299"/>
                    </a:lnTo>
                    <a:lnTo>
                      <a:pt x="338" y="14299"/>
                    </a:lnTo>
                    <a:lnTo>
                      <a:pt x="338" y="13690"/>
                    </a:lnTo>
                    <a:lnTo>
                      <a:pt x="1688" y="13690"/>
                    </a:lnTo>
                    <a:lnTo>
                      <a:pt x="1688" y="13082"/>
                    </a:lnTo>
                    <a:lnTo>
                      <a:pt x="6413" y="13082"/>
                    </a:lnTo>
                    <a:lnTo>
                      <a:pt x="6413" y="12777"/>
                    </a:lnTo>
                    <a:lnTo>
                      <a:pt x="7088" y="12777"/>
                    </a:lnTo>
                    <a:lnTo>
                      <a:pt x="7088" y="13690"/>
                    </a:lnTo>
                    <a:lnTo>
                      <a:pt x="7425" y="13690"/>
                    </a:lnTo>
                    <a:lnTo>
                      <a:pt x="7425" y="12777"/>
                    </a:lnTo>
                    <a:lnTo>
                      <a:pt x="8100" y="12777"/>
                    </a:lnTo>
                    <a:lnTo>
                      <a:pt x="8100" y="13082"/>
                    </a:lnTo>
                    <a:lnTo>
                      <a:pt x="8775" y="13082"/>
                    </a:lnTo>
                    <a:lnTo>
                      <a:pt x="8775" y="12777"/>
                    </a:lnTo>
                    <a:lnTo>
                      <a:pt x="8100" y="12777"/>
                    </a:lnTo>
                    <a:lnTo>
                      <a:pt x="8100" y="12169"/>
                    </a:lnTo>
                    <a:lnTo>
                      <a:pt x="7425" y="12169"/>
                    </a:lnTo>
                    <a:lnTo>
                      <a:pt x="7425" y="12777"/>
                    </a:lnTo>
                    <a:lnTo>
                      <a:pt x="7088" y="12777"/>
                    </a:lnTo>
                    <a:lnTo>
                      <a:pt x="7088" y="11561"/>
                    </a:lnTo>
                    <a:lnTo>
                      <a:pt x="6413" y="11561"/>
                    </a:lnTo>
                    <a:lnTo>
                      <a:pt x="6413" y="10039"/>
                    </a:lnTo>
                    <a:lnTo>
                      <a:pt x="5737" y="10039"/>
                    </a:lnTo>
                    <a:lnTo>
                      <a:pt x="7088" y="8823"/>
                    </a:lnTo>
                    <a:lnTo>
                      <a:pt x="7088" y="8518"/>
                    </a:lnTo>
                    <a:lnTo>
                      <a:pt x="8100" y="7301"/>
                    </a:lnTo>
                    <a:lnTo>
                      <a:pt x="8100" y="8518"/>
                    </a:lnTo>
                    <a:lnTo>
                      <a:pt x="8775" y="8823"/>
                    </a:lnTo>
                    <a:lnTo>
                      <a:pt x="8775" y="10039"/>
                    </a:lnTo>
                    <a:lnTo>
                      <a:pt x="9450" y="10039"/>
                    </a:lnTo>
                    <a:lnTo>
                      <a:pt x="9450" y="10648"/>
                    </a:lnTo>
                    <a:lnTo>
                      <a:pt x="8775" y="10648"/>
                    </a:lnTo>
                    <a:lnTo>
                      <a:pt x="8100" y="10039"/>
                    </a:lnTo>
                    <a:lnTo>
                      <a:pt x="7425" y="10039"/>
                    </a:lnTo>
                    <a:lnTo>
                      <a:pt x="8100" y="10648"/>
                    </a:lnTo>
                    <a:lnTo>
                      <a:pt x="8100" y="11561"/>
                    </a:lnTo>
                    <a:lnTo>
                      <a:pt x="8775" y="11561"/>
                    </a:lnTo>
                    <a:lnTo>
                      <a:pt x="8775" y="12169"/>
                    </a:lnTo>
                    <a:lnTo>
                      <a:pt x="9450" y="12169"/>
                    </a:lnTo>
                    <a:lnTo>
                      <a:pt x="9788" y="12777"/>
                    </a:lnTo>
                    <a:lnTo>
                      <a:pt x="10463" y="12777"/>
                    </a:lnTo>
                    <a:lnTo>
                      <a:pt x="10463" y="11561"/>
                    </a:lnTo>
                    <a:lnTo>
                      <a:pt x="11138" y="11561"/>
                    </a:lnTo>
                    <a:lnTo>
                      <a:pt x="11138" y="12169"/>
                    </a:lnTo>
                    <a:lnTo>
                      <a:pt x="11813" y="12777"/>
                    </a:lnTo>
                    <a:lnTo>
                      <a:pt x="11813" y="13082"/>
                    </a:lnTo>
                    <a:lnTo>
                      <a:pt x="12150" y="13690"/>
                    </a:lnTo>
                    <a:lnTo>
                      <a:pt x="12150" y="13082"/>
                    </a:lnTo>
                    <a:lnTo>
                      <a:pt x="11813" y="12777"/>
                    </a:lnTo>
                    <a:lnTo>
                      <a:pt x="12150" y="12169"/>
                    </a:lnTo>
                    <a:lnTo>
                      <a:pt x="12825" y="12777"/>
                    </a:lnTo>
                    <a:lnTo>
                      <a:pt x="15187" y="12777"/>
                    </a:lnTo>
                    <a:lnTo>
                      <a:pt x="15187" y="13690"/>
                    </a:lnTo>
                    <a:lnTo>
                      <a:pt x="14513" y="13690"/>
                    </a:lnTo>
                    <a:lnTo>
                      <a:pt x="14513" y="14299"/>
                    </a:lnTo>
                    <a:lnTo>
                      <a:pt x="15187" y="14299"/>
                    </a:lnTo>
                    <a:lnTo>
                      <a:pt x="15187" y="13690"/>
                    </a:lnTo>
                    <a:lnTo>
                      <a:pt x="15863" y="13690"/>
                    </a:lnTo>
                    <a:lnTo>
                      <a:pt x="16538" y="13082"/>
                    </a:lnTo>
                    <a:lnTo>
                      <a:pt x="16538" y="12777"/>
                    </a:lnTo>
                    <a:lnTo>
                      <a:pt x="15187" y="12777"/>
                    </a:lnTo>
                    <a:lnTo>
                      <a:pt x="14513" y="12169"/>
                    </a:lnTo>
                    <a:lnTo>
                      <a:pt x="13500" y="12169"/>
                    </a:lnTo>
                    <a:lnTo>
                      <a:pt x="13500" y="11561"/>
                    </a:lnTo>
                    <a:lnTo>
                      <a:pt x="12150" y="11561"/>
                    </a:lnTo>
                    <a:lnTo>
                      <a:pt x="11813" y="10952"/>
                    </a:lnTo>
                    <a:lnTo>
                      <a:pt x="11138" y="10952"/>
                    </a:lnTo>
                    <a:lnTo>
                      <a:pt x="11138" y="10648"/>
                    </a:lnTo>
                    <a:lnTo>
                      <a:pt x="10463" y="10648"/>
                    </a:lnTo>
                    <a:lnTo>
                      <a:pt x="10463" y="10039"/>
                    </a:lnTo>
                    <a:lnTo>
                      <a:pt x="9788" y="10039"/>
                    </a:lnTo>
                    <a:lnTo>
                      <a:pt x="10463" y="9431"/>
                    </a:lnTo>
                    <a:lnTo>
                      <a:pt x="10463" y="8823"/>
                    </a:lnTo>
                    <a:lnTo>
                      <a:pt x="9788" y="8823"/>
                    </a:lnTo>
                    <a:lnTo>
                      <a:pt x="9788" y="8518"/>
                    </a:lnTo>
                    <a:lnTo>
                      <a:pt x="10463" y="7910"/>
                    </a:lnTo>
                    <a:lnTo>
                      <a:pt x="11813" y="7910"/>
                    </a:lnTo>
                    <a:lnTo>
                      <a:pt x="11813" y="7301"/>
                    </a:lnTo>
                    <a:lnTo>
                      <a:pt x="14175" y="7301"/>
                    </a:lnTo>
                    <a:lnTo>
                      <a:pt x="14175" y="6693"/>
                    </a:lnTo>
                    <a:lnTo>
                      <a:pt x="14513" y="6693"/>
                    </a:lnTo>
                    <a:lnTo>
                      <a:pt x="14513" y="5780"/>
                    </a:lnTo>
                    <a:lnTo>
                      <a:pt x="11138" y="5780"/>
                    </a:lnTo>
                    <a:lnTo>
                      <a:pt x="11138" y="6389"/>
                    </a:lnTo>
                    <a:lnTo>
                      <a:pt x="8775" y="6389"/>
                    </a:lnTo>
                    <a:lnTo>
                      <a:pt x="8775" y="5172"/>
                    </a:lnTo>
                    <a:lnTo>
                      <a:pt x="8100" y="4563"/>
                    </a:lnTo>
                    <a:lnTo>
                      <a:pt x="8100" y="4259"/>
                    </a:lnTo>
                    <a:lnTo>
                      <a:pt x="8775" y="4259"/>
                    </a:lnTo>
                    <a:lnTo>
                      <a:pt x="8775" y="3042"/>
                    </a:lnTo>
                    <a:lnTo>
                      <a:pt x="9450" y="3042"/>
                    </a:lnTo>
                    <a:lnTo>
                      <a:pt x="9450" y="3651"/>
                    </a:lnTo>
                    <a:lnTo>
                      <a:pt x="9788" y="3042"/>
                    </a:lnTo>
                    <a:lnTo>
                      <a:pt x="10463" y="3042"/>
                    </a:lnTo>
                    <a:lnTo>
                      <a:pt x="9788" y="2434"/>
                    </a:lnTo>
                    <a:lnTo>
                      <a:pt x="9450" y="2434"/>
                    </a:lnTo>
                    <a:lnTo>
                      <a:pt x="9450" y="2130"/>
                    </a:lnTo>
                    <a:lnTo>
                      <a:pt x="8775" y="2130"/>
                    </a:lnTo>
                    <a:lnTo>
                      <a:pt x="8775" y="1521"/>
                    </a:lnTo>
                    <a:lnTo>
                      <a:pt x="10463" y="1521"/>
                    </a:lnTo>
                    <a:lnTo>
                      <a:pt x="10463" y="2130"/>
                    </a:lnTo>
                    <a:lnTo>
                      <a:pt x="11813" y="2130"/>
                    </a:lnTo>
                    <a:lnTo>
                      <a:pt x="12150" y="1521"/>
                    </a:lnTo>
                    <a:lnTo>
                      <a:pt x="12150" y="913"/>
                    </a:lnTo>
                    <a:lnTo>
                      <a:pt x="12825" y="913"/>
                    </a:lnTo>
                    <a:lnTo>
                      <a:pt x="12825" y="304"/>
                    </a:lnTo>
                    <a:lnTo>
                      <a:pt x="13500" y="0"/>
                    </a:lnTo>
                    <a:close/>
                    <a:moveTo>
                      <a:pt x="135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6" name="AutoShape 36"/>
              <p:cNvSpPr>
                <a:spLocks/>
              </p:cNvSpPr>
              <p:nvPr/>
            </p:nvSpPr>
            <p:spPr bwMode="auto">
              <a:xfrm>
                <a:off x="4646968" y="3722352"/>
                <a:ext cx="147306" cy="746719"/>
              </a:xfrm>
              <a:custGeom>
                <a:avLst/>
                <a:gdLst>
                  <a:gd name="T0" fmla="*/ 8366 w 21600"/>
                  <a:gd name="T1" fmla="*/ 20770 h 21600"/>
                  <a:gd name="T2" fmla="*/ 17645 w 21600"/>
                  <a:gd name="T3" fmla="*/ 20547 h 21600"/>
                  <a:gd name="T4" fmla="*/ 7758 w 21600"/>
                  <a:gd name="T5" fmla="*/ 20196 h 21600"/>
                  <a:gd name="T6" fmla="*/ 7758 w 21600"/>
                  <a:gd name="T7" fmla="*/ 20260 h 21600"/>
                  <a:gd name="T8" fmla="*/ 4107 w 21600"/>
                  <a:gd name="T9" fmla="*/ 18984 h 21600"/>
                  <a:gd name="T10" fmla="*/ 5932 w 21600"/>
                  <a:gd name="T11" fmla="*/ 17771 h 21600"/>
                  <a:gd name="T12" fmla="*/ 3194 w 21600"/>
                  <a:gd name="T13" fmla="*/ 17325 h 21600"/>
                  <a:gd name="T14" fmla="*/ 8366 w 21600"/>
                  <a:gd name="T15" fmla="*/ 14038 h 21600"/>
                  <a:gd name="T16" fmla="*/ 17797 w 21600"/>
                  <a:gd name="T17" fmla="*/ 1053 h 21600"/>
                  <a:gd name="T18" fmla="*/ 18101 w 21600"/>
                  <a:gd name="T19" fmla="*/ 1882 h 21600"/>
                  <a:gd name="T20" fmla="*/ 20535 w 21600"/>
                  <a:gd name="T21" fmla="*/ 2840 h 21600"/>
                  <a:gd name="T22" fmla="*/ 18710 w 21600"/>
                  <a:gd name="T23" fmla="*/ 3733 h 21600"/>
                  <a:gd name="T24" fmla="*/ 18406 w 21600"/>
                  <a:gd name="T25" fmla="*/ 5073 h 21600"/>
                  <a:gd name="T26" fmla="*/ 15515 w 21600"/>
                  <a:gd name="T27" fmla="*/ 5743 h 21600"/>
                  <a:gd name="T28" fmla="*/ 14451 w 21600"/>
                  <a:gd name="T29" fmla="*/ 6892 h 21600"/>
                  <a:gd name="T30" fmla="*/ 13386 w 21600"/>
                  <a:gd name="T31" fmla="*/ 7913 h 21600"/>
                  <a:gd name="T32" fmla="*/ 13538 w 21600"/>
                  <a:gd name="T33" fmla="*/ 9348 h 21600"/>
                  <a:gd name="T34" fmla="*/ 11256 w 21600"/>
                  <a:gd name="T35" fmla="*/ 11135 h 21600"/>
                  <a:gd name="T36" fmla="*/ 9583 w 21600"/>
                  <a:gd name="T37" fmla="*/ 12635 h 21600"/>
                  <a:gd name="T38" fmla="*/ 9887 w 21600"/>
                  <a:gd name="T39" fmla="*/ 13911 h 21600"/>
                  <a:gd name="T40" fmla="*/ 9887 w 21600"/>
                  <a:gd name="T41" fmla="*/ 15027 h 21600"/>
                  <a:gd name="T42" fmla="*/ 9279 w 21600"/>
                  <a:gd name="T43" fmla="*/ 15634 h 21600"/>
                  <a:gd name="T44" fmla="*/ 9887 w 21600"/>
                  <a:gd name="T45" fmla="*/ 16431 h 21600"/>
                  <a:gd name="T46" fmla="*/ 8823 w 21600"/>
                  <a:gd name="T47" fmla="*/ 17197 h 21600"/>
                  <a:gd name="T48" fmla="*/ 6997 w 21600"/>
                  <a:gd name="T49" fmla="*/ 18250 h 21600"/>
                  <a:gd name="T50" fmla="*/ 6389 w 21600"/>
                  <a:gd name="T51" fmla="*/ 19494 h 21600"/>
                  <a:gd name="T52" fmla="*/ 8823 w 21600"/>
                  <a:gd name="T53" fmla="*/ 20100 h 21600"/>
                  <a:gd name="T54" fmla="*/ 15211 w 21600"/>
                  <a:gd name="T55" fmla="*/ 20547 h 21600"/>
                  <a:gd name="T56" fmla="*/ 9279 w 21600"/>
                  <a:gd name="T57" fmla="*/ 21504 h 21600"/>
                  <a:gd name="T58" fmla="*/ 11256 w 21600"/>
                  <a:gd name="T59" fmla="*/ 20866 h 21600"/>
                  <a:gd name="T60" fmla="*/ 8366 w 21600"/>
                  <a:gd name="T61" fmla="*/ 21313 h 21600"/>
                  <a:gd name="T62" fmla="*/ 5628 w 21600"/>
                  <a:gd name="T63" fmla="*/ 20930 h 21600"/>
                  <a:gd name="T64" fmla="*/ 5172 w 21600"/>
                  <a:gd name="T65" fmla="*/ 20834 h 21600"/>
                  <a:gd name="T66" fmla="*/ 5324 w 21600"/>
                  <a:gd name="T67" fmla="*/ 20100 h 21600"/>
                  <a:gd name="T68" fmla="*/ 3803 w 21600"/>
                  <a:gd name="T69" fmla="*/ 19558 h 21600"/>
                  <a:gd name="T70" fmla="*/ 3499 w 21600"/>
                  <a:gd name="T71" fmla="*/ 18984 h 21600"/>
                  <a:gd name="T72" fmla="*/ 3042 w 21600"/>
                  <a:gd name="T73" fmla="*/ 18920 h 21600"/>
                  <a:gd name="T74" fmla="*/ 1369 w 21600"/>
                  <a:gd name="T75" fmla="*/ 18824 h 21600"/>
                  <a:gd name="T76" fmla="*/ 2130 w 21600"/>
                  <a:gd name="T77" fmla="*/ 18314 h 21600"/>
                  <a:gd name="T78" fmla="*/ 2130 w 21600"/>
                  <a:gd name="T79" fmla="*/ 17771 h 21600"/>
                  <a:gd name="T80" fmla="*/ 4259 w 21600"/>
                  <a:gd name="T81" fmla="*/ 17867 h 21600"/>
                  <a:gd name="T82" fmla="*/ 3803 w 21600"/>
                  <a:gd name="T83" fmla="*/ 17133 h 21600"/>
                  <a:gd name="T84" fmla="*/ 2434 w 21600"/>
                  <a:gd name="T85" fmla="*/ 16814 h 21600"/>
                  <a:gd name="T86" fmla="*/ 1065 w 21600"/>
                  <a:gd name="T87" fmla="*/ 16527 h 21600"/>
                  <a:gd name="T88" fmla="*/ 3042 w 21600"/>
                  <a:gd name="T89" fmla="*/ 16208 h 21600"/>
                  <a:gd name="T90" fmla="*/ 4868 w 21600"/>
                  <a:gd name="T91" fmla="*/ 16527 h 21600"/>
                  <a:gd name="T92" fmla="*/ 5324 w 21600"/>
                  <a:gd name="T93" fmla="*/ 16144 h 21600"/>
                  <a:gd name="T94" fmla="*/ 6997 w 21600"/>
                  <a:gd name="T95" fmla="*/ 15474 h 21600"/>
                  <a:gd name="T96" fmla="*/ 6389 w 21600"/>
                  <a:gd name="T97" fmla="*/ 15027 h 21600"/>
                  <a:gd name="T98" fmla="*/ 7301 w 21600"/>
                  <a:gd name="T99" fmla="*/ 14038 h 21600"/>
                  <a:gd name="T100" fmla="*/ 5324 w 21600"/>
                  <a:gd name="T101" fmla="*/ 13687 h 21600"/>
                  <a:gd name="T102" fmla="*/ 5324 w 21600"/>
                  <a:gd name="T103" fmla="*/ 14421 h 21600"/>
                  <a:gd name="T104" fmla="*/ 4107 w 21600"/>
                  <a:gd name="T105" fmla="*/ 13911 h 21600"/>
                  <a:gd name="T106" fmla="*/ 4563 w 21600"/>
                  <a:gd name="T107" fmla="*/ 12922 h 21600"/>
                  <a:gd name="T108" fmla="*/ 6389 w 21600"/>
                  <a:gd name="T109" fmla="*/ 10625 h 21600"/>
                  <a:gd name="T110" fmla="*/ 9127 w 21600"/>
                  <a:gd name="T111" fmla="*/ 9476 h 21600"/>
                  <a:gd name="T112" fmla="*/ 10344 w 21600"/>
                  <a:gd name="T113" fmla="*/ 6955 h 21600"/>
                  <a:gd name="T114" fmla="*/ 12017 w 21600"/>
                  <a:gd name="T115" fmla="*/ 5105 h 21600"/>
                  <a:gd name="T116" fmla="*/ 12473 w 21600"/>
                  <a:gd name="T117" fmla="*/ 3222 h 21600"/>
                  <a:gd name="T118" fmla="*/ 13386 w 21600"/>
                  <a:gd name="T119" fmla="*/ 51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00" h="21600">
                    <a:moveTo>
                      <a:pt x="9279" y="20707"/>
                    </a:moveTo>
                    <a:lnTo>
                      <a:pt x="9279" y="20770"/>
                    </a:lnTo>
                    <a:lnTo>
                      <a:pt x="9887" y="20770"/>
                    </a:lnTo>
                    <a:lnTo>
                      <a:pt x="9887" y="20707"/>
                    </a:lnTo>
                    <a:lnTo>
                      <a:pt x="9279" y="20707"/>
                    </a:lnTo>
                    <a:close/>
                    <a:moveTo>
                      <a:pt x="7301" y="20643"/>
                    </a:moveTo>
                    <a:lnTo>
                      <a:pt x="7301" y="20707"/>
                    </a:lnTo>
                    <a:lnTo>
                      <a:pt x="7454" y="20707"/>
                    </a:lnTo>
                    <a:lnTo>
                      <a:pt x="7454" y="20770"/>
                    </a:lnTo>
                    <a:lnTo>
                      <a:pt x="7758" y="20770"/>
                    </a:lnTo>
                    <a:lnTo>
                      <a:pt x="7758" y="20834"/>
                    </a:lnTo>
                    <a:lnTo>
                      <a:pt x="8366" y="20834"/>
                    </a:lnTo>
                    <a:lnTo>
                      <a:pt x="8366" y="20770"/>
                    </a:lnTo>
                    <a:lnTo>
                      <a:pt x="8823" y="20770"/>
                    </a:lnTo>
                    <a:lnTo>
                      <a:pt x="8823" y="20707"/>
                    </a:lnTo>
                    <a:lnTo>
                      <a:pt x="8518" y="20707"/>
                    </a:lnTo>
                    <a:lnTo>
                      <a:pt x="8366" y="20770"/>
                    </a:lnTo>
                    <a:lnTo>
                      <a:pt x="8366" y="20707"/>
                    </a:lnTo>
                    <a:lnTo>
                      <a:pt x="8062" y="20707"/>
                    </a:lnTo>
                    <a:lnTo>
                      <a:pt x="8062" y="20643"/>
                    </a:lnTo>
                    <a:lnTo>
                      <a:pt x="7301" y="20643"/>
                    </a:lnTo>
                    <a:close/>
                    <a:moveTo>
                      <a:pt x="4563" y="20611"/>
                    </a:moveTo>
                    <a:lnTo>
                      <a:pt x="5172" y="20611"/>
                    </a:lnTo>
                    <a:lnTo>
                      <a:pt x="5172" y="20643"/>
                    </a:lnTo>
                    <a:lnTo>
                      <a:pt x="4868" y="20707"/>
                    </a:lnTo>
                    <a:lnTo>
                      <a:pt x="4868" y="20770"/>
                    </a:lnTo>
                    <a:lnTo>
                      <a:pt x="4563" y="20834"/>
                    </a:lnTo>
                    <a:lnTo>
                      <a:pt x="4563" y="20707"/>
                    </a:lnTo>
                    <a:lnTo>
                      <a:pt x="4259" y="20707"/>
                    </a:lnTo>
                    <a:lnTo>
                      <a:pt x="4259" y="20643"/>
                    </a:lnTo>
                    <a:lnTo>
                      <a:pt x="4563" y="20611"/>
                    </a:lnTo>
                    <a:close/>
                    <a:moveTo>
                      <a:pt x="17341" y="20483"/>
                    </a:moveTo>
                    <a:lnTo>
                      <a:pt x="17645" y="20483"/>
                    </a:lnTo>
                    <a:lnTo>
                      <a:pt x="17645" y="20547"/>
                    </a:lnTo>
                    <a:lnTo>
                      <a:pt x="17341" y="20483"/>
                    </a:lnTo>
                    <a:close/>
                    <a:moveTo>
                      <a:pt x="16580" y="20420"/>
                    </a:moveTo>
                    <a:lnTo>
                      <a:pt x="17037" y="20420"/>
                    </a:lnTo>
                    <a:lnTo>
                      <a:pt x="17341" y="20483"/>
                    </a:lnTo>
                    <a:lnTo>
                      <a:pt x="16580" y="20483"/>
                    </a:lnTo>
                    <a:lnTo>
                      <a:pt x="16580" y="20420"/>
                    </a:lnTo>
                    <a:close/>
                    <a:moveTo>
                      <a:pt x="8062" y="20420"/>
                    </a:moveTo>
                    <a:lnTo>
                      <a:pt x="7758" y="20483"/>
                    </a:lnTo>
                    <a:lnTo>
                      <a:pt x="8062" y="20483"/>
                    </a:lnTo>
                    <a:lnTo>
                      <a:pt x="8062" y="20420"/>
                    </a:lnTo>
                    <a:close/>
                    <a:moveTo>
                      <a:pt x="3499" y="20164"/>
                    </a:moveTo>
                    <a:lnTo>
                      <a:pt x="3803" y="20164"/>
                    </a:lnTo>
                    <a:lnTo>
                      <a:pt x="4259" y="20260"/>
                    </a:lnTo>
                    <a:lnTo>
                      <a:pt x="4107" y="20260"/>
                    </a:lnTo>
                    <a:lnTo>
                      <a:pt x="3499" y="20164"/>
                    </a:lnTo>
                    <a:close/>
                    <a:moveTo>
                      <a:pt x="7758" y="20100"/>
                    </a:moveTo>
                    <a:lnTo>
                      <a:pt x="7758" y="20196"/>
                    </a:lnTo>
                    <a:lnTo>
                      <a:pt x="7454" y="20196"/>
                    </a:lnTo>
                    <a:lnTo>
                      <a:pt x="7454" y="20164"/>
                    </a:lnTo>
                    <a:lnTo>
                      <a:pt x="6389" y="20164"/>
                    </a:lnTo>
                    <a:lnTo>
                      <a:pt x="6693" y="20196"/>
                    </a:lnTo>
                    <a:lnTo>
                      <a:pt x="6389" y="20260"/>
                    </a:lnTo>
                    <a:lnTo>
                      <a:pt x="6389" y="20324"/>
                    </a:lnTo>
                    <a:lnTo>
                      <a:pt x="6237" y="20324"/>
                    </a:lnTo>
                    <a:lnTo>
                      <a:pt x="6237" y="20388"/>
                    </a:lnTo>
                    <a:lnTo>
                      <a:pt x="6389" y="20388"/>
                    </a:lnTo>
                    <a:lnTo>
                      <a:pt x="6389" y="20324"/>
                    </a:lnTo>
                    <a:lnTo>
                      <a:pt x="6693" y="20324"/>
                    </a:lnTo>
                    <a:lnTo>
                      <a:pt x="6693" y="20420"/>
                    </a:lnTo>
                    <a:lnTo>
                      <a:pt x="7301" y="20420"/>
                    </a:lnTo>
                    <a:lnTo>
                      <a:pt x="7301" y="20388"/>
                    </a:lnTo>
                    <a:lnTo>
                      <a:pt x="6997" y="20388"/>
                    </a:lnTo>
                    <a:lnTo>
                      <a:pt x="6997" y="20260"/>
                    </a:lnTo>
                    <a:lnTo>
                      <a:pt x="7758" y="20260"/>
                    </a:lnTo>
                    <a:lnTo>
                      <a:pt x="8062" y="20196"/>
                    </a:lnTo>
                    <a:lnTo>
                      <a:pt x="8062" y="20100"/>
                    </a:lnTo>
                    <a:lnTo>
                      <a:pt x="7758" y="20100"/>
                    </a:lnTo>
                    <a:close/>
                    <a:moveTo>
                      <a:pt x="6693" y="19941"/>
                    </a:moveTo>
                    <a:lnTo>
                      <a:pt x="6693" y="19973"/>
                    </a:lnTo>
                    <a:lnTo>
                      <a:pt x="6997" y="19973"/>
                    </a:lnTo>
                    <a:lnTo>
                      <a:pt x="6693" y="19941"/>
                    </a:lnTo>
                    <a:close/>
                    <a:moveTo>
                      <a:pt x="4868" y="19271"/>
                    </a:moveTo>
                    <a:lnTo>
                      <a:pt x="4868" y="19367"/>
                    </a:lnTo>
                    <a:lnTo>
                      <a:pt x="5324" y="19367"/>
                    </a:lnTo>
                    <a:lnTo>
                      <a:pt x="5172" y="19335"/>
                    </a:lnTo>
                    <a:lnTo>
                      <a:pt x="5172" y="19271"/>
                    </a:lnTo>
                    <a:lnTo>
                      <a:pt x="4868" y="19271"/>
                    </a:lnTo>
                    <a:close/>
                    <a:moveTo>
                      <a:pt x="3803" y="18888"/>
                    </a:moveTo>
                    <a:lnTo>
                      <a:pt x="3803" y="18920"/>
                    </a:lnTo>
                    <a:lnTo>
                      <a:pt x="4107" y="18920"/>
                    </a:lnTo>
                    <a:lnTo>
                      <a:pt x="4107" y="18984"/>
                    </a:lnTo>
                    <a:lnTo>
                      <a:pt x="4259" y="18984"/>
                    </a:lnTo>
                    <a:lnTo>
                      <a:pt x="4259" y="18920"/>
                    </a:lnTo>
                    <a:lnTo>
                      <a:pt x="4563" y="18920"/>
                    </a:lnTo>
                    <a:lnTo>
                      <a:pt x="4563" y="18888"/>
                    </a:lnTo>
                    <a:lnTo>
                      <a:pt x="4259" y="18888"/>
                    </a:lnTo>
                    <a:lnTo>
                      <a:pt x="4259" y="18920"/>
                    </a:lnTo>
                    <a:lnTo>
                      <a:pt x="4107" y="18920"/>
                    </a:lnTo>
                    <a:lnTo>
                      <a:pt x="4107" y="18888"/>
                    </a:lnTo>
                    <a:lnTo>
                      <a:pt x="3803" y="18888"/>
                    </a:lnTo>
                    <a:close/>
                    <a:moveTo>
                      <a:pt x="4107" y="18441"/>
                    </a:moveTo>
                    <a:lnTo>
                      <a:pt x="4107" y="18473"/>
                    </a:lnTo>
                    <a:lnTo>
                      <a:pt x="4259" y="18473"/>
                    </a:lnTo>
                    <a:lnTo>
                      <a:pt x="4259" y="18441"/>
                    </a:lnTo>
                    <a:lnTo>
                      <a:pt x="4107" y="18441"/>
                    </a:lnTo>
                    <a:close/>
                    <a:moveTo>
                      <a:pt x="5324" y="17708"/>
                    </a:moveTo>
                    <a:lnTo>
                      <a:pt x="5324" y="17771"/>
                    </a:lnTo>
                    <a:lnTo>
                      <a:pt x="5932" y="17771"/>
                    </a:lnTo>
                    <a:lnTo>
                      <a:pt x="6237" y="17708"/>
                    </a:lnTo>
                    <a:lnTo>
                      <a:pt x="5324" y="17708"/>
                    </a:lnTo>
                    <a:close/>
                    <a:moveTo>
                      <a:pt x="5172" y="17420"/>
                    </a:moveTo>
                    <a:lnTo>
                      <a:pt x="4868" y="17484"/>
                    </a:lnTo>
                    <a:lnTo>
                      <a:pt x="4563" y="17484"/>
                    </a:lnTo>
                    <a:lnTo>
                      <a:pt x="4563" y="17548"/>
                    </a:lnTo>
                    <a:lnTo>
                      <a:pt x="4868" y="17548"/>
                    </a:lnTo>
                    <a:lnTo>
                      <a:pt x="4868" y="17580"/>
                    </a:lnTo>
                    <a:lnTo>
                      <a:pt x="4107" y="17580"/>
                    </a:lnTo>
                    <a:lnTo>
                      <a:pt x="4563" y="17644"/>
                    </a:lnTo>
                    <a:lnTo>
                      <a:pt x="5324" y="17644"/>
                    </a:lnTo>
                    <a:lnTo>
                      <a:pt x="5172" y="17580"/>
                    </a:lnTo>
                    <a:lnTo>
                      <a:pt x="5324" y="17580"/>
                    </a:lnTo>
                    <a:lnTo>
                      <a:pt x="5324" y="17548"/>
                    </a:lnTo>
                    <a:lnTo>
                      <a:pt x="5172" y="17548"/>
                    </a:lnTo>
                    <a:lnTo>
                      <a:pt x="5172" y="17420"/>
                    </a:lnTo>
                    <a:close/>
                    <a:moveTo>
                      <a:pt x="3194" y="17325"/>
                    </a:moveTo>
                    <a:lnTo>
                      <a:pt x="3499" y="17357"/>
                    </a:lnTo>
                    <a:lnTo>
                      <a:pt x="3499" y="17420"/>
                    </a:lnTo>
                    <a:lnTo>
                      <a:pt x="3194" y="17484"/>
                    </a:lnTo>
                    <a:lnTo>
                      <a:pt x="2738" y="17484"/>
                    </a:lnTo>
                    <a:lnTo>
                      <a:pt x="2738" y="17420"/>
                    </a:lnTo>
                    <a:lnTo>
                      <a:pt x="3042" y="17420"/>
                    </a:lnTo>
                    <a:lnTo>
                      <a:pt x="3042" y="17357"/>
                    </a:lnTo>
                    <a:lnTo>
                      <a:pt x="3194" y="17325"/>
                    </a:lnTo>
                    <a:close/>
                    <a:moveTo>
                      <a:pt x="1673" y="16368"/>
                    </a:moveTo>
                    <a:lnTo>
                      <a:pt x="1977" y="16368"/>
                    </a:lnTo>
                    <a:lnTo>
                      <a:pt x="1977" y="16431"/>
                    </a:lnTo>
                    <a:lnTo>
                      <a:pt x="1673" y="16431"/>
                    </a:lnTo>
                    <a:lnTo>
                      <a:pt x="1673" y="16368"/>
                    </a:lnTo>
                    <a:close/>
                    <a:moveTo>
                      <a:pt x="8062" y="14038"/>
                    </a:moveTo>
                    <a:lnTo>
                      <a:pt x="8062" y="14070"/>
                    </a:lnTo>
                    <a:lnTo>
                      <a:pt x="8366" y="14070"/>
                    </a:lnTo>
                    <a:lnTo>
                      <a:pt x="8366" y="14038"/>
                    </a:lnTo>
                    <a:lnTo>
                      <a:pt x="8062" y="14038"/>
                    </a:lnTo>
                    <a:close/>
                    <a:moveTo>
                      <a:pt x="15211" y="0"/>
                    </a:moveTo>
                    <a:lnTo>
                      <a:pt x="15211" y="64"/>
                    </a:lnTo>
                    <a:lnTo>
                      <a:pt x="15515" y="64"/>
                    </a:lnTo>
                    <a:lnTo>
                      <a:pt x="15515" y="160"/>
                    </a:lnTo>
                    <a:lnTo>
                      <a:pt x="15668" y="160"/>
                    </a:lnTo>
                    <a:lnTo>
                      <a:pt x="15668" y="287"/>
                    </a:lnTo>
                    <a:lnTo>
                      <a:pt x="16276" y="287"/>
                    </a:lnTo>
                    <a:lnTo>
                      <a:pt x="16276" y="383"/>
                    </a:lnTo>
                    <a:lnTo>
                      <a:pt x="16580" y="447"/>
                    </a:lnTo>
                    <a:lnTo>
                      <a:pt x="16580" y="830"/>
                    </a:lnTo>
                    <a:lnTo>
                      <a:pt x="16732" y="830"/>
                    </a:lnTo>
                    <a:lnTo>
                      <a:pt x="17341" y="957"/>
                    </a:lnTo>
                    <a:lnTo>
                      <a:pt x="17645" y="957"/>
                    </a:lnTo>
                    <a:lnTo>
                      <a:pt x="17645" y="989"/>
                    </a:lnTo>
                    <a:lnTo>
                      <a:pt x="17797" y="989"/>
                    </a:lnTo>
                    <a:lnTo>
                      <a:pt x="17797" y="1053"/>
                    </a:lnTo>
                    <a:lnTo>
                      <a:pt x="17645" y="1117"/>
                    </a:lnTo>
                    <a:lnTo>
                      <a:pt x="17645" y="1181"/>
                    </a:lnTo>
                    <a:lnTo>
                      <a:pt x="17341" y="1181"/>
                    </a:lnTo>
                    <a:lnTo>
                      <a:pt x="17341" y="1212"/>
                    </a:lnTo>
                    <a:lnTo>
                      <a:pt x="17645" y="1212"/>
                    </a:lnTo>
                    <a:lnTo>
                      <a:pt x="17645" y="1340"/>
                    </a:lnTo>
                    <a:lnTo>
                      <a:pt x="17341" y="1340"/>
                    </a:lnTo>
                    <a:lnTo>
                      <a:pt x="17341" y="1404"/>
                    </a:lnTo>
                    <a:lnTo>
                      <a:pt x="17037" y="1436"/>
                    </a:lnTo>
                    <a:lnTo>
                      <a:pt x="17037" y="1500"/>
                    </a:lnTo>
                    <a:lnTo>
                      <a:pt x="17341" y="1500"/>
                    </a:lnTo>
                    <a:lnTo>
                      <a:pt x="17037" y="1563"/>
                    </a:lnTo>
                    <a:lnTo>
                      <a:pt x="17341" y="1563"/>
                    </a:lnTo>
                    <a:lnTo>
                      <a:pt x="17341" y="1659"/>
                    </a:lnTo>
                    <a:lnTo>
                      <a:pt x="17797" y="1659"/>
                    </a:lnTo>
                    <a:lnTo>
                      <a:pt x="17797" y="1882"/>
                    </a:lnTo>
                    <a:lnTo>
                      <a:pt x="18101" y="1882"/>
                    </a:lnTo>
                    <a:lnTo>
                      <a:pt x="18101" y="2010"/>
                    </a:lnTo>
                    <a:lnTo>
                      <a:pt x="18406" y="2010"/>
                    </a:lnTo>
                    <a:lnTo>
                      <a:pt x="18406" y="2106"/>
                    </a:lnTo>
                    <a:lnTo>
                      <a:pt x="18710" y="2106"/>
                    </a:lnTo>
                    <a:lnTo>
                      <a:pt x="18710" y="2393"/>
                    </a:lnTo>
                    <a:lnTo>
                      <a:pt x="18862" y="2393"/>
                    </a:lnTo>
                    <a:lnTo>
                      <a:pt x="18862" y="2489"/>
                    </a:lnTo>
                    <a:lnTo>
                      <a:pt x="19166" y="2489"/>
                    </a:lnTo>
                    <a:lnTo>
                      <a:pt x="19166" y="2776"/>
                    </a:lnTo>
                    <a:lnTo>
                      <a:pt x="19470" y="2776"/>
                    </a:lnTo>
                    <a:lnTo>
                      <a:pt x="19470" y="2903"/>
                    </a:lnTo>
                    <a:lnTo>
                      <a:pt x="19775" y="2903"/>
                    </a:lnTo>
                    <a:lnTo>
                      <a:pt x="19775" y="2840"/>
                    </a:lnTo>
                    <a:lnTo>
                      <a:pt x="19927" y="2840"/>
                    </a:lnTo>
                    <a:lnTo>
                      <a:pt x="19927" y="2903"/>
                    </a:lnTo>
                    <a:lnTo>
                      <a:pt x="20535" y="2903"/>
                    </a:lnTo>
                    <a:lnTo>
                      <a:pt x="20535" y="2840"/>
                    </a:lnTo>
                    <a:lnTo>
                      <a:pt x="20992" y="2840"/>
                    </a:lnTo>
                    <a:lnTo>
                      <a:pt x="20992" y="2903"/>
                    </a:lnTo>
                    <a:lnTo>
                      <a:pt x="21296" y="2903"/>
                    </a:lnTo>
                    <a:lnTo>
                      <a:pt x="21296" y="2935"/>
                    </a:lnTo>
                    <a:lnTo>
                      <a:pt x="21600" y="2935"/>
                    </a:lnTo>
                    <a:lnTo>
                      <a:pt x="21296" y="2999"/>
                    </a:lnTo>
                    <a:lnTo>
                      <a:pt x="21296" y="3127"/>
                    </a:lnTo>
                    <a:lnTo>
                      <a:pt x="20992" y="3127"/>
                    </a:lnTo>
                    <a:lnTo>
                      <a:pt x="20992" y="3350"/>
                    </a:lnTo>
                    <a:lnTo>
                      <a:pt x="20839" y="3350"/>
                    </a:lnTo>
                    <a:lnTo>
                      <a:pt x="20839" y="3446"/>
                    </a:lnTo>
                    <a:lnTo>
                      <a:pt x="20535" y="3510"/>
                    </a:lnTo>
                    <a:lnTo>
                      <a:pt x="20535" y="3573"/>
                    </a:lnTo>
                    <a:lnTo>
                      <a:pt x="19775" y="3573"/>
                    </a:lnTo>
                    <a:lnTo>
                      <a:pt x="19166" y="3669"/>
                    </a:lnTo>
                    <a:lnTo>
                      <a:pt x="18710" y="3669"/>
                    </a:lnTo>
                    <a:lnTo>
                      <a:pt x="18710" y="3733"/>
                    </a:lnTo>
                    <a:lnTo>
                      <a:pt x="18101" y="3733"/>
                    </a:lnTo>
                    <a:lnTo>
                      <a:pt x="18101" y="3797"/>
                    </a:lnTo>
                    <a:lnTo>
                      <a:pt x="17797" y="3797"/>
                    </a:lnTo>
                    <a:lnTo>
                      <a:pt x="17797" y="3829"/>
                    </a:lnTo>
                    <a:lnTo>
                      <a:pt x="17645" y="3829"/>
                    </a:lnTo>
                    <a:lnTo>
                      <a:pt x="17645" y="3956"/>
                    </a:lnTo>
                    <a:lnTo>
                      <a:pt x="17797" y="4020"/>
                    </a:lnTo>
                    <a:lnTo>
                      <a:pt x="17797" y="4052"/>
                    </a:lnTo>
                    <a:lnTo>
                      <a:pt x="18101" y="4052"/>
                    </a:lnTo>
                    <a:lnTo>
                      <a:pt x="18101" y="4116"/>
                    </a:lnTo>
                    <a:lnTo>
                      <a:pt x="17645" y="4116"/>
                    </a:lnTo>
                    <a:lnTo>
                      <a:pt x="17645" y="4913"/>
                    </a:lnTo>
                    <a:lnTo>
                      <a:pt x="17797" y="4945"/>
                    </a:lnTo>
                    <a:lnTo>
                      <a:pt x="17797" y="5009"/>
                    </a:lnTo>
                    <a:lnTo>
                      <a:pt x="18101" y="5009"/>
                    </a:lnTo>
                    <a:lnTo>
                      <a:pt x="18101" y="5073"/>
                    </a:lnTo>
                    <a:lnTo>
                      <a:pt x="18406" y="5073"/>
                    </a:lnTo>
                    <a:lnTo>
                      <a:pt x="18406" y="5105"/>
                    </a:lnTo>
                    <a:lnTo>
                      <a:pt x="18101" y="5105"/>
                    </a:lnTo>
                    <a:lnTo>
                      <a:pt x="18101" y="5169"/>
                    </a:lnTo>
                    <a:lnTo>
                      <a:pt x="17645" y="5169"/>
                    </a:lnTo>
                    <a:lnTo>
                      <a:pt x="17645" y="5232"/>
                    </a:lnTo>
                    <a:lnTo>
                      <a:pt x="17341" y="5232"/>
                    </a:lnTo>
                    <a:lnTo>
                      <a:pt x="17341" y="5169"/>
                    </a:lnTo>
                    <a:lnTo>
                      <a:pt x="16732" y="5169"/>
                    </a:lnTo>
                    <a:lnTo>
                      <a:pt x="16732" y="5328"/>
                    </a:lnTo>
                    <a:lnTo>
                      <a:pt x="16580" y="5328"/>
                    </a:lnTo>
                    <a:lnTo>
                      <a:pt x="16580" y="5456"/>
                    </a:lnTo>
                    <a:lnTo>
                      <a:pt x="16276" y="5520"/>
                    </a:lnTo>
                    <a:lnTo>
                      <a:pt x="16276" y="5615"/>
                    </a:lnTo>
                    <a:lnTo>
                      <a:pt x="15972" y="5615"/>
                    </a:lnTo>
                    <a:lnTo>
                      <a:pt x="15668" y="5679"/>
                    </a:lnTo>
                    <a:lnTo>
                      <a:pt x="15668" y="5743"/>
                    </a:lnTo>
                    <a:lnTo>
                      <a:pt x="15515" y="5743"/>
                    </a:lnTo>
                    <a:lnTo>
                      <a:pt x="15515" y="5775"/>
                    </a:lnTo>
                    <a:lnTo>
                      <a:pt x="15211" y="5775"/>
                    </a:lnTo>
                    <a:lnTo>
                      <a:pt x="15211" y="5903"/>
                    </a:lnTo>
                    <a:lnTo>
                      <a:pt x="14907" y="5903"/>
                    </a:lnTo>
                    <a:lnTo>
                      <a:pt x="14907" y="5966"/>
                    </a:lnTo>
                    <a:lnTo>
                      <a:pt x="14603" y="5966"/>
                    </a:lnTo>
                    <a:lnTo>
                      <a:pt x="14603" y="6126"/>
                    </a:lnTo>
                    <a:lnTo>
                      <a:pt x="14451" y="6190"/>
                    </a:lnTo>
                    <a:lnTo>
                      <a:pt x="14451" y="6285"/>
                    </a:lnTo>
                    <a:lnTo>
                      <a:pt x="14146" y="6349"/>
                    </a:lnTo>
                    <a:lnTo>
                      <a:pt x="14146" y="6636"/>
                    </a:lnTo>
                    <a:lnTo>
                      <a:pt x="14451" y="6636"/>
                    </a:lnTo>
                    <a:lnTo>
                      <a:pt x="14451" y="6668"/>
                    </a:lnTo>
                    <a:lnTo>
                      <a:pt x="14146" y="6732"/>
                    </a:lnTo>
                    <a:lnTo>
                      <a:pt x="14146" y="6796"/>
                    </a:lnTo>
                    <a:lnTo>
                      <a:pt x="14451" y="6860"/>
                    </a:lnTo>
                    <a:lnTo>
                      <a:pt x="14451" y="6892"/>
                    </a:lnTo>
                    <a:lnTo>
                      <a:pt x="14146" y="6955"/>
                    </a:lnTo>
                    <a:lnTo>
                      <a:pt x="13842" y="6955"/>
                    </a:lnTo>
                    <a:lnTo>
                      <a:pt x="13842" y="7019"/>
                    </a:lnTo>
                    <a:lnTo>
                      <a:pt x="13538" y="7019"/>
                    </a:lnTo>
                    <a:lnTo>
                      <a:pt x="13538" y="7179"/>
                    </a:lnTo>
                    <a:lnTo>
                      <a:pt x="13386" y="7179"/>
                    </a:lnTo>
                    <a:lnTo>
                      <a:pt x="13386" y="7402"/>
                    </a:lnTo>
                    <a:lnTo>
                      <a:pt x="13082" y="7402"/>
                    </a:lnTo>
                    <a:lnTo>
                      <a:pt x="12777" y="7530"/>
                    </a:lnTo>
                    <a:lnTo>
                      <a:pt x="12777" y="7625"/>
                    </a:lnTo>
                    <a:lnTo>
                      <a:pt x="13082" y="7689"/>
                    </a:lnTo>
                    <a:lnTo>
                      <a:pt x="13082" y="7785"/>
                    </a:lnTo>
                    <a:lnTo>
                      <a:pt x="13386" y="7785"/>
                    </a:lnTo>
                    <a:lnTo>
                      <a:pt x="13386" y="7849"/>
                    </a:lnTo>
                    <a:lnTo>
                      <a:pt x="13538" y="7849"/>
                    </a:lnTo>
                    <a:lnTo>
                      <a:pt x="13538" y="7913"/>
                    </a:lnTo>
                    <a:lnTo>
                      <a:pt x="13386" y="7913"/>
                    </a:lnTo>
                    <a:lnTo>
                      <a:pt x="13386" y="8072"/>
                    </a:lnTo>
                    <a:lnTo>
                      <a:pt x="13538" y="8072"/>
                    </a:lnTo>
                    <a:lnTo>
                      <a:pt x="13538" y="8168"/>
                    </a:lnTo>
                    <a:lnTo>
                      <a:pt x="13842" y="8232"/>
                    </a:lnTo>
                    <a:lnTo>
                      <a:pt x="13842" y="8583"/>
                    </a:lnTo>
                    <a:lnTo>
                      <a:pt x="14146" y="8583"/>
                    </a:lnTo>
                    <a:lnTo>
                      <a:pt x="14146" y="8678"/>
                    </a:lnTo>
                    <a:lnTo>
                      <a:pt x="14603" y="8678"/>
                    </a:lnTo>
                    <a:lnTo>
                      <a:pt x="14603" y="8838"/>
                    </a:lnTo>
                    <a:lnTo>
                      <a:pt x="14451" y="8838"/>
                    </a:lnTo>
                    <a:lnTo>
                      <a:pt x="14451" y="9125"/>
                    </a:lnTo>
                    <a:lnTo>
                      <a:pt x="14603" y="9125"/>
                    </a:lnTo>
                    <a:lnTo>
                      <a:pt x="14603" y="9189"/>
                    </a:lnTo>
                    <a:lnTo>
                      <a:pt x="14451" y="9253"/>
                    </a:lnTo>
                    <a:lnTo>
                      <a:pt x="13842" y="9253"/>
                    </a:lnTo>
                    <a:lnTo>
                      <a:pt x="13842" y="9348"/>
                    </a:lnTo>
                    <a:lnTo>
                      <a:pt x="13538" y="9348"/>
                    </a:lnTo>
                    <a:lnTo>
                      <a:pt x="13538" y="9476"/>
                    </a:lnTo>
                    <a:lnTo>
                      <a:pt x="13386" y="9508"/>
                    </a:lnTo>
                    <a:lnTo>
                      <a:pt x="13386" y="9699"/>
                    </a:lnTo>
                    <a:lnTo>
                      <a:pt x="13082" y="9731"/>
                    </a:lnTo>
                    <a:lnTo>
                      <a:pt x="12777" y="9731"/>
                    </a:lnTo>
                    <a:lnTo>
                      <a:pt x="12777" y="9859"/>
                    </a:lnTo>
                    <a:lnTo>
                      <a:pt x="13082" y="9923"/>
                    </a:lnTo>
                    <a:lnTo>
                      <a:pt x="13082" y="10305"/>
                    </a:lnTo>
                    <a:lnTo>
                      <a:pt x="12777" y="10305"/>
                    </a:lnTo>
                    <a:lnTo>
                      <a:pt x="12473" y="10369"/>
                    </a:lnTo>
                    <a:lnTo>
                      <a:pt x="12473" y="10465"/>
                    </a:lnTo>
                    <a:lnTo>
                      <a:pt x="12321" y="10465"/>
                    </a:lnTo>
                    <a:lnTo>
                      <a:pt x="12321" y="10529"/>
                    </a:lnTo>
                    <a:lnTo>
                      <a:pt x="11408" y="10529"/>
                    </a:lnTo>
                    <a:lnTo>
                      <a:pt x="11408" y="10816"/>
                    </a:lnTo>
                    <a:lnTo>
                      <a:pt x="11256" y="10848"/>
                    </a:lnTo>
                    <a:lnTo>
                      <a:pt x="11256" y="11135"/>
                    </a:lnTo>
                    <a:lnTo>
                      <a:pt x="11408" y="11135"/>
                    </a:lnTo>
                    <a:lnTo>
                      <a:pt x="11408" y="11454"/>
                    </a:lnTo>
                    <a:lnTo>
                      <a:pt x="11713" y="11454"/>
                    </a:lnTo>
                    <a:lnTo>
                      <a:pt x="11713" y="11677"/>
                    </a:lnTo>
                    <a:lnTo>
                      <a:pt x="12017" y="11677"/>
                    </a:lnTo>
                    <a:lnTo>
                      <a:pt x="12017" y="11805"/>
                    </a:lnTo>
                    <a:lnTo>
                      <a:pt x="11713" y="11869"/>
                    </a:lnTo>
                    <a:lnTo>
                      <a:pt x="11408" y="11869"/>
                    </a:lnTo>
                    <a:lnTo>
                      <a:pt x="11256" y="11901"/>
                    </a:lnTo>
                    <a:lnTo>
                      <a:pt x="10952" y="11901"/>
                    </a:lnTo>
                    <a:lnTo>
                      <a:pt x="10648" y="11965"/>
                    </a:lnTo>
                    <a:lnTo>
                      <a:pt x="10648" y="12188"/>
                    </a:lnTo>
                    <a:lnTo>
                      <a:pt x="10344" y="12188"/>
                    </a:lnTo>
                    <a:lnTo>
                      <a:pt x="10344" y="12347"/>
                    </a:lnTo>
                    <a:lnTo>
                      <a:pt x="10192" y="12347"/>
                    </a:lnTo>
                    <a:lnTo>
                      <a:pt x="10192" y="12635"/>
                    </a:lnTo>
                    <a:lnTo>
                      <a:pt x="9583" y="12635"/>
                    </a:lnTo>
                    <a:lnTo>
                      <a:pt x="9583" y="12762"/>
                    </a:lnTo>
                    <a:lnTo>
                      <a:pt x="9887" y="12762"/>
                    </a:lnTo>
                    <a:lnTo>
                      <a:pt x="9887" y="12794"/>
                    </a:lnTo>
                    <a:lnTo>
                      <a:pt x="10192" y="12794"/>
                    </a:lnTo>
                    <a:lnTo>
                      <a:pt x="9887" y="12858"/>
                    </a:lnTo>
                    <a:lnTo>
                      <a:pt x="9583" y="12858"/>
                    </a:lnTo>
                    <a:lnTo>
                      <a:pt x="9583" y="12986"/>
                    </a:lnTo>
                    <a:lnTo>
                      <a:pt x="9279" y="12986"/>
                    </a:lnTo>
                    <a:lnTo>
                      <a:pt x="9279" y="13081"/>
                    </a:lnTo>
                    <a:lnTo>
                      <a:pt x="9583" y="13081"/>
                    </a:lnTo>
                    <a:lnTo>
                      <a:pt x="9583" y="13368"/>
                    </a:lnTo>
                    <a:lnTo>
                      <a:pt x="9279" y="13464"/>
                    </a:lnTo>
                    <a:lnTo>
                      <a:pt x="9279" y="13687"/>
                    </a:lnTo>
                    <a:lnTo>
                      <a:pt x="9583" y="13687"/>
                    </a:lnTo>
                    <a:lnTo>
                      <a:pt x="9583" y="13751"/>
                    </a:lnTo>
                    <a:lnTo>
                      <a:pt x="9887" y="13815"/>
                    </a:lnTo>
                    <a:lnTo>
                      <a:pt x="9887" y="13911"/>
                    </a:lnTo>
                    <a:lnTo>
                      <a:pt x="9279" y="13911"/>
                    </a:lnTo>
                    <a:lnTo>
                      <a:pt x="9279" y="13975"/>
                    </a:lnTo>
                    <a:lnTo>
                      <a:pt x="9127" y="13975"/>
                    </a:lnTo>
                    <a:lnTo>
                      <a:pt x="9127" y="14198"/>
                    </a:lnTo>
                    <a:lnTo>
                      <a:pt x="8823" y="14262"/>
                    </a:lnTo>
                    <a:lnTo>
                      <a:pt x="8823" y="14485"/>
                    </a:lnTo>
                    <a:lnTo>
                      <a:pt x="9583" y="14485"/>
                    </a:lnTo>
                    <a:lnTo>
                      <a:pt x="9583" y="14517"/>
                    </a:lnTo>
                    <a:lnTo>
                      <a:pt x="9887" y="14517"/>
                    </a:lnTo>
                    <a:lnTo>
                      <a:pt x="9887" y="14581"/>
                    </a:lnTo>
                    <a:lnTo>
                      <a:pt x="9583" y="14645"/>
                    </a:lnTo>
                    <a:lnTo>
                      <a:pt x="9583" y="14740"/>
                    </a:lnTo>
                    <a:lnTo>
                      <a:pt x="9887" y="14740"/>
                    </a:lnTo>
                    <a:lnTo>
                      <a:pt x="9887" y="14964"/>
                    </a:lnTo>
                    <a:lnTo>
                      <a:pt x="10192" y="14964"/>
                    </a:lnTo>
                    <a:lnTo>
                      <a:pt x="10192" y="15027"/>
                    </a:lnTo>
                    <a:lnTo>
                      <a:pt x="9887" y="15027"/>
                    </a:lnTo>
                    <a:lnTo>
                      <a:pt x="9887" y="15155"/>
                    </a:lnTo>
                    <a:lnTo>
                      <a:pt x="9583" y="15187"/>
                    </a:lnTo>
                    <a:lnTo>
                      <a:pt x="9583" y="15315"/>
                    </a:lnTo>
                    <a:lnTo>
                      <a:pt x="10952" y="15315"/>
                    </a:lnTo>
                    <a:lnTo>
                      <a:pt x="11256" y="15378"/>
                    </a:lnTo>
                    <a:lnTo>
                      <a:pt x="11408" y="15378"/>
                    </a:lnTo>
                    <a:lnTo>
                      <a:pt x="11408" y="15410"/>
                    </a:lnTo>
                    <a:lnTo>
                      <a:pt x="11256" y="15410"/>
                    </a:lnTo>
                    <a:lnTo>
                      <a:pt x="11256" y="15474"/>
                    </a:lnTo>
                    <a:lnTo>
                      <a:pt x="10952" y="15474"/>
                    </a:lnTo>
                    <a:lnTo>
                      <a:pt x="10952" y="15602"/>
                    </a:lnTo>
                    <a:lnTo>
                      <a:pt x="10648" y="15602"/>
                    </a:lnTo>
                    <a:lnTo>
                      <a:pt x="10648" y="15538"/>
                    </a:lnTo>
                    <a:lnTo>
                      <a:pt x="9127" y="15538"/>
                    </a:lnTo>
                    <a:lnTo>
                      <a:pt x="9127" y="15602"/>
                    </a:lnTo>
                    <a:lnTo>
                      <a:pt x="9279" y="15602"/>
                    </a:lnTo>
                    <a:lnTo>
                      <a:pt x="9279" y="15634"/>
                    </a:lnTo>
                    <a:lnTo>
                      <a:pt x="10192" y="15634"/>
                    </a:lnTo>
                    <a:lnTo>
                      <a:pt x="10344" y="15697"/>
                    </a:lnTo>
                    <a:lnTo>
                      <a:pt x="10344" y="15761"/>
                    </a:lnTo>
                    <a:lnTo>
                      <a:pt x="10648" y="15761"/>
                    </a:lnTo>
                    <a:lnTo>
                      <a:pt x="10648" y="15825"/>
                    </a:lnTo>
                    <a:lnTo>
                      <a:pt x="10952" y="15825"/>
                    </a:lnTo>
                    <a:lnTo>
                      <a:pt x="10952" y="15857"/>
                    </a:lnTo>
                    <a:lnTo>
                      <a:pt x="10648" y="15921"/>
                    </a:lnTo>
                    <a:lnTo>
                      <a:pt x="10648" y="15985"/>
                    </a:lnTo>
                    <a:lnTo>
                      <a:pt x="10344" y="15985"/>
                    </a:lnTo>
                    <a:lnTo>
                      <a:pt x="10344" y="16048"/>
                    </a:lnTo>
                    <a:lnTo>
                      <a:pt x="9887" y="16048"/>
                    </a:lnTo>
                    <a:lnTo>
                      <a:pt x="9887" y="16272"/>
                    </a:lnTo>
                    <a:lnTo>
                      <a:pt x="10192" y="16272"/>
                    </a:lnTo>
                    <a:lnTo>
                      <a:pt x="10192" y="16304"/>
                    </a:lnTo>
                    <a:lnTo>
                      <a:pt x="9887" y="16368"/>
                    </a:lnTo>
                    <a:lnTo>
                      <a:pt x="9887" y="16431"/>
                    </a:lnTo>
                    <a:lnTo>
                      <a:pt x="9583" y="16431"/>
                    </a:lnTo>
                    <a:lnTo>
                      <a:pt x="9583" y="16527"/>
                    </a:lnTo>
                    <a:lnTo>
                      <a:pt x="9887" y="16527"/>
                    </a:lnTo>
                    <a:lnTo>
                      <a:pt x="9887" y="16655"/>
                    </a:lnTo>
                    <a:lnTo>
                      <a:pt x="10192" y="16655"/>
                    </a:lnTo>
                    <a:lnTo>
                      <a:pt x="10192" y="16718"/>
                    </a:lnTo>
                    <a:lnTo>
                      <a:pt x="9887" y="16750"/>
                    </a:lnTo>
                    <a:lnTo>
                      <a:pt x="9887" y="16814"/>
                    </a:lnTo>
                    <a:lnTo>
                      <a:pt x="9583" y="16814"/>
                    </a:lnTo>
                    <a:lnTo>
                      <a:pt x="9583" y="16878"/>
                    </a:lnTo>
                    <a:lnTo>
                      <a:pt x="9279" y="16878"/>
                    </a:lnTo>
                    <a:lnTo>
                      <a:pt x="9279" y="17038"/>
                    </a:lnTo>
                    <a:lnTo>
                      <a:pt x="9583" y="17038"/>
                    </a:lnTo>
                    <a:lnTo>
                      <a:pt x="9583" y="17101"/>
                    </a:lnTo>
                    <a:lnTo>
                      <a:pt x="9279" y="17133"/>
                    </a:lnTo>
                    <a:lnTo>
                      <a:pt x="9127" y="17133"/>
                    </a:lnTo>
                    <a:lnTo>
                      <a:pt x="8823" y="17197"/>
                    </a:lnTo>
                    <a:lnTo>
                      <a:pt x="8518" y="17197"/>
                    </a:lnTo>
                    <a:lnTo>
                      <a:pt x="8518" y="17261"/>
                    </a:lnTo>
                    <a:lnTo>
                      <a:pt x="8366" y="17261"/>
                    </a:lnTo>
                    <a:lnTo>
                      <a:pt x="8518" y="17325"/>
                    </a:lnTo>
                    <a:lnTo>
                      <a:pt x="8062" y="17420"/>
                    </a:lnTo>
                    <a:lnTo>
                      <a:pt x="8062" y="17580"/>
                    </a:lnTo>
                    <a:lnTo>
                      <a:pt x="8366" y="17580"/>
                    </a:lnTo>
                    <a:lnTo>
                      <a:pt x="8518" y="17644"/>
                    </a:lnTo>
                    <a:lnTo>
                      <a:pt x="8518" y="17803"/>
                    </a:lnTo>
                    <a:lnTo>
                      <a:pt x="8366" y="17803"/>
                    </a:lnTo>
                    <a:lnTo>
                      <a:pt x="8366" y="17867"/>
                    </a:lnTo>
                    <a:lnTo>
                      <a:pt x="7758" y="17867"/>
                    </a:lnTo>
                    <a:lnTo>
                      <a:pt x="7758" y="18154"/>
                    </a:lnTo>
                    <a:lnTo>
                      <a:pt x="7454" y="18218"/>
                    </a:lnTo>
                    <a:lnTo>
                      <a:pt x="7301" y="18218"/>
                    </a:lnTo>
                    <a:lnTo>
                      <a:pt x="7301" y="18250"/>
                    </a:lnTo>
                    <a:lnTo>
                      <a:pt x="6997" y="18250"/>
                    </a:lnTo>
                    <a:lnTo>
                      <a:pt x="6997" y="18314"/>
                    </a:lnTo>
                    <a:lnTo>
                      <a:pt x="6693" y="18314"/>
                    </a:lnTo>
                    <a:lnTo>
                      <a:pt x="6693" y="18378"/>
                    </a:lnTo>
                    <a:lnTo>
                      <a:pt x="6389" y="18441"/>
                    </a:lnTo>
                    <a:lnTo>
                      <a:pt x="6237" y="18441"/>
                    </a:lnTo>
                    <a:lnTo>
                      <a:pt x="5932" y="18473"/>
                    </a:lnTo>
                    <a:lnTo>
                      <a:pt x="5324" y="18473"/>
                    </a:lnTo>
                    <a:lnTo>
                      <a:pt x="5324" y="18665"/>
                    </a:lnTo>
                    <a:lnTo>
                      <a:pt x="5628" y="18665"/>
                    </a:lnTo>
                    <a:lnTo>
                      <a:pt x="5628" y="18824"/>
                    </a:lnTo>
                    <a:lnTo>
                      <a:pt x="5324" y="18824"/>
                    </a:lnTo>
                    <a:lnTo>
                      <a:pt x="5324" y="19048"/>
                    </a:lnTo>
                    <a:lnTo>
                      <a:pt x="5932" y="19048"/>
                    </a:lnTo>
                    <a:lnTo>
                      <a:pt x="6237" y="19111"/>
                    </a:lnTo>
                    <a:lnTo>
                      <a:pt x="6237" y="19367"/>
                    </a:lnTo>
                    <a:lnTo>
                      <a:pt x="6389" y="19367"/>
                    </a:lnTo>
                    <a:lnTo>
                      <a:pt x="6389" y="19494"/>
                    </a:lnTo>
                    <a:lnTo>
                      <a:pt x="6693" y="19494"/>
                    </a:lnTo>
                    <a:lnTo>
                      <a:pt x="6997" y="19430"/>
                    </a:lnTo>
                    <a:lnTo>
                      <a:pt x="6997" y="19367"/>
                    </a:lnTo>
                    <a:lnTo>
                      <a:pt x="7758" y="19367"/>
                    </a:lnTo>
                    <a:lnTo>
                      <a:pt x="8062" y="19335"/>
                    </a:lnTo>
                    <a:lnTo>
                      <a:pt x="8366" y="19335"/>
                    </a:lnTo>
                    <a:lnTo>
                      <a:pt x="8366" y="19367"/>
                    </a:lnTo>
                    <a:lnTo>
                      <a:pt x="8518" y="19367"/>
                    </a:lnTo>
                    <a:lnTo>
                      <a:pt x="8518" y="19654"/>
                    </a:lnTo>
                    <a:lnTo>
                      <a:pt x="8366" y="19654"/>
                    </a:lnTo>
                    <a:lnTo>
                      <a:pt x="8366" y="19718"/>
                    </a:lnTo>
                    <a:lnTo>
                      <a:pt x="8518" y="19718"/>
                    </a:lnTo>
                    <a:lnTo>
                      <a:pt x="8518" y="19877"/>
                    </a:lnTo>
                    <a:lnTo>
                      <a:pt x="8366" y="19877"/>
                    </a:lnTo>
                    <a:lnTo>
                      <a:pt x="8366" y="20037"/>
                    </a:lnTo>
                    <a:lnTo>
                      <a:pt x="8518" y="20037"/>
                    </a:lnTo>
                    <a:lnTo>
                      <a:pt x="8823" y="20100"/>
                    </a:lnTo>
                    <a:lnTo>
                      <a:pt x="9127" y="20100"/>
                    </a:lnTo>
                    <a:lnTo>
                      <a:pt x="9127" y="20164"/>
                    </a:lnTo>
                    <a:lnTo>
                      <a:pt x="9279" y="20164"/>
                    </a:lnTo>
                    <a:lnTo>
                      <a:pt x="9279" y="20260"/>
                    </a:lnTo>
                    <a:lnTo>
                      <a:pt x="14451" y="20260"/>
                    </a:lnTo>
                    <a:lnTo>
                      <a:pt x="14451" y="20324"/>
                    </a:lnTo>
                    <a:lnTo>
                      <a:pt x="15211" y="20324"/>
                    </a:lnTo>
                    <a:lnTo>
                      <a:pt x="15211" y="20388"/>
                    </a:lnTo>
                    <a:lnTo>
                      <a:pt x="15515" y="20388"/>
                    </a:lnTo>
                    <a:lnTo>
                      <a:pt x="15515" y="20324"/>
                    </a:lnTo>
                    <a:lnTo>
                      <a:pt x="15668" y="20324"/>
                    </a:lnTo>
                    <a:lnTo>
                      <a:pt x="15668" y="20388"/>
                    </a:lnTo>
                    <a:lnTo>
                      <a:pt x="16580" y="20388"/>
                    </a:lnTo>
                    <a:lnTo>
                      <a:pt x="16580" y="20420"/>
                    </a:lnTo>
                    <a:lnTo>
                      <a:pt x="15972" y="20420"/>
                    </a:lnTo>
                    <a:lnTo>
                      <a:pt x="15515" y="20483"/>
                    </a:lnTo>
                    <a:lnTo>
                      <a:pt x="15211" y="20547"/>
                    </a:lnTo>
                    <a:lnTo>
                      <a:pt x="14603" y="20611"/>
                    </a:lnTo>
                    <a:lnTo>
                      <a:pt x="14451" y="20643"/>
                    </a:lnTo>
                    <a:lnTo>
                      <a:pt x="13842" y="20707"/>
                    </a:lnTo>
                    <a:lnTo>
                      <a:pt x="13386" y="20707"/>
                    </a:lnTo>
                    <a:lnTo>
                      <a:pt x="12777" y="20770"/>
                    </a:lnTo>
                    <a:lnTo>
                      <a:pt x="12321" y="20770"/>
                    </a:lnTo>
                    <a:lnTo>
                      <a:pt x="12017" y="20834"/>
                    </a:lnTo>
                    <a:lnTo>
                      <a:pt x="12017" y="21090"/>
                    </a:lnTo>
                    <a:lnTo>
                      <a:pt x="11713" y="21090"/>
                    </a:lnTo>
                    <a:lnTo>
                      <a:pt x="11713" y="21440"/>
                    </a:lnTo>
                    <a:lnTo>
                      <a:pt x="11408" y="21536"/>
                    </a:lnTo>
                    <a:lnTo>
                      <a:pt x="11256" y="21600"/>
                    </a:lnTo>
                    <a:lnTo>
                      <a:pt x="10648" y="21600"/>
                    </a:lnTo>
                    <a:lnTo>
                      <a:pt x="10344" y="21536"/>
                    </a:lnTo>
                    <a:lnTo>
                      <a:pt x="9887" y="21536"/>
                    </a:lnTo>
                    <a:lnTo>
                      <a:pt x="9583" y="21504"/>
                    </a:lnTo>
                    <a:lnTo>
                      <a:pt x="9279" y="21504"/>
                    </a:lnTo>
                    <a:lnTo>
                      <a:pt x="9279" y="21440"/>
                    </a:lnTo>
                    <a:lnTo>
                      <a:pt x="8518" y="21440"/>
                    </a:lnTo>
                    <a:lnTo>
                      <a:pt x="8518" y="21313"/>
                    </a:lnTo>
                    <a:lnTo>
                      <a:pt x="8366" y="21313"/>
                    </a:lnTo>
                    <a:lnTo>
                      <a:pt x="8366" y="21153"/>
                    </a:lnTo>
                    <a:lnTo>
                      <a:pt x="8518" y="21153"/>
                    </a:lnTo>
                    <a:lnTo>
                      <a:pt x="8518" y="21090"/>
                    </a:lnTo>
                    <a:lnTo>
                      <a:pt x="8823" y="21090"/>
                    </a:lnTo>
                    <a:lnTo>
                      <a:pt x="8823" y="21281"/>
                    </a:lnTo>
                    <a:lnTo>
                      <a:pt x="9127" y="21217"/>
                    </a:lnTo>
                    <a:lnTo>
                      <a:pt x="9127" y="21090"/>
                    </a:lnTo>
                    <a:lnTo>
                      <a:pt x="9279" y="21090"/>
                    </a:lnTo>
                    <a:lnTo>
                      <a:pt x="9583" y="21153"/>
                    </a:lnTo>
                    <a:lnTo>
                      <a:pt x="9887" y="21090"/>
                    </a:lnTo>
                    <a:lnTo>
                      <a:pt x="10344" y="21090"/>
                    </a:lnTo>
                    <a:lnTo>
                      <a:pt x="11256" y="20930"/>
                    </a:lnTo>
                    <a:lnTo>
                      <a:pt x="11256" y="20866"/>
                    </a:lnTo>
                    <a:lnTo>
                      <a:pt x="10192" y="20866"/>
                    </a:lnTo>
                    <a:lnTo>
                      <a:pt x="9583" y="20930"/>
                    </a:lnTo>
                    <a:lnTo>
                      <a:pt x="9279" y="20994"/>
                    </a:lnTo>
                    <a:lnTo>
                      <a:pt x="9279" y="21058"/>
                    </a:lnTo>
                    <a:lnTo>
                      <a:pt x="9127" y="21058"/>
                    </a:lnTo>
                    <a:lnTo>
                      <a:pt x="9127" y="21090"/>
                    </a:lnTo>
                    <a:lnTo>
                      <a:pt x="8823" y="21058"/>
                    </a:lnTo>
                    <a:lnTo>
                      <a:pt x="8518" y="21058"/>
                    </a:lnTo>
                    <a:lnTo>
                      <a:pt x="8518" y="21090"/>
                    </a:lnTo>
                    <a:lnTo>
                      <a:pt x="8366" y="21090"/>
                    </a:lnTo>
                    <a:lnTo>
                      <a:pt x="8366" y="21153"/>
                    </a:lnTo>
                    <a:lnTo>
                      <a:pt x="8062" y="21153"/>
                    </a:lnTo>
                    <a:lnTo>
                      <a:pt x="8062" y="21217"/>
                    </a:lnTo>
                    <a:lnTo>
                      <a:pt x="7758" y="21217"/>
                    </a:lnTo>
                    <a:lnTo>
                      <a:pt x="7758" y="21281"/>
                    </a:lnTo>
                    <a:lnTo>
                      <a:pt x="8062" y="21281"/>
                    </a:lnTo>
                    <a:lnTo>
                      <a:pt x="8366" y="21313"/>
                    </a:lnTo>
                    <a:lnTo>
                      <a:pt x="8366" y="21377"/>
                    </a:lnTo>
                    <a:lnTo>
                      <a:pt x="8062" y="21377"/>
                    </a:lnTo>
                    <a:lnTo>
                      <a:pt x="8062" y="21313"/>
                    </a:lnTo>
                    <a:lnTo>
                      <a:pt x="7454" y="21313"/>
                    </a:lnTo>
                    <a:lnTo>
                      <a:pt x="7454" y="21281"/>
                    </a:lnTo>
                    <a:lnTo>
                      <a:pt x="7301" y="21281"/>
                    </a:lnTo>
                    <a:lnTo>
                      <a:pt x="6693" y="21153"/>
                    </a:lnTo>
                    <a:lnTo>
                      <a:pt x="6237" y="21153"/>
                    </a:lnTo>
                    <a:lnTo>
                      <a:pt x="6237" y="21090"/>
                    </a:lnTo>
                    <a:lnTo>
                      <a:pt x="6997" y="21090"/>
                    </a:lnTo>
                    <a:lnTo>
                      <a:pt x="6997" y="20994"/>
                    </a:lnTo>
                    <a:lnTo>
                      <a:pt x="6693" y="20994"/>
                    </a:lnTo>
                    <a:lnTo>
                      <a:pt x="6693" y="21058"/>
                    </a:lnTo>
                    <a:lnTo>
                      <a:pt x="5932" y="21058"/>
                    </a:lnTo>
                    <a:lnTo>
                      <a:pt x="5932" y="20994"/>
                    </a:lnTo>
                    <a:lnTo>
                      <a:pt x="5628" y="20994"/>
                    </a:lnTo>
                    <a:lnTo>
                      <a:pt x="5628" y="20930"/>
                    </a:lnTo>
                    <a:lnTo>
                      <a:pt x="6237" y="20930"/>
                    </a:lnTo>
                    <a:lnTo>
                      <a:pt x="5932" y="20866"/>
                    </a:lnTo>
                    <a:lnTo>
                      <a:pt x="5324" y="20866"/>
                    </a:lnTo>
                    <a:lnTo>
                      <a:pt x="5324" y="20834"/>
                    </a:lnTo>
                    <a:lnTo>
                      <a:pt x="6237" y="20834"/>
                    </a:lnTo>
                    <a:lnTo>
                      <a:pt x="6237" y="20707"/>
                    </a:lnTo>
                    <a:lnTo>
                      <a:pt x="6389" y="20707"/>
                    </a:lnTo>
                    <a:lnTo>
                      <a:pt x="6389" y="20643"/>
                    </a:lnTo>
                    <a:lnTo>
                      <a:pt x="6237" y="20643"/>
                    </a:lnTo>
                    <a:lnTo>
                      <a:pt x="6237" y="20707"/>
                    </a:lnTo>
                    <a:lnTo>
                      <a:pt x="5932" y="20707"/>
                    </a:lnTo>
                    <a:lnTo>
                      <a:pt x="5932" y="20643"/>
                    </a:lnTo>
                    <a:lnTo>
                      <a:pt x="5628" y="20707"/>
                    </a:lnTo>
                    <a:lnTo>
                      <a:pt x="5628" y="20770"/>
                    </a:lnTo>
                    <a:lnTo>
                      <a:pt x="5324" y="20770"/>
                    </a:lnTo>
                    <a:lnTo>
                      <a:pt x="5324" y="20834"/>
                    </a:lnTo>
                    <a:lnTo>
                      <a:pt x="5172" y="20834"/>
                    </a:lnTo>
                    <a:lnTo>
                      <a:pt x="5172" y="20643"/>
                    </a:lnTo>
                    <a:lnTo>
                      <a:pt x="5324" y="20611"/>
                    </a:lnTo>
                    <a:lnTo>
                      <a:pt x="5172" y="20611"/>
                    </a:lnTo>
                    <a:lnTo>
                      <a:pt x="5172" y="20547"/>
                    </a:lnTo>
                    <a:lnTo>
                      <a:pt x="5324" y="20547"/>
                    </a:lnTo>
                    <a:lnTo>
                      <a:pt x="5324" y="20420"/>
                    </a:lnTo>
                    <a:lnTo>
                      <a:pt x="5172" y="20388"/>
                    </a:lnTo>
                    <a:lnTo>
                      <a:pt x="4868" y="20388"/>
                    </a:lnTo>
                    <a:lnTo>
                      <a:pt x="4259" y="20260"/>
                    </a:lnTo>
                    <a:lnTo>
                      <a:pt x="4563" y="20260"/>
                    </a:lnTo>
                    <a:lnTo>
                      <a:pt x="4868" y="20324"/>
                    </a:lnTo>
                    <a:lnTo>
                      <a:pt x="5324" y="20324"/>
                    </a:lnTo>
                    <a:lnTo>
                      <a:pt x="5324" y="20260"/>
                    </a:lnTo>
                    <a:lnTo>
                      <a:pt x="5172" y="20260"/>
                    </a:lnTo>
                    <a:lnTo>
                      <a:pt x="5172" y="20196"/>
                    </a:lnTo>
                    <a:lnTo>
                      <a:pt x="5324" y="20196"/>
                    </a:lnTo>
                    <a:lnTo>
                      <a:pt x="5324" y="20100"/>
                    </a:lnTo>
                    <a:lnTo>
                      <a:pt x="5172" y="20100"/>
                    </a:lnTo>
                    <a:lnTo>
                      <a:pt x="5172" y="20164"/>
                    </a:lnTo>
                    <a:lnTo>
                      <a:pt x="4868" y="20164"/>
                    </a:lnTo>
                    <a:lnTo>
                      <a:pt x="4868" y="20037"/>
                    </a:lnTo>
                    <a:lnTo>
                      <a:pt x="4563" y="20037"/>
                    </a:lnTo>
                    <a:lnTo>
                      <a:pt x="4563" y="19877"/>
                    </a:lnTo>
                    <a:lnTo>
                      <a:pt x="4868" y="19877"/>
                    </a:lnTo>
                    <a:lnTo>
                      <a:pt x="4868" y="19941"/>
                    </a:lnTo>
                    <a:lnTo>
                      <a:pt x="5172" y="19941"/>
                    </a:lnTo>
                    <a:lnTo>
                      <a:pt x="5172" y="19877"/>
                    </a:lnTo>
                    <a:lnTo>
                      <a:pt x="4868" y="19877"/>
                    </a:lnTo>
                    <a:lnTo>
                      <a:pt x="4868" y="19781"/>
                    </a:lnTo>
                    <a:lnTo>
                      <a:pt x="4259" y="19781"/>
                    </a:lnTo>
                    <a:lnTo>
                      <a:pt x="4259" y="19718"/>
                    </a:lnTo>
                    <a:lnTo>
                      <a:pt x="4107" y="19718"/>
                    </a:lnTo>
                    <a:lnTo>
                      <a:pt x="3803" y="19654"/>
                    </a:lnTo>
                    <a:lnTo>
                      <a:pt x="3803" y="19558"/>
                    </a:lnTo>
                    <a:lnTo>
                      <a:pt x="4868" y="19558"/>
                    </a:lnTo>
                    <a:lnTo>
                      <a:pt x="4868" y="19430"/>
                    </a:lnTo>
                    <a:lnTo>
                      <a:pt x="4563" y="19494"/>
                    </a:lnTo>
                    <a:lnTo>
                      <a:pt x="4107" y="19494"/>
                    </a:lnTo>
                    <a:lnTo>
                      <a:pt x="4107" y="19367"/>
                    </a:lnTo>
                    <a:lnTo>
                      <a:pt x="3803" y="19367"/>
                    </a:lnTo>
                    <a:lnTo>
                      <a:pt x="3803" y="19271"/>
                    </a:lnTo>
                    <a:lnTo>
                      <a:pt x="4259" y="19271"/>
                    </a:lnTo>
                    <a:lnTo>
                      <a:pt x="4259" y="19207"/>
                    </a:lnTo>
                    <a:lnTo>
                      <a:pt x="3499" y="19207"/>
                    </a:lnTo>
                    <a:lnTo>
                      <a:pt x="3194" y="19143"/>
                    </a:lnTo>
                    <a:lnTo>
                      <a:pt x="3042" y="19143"/>
                    </a:lnTo>
                    <a:lnTo>
                      <a:pt x="2738" y="19111"/>
                    </a:lnTo>
                    <a:lnTo>
                      <a:pt x="2738" y="19048"/>
                    </a:lnTo>
                    <a:lnTo>
                      <a:pt x="3042" y="19048"/>
                    </a:lnTo>
                    <a:lnTo>
                      <a:pt x="3042" y="18984"/>
                    </a:lnTo>
                    <a:lnTo>
                      <a:pt x="3499" y="18984"/>
                    </a:lnTo>
                    <a:lnTo>
                      <a:pt x="3499" y="19048"/>
                    </a:lnTo>
                    <a:lnTo>
                      <a:pt x="3803" y="19048"/>
                    </a:lnTo>
                    <a:lnTo>
                      <a:pt x="3803" y="18984"/>
                    </a:lnTo>
                    <a:lnTo>
                      <a:pt x="3499" y="18984"/>
                    </a:lnTo>
                    <a:lnTo>
                      <a:pt x="3499" y="18665"/>
                    </a:lnTo>
                    <a:lnTo>
                      <a:pt x="4107" y="18665"/>
                    </a:lnTo>
                    <a:lnTo>
                      <a:pt x="4259" y="18601"/>
                    </a:lnTo>
                    <a:lnTo>
                      <a:pt x="3499" y="18601"/>
                    </a:lnTo>
                    <a:lnTo>
                      <a:pt x="3499" y="18537"/>
                    </a:lnTo>
                    <a:lnTo>
                      <a:pt x="3194" y="18537"/>
                    </a:lnTo>
                    <a:lnTo>
                      <a:pt x="3194" y="18601"/>
                    </a:lnTo>
                    <a:lnTo>
                      <a:pt x="3042" y="18601"/>
                    </a:lnTo>
                    <a:lnTo>
                      <a:pt x="3042" y="18665"/>
                    </a:lnTo>
                    <a:lnTo>
                      <a:pt x="3194" y="18665"/>
                    </a:lnTo>
                    <a:lnTo>
                      <a:pt x="3194" y="18888"/>
                    </a:lnTo>
                    <a:lnTo>
                      <a:pt x="3042" y="18888"/>
                    </a:lnTo>
                    <a:lnTo>
                      <a:pt x="3042" y="18920"/>
                    </a:lnTo>
                    <a:lnTo>
                      <a:pt x="2738" y="18984"/>
                    </a:lnTo>
                    <a:lnTo>
                      <a:pt x="2434" y="18984"/>
                    </a:lnTo>
                    <a:lnTo>
                      <a:pt x="2130" y="18920"/>
                    </a:lnTo>
                    <a:lnTo>
                      <a:pt x="2434" y="18920"/>
                    </a:lnTo>
                    <a:lnTo>
                      <a:pt x="2434" y="18888"/>
                    </a:lnTo>
                    <a:lnTo>
                      <a:pt x="2130" y="18888"/>
                    </a:lnTo>
                    <a:lnTo>
                      <a:pt x="2130" y="18824"/>
                    </a:lnTo>
                    <a:lnTo>
                      <a:pt x="2434" y="18824"/>
                    </a:lnTo>
                    <a:lnTo>
                      <a:pt x="2434" y="18760"/>
                    </a:lnTo>
                    <a:lnTo>
                      <a:pt x="2130" y="18697"/>
                    </a:lnTo>
                    <a:lnTo>
                      <a:pt x="2434" y="18697"/>
                    </a:lnTo>
                    <a:lnTo>
                      <a:pt x="2434" y="18665"/>
                    </a:lnTo>
                    <a:lnTo>
                      <a:pt x="2130" y="18665"/>
                    </a:lnTo>
                    <a:lnTo>
                      <a:pt x="2130" y="18601"/>
                    </a:lnTo>
                    <a:lnTo>
                      <a:pt x="1977" y="18601"/>
                    </a:lnTo>
                    <a:lnTo>
                      <a:pt x="1977" y="18824"/>
                    </a:lnTo>
                    <a:lnTo>
                      <a:pt x="1369" y="18824"/>
                    </a:lnTo>
                    <a:lnTo>
                      <a:pt x="1369" y="18760"/>
                    </a:lnTo>
                    <a:lnTo>
                      <a:pt x="1065" y="18697"/>
                    </a:lnTo>
                    <a:lnTo>
                      <a:pt x="1065" y="18665"/>
                    </a:lnTo>
                    <a:lnTo>
                      <a:pt x="913" y="18601"/>
                    </a:lnTo>
                    <a:lnTo>
                      <a:pt x="913" y="18473"/>
                    </a:lnTo>
                    <a:lnTo>
                      <a:pt x="1065" y="18473"/>
                    </a:lnTo>
                    <a:lnTo>
                      <a:pt x="1065" y="18441"/>
                    </a:lnTo>
                    <a:lnTo>
                      <a:pt x="1369" y="18441"/>
                    </a:lnTo>
                    <a:lnTo>
                      <a:pt x="1369" y="18473"/>
                    </a:lnTo>
                    <a:lnTo>
                      <a:pt x="1673" y="18473"/>
                    </a:lnTo>
                    <a:lnTo>
                      <a:pt x="1673" y="18378"/>
                    </a:lnTo>
                    <a:lnTo>
                      <a:pt x="1369" y="18378"/>
                    </a:lnTo>
                    <a:lnTo>
                      <a:pt x="1369" y="18314"/>
                    </a:lnTo>
                    <a:lnTo>
                      <a:pt x="1673" y="18314"/>
                    </a:lnTo>
                    <a:lnTo>
                      <a:pt x="1673" y="18250"/>
                    </a:lnTo>
                    <a:lnTo>
                      <a:pt x="1977" y="18250"/>
                    </a:lnTo>
                    <a:lnTo>
                      <a:pt x="2130" y="18314"/>
                    </a:lnTo>
                    <a:lnTo>
                      <a:pt x="2130" y="18378"/>
                    </a:lnTo>
                    <a:lnTo>
                      <a:pt x="2434" y="18378"/>
                    </a:lnTo>
                    <a:lnTo>
                      <a:pt x="2434" y="18314"/>
                    </a:lnTo>
                    <a:lnTo>
                      <a:pt x="2130" y="18314"/>
                    </a:lnTo>
                    <a:lnTo>
                      <a:pt x="2130" y="18250"/>
                    </a:lnTo>
                    <a:lnTo>
                      <a:pt x="1977" y="18250"/>
                    </a:lnTo>
                    <a:lnTo>
                      <a:pt x="1977" y="18090"/>
                    </a:lnTo>
                    <a:lnTo>
                      <a:pt x="2130" y="18090"/>
                    </a:lnTo>
                    <a:lnTo>
                      <a:pt x="2434" y="18027"/>
                    </a:lnTo>
                    <a:lnTo>
                      <a:pt x="2130" y="18027"/>
                    </a:lnTo>
                    <a:lnTo>
                      <a:pt x="1977" y="17995"/>
                    </a:lnTo>
                    <a:lnTo>
                      <a:pt x="1977" y="17867"/>
                    </a:lnTo>
                    <a:lnTo>
                      <a:pt x="2130" y="17867"/>
                    </a:lnTo>
                    <a:lnTo>
                      <a:pt x="2130" y="17931"/>
                    </a:lnTo>
                    <a:lnTo>
                      <a:pt x="2434" y="17931"/>
                    </a:lnTo>
                    <a:lnTo>
                      <a:pt x="2434" y="17771"/>
                    </a:lnTo>
                    <a:lnTo>
                      <a:pt x="2130" y="17771"/>
                    </a:lnTo>
                    <a:lnTo>
                      <a:pt x="2130" y="17708"/>
                    </a:lnTo>
                    <a:lnTo>
                      <a:pt x="2738" y="17708"/>
                    </a:lnTo>
                    <a:lnTo>
                      <a:pt x="2738" y="17931"/>
                    </a:lnTo>
                    <a:lnTo>
                      <a:pt x="3042" y="17931"/>
                    </a:lnTo>
                    <a:lnTo>
                      <a:pt x="3042" y="18027"/>
                    </a:lnTo>
                    <a:lnTo>
                      <a:pt x="2738" y="18027"/>
                    </a:lnTo>
                    <a:lnTo>
                      <a:pt x="2738" y="18090"/>
                    </a:lnTo>
                    <a:lnTo>
                      <a:pt x="3042" y="18090"/>
                    </a:lnTo>
                    <a:lnTo>
                      <a:pt x="3042" y="18218"/>
                    </a:lnTo>
                    <a:lnTo>
                      <a:pt x="3194" y="18218"/>
                    </a:lnTo>
                    <a:lnTo>
                      <a:pt x="3194" y="18090"/>
                    </a:lnTo>
                    <a:lnTo>
                      <a:pt x="3499" y="18090"/>
                    </a:lnTo>
                    <a:lnTo>
                      <a:pt x="3499" y="17931"/>
                    </a:lnTo>
                    <a:lnTo>
                      <a:pt x="4107" y="17931"/>
                    </a:lnTo>
                    <a:lnTo>
                      <a:pt x="4107" y="17995"/>
                    </a:lnTo>
                    <a:lnTo>
                      <a:pt x="4259" y="17995"/>
                    </a:lnTo>
                    <a:lnTo>
                      <a:pt x="4259" y="17867"/>
                    </a:lnTo>
                    <a:lnTo>
                      <a:pt x="4107" y="17867"/>
                    </a:lnTo>
                    <a:lnTo>
                      <a:pt x="4107" y="17803"/>
                    </a:lnTo>
                    <a:lnTo>
                      <a:pt x="3499" y="17803"/>
                    </a:lnTo>
                    <a:lnTo>
                      <a:pt x="3499" y="17771"/>
                    </a:lnTo>
                    <a:lnTo>
                      <a:pt x="3042" y="17644"/>
                    </a:lnTo>
                    <a:lnTo>
                      <a:pt x="2738" y="17644"/>
                    </a:lnTo>
                    <a:lnTo>
                      <a:pt x="3042" y="17580"/>
                    </a:lnTo>
                    <a:lnTo>
                      <a:pt x="3194" y="17580"/>
                    </a:lnTo>
                    <a:lnTo>
                      <a:pt x="3194" y="17548"/>
                    </a:lnTo>
                    <a:lnTo>
                      <a:pt x="3499" y="17484"/>
                    </a:lnTo>
                    <a:lnTo>
                      <a:pt x="3499" y="17420"/>
                    </a:lnTo>
                    <a:lnTo>
                      <a:pt x="3803" y="17420"/>
                    </a:lnTo>
                    <a:lnTo>
                      <a:pt x="3803" y="17357"/>
                    </a:lnTo>
                    <a:lnTo>
                      <a:pt x="3194" y="17261"/>
                    </a:lnTo>
                    <a:lnTo>
                      <a:pt x="3194" y="17197"/>
                    </a:lnTo>
                    <a:lnTo>
                      <a:pt x="3499" y="17133"/>
                    </a:lnTo>
                    <a:lnTo>
                      <a:pt x="3803" y="17133"/>
                    </a:lnTo>
                    <a:lnTo>
                      <a:pt x="3803" y="17101"/>
                    </a:lnTo>
                    <a:lnTo>
                      <a:pt x="4107" y="17101"/>
                    </a:lnTo>
                    <a:lnTo>
                      <a:pt x="4107" y="17133"/>
                    </a:lnTo>
                    <a:lnTo>
                      <a:pt x="4259" y="17101"/>
                    </a:lnTo>
                    <a:lnTo>
                      <a:pt x="4259" y="17038"/>
                    </a:lnTo>
                    <a:lnTo>
                      <a:pt x="4563" y="16974"/>
                    </a:lnTo>
                    <a:lnTo>
                      <a:pt x="4259" y="16974"/>
                    </a:lnTo>
                    <a:lnTo>
                      <a:pt x="4107" y="16942"/>
                    </a:lnTo>
                    <a:lnTo>
                      <a:pt x="3803" y="16942"/>
                    </a:lnTo>
                    <a:lnTo>
                      <a:pt x="3803" y="16878"/>
                    </a:lnTo>
                    <a:lnTo>
                      <a:pt x="3499" y="16878"/>
                    </a:lnTo>
                    <a:lnTo>
                      <a:pt x="3499" y="16814"/>
                    </a:lnTo>
                    <a:lnTo>
                      <a:pt x="3042" y="16814"/>
                    </a:lnTo>
                    <a:lnTo>
                      <a:pt x="3042" y="16942"/>
                    </a:lnTo>
                    <a:lnTo>
                      <a:pt x="2738" y="16942"/>
                    </a:lnTo>
                    <a:lnTo>
                      <a:pt x="2434" y="16878"/>
                    </a:lnTo>
                    <a:lnTo>
                      <a:pt x="2434" y="16814"/>
                    </a:lnTo>
                    <a:lnTo>
                      <a:pt x="1673" y="16814"/>
                    </a:lnTo>
                    <a:lnTo>
                      <a:pt x="1673" y="16718"/>
                    </a:lnTo>
                    <a:lnTo>
                      <a:pt x="1369" y="16718"/>
                    </a:lnTo>
                    <a:lnTo>
                      <a:pt x="1065" y="16750"/>
                    </a:lnTo>
                    <a:lnTo>
                      <a:pt x="913" y="16750"/>
                    </a:lnTo>
                    <a:lnTo>
                      <a:pt x="913" y="16878"/>
                    </a:lnTo>
                    <a:lnTo>
                      <a:pt x="1065" y="16878"/>
                    </a:lnTo>
                    <a:lnTo>
                      <a:pt x="1065" y="16942"/>
                    </a:lnTo>
                    <a:lnTo>
                      <a:pt x="608" y="16942"/>
                    </a:lnTo>
                    <a:lnTo>
                      <a:pt x="304" y="16878"/>
                    </a:lnTo>
                    <a:lnTo>
                      <a:pt x="0" y="16878"/>
                    </a:lnTo>
                    <a:lnTo>
                      <a:pt x="0" y="16718"/>
                    </a:lnTo>
                    <a:lnTo>
                      <a:pt x="304" y="16718"/>
                    </a:lnTo>
                    <a:lnTo>
                      <a:pt x="608" y="16655"/>
                    </a:lnTo>
                    <a:lnTo>
                      <a:pt x="913" y="16655"/>
                    </a:lnTo>
                    <a:lnTo>
                      <a:pt x="1065" y="16591"/>
                    </a:lnTo>
                    <a:lnTo>
                      <a:pt x="1065" y="16527"/>
                    </a:lnTo>
                    <a:lnTo>
                      <a:pt x="1673" y="16527"/>
                    </a:lnTo>
                    <a:lnTo>
                      <a:pt x="1673" y="16495"/>
                    </a:lnTo>
                    <a:lnTo>
                      <a:pt x="2130" y="16495"/>
                    </a:lnTo>
                    <a:lnTo>
                      <a:pt x="2130" y="16431"/>
                    </a:lnTo>
                    <a:lnTo>
                      <a:pt x="2434" y="16431"/>
                    </a:lnTo>
                    <a:lnTo>
                      <a:pt x="2434" y="16304"/>
                    </a:lnTo>
                    <a:lnTo>
                      <a:pt x="2130" y="16304"/>
                    </a:lnTo>
                    <a:lnTo>
                      <a:pt x="2130" y="16368"/>
                    </a:lnTo>
                    <a:lnTo>
                      <a:pt x="1977" y="16368"/>
                    </a:lnTo>
                    <a:lnTo>
                      <a:pt x="1977" y="16304"/>
                    </a:lnTo>
                    <a:lnTo>
                      <a:pt x="1673" y="16304"/>
                    </a:lnTo>
                    <a:lnTo>
                      <a:pt x="1673" y="16272"/>
                    </a:lnTo>
                    <a:lnTo>
                      <a:pt x="2130" y="16272"/>
                    </a:lnTo>
                    <a:lnTo>
                      <a:pt x="2130" y="16208"/>
                    </a:lnTo>
                    <a:lnTo>
                      <a:pt x="2434" y="16208"/>
                    </a:lnTo>
                    <a:lnTo>
                      <a:pt x="2738" y="16272"/>
                    </a:lnTo>
                    <a:lnTo>
                      <a:pt x="3042" y="16208"/>
                    </a:lnTo>
                    <a:lnTo>
                      <a:pt x="3042" y="16272"/>
                    </a:lnTo>
                    <a:lnTo>
                      <a:pt x="3194" y="16272"/>
                    </a:lnTo>
                    <a:lnTo>
                      <a:pt x="3194" y="16208"/>
                    </a:lnTo>
                    <a:lnTo>
                      <a:pt x="4107" y="16208"/>
                    </a:lnTo>
                    <a:lnTo>
                      <a:pt x="4107" y="16272"/>
                    </a:lnTo>
                    <a:lnTo>
                      <a:pt x="4259" y="16272"/>
                    </a:lnTo>
                    <a:lnTo>
                      <a:pt x="4259" y="16431"/>
                    </a:lnTo>
                    <a:lnTo>
                      <a:pt x="4107" y="16431"/>
                    </a:lnTo>
                    <a:lnTo>
                      <a:pt x="4107" y="16495"/>
                    </a:lnTo>
                    <a:lnTo>
                      <a:pt x="4259" y="16495"/>
                    </a:lnTo>
                    <a:lnTo>
                      <a:pt x="4259" y="16527"/>
                    </a:lnTo>
                    <a:lnTo>
                      <a:pt x="4563" y="16527"/>
                    </a:lnTo>
                    <a:lnTo>
                      <a:pt x="4563" y="16495"/>
                    </a:lnTo>
                    <a:lnTo>
                      <a:pt x="4259" y="16495"/>
                    </a:lnTo>
                    <a:lnTo>
                      <a:pt x="4259" y="16431"/>
                    </a:lnTo>
                    <a:lnTo>
                      <a:pt x="4868" y="16431"/>
                    </a:lnTo>
                    <a:lnTo>
                      <a:pt x="4868" y="16527"/>
                    </a:lnTo>
                    <a:lnTo>
                      <a:pt x="4563" y="16591"/>
                    </a:lnTo>
                    <a:lnTo>
                      <a:pt x="4563" y="16718"/>
                    </a:lnTo>
                    <a:lnTo>
                      <a:pt x="4868" y="16718"/>
                    </a:lnTo>
                    <a:lnTo>
                      <a:pt x="4868" y="16655"/>
                    </a:lnTo>
                    <a:lnTo>
                      <a:pt x="5172" y="16591"/>
                    </a:lnTo>
                    <a:lnTo>
                      <a:pt x="5324" y="16591"/>
                    </a:lnTo>
                    <a:lnTo>
                      <a:pt x="5324" y="16495"/>
                    </a:lnTo>
                    <a:lnTo>
                      <a:pt x="5172" y="16527"/>
                    </a:lnTo>
                    <a:lnTo>
                      <a:pt x="5172" y="16304"/>
                    </a:lnTo>
                    <a:lnTo>
                      <a:pt x="5324" y="16272"/>
                    </a:lnTo>
                    <a:lnTo>
                      <a:pt x="5324" y="16208"/>
                    </a:lnTo>
                    <a:lnTo>
                      <a:pt x="5628" y="16208"/>
                    </a:lnTo>
                    <a:lnTo>
                      <a:pt x="5628" y="16144"/>
                    </a:lnTo>
                    <a:lnTo>
                      <a:pt x="5932" y="16144"/>
                    </a:lnTo>
                    <a:lnTo>
                      <a:pt x="5932" y="16080"/>
                    </a:lnTo>
                    <a:lnTo>
                      <a:pt x="5628" y="16144"/>
                    </a:lnTo>
                    <a:lnTo>
                      <a:pt x="5324" y="16144"/>
                    </a:lnTo>
                    <a:lnTo>
                      <a:pt x="5628" y="16080"/>
                    </a:lnTo>
                    <a:lnTo>
                      <a:pt x="5628" y="15985"/>
                    </a:lnTo>
                    <a:lnTo>
                      <a:pt x="5932" y="15985"/>
                    </a:lnTo>
                    <a:lnTo>
                      <a:pt x="5932" y="15857"/>
                    </a:lnTo>
                    <a:lnTo>
                      <a:pt x="5628" y="15857"/>
                    </a:lnTo>
                    <a:lnTo>
                      <a:pt x="5628" y="15825"/>
                    </a:lnTo>
                    <a:lnTo>
                      <a:pt x="5932" y="15825"/>
                    </a:lnTo>
                    <a:lnTo>
                      <a:pt x="5932" y="15474"/>
                    </a:lnTo>
                    <a:lnTo>
                      <a:pt x="5628" y="15474"/>
                    </a:lnTo>
                    <a:lnTo>
                      <a:pt x="5628" y="15410"/>
                    </a:lnTo>
                    <a:lnTo>
                      <a:pt x="6237" y="15410"/>
                    </a:lnTo>
                    <a:lnTo>
                      <a:pt x="6237" y="15315"/>
                    </a:lnTo>
                    <a:lnTo>
                      <a:pt x="6997" y="15315"/>
                    </a:lnTo>
                    <a:lnTo>
                      <a:pt x="6997" y="15378"/>
                    </a:lnTo>
                    <a:lnTo>
                      <a:pt x="7301" y="15378"/>
                    </a:lnTo>
                    <a:lnTo>
                      <a:pt x="7301" y="15474"/>
                    </a:lnTo>
                    <a:lnTo>
                      <a:pt x="6997" y="15474"/>
                    </a:lnTo>
                    <a:lnTo>
                      <a:pt x="6997" y="15538"/>
                    </a:lnTo>
                    <a:lnTo>
                      <a:pt x="6693" y="15602"/>
                    </a:lnTo>
                    <a:lnTo>
                      <a:pt x="6389" y="15602"/>
                    </a:lnTo>
                    <a:lnTo>
                      <a:pt x="6389" y="15634"/>
                    </a:lnTo>
                    <a:lnTo>
                      <a:pt x="6693" y="15602"/>
                    </a:lnTo>
                    <a:lnTo>
                      <a:pt x="6997" y="15602"/>
                    </a:lnTo>
                    <a:lnTo>
                      <a:pt x="7454" y="15474"/>
                    </a:lnTo>
                    <a:lnTo>
                      <a:pt x="7454" y="15378"/>
                    </a:lnTo>
                    <a:lnTo>
                      <a:pt x="7301" y="15378"/>
                    </a:lnTo>
                    <a:lnTo>
                      <a:pt x="6997" y="15315"/>
                    </a:lnTo>
                    <a:lnTo>
                      <a:pt x="6997" y="15251"/>
                    </a:lnTo>
                    <a:lnTo>
                      <a:pt x="6693" y="15251"/>
                    </a:lnTo>
                    <a:lnTo>
                      <a:pt x="6389" y="15187"/>
                    </a:lnTo>
                    <a:lnTo>
                      <a:pt x="6237" y="15187"/>
                    </a:lnTo>
                    <a:lnTo>
                      <a:pt x="6237" y="15155"/>
                    </a:lnTo>
                    <a:lnTo>
                      <a:pt x="6389" y="15155"/>
                    </a:lnTo>
                    <a:lnTo>
                      <a:pt x="6389" y="15027"/>
                    </a:lnTo>
                    <a:lnTo>
                      <a:pt x="6693" y="15027"/>
                    </a:lnTo>
                    <a:lnTo>
                      <a:pt x="6693" y="14932"/>
                    </a:lnTo>
                    <a:lnTo>
                      <a:pt x="7301" y="14932"/>
                    </a:lnTo>
                    <a:lnTo>
                      <a:pt x="7301" y="14868"/>
                    </a:lnTo>
                    <a:lnTo>
                      <a:pt x="6693" y="14868"/>
                    </a:lnTo>
                    <a:lnTo>
                      <a:pt x="6693" y="14804"/>
                    </a:lnTo>
                    <a:lnTo>
                      <a:pt x="6389" y="14740"/>
                    </a:lnTo>
                    <a:lnTo>
                      <a:pt x="6389" y="14708"/>
                    </a:lnTo>
                    <a:lnTo>
                      <a:pt x="6997" y="14581"/>
                    </a:lnTo>
                    <a:lnTo>
                      <a:pt x="6997" y="14485"/>
                    </a:lnTo>
                    <a:lnTo>
                      <a:pt x="7301" y="14485"/>
                    </a:lnTo>
                    <a:lnTo>
                      <a:pt x="7301" y="14262"/>
                    </a:lnTo>
                    <a:lnTo>
                      <a:pt x="6997" y="14262"/>
                    </a:lnTo>
                    <a:lnTo>
                      <a:pt x="6997" y="14134"/>
                    </a:lnTo>
                    <a:lnTo>
                      <a:pt x="7454" y="14134"/>
                    </a:lnTo>
                    <a:lnTo>
                      <a:pt x="7454" y="14070"/>
                    </a:lnTo>
                    <a:lnTo>
                      <a:pt x="7301" y="14038"/>
                    </a:lnTo>
                    <a:lnTo>
                      <a:pt x="7301" y="13975"/>
                    </a:lnTo>
                    <a:lnTo>
                      <a:pt x="7454" y="13975"/>
                    </a:lnTo>
                    <a:lnTo>
                      <a:pt x="7454" y="13911"/>
                    </a:lnTo>
                    <a:lnTo>
                      <a:pt x="7758" y="13911"/>
                    </a:lnTo>
                    <a:lnTo>
                      <a:pt x="8062" y="13975"/>
                    </a:lnTo>
                    <a:lnTo>
                      <a:pt x="8062" y="13815"/>
                    </a:lnTo>
                    <a:lnTo>
                      <a:pt x="6997" y="13815"/>
                    </a:lnTo>
                    <a:lnTo>
                      <a:pt x="6997" y="13751"/>
                    </a:lnTo>
                    <a:lnTo>
                      <a:pt x="7301" y="13751"/>
                    </a:lnTo>
                    <a:lnTo>
                      <a:pt x="7454" y="13687"/>
                    </a:lnTo>
                    <a:lnTo>
                      <a:pt x="7758" y="13687"/>
                    </a:lnTo>
                    <a:lnTo>
                      <a:pt x="7758" y="13656"/>
                    </a:lnTo>
                    <a:lnTo>
                      <a:pt x="7301" y="13656"/>
                    </a:lnTo>
                    <a:lnTo>
                      <a:pt x="6997" y="13592"/>
                    </a:lnTo>
                    <a:lnTo>
                      <a:pt x="6389" y="13592"/>
                    </a:lnTo>
                    <a:lnTo>
                      <a:pt x="6389" y="13687"/>
                    </a:lnTo>
                    <a:lnTo>
                      <a:pt x="5324" y="13687"/>
                    </a:lnTo>
                    <a:lnTo>
                      <a:pt x="5324" y="13815"/>
                    </a:lnTo>
                    <a:lnTo>
                      <a:pt x="5628" y="13815"/>
                    </a:lnTo>
                    <a:lnTo>
                      <a:pt x="5628" y="13911"/>
                    </a:lnTo>
                    <a:lnTo>
                      <a:pt x="5932" y="13911"/>
                    </a:lnTo>
                    <a:lnTo>
                      <a:pt x="5932" y="14038"/>
                    </a:lnTo>
                    <a:lnTo>
                      <a:pt x="5172" y="14038"/>
                    </a:lnTo>
                    <a:lnTo>
                      <a:pt x="5172" y="14134"/>
                    </a:lnTo>
                    <a:lnTo>
                      <a:pt x="4868" y="14134"/>
                    </a:lnTo>
                    <a:lnTo>
                      <a:pt x="4868" y="14198"/>
                    </a:lnTo>
                    <a:lnTo>
                      <a:pt x="5172" y="14198"/>
                    </a:lnTo>
                    <a:lnTo>
                      <a:pt x="5172" y="14262"/>
                    </a:lnTo>
                    <a:lnTo>
                      <a:pt x="5324" y="14262"/>
                    </a:lnTo>
                    <a:lnTo>
                      <a:pt x="5324" y="14294"/>
                    </a:lnTo>
                    <a:lnTo>
                      <a:pt x="5628" y="14294"/>
                    </a:lnTo>
                    <a:lnTo>
                      <a:pt x="5628" y="14357"/>
                    </a:lnTo>
                    <a:lnTo>
                      <a:pt x="5324" y="14357"/>
                    </a:lnTo>
                    <a:lnTo>
                      <a:pt x="5324" y="14421"/>
                    </a:lnTo>
                    <a:lnTo>
                      <a:pt x="5628" y="14485"/>
                    </a:lnTo>
                    <a:lnTo>
                      <a:pt x="4868" y="14485"/>
                    </a:lnTo>
                    <a:lnTo>
                      <a:pt x="4868" y="14581"/>
                    </a:lnTo>
                    <a:lnTo>
                      <a:pt x="5172" y="14581"/>
                    </a:lnTo>
                    <a:lnTo>
                      <a:pt x="5172" y="14645"/>
                    </a:lnTo>
                    <a:lnTo>
                      <a:pt x="4868" y="14645"/>
                    </a:lnTo>
                    <a:lnTo>
                      <a:pt x="4868" y="14708"/>
                    </a:lnTo>
                    <a:lnTo>
                      <a:pt x="4563" y="14708"/>
                    </a:lnTo>
                    <a:lnTo>
                      <a:pt x="4259" y="14645"/>
                    </a:lnTo>
                    <a:lnTo>
                      <a:pt x="3803" y="14645"/>
                    </a:lnTo>
                    <a:lnTo>
                      <a:pt x="3803" y="14581"/>
                    </a:lnTo>
                    <a:lnTo>
                      <a:pt x="3194" y="14581"/>
                    </a:lnTo>
                    <a:lnTo>
                      <a:pt x="3194" y="14517"/>
                    </a:lnTo>
                    <a:lnTo>
                      <a:pt x="3499" y="14517"/>
                    </a:lnTo>
                    <a:lnTo>
                      <a:pt x="3803" y="14485"/>
                    </a:lnTo>
                    <a:lnTo>
                      <a:pt x="3803" y="13975"/>
                    </a:lnTo>
                    <a:lnTo>
                      <a:pt x="4107" y="13911"/>
                    </a:lnTo>
                    <a:lnTo>
                      <a:pt x="4107" y="13751"/>
                    </a:lnTo>
                    <a:lnTo>
                      <a:pt x="4259" y="13751"/>
                    </a:lnTo>
                    <a:lnTo>
                      <a:pt x="4259" y="13687"/>
                    </a:lnTo>
                    <a:lnTo>
                      <a:pt x="4563" y="13687"/>
                    </a:lnTo>
                    <a:lnTo>
                      <a:pt x="4563" y="13751"/>
                    </a:lnTo>
                    <a:lnTo>
                      <a:pt x="4868" y="13751"/>
                    </a:lnTo>
                    <a:lnTo>
                      <a:pt x="4868" y="13687"/>
                    </a:lnTo>
                    <a:lnTo>
                      <a:pt x="5172" y="13687"/>
                    </a:lnTo>
                    <a:lnTo>
                      <a:pt x="5172" y="13528"/>
                    </a:lnTo>
                    <a:lnTo>
                      <a:pt x="4868" y="13528"/>
                    </a:lnTo>
                    <a:lnTo>
                      <a:pt x="4868" y="13464"/>
                    </a:lnTo>
                    <a:lnTo>
                      <a:pt x="4563" y="13432"/>
                    </a:lnTo>
                    <a:lnTo>
                      <a:pt x="4563" y="13241"/>
                    </a:lnTo>
                    <a:lnTo>
                      <a:pt x="4259" y="13241"/>
                    </a:lnTo>
                    <a:lnTo>
                      <a:pt x="4259" y="13081"/>
                    </a:lnTo>
                    <a:lnTo>
                      <a:pt x="4563" y="13017"/>
                    </a:lnTo>
                    <a:lnTo>
                      <a:pt x="4563" y="12922"/>
                    </a:lnTo>
                    <a:lnTo>
                      <a:pt x="4868" y="12922"/>
                    </a:lnTo>
                    <a:lnTo>
                      <a:pt x="4868" y="12794"/>
                    </a:lnTo>
                    <a:lnTo>
                      <a:pt x="5172" y="12762"/>
                    </a:lnTo>
                    <a:lnTo>
                      <a:pt x="5172" y="12571"/>
                    </a:lnTo>
                    <a:lnTo>
                      <a:pt x="5324" y="12539"/>
                    </a:lnTo>
                    <a:lnTo>
                      <a:pt x="5932" y="12539"/>
                    </a:lnTo>
                    <a:lnTo>
                      <a:pt x="5932" y="12347"/>
                    </a:lnTo>
                    <a:lnTo>
                      <a:pt x="6237" y="12347"/>
                    </a:lnTo>
                    <a:lnTo>
                      <a:pt x="6237" y="12188"/>
                    </a:lnTo>
                    <a:lnTo>
                      <a:pt x="5932" y="12124"/>
                    </a:lnTo>
                    <a:lnTo>
                      <a:pt x="5932" y="11965"/>
                    </a:lnTo>
                    <a:lnTo>
                      <a:pt x="5324" y="11869"/>
                    </a:lnTo>
                    <a:lnTo>
                      <a:pt x="5324" y="11295"/>
                    </a:lnTo>
                    <a:lnTo>
                      <a:pt x="5172" y="11199"/>
                    </a:lnTo>
                    <a:lnTo>
                      <a:pt x="5172" y="10912"/>
                    </a:lnTo>
                    <a:lnTo>
                      <a:pt x="6389" y="10912"/>
                    </a:lnTo>
                    <a:lnTo>
                      <a:pt x="6389" y="10625"/>
                    </a:lnTo>
                    <a:lnTo>
                      <a:pt x="6693" y="10625"/>
                    </a:lnTo>
                    <a:lnTo>
                      <a:pt x="6997" y="10593"/>
                    </a:lnTo>
                    <a:lnTo>
                      <a:pt x="6997" y="10465"/>
                    </a:lnTo>
                    <a:lnTo>
                      <a:pt x="7301" y="10369"/>
                    </a:lnTo>
                    <a:lnTo>
                      <a:pt x="7301" y="10242"/>
                    </a:lnTo>
                    <a:lnTo>
                      <a:pt x="7454" y="10178"/>
                    </a:lnTo>
                    <a:lnTo>
                      <a:pt x="7758" y="10082"/>
                    </a:lnTo>
                    <a:lnTo>
                      <a:pt x="7758" y="9923"/>
                    </a:lnTo>
                    <a:lnTo>
                      <a:pt x="8062" y="9923"/>
                    </a:lnTo>
                    <a:lnTo>
                      <a:pt x="8062" y="9859"/>
                    </a:lnTo>
                    <a:lnTo>
                      <a:pt x="8366" y="9795"/>
                    </a:lnTo>
                    <a:lnTo>
                      <a:pt x="8366" y="9731"/>
                    </a:lnTo>
                    <a:lnTo>
                      <a:pt x="8518" y="9731"/>
                    </a:lnTo>
                    <a:lnTo>
                      <a:pt x="8518" y="9635"/>
                    </a:lnTo>
                    <a:lnTo>
                      <a:pt x="8823" y="9572"/>
                    </a:lnTo>
                    <a:lnTo>
                      <a:pt x="8823" y="9476"/>
                    </a:lnTo>
                    <a:lnTo>
                      <a:pt x="9127" y="9476"/>
                    </a:lnTo>
                    <a:lnTo>
                      <a:pt x="9127" y="9189"/>
                    </a:lnTo>
                    <a:lnTo>
                      <a:pt x="9279" y="9125"/>
                    </a:lnTo>
                    <a:lnTo>
                      <a:pt x="9583" y="9029"/>
                    </a:lnTo>
                    <a:lnTo>
                      <a:pt x="9583" y="8965"/>
                    </a:lnTo>
                    <a:lnTo>
                      <a:pt x="9887" y="8965"/>
                    </a:lnTo>
                    <a:lnTo>
                      <a:pt x="9887" y="8455"/>
                    </a:lnTo>
                    <a:lnTo>
                      <a:pt x="10344" y="8359"/>
                    </a:lnTo>
                    <a:lnTo>
                      <a:pt x="10344" y="8232"/>
                    </a:lnTo>
                    <a:lnTo>
                      <a:pt x="10648" y="8232"/>
                    </a:lnTo>
                    <a:lnTo>
                      <a:pt x="10648" y="8136"/>
                    </a:lnTo>
                    <a:lnTo>
                      <a:pt x="10344" y="8072"/>
                    </a:lnTo>
                    <a:lnTo>
                      <a:pt x="10192" y="7944"/>
                    </a:lnTo>
                    <a:lnTo>
                      <a:pt x="10192" y="7338"/>
                    </a:lnTo>
                    <a:lnTo>
                      <a:pt x="9887" y="7306"/>
                    </a:lnTo>
                    <a:lnTo>
                      <a:pt x="9887" y="7019"/>
                    </a:lnTo>
                    <a:lnTo>
                      <a:pt x="10192" y="6955"/>
                    </a:lnTo>
                    <a:lnTo>
                      <a:pt x="10344" y="6955"/>
                    </a:lnTo>
                    <a:lnTo>
                      <a:pt x="10344" y="6892"/>
                    </a:lnTo>
                    <a:lnTo>
                      <a:pt x="10648" y="6892"/>
                    </a:lnTo>
                    <a:lnTo>
                      <a:pt x="10648" y="6860"/>
                    </a:lnTo>
                    <a:lnTo>
                      <a:pt x="10952" y="6860"/>
                    </a:lnTo>
                    <a:lnTo>
                      <a:pt x="10952" y="6509"/>
                    </a:lnTo>
                    <a:lnTo>
                      <a:pt x="10648" y="6445"/>
                    </a:lnTo>
                    <a:lnTo>
                      <a:pt x="10648" y="6413"/>
                    </a:lnTo>
                    <a:lnTo>
                      <a:pt x="10344" y="6349"/>
                    </a:lnTo>
                    <a:lnTo>
                      <a:pt x="10344" y="6190"/>
                    </a:lnTo>
                    <a:lnTo>
                      <a:pt x="10952" y="6062"/>
                    </a:lnTo>
                    <a:lnTo>
                      <a:pt x="11256" y="5966"/>
                    </a:lnTo>
                    <a:lnTo>
                      <a:pt x="11256" y="5679"/>
                    </a:lnTo>
                    <a:lnTo>
                      <a:pt x="11408" y="5615"/>
                    </a:lnTo>
                    <a:lnTo>
                      <a:pt x="11408" y="5552"/>
                    </a:lnTo>
                    <a:lnTo>
                      <a:pt x="11713" y="5520"/>
                    </a:lnTo>
                    <a:lnTo>
                      <a:pt x="11713" y="5169"/>
                    </a:lnTo>
                    <a:lnTo>
                      <a:pt x="12017" y="5105"/>
                    </a:lnTo>
                    <a:lnTo>
                      <a:pt x="12017" y="5073"/>
                    </a:lnTo>
                    <a:lnTo>
                      <a:pt x="12321" y="5009"/>
                    </a:lnTo>
                    <a:lnTo>
                      <a:pt x="12321" y="4786"/>
                    </a:lnTo>
                    <a:lnTo>
                      <a:pt x="12473" y="4786"/>
                    </a:lnTo>
                    <a:lnTo>
                      <a:pt x="12473" y="4626"/>
                    </a:lnTo>
                    <a:lnTo>
                      <a:pt x="12321" y="4562"/>
                    </a:lnTo>
                    <a:lnTo>
                      <a:pt x="12321" y="4467"/>
                    </a:lnTo>
                    <a:lnTo>
                      <a:pt x="12777" y="4339"/>
                    </a:lnTo>
                    <a:lnTo>
                      <a:pt x="13082" y="4243"/>
                    </a:lnTo>
                    <a:lnTo>
                      <a:pt x="13082" y="4116"/>
                    </a:lnTo>
                    <a:lnTo>
                      <a:pt x="12777" y="4116"/>
                    </a:lnTo>
                    <a:lnTo>
                      <a:pt x="12777" y="4020"/>
                    </a:lnTo>
                    <a:lnTo>
                      <a:pt x="12473" y="3892"/>
                    </a:lnTo>
                    <a:lnTo>
                      <a:pt x="12473" y="3573"/>
                    </a:lnTo>
                    <a:lnTo>
                      <a:pt x="12777" y="3510"/>
                    </a:lnTo>
                    <a:lnTo>
                      <a:pt x="12777" y="3222"/>
                    </a:lnTo>
                    <a:lnTo>
                      <a:pt x="12473" y="3222"/>
                    </a:lnTo>
                    <a:lnTo>
                      <a:pt x="12473" y="3127"/>
                    </a:lnTo>
                    <a:lnTo>
                      <a:pt x="12777" y="2999"/>
                    </a:lnTo>
                    <a:lnTo>
                      <a:pt x="12777" y="2935"/>
                    </a:lnTo>
                    <a:lnTo>
                      <a:pt x="13082" y="2935"/>
                    </a:lnTo>
                    <a:lnTo>
                      <a:pt x="13386" y="2903"/>
                    </a:lnTo>
                    <a:lnTo>
                      <a:pt x="13386" y="2712"/>
                    </a:lnTo>
                    <a:lnTo>
                      <a:pt x="13538" y="2712"/>
                    </a:lnTo>
                    <a:lnTo>
                      <a:pt x="13538" y="2393"/>
                    </a:lnTo>
                    <a:lnTo>
                      <a:pt x="13842" y="2329"/>
                    </a:lnTo>
                    <a:lnTo>
                      <a:pt x="13842" y="1787"/>
                    </a:lnTo>
                    <a:lnTo>
                      <a:pt x="13538" y="1723"/>
                    </a:lnTo>
                    <a:lnTo>
                      <a:pt x="13538" y="989"/>
                    </a:lnTo>
                    <a:lnTo>
                      <a:pt x="13386" y="957"/>
                    </a:lnTo>
                    <a:lnTo>
                      <a:pt x="13386" y="734"/>
                    </a:lnTo>
                    <a:lnTo>
                      <a:pt x="13082" y="670"/>
                    </a:lnTo>
                    <a:lnTo>
                      <a:pt x="13082" y="510"/>
                    </a:lnTo>
                    <a:lnTo>
                      <a:pt x="13386" y="510"/>
                    </a:lnTo>
                    <a:lnTo>
                      <a:pt x="13386" y="447"/>
                    </a:lnTo>
                    <a:lnTo>
                      <a:pt x="13842" y="447"/>
                    </a:lnTo>
                    <a:lnTo>
                      <a:pt x="13842" y="383"/>
                    </a:lnTo>
                    <a:lnTo>
                      <a:pt x="14451" y="383"/>
                    </a:lnTo>
                    <a:lnTo>
                      <a:pt x="14603" y="319"/>
                    </a:lnTo>
                    <a:lnTo>
                      <a:pt x="14603" y="223"/>
                    </a:lnTo>
                    <a:lnTo>
                      <a:pt x="14451" y="223"/>
                    </a:lnTo>
                    <a:lnTo>
                      <a:pt x="14451" y="160"/>
                    </a:lnTo>
                    <a:lnTo>
                      <a:pt x="14603" y="160"/>
                    </a:lnTo>
                    <a:lnTo>
                      <a:pt x="14603" y="96"/>
                    </a:lnTo>
                    <a:lnTo>
                      <a:pt x="14907" y="96"/>
                    </a:lnTo>
                    <a:lnTo>
                      <a:pt x="14907" y="64"/>
                    </a:lnTo>
                    <a:lnTo>
                      <a:pt x="15211" y="0"/>
                    </a:lnTo>
                    <a:close/>
                    <a:moveTo>
                      <a:pt x="1521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7" name="Freeform 37"/>
              <p:cNvSpPr>
                <a:spLocks/>
              </p:cNvSpPr>
              <p:nvPr/>
            </p:nvSpPr>
            <p:spPr bwMode="auto">
              <a:xfrm>
                <a:off x="5058755" y="3410474"/>
                <a:ext cx="7812" cy="5589"/>
              </a:xfrm>
              <a:custGeom>
                <a:avLst/>
                <a:gdLst>
                  <a:gd name="T0" fmla="*/ 4 w 21600"/>
                  <a:gd name="T1" fmla="*/ 0 h 21600"/>
                  <a:gd name="T2" fmla="*/ 9 w 21600"/>
                  <a:gd name="T3" fmla="*/ 0 h 21600"/>
                  <a:gd name="T4" fmla="*/ 9 w 21600"/>
                  <a:gd name="T5" fmla="*/ 2 h 21600"/>
                  <a:gd name="T6" fmla="*/ 6 w 21600"/>
                  <a:gd name="T7" fmla="*/ 2 h 21600"/>
                  <a:gd name="T8" fmla="*/ 6 w 21600"/>
                  <a:gd name="T9" fmla="*/ 5 h 21600"/>
                  <a:gd name="T10" fmla="*/ 4 w 21600"/>
                  <a:gd name="T11" fmla="*/ 6 h 21600"/>
                  <a:gd name="T12" fmla="*/ 1 w 21600"/>
                  <a:gd name="T13" fmla="*/ 6 h 21600"/>
                  <a:gd name="T14" fmla="*/ 0 w 21600"/>
                  <a:gd name="T15" fmla="*/ 5 h 21600"/>
                  <a:gd name="T16" fmla="*/ 1 w 21600"/>
                  <a:gd name="T17" fmla="*/ 2 h 21600"/>
                  <a:gd name="T18" fmla="*/ 4 w 21600"/>
                  <a:gd name="T19" fmla="*/ 2 h 21600"/>
                  <a:gd name="T20" fmla="*/ 4 w 21600"/>
                  <a:gd name="T21" fmla="*/ 0 h 21600"/>
                  <a:gd name="T22" fmla="*/ 4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9257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15429" y="8640"/>
                    </a:lnTo>
                    <a:lnTo>
                      <a:pt x="15429" y="17280"/>
                    </a:lnTo>
                    <a:lnTo>
                      <a:pt x="9257" y="21600"/>
                    </a:lnTo>
                    <a:lnTo>
                      <a:pt x="3086" y="21600"/>
                    </a:lnTo>
                    <a:lnTo>
                      <a:pt x="0" y="17280"/>
                    </a:lnTo>
                    <a:lnTo>
                      <a:pt x="3086" y="8640"/>
                    </a:lnTo>
                    <a:lnTo>
                      <a:pt x="9257" y="8640"/>
                    </a:lnTo>
                    <a:lnTo>
                      <a:pt x="9257" y="0"/>
                    </a:lnTo>
                    <a:close/>
                    <a:moveTo>
                      <a:pt x="925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8" name="Freeform 38"/>
              <p:cNvSpPr>
                <a:spLocks/>
              </p:cNvSpPr>
              <p:nvPr/>
            </p:nvSpPr>
            <p:spPr bwMode="auto">
              <a:xfrm>
                <a:off x="5068799" y="3404884"/>
                <a:ext cx="12275" cy="5589"/>
              </a:xfrm>
              <a:custGeom>
                <a:avLst/>
                <a:gdLst>
                  <a:gd name="T0" fmla="*/ 9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3 h 21600"/>
                  <a:gd name="T6" fmla="*/ 15 w 21600"/>
                  <a:gd name="T7" fmla="*/ 3 h 21600"/>
                  <a:gd name="T8" fmla="*/ 12 w 21600"/>
                  <a:gd name="T9" fmla="*/ 4 h 21600"/>
                  <a:gd name="T10" fmla="*/ 12 w 21600"/>
                  <a:gd name="T11" fmla="*/ 7 h 21600"/>
                  <a:gd name="T12" fmla="*/ 0 w 21600"/>
                  <a:gd name="T13" fmla="*/ 7 h 21600"/>
                  <a:gd name="T14" fmla="*/ 0 w 21600"/>
                  <a:gd name="T15" fmla="*/ 4 h 21600"/>
                  <a:gd name="T16" fmla="*/ 3 w 21600"/>
                  <a:gd name="T17" fmla="*/ 3 h 21600"/>
                  <a:gd name="T18" fmla="*/ 9 w 21600"/>
                  <a:gd name="T19" fmla="*/ 3 h 21600"/>
                  <a:gd name="T20" fmla="*/ 9 w 21600"/>
                  <a:gd name="T21" fmla="*/ 0 h 21600"/>
                  <a:gd name="T22" fmla="*/ 9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2600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19800" y="8640"/>
                    </a:lnTo>
                    <a:lnTo>
                      <a:pt x="16200" y="12960"/>
                    </a:lnTo>
                    <a:lnTo>
                      <a:pt x="16200" y="21600"/>
                    </a:lnTo>
                    <a:lnTo>
                      <a:pt x="0" y="21600"/>
                    </a:lnTo>
                    <a:lnTo>
                      <a:pt x="0" y="12960"/>
                    </a:lnTo>
                    <a:lnTo>
                      <a:pt x="3600" y="8640"/>
                    </a:lnTo>
                    <a:lnTo>
                      <a:pt x="12600" y="8640"/>
                    </a:lnTo>
                    <a:lnTo>
                      <a:pt x="12600" y="0"/>
                    </a:lnTo>
                    <a:close/>
                    <a:moveTo>
                      <a:pt x="126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59" name="AutoShape 39"/>
              <p:cNvSpPr>
                <a:spLocks/>
              </p:cNvSpPr>
              <p:nvPr/>
            </p:nvSpPr>
            <p:spPr bwMode="auto">
              <a:xfrm>
                <a:off x="4675983" y="3317692"/>
                <a:ext cx="652834" cy="712067"/>
              </a:xfrm>
              <a:custGeom>
                <a:avLst/>
                <a:gdLst>
                  <a:gd name="T0" fmla="*/ 11882 w 21600"/>
                  <a:gd name="T1" fmla="*/ 3645 h 21600"/>
                  <a:gd name="T2" fmla="*/ 12225 w 21600"/>
                  <a:gd name="T3" fmla="*/ 3344 h 21600"/>
                  <a:gd name="T4" fmla="*/ 7933 w 21600"/>
                  <a:gd name="T5" fmla="*/ 702 h 21600"/>
                  <a:gd name="T6" fmla="*/ 8413 w 21600"/>
                  <a:gd name="T7" fmla="*/ 2173 h 21600"/>
                  <a:gd name="T8" fmla="*/ 9718 w 21600"/>
                  <a:gd name="T9" fmla="*/ 1806 h 21600"/>
                  <a:gd name="T10" fmla="*/ 10680 w 21600"/>
                  <a:gd name="T11" fmla="*/ 1538 h 21600"/>
                  <a:gd name="T12" fmla="*/ 11950 w 21600"/>
                  <a:gd name="T13" fmla="*/ 1170 h 21600"/>
                  <a:gd name="T14" fmla="*/ 12534 w 21600"/>
                  <a:gd name="T15" fmla="*/ 602 h 21600"/>
                  <a:gd name="T16" fmla="*/ 13015 w 21600"/>
                  <a:gd name="T17" fmla="*/ 1872 h 21600"/>
                  <a:gd name="T18" fmla="*/ 12431 w 21600"/>
                  <a:gd name="T19" fmla="*/ 3444 h 21600"/>
                  <a:gd name="T20" fmla="*/ 14045 w 21600"/>
                  <a:gd name="T21" fmla="*/ 2976 h 21600"/>
                  <a:gd name="T22" fmla="*/ 13187 w 21600"/>
                  <a:gd name="T23" fmla="*/ 3745 h 21600"/>
                  <a:gd name="T24" fmla="*/ 13667 w 21600"/>
                  <a:gd name="T25" fmla="*/ 3879 h 21600"/>
                  <a:gd name="T26" fmla="*/ 14801 w 21600"/>
                  <a:gd name="T27" fmla="*/ 3210 h 21600"/>
                  <a:gd name="T28" fmla="*/ 15968 w 21600"/>
                  <a:gd name="T29" fmla="*/ 3645 h 21600"/>
                  <a:gd name="T30" fmla="*/ 16243 w 21600"/>
                  <a:gd name="T31" fmla="*/ 4113 h 21600"/>
                  <a:gd name="T32" fmla="*/ 16483 w 21600"/>
                  <a:gd name="T33" fmla="*/ 4213 h 21600"/>
                  <a:gd name="T34" fmla="*/ 18303 w 21600"/>
                  <a:gd name="T35" fmla="*/ 4380 h 21600"/>
                  <a:gd name="T36" fmla="*/ 20020 w 21600"/>
                  <a:gd name="T37" fmla="*/ 5250 h 21600"/>
                  <a:gd name="T38" fmla="*/ 21531 w 21600"/>
                  <a:gd name="T39" fmla="*/ 6854 h 21600"/>
                  <a:gd name="T40" fmla="*/ 20879 w 21600"/>
                  <a:gd name="T41" fmla="*/ 8292 h 21600"/>
                  <a:gd name="T42" fmla="*/ 20020 w 21600"/>
                  <a:gd name="T43" fmla="*/ 9295 h 21600"/>
                  <a:gd name="T44" fmla="*/ 19265 w 21600"/>
                  <a:gd name="T45" fmla="*/ 10232 h 21600"/>
                  <a:gd name="T46" fmla="*/ 18784 w 21600"/>
                  <a:gd name="T47" fmla="*/ 13609 h 21600"/>
                  <a:gd name="T48" fmla="*/ 17994 w 21600"/>
                  <a:gd name="T49" fmla="*/ 14879 h 21600"/>
                  <a:gd name="T50" fmla="*/ 16621 w 21600"/>
                  <a:gd name="T51" fmla="*/ 15314 h 21600"/>
                  <a:gd name="T52" fmla="*/ 15659 w 21600"/>
                  <a:gd name="T53" fmla="*/ 15815 h 21600"/>
                  <a:gd name="T54" fmla="*/ 14286 w 21600"/>
                  <a:gd name="T55" fmla="*/ 16718 h 21600"/>
                  <a:gd name="T56" fmla="*/ 13976 w 21600"/>
                  <a:gd name="T57" fmla="*/ 17354 h 21600"/>
                  <a:gd name="T58" fmla="*/ 13084 w 21600"/>
                  <a:gd name="T59" fmla="*/ 19627 h 21600"/>
                  <a:gd name="T60" fmla="*/ 12534 w 21600"/>
                  <a:gd name="T61" fmla="*/ 20263 h 21600"/>
                  <a:gd name="T62" fmla="*/ 12362 w 21600"/>
                  <a:gd name="T63" fmla="*/ 20095 h 21600"/>
                  <a:gd name="T64" fmla="*/ 11985 w 21600"/>
                  <a:gd name="T65" fmla="*/ 20798 h 21600"/>
                  <a:gd name="T66" fmla="*/ 11332 w 21600"/>
                  <a:gd name="T67" fmla="*/ 21132 h 21600"/>
                  <a:gd name="T68" fmla="*/ 10920 w 21600"/>
                  <a:gd name="T69" fmla="*/ 20430 h 21600"/>
                  <a:gd name="T70" fmla="*/ 10027 w 21600"/>
                  <a:gd name="T71" fmla="*/ 19962 h 21600"/>
                  <a:gd name="T72" fmla="*/ 9066 w 21600"/>
                  <a:gd name="T73" fmla="*/ 19460 h 21600"/>
                  <a:gd name="T74" fmla="*/ 9787 w 21600"/>
                  <a:gd name="T75" fmla="*/ 18758 h 21600"/>
                  <a:gd name="T76" fmla="*/ 10439 w 21600"/>
                  <a:gd name="T77" fmla="*/ 18089 h 21600"/>
                  <a:gd name="T78" fmla="*/ 11023 w 21600"/>
                  <a:gd name="T79" fmla="*/ 16819 h 21600"/>
                  <a:gd name="T80" fmla="*/ 10439 w 21600"/>
                  <a:gd name="T81" fmla="*/ 15949 h 21600"/>
                  <a:gd name="T82" fmla="*/ 9650 w 21600"/>
                  <a:gd name="T83" fmla="*/ 14846 h 21600"/>
                  <a:gd name="T84" fmla="*/ 8825 w 21600"/>
                  <a:gd name="T85" fmla="*/ 13742 h 21600"/>
                  <a:gd name="T86" fmla="*/ 8928 w 21600"/>
                  <a:gd name="T87" fmla="*/ 12372 h 21600"/>
                  <a:gd name="T88" fmla="*/ 7624 w 21600"/>
                  <a:gd name="T89" fmla="*/ 11001 h 21600"/>
                  <a:gd name="T90" fmla="*/ 6559 w 21600"/>
                  <a:gd name="T91" fmla="*/ 9998 h 21600"/>
                  <a:gd name="T92" fmla="*/ 5220 w 21600"/>
                  <a:gd name="T93" fmla="*/ 9396 h 21600"/>
                  <a:gd name="T94" fmla="*/ 4636 w 21600"/>
                  <a:gd name="T95" fmla="*/ 8125 h 21600"/>
                  <a:gd name="T96" fmla="*/ 3365 w 21600"/>
                  <a:gd name="T97" fmla="*/ 8660 h 21600"/>
                  <a:gd name="T98" fmla="*/ 1854 w 21600"/>
                  <a:gd name="T99" fmla="*/ 7891 h 21600"/>
                  <a:gd name="T100" fmla="*/ 618 w 21600"/>
                  <a:gd name="T101" fmla="*/ 7657 h 21600"/>
                  <a:gd name="T102" fmla="*/ 206 w 21600"/>
                  <a:gd name="T103" fmla="*/ 6788 h 21600"/>
                  <a:gd name="T104" fmla="*/ 618 w 21600"/>
                  <a:gd name="T105" fmla="*/ 5617 h 21600"/>
                  <a:gd name="T106" fmla="*/ 2060 w 21600"/>
                  <a:gd name="T107" fmla="*/ 5149 h 21600"/>
                  <a:gd name="T108" fmla="*/ 2232 w 21600"/>
                  <a:gd name="T109" fmla="*/ 2976 h 21600"/>
                  <a:gd name="T110" fmla="*/ 2301 w 21600"/>
                  <a:gd name="T111" fmla="*/ 2240 h 21600"/>
                  <a:gd name="T112" fmla="*/ 3777 w 21600"/>
                  <a:gd name="T113" fmla="*/ 1872 h 21600"/>
                  <a:gd name="T114" fmla="*/ 4636 w 21600"/>
                  <a:gd name="T115" fmla="*/ 2274 h 21600"/>
                  <a:gd name="T116" fmla="*/ 5357 w 21600"/>
                  <a:gd name="T117" fmla="*/ 2040 h 21600"/>
                  <a:gd name="T118" fmla="*/ 5460 w 21600"/>
                  <a:gd name="T119" fmla="*/ 1137 h 21600"/>
                  <a:gd name="T120" fmla="*/ 5838 w 21600"/>
                  <a:gd name="T121" fmla="*/ 769 h 21600"/>
                  <a:gd name="T122" fmla="*/ 7211 w 21600"/>
                  <a:gd name="T123" fmla="*/ 36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00" h="21600">
                    <a:moveTo>
                      <a:pt x="12843" y="3645"/>
                    </a:moveTo>
                    <a:lnTo>
                      <a:pt x="12843" y="3745"/>
                    </a:lnTo>
                    <a:lnTo>
                      <a:pt x="12912" y="3812"/>
                    </a:lnTo>
                    <a:lnTo>
                      <a:pt x="12946" y="3812"/>
                    </a:lnTo>
                    <a:lnTo>
                      <a:pt x="12912" y="3745"/>
                    </a:lnTo>
                    <a:lnTo>
                      <a:pt x="12912" y="3678"/>
                    </a:lnTo>
                    <a:lnTo>
                      <a:pt x="12843" y="3645"/>
                    </a:lnTo>
                    <a:close/>
                    <a:moveTo>
                      <a:pt x="12362" y="3511"/>
                    </a:moveTo>
                    <a:lnTo>
                      <a:pt x="12294" y="3578"/>
                    </a:lnTo>
                    <a:lnTo>
                      <a:pt x="12225" y="3578"/>
                    </a:lnTo>
                    <a:lnTo>
                      <a:pt x="12225" y="3645"/>
                    </a:lnTo>
                    <a:lnTo>
                      <a:pt x="12294" y="3645"/>
                    </a:lnTo>
                    <a:lnTo>
                      <a:pt x="12294" y="3578"/>
                    </a:lnTo>
                    <a:lnTo>
                      <a:pt x="12362" y="3578"/>
                    </a:lnTo>
                    <a:lnTo>
                      <a:pt x="12362" y="3511"/>
                    </a:lnTo>
                    <a:close/>
                    <a:moveTo>
                      <a:pt x="12191" y="3411"/>
                    </a:moveTo>
                    <a:lnTo>
                      <a:pt x="12191" y="3578"/>
                    </a:lnTo>
                    <a:lnTo>
                      <a:pt x="11882" y="3578"/>
                    </a:lnTo>
                    <a:lnTo>
                      <a:pt x="11882" y="3645"/>
                    </a:lnTo>
                    <a:lnTo>
                      <a:pt x="11813" y="3645"/>
                    </a:lnTo>
                    <a:lnTo>
                      <a:pt x="11744" y="3678"/>
                    </a:lnTo>
                    <a:lnTo>
                      <a:pt x="11813" y="3678"/>
                    </a:lnTo>
                    <a:lnTo>
                      <a:pt x="11882" y="3645"/>
                    </a:lnTo>
                    <a:lnTo>
                      <a:pt x="11950" y="3645"/>
                    </a:lnTo>
                    <a:lnTo>
                      <a:pt x="11985" y="3678"/>
                    </a:lnTo>
                    <a:lnTo>
                      <a:pt x="11985" y="3745"/>
                    </a:lnTo>
                    <a:lnTo>
                      <a:pt x="12053" y="3745"/>
                    </a:lnTo>
                    <a:lnTo>
                      <a:pt x="12191" y="3645"/>
                    </a:lnTo>
                    <a:lnTo>
                      <a:pt x="12191" y="3578"/>
                    </a:lnTo>
                    <a:lnTo>
                      <a:pt x="12225" y="3511"/>
                    </a:lnTo>
                    <a:lnTo>
                      <a:pt x="12225" y="3411"/>
                    </a:lnTo>
                    <a:lnTo>
                      <a:pt x="12191" y="3411"/>
                    </a:lnTo>
                    <a:close/>
                    <a:moveTo>
                      <a:pt x="12603" y="3277"/>
                    </a:moveTo>
                    <a:lnTo>
                      <a:pt x="12672" y="3277"/>
                    </a:lnTo>
                    <a:lnTo>
                      <a:pt x="12603" y="3344"/>
                    </a:lnTo>
                    <a:lnTo>
                      <a:pt x="12603" y="3277"/>
                    </a:lnTo>
                    <a:close/>
                    <a:moveTo>
                      <a:pt x="12225" y="3277"/>
                    </a:moveTo>
                    <a:lnTo>
                      <a:pt x="12225" y="3344"/>
                    </a:lnTo>
                    <a:lnTo>
                      <a:pt x="12294" y="3277"/>
                    </a:lnTo>
                    <a:lnTo>
                      <a:pt x="12225" y="3277"/>
                    </a:lnTo>
                    <a:close/>
                    <a:moveTo>
                      <a:pt x="7314" y="0"/>
                    </a:moveTo>
                    <a:lnTo>
                      <a:pt x="7624" y="0"/>
                    </a:lnTo>
                    <a:lnTo>
                      <a:pt x="7692" y="67"/>
                    </a:lnTo>
                    <a:lnTo>
                      <a:pt x="7692" y="134"/>
                    </a:lnTo>
                    <a:lnTo>
                      <a:pt x="7727" y="134"/>
                    </a:lnTo>
                    <a:lnTo>
                      <a:pt x="7727" y="234"/>
                    </a:lnTo>
                    <a:lnTo>
                      <a:pt x="7692" y="234"/>
                    </a:lnTo>
                    <a:lnTo>
                      <a:pt x="7692" y="368"/>
                    </a:lnTo>
                    <a:lnTo>
                      <a:pt x="7624" y="368"/>
                    </a:lnTo>
                    <a:lnTo>
                      <a:pt x="7624" y="435"/>
                    </a:lnTo>
                    <a:lnTo>
                      <a:pt x="7795" y="435"/>
                    </a:lnTo>
                    <a:lnTo>
                      <a:pt x="7795" y="468"/>
                    </a:lnTo>
                    <a:lnTo>
                      <a:pt x="7864" y="468"/>
                    </a:lnTo>
                    <a:lnTo>
                      <a:pt x="7864" y="669"/>
                    </a:lnTo>
                    <a:lnTo>
                      <a:pt x="7967" y="669"/>
                    </a:lnTo>
                    <a:lnTo>
                      <a:pt x="7967" y="702"/>
                    </a:lnTo>
                    <a:lnTo>
                      <a:pt x="7933" y="702"/>
                    </a:lnTo>
                    <a:lnTo>
                      <a:pt x="7933" y="903"/>
                    </a:lnTo>
                    <a:lnTo>
                      <a:pt x="7864" y="903"/>
                    </a:lnTo>
                    <a:lnTo>
                      <a:pt x="7864" y="1003"/>
                    </a:lnTo>
                    <a:lnTo>
                      <a:pt x="7795" y="1003"/>
                    </a:lnTo>
                    <a:lnTo>
                      <a:pt x="7795" y="1605"/>
                    </a:lnTo>
                    <a:lnTo>
                      <a:pt x="7864" y="1605"/>
                    </a:lnTo>
                    <a:lnTo>
                      <a:pt x="7864" y="1772"/>
                    </a:lnTo>
                    <a:lnTo>
                      <a:pt x="7933" y="1772"/>
                    </a:lnTo>
                    <a:lnTo>
                      <a:pt x="7933" y="1872"/>
                    </a:lnTo>
                    <a:lnTo>
                      <a:pt x="7967" y="1872"/>
                    </a:lnTo>
                    <a:lnTo>
                      <a:pt x="7967" y="1939"/>
                    </a:lnTo>
                    <a:lnTo>
                      <a:pt x="8036" y="1939"/>
                    </a:lnTo>
                    <a:lnTo>
                      <a:pt x="8036" y="2006"/>
                    </a:lnTo>
                    <a:lnTo>
                      <a:pt x="8104" y="2040"/>
                    </a:lnTo>
                    <a:lnTo>
                      <a:pt x="8173" y="2040"/>
                    </a:lnTo>
                    <a:lnTo>
                      <a:pt x="8173" y="2107"/>
                    </a:lnTo>
                    <a:lnTo>
                      <a:pt x="8276" y="2107"/>
                    </a:lnTo>
                    <a:lnTo>
                      <a:pt x="8345" y="2173"/>
                    </a:lnTo>
                    <a:lnTo>
                      <a:pt x="8413" y="2173"/>
                    </a:lnTo>
                    <a:lnTo>
                      <a:pt x="8413" y="2240"/>
                    </a:lnTo>
                    <a:lnTo>
                      <a:pt x="8448" y="2240"/>
                    </a:lnTo>
                    <a:lnTo>
                      <a:pt x="8448" y="2173"/>
                    </a:lnTo>
                    <a:lnTo>
                      <a:pt x="8516" y="2173"/>
                    </a:lnTo>
                    <a:lnTo>
                      <a:pt x="8585" y="2107"/>
                    </a:lnTo>
                    <a:lnTo>
                      <a:pt x="8585" y="2006"/>
                    </a:lnTo>
                    <a:lnTo>
                      <a:pt x="8825" y="2006"/>
                    </a:lnTo>
                    <a:lnTo>
                      <a:pt x="8825" y="1939"/>
                    </a:lnTo>
                    <a:lnTo>
                      <a:pt x="9066" y="1939"/>
                    </a:lnTo>
                    <a:lnTo>
                      <a:pt x="9066" y="1872"/>
                    </a:lnTo>
                    <a:lnTo>
                      <a:pt x="9169" y="1872"/>
                    </a:lnTo>
                    <a:lnTo>
                      <a:pt x="9169" y="1806"/>
                    </a:lnTo>
                    <a:lnTo>
                      <a:pt x="9306" y="1705"/>
                    </a:lnTo>
                    <a:lnTo>
                      <a:pt x="9306" y="1772"/>
                    </a:lnTo>
                    <a:lnTo>
                      <a:pt x="9409" y="1772"/>
                    </a:lnTo>
                    <a:lnTo>
                      <a:pt x="9478" y="1806"/>
                    </a:lnTo>
                    <a:lnTo>
                      <a:pt x="9650" y="1806"/>
                    </a:lnTo>
                    <a:lnTo>
                      <a:pt x="9650" y="1772"/>
                    </a:lnTo>
                    <a:lnTo>
                      <a:pt x="9718" y="1806"/>
                    </a:lnTo>
                    <a:lnTo>
                      <a:pt x="9959" y="1806"/>
                    </a:lnTo>
                    <a:lnTo>
                      <a:pt x="9959" y="1772"/>
                    </a:lnTo>
                    <a:lnTo>
                      <a:pt x="10027" y="1705"/>
                    </a:lnTo>
                    <a:lnTo>
                      <a:pt x="9959" y="1705"/>
                    </a:lnTo>
                    <a:lnTo>
                      <a:pt x="9890" y="1638"/>
                    </a:lnTo>
                    <a:lnTo>
                      <a:pt x="9890" y="1538"/>
                    </a:lnTo>
                    <a:lnTo>
                      <a:pt x="9959" y="1538"/>
                    </a:lnTo>
                    <a:lnTo>
                      <a:pt x="9959" y="1471"/>
                    </a:lnTo>
                    <a:lnTo>
                      <a:pt x="10027" y="1471"/>
                    </a:lnTo>
                    <a:lnTo>
                      <a:pt x="10027" y="1538"/>
                    </a:lnTo>
                    <a:lnTo>
                      <a:pt x="10336" y="1538"/>
                    </a:lnTo>
                    <a:lnTo>
                      <a:pt x="10336" y="1471"/>
                    </a:lnTo>
                    <a:lnTo>
                      <a:pt x="10439" y="1471"/>
                    </a:lnTo>
                    <a:lnTo>
                      <a:pt x="10439" y="1404"/>
                    </a:lnTo>
                    <a:lnTo>
                      <a:pt x="10508" y="1404"/>
                    </a:lnTo>
                    <a:lnTo>
                      <a:pt x="10508" y="1471"/>
                    </a:lnTo>
                    <a:lnTo>
                      <a:pt x="10577" y="1471"/>
                    </a:lnTo>
                    <a:lnTo>
                      <a:pt x="10611" y="1538"/>
                    </a:lnTo>
                    <a:lnTo>
                      <a:pt x="10680" y="1538"/>
                    </a:lnTo>
                    <a:lnTo>
                      <a:pt x="10680" y="1605"/>
                    </a:lnTo>
                    <a:lnTo>
                      <a:pt x="10748" y="1605"/>
                    </a:lnTo>
                    <a:lnTo>
                      <a:pt x="10748" y="1638"/>
                    </a:lnTo>
                    <a:lnTo>
                      <a:pt x="10852" y="1638"/>
                    </a:lnTo>
                    <a:lnTo>
                      <a:pt x="10852" y="1705"/>
                    </a:lnTo>
                    <a:lnTo>
                      <a:pt x="10989" y="1705"/>
                    </a:lnTo>
                    <a:lnTo>
                      <a:pt x="10989" y="1638"/>
                    </a:lnTo>
                    <a:lnTo>
                      <a:pt x="11161" y="1638"/>
                    </a:lnTo>
                    <a:lnTo>
                      <a:pt x="11161" y="1605"/>
                    </a:lnTo>
                    <a:lnTo>
                      <a:pt x="11401" y="1605"/>
                    </a:lnTo>
                    <a:lnTo>
                      <a:pt x="11470" y="1638"/>
                    </a:lnTo>
                    <a:lnTo>
                      <a:pt x="11641" y="1638"/>
                    </a:lnTo>
                    <a:lnTo>
                      <a:pt x="11744" y="1538"/>
                    </a:lnTo>
                    <a:lnTo>
                      <a:pt x="11813" y="1538"/>
                    </a:lnTo>
                    <a:lnTo>
                      <a:pt x="11813" y="1371"/>
                    </a:lnTo>
                    <a:lnTo>
                      <a:pt x="11882" y="1371"/>
                    </a:lnTo>
                    <a:lnTo>
                      <a:pt x="11882" y="1304"/>
                    </a:lnTo>
                    <a:lnTo>
                      <a:pt x="11950" y="1237"/>
                    </a:lnTo>
                    <a:lnTo>
                      <a:pt x="11950" y="1170"/>
                    </a:lnTo>
                    <a:lnTo>
                      <a:pt x="11985" y="1170"/>
                    </a:lnTo>
                    <a:lnTo>
                      <a:pt x="11985" y="1070"/>
                    </a:lnTo>
                    <a:lnTo>
                      <a:pt x="12053" y="1003"/>
                    </a:lnTo>
                    <a:lnTo>
                      <a:pt x="12053" y="936"/>
                    </a:lnTo>
                    <a:lnTo>
                      <a:pt x="12122" y="936"/>
                    </a:lnTo>
                    <a:lnTo>
                      <a:pt x="12122" y="903"/>
                    </a:lnTo>
                    <a:lnTo>
                      <a:pt x="12191" y="903"/>
                    </a:lnTo>
                    <a:lnTo>
                      <a:pt x="12191" y="769"/>
                    </a:lnTo>
                    <a:lnTo>
                      <a:pt x="12225" y="769"/>
                    </a:lnTo>
                    <a:lnTo>
                      <a:pt x="12225" y="702"/>
                    </a:lnTo>
                    <a:lnTo>
                      <a:pt x="12294" y="702"/>
                    </a:lnTo>
                    <a:lnTo>
                      <a:pt x="12294" y="669"/>
                    </a:lnTo>
                    <a:lnTo>
                      <a:pt x="12362" y="669"/>
                    </a:lnTo>
                    <a:lnTo>
                      <a:pt x="12362" y="468"/>
                    </a:lnTo>
                    <a:lnTo>
                      <a:pt x="12431" y="468"/>
                    </a:lnTo>
                    <a:lnTo>
                      <a:pt x="12431" y="535"/>
                    </a:lnTo>
                    <a:lnTo>
                      <a:pt x="12466" y="535"/>
                    </a:lnTo>
                    <a:lnTo>
                      <a:pt x="12466" y="602"/>
                    </a:lnTo>
                    <a:lnTo>
                      <a:pt x="12534" y="602"/>
                    </a:lnTo>
                    <a:lnTo>
                      <a:pt x="12534" y="769"/>
                    </a:lnTo>
                    <a:lnTo>
                      <a:pt x="12603" y="769"/>
                    </a:lnTo>
                    <a:lnTo>
                      <a:pt x="12603" y="702"/>
                    </a:lnTo>
                    <a:lnTo>
                      <a:pt x="12672" y="702"/>
                    </a:lnTo>
                    <a:lnTo>
                      <a:pt x="12672" y="1170"/>
                    </a:lnTo>
                    <a:lnTo>
                      <a:pt x="12706" y="1304"/>
                    </a:lnTo>
                    <a:lnTo>
                      <a:pt x="12706" y="1371"/>
                    </a:lnTo>
                    <a:lnTo>
                      <a:pt x="12775" y="1404"/>
                    </a:lnTo>
                    <a:lnTo>
                      <a:pt x="12775" y="1538"/>
                    </a:lnTo>
                    <a:lnTo>
                      <a:pt x="12843" y="1605"/>
                    </a:lnTo>
                    <a:lnTo>
                      <a:pt x="12843" y="1705"/>
                    </a:lnTo>
                    <a:lnTo>
                      <a:pt x="12946" y="1705"/>
                    </a:lnTo>
                    <a:lnTo>
                      <a:pt x="12946" y="1638"/>
                    </a:lnTo>
                    <a:lnTo>
                      <a:pt x="13015" y="1638"/>
                    </a:lnTo>
                    <a:lnTo>
                      <a:pt x="13015" y="1705"/>
                    </a:lnTo>
                    <a:lnTo>
                      <a:pt x="13084" y="1772"/>
                    </a:lnTo>
                    <a:lnTo>
                      <a:pt x="13084" y="1806"/>
                    </a:lnTo>
                    <a:lnTo>
                      <a:pt x="13015" y="1806"/>
                    </a:lnTo>
                    <a:lnTo>
                      <a:pt x="13015" y="1872"/>
                    </a:lnTo>
                    <a:lnTo>
                      <a:pt x="13187" y="1872"/>
                    </a:lnTo>
                    <a:lnTo>
                      <a:pt x="13324" y="2006"/>
                    </a:lnTo>
                    <a:lnTo>
                      <a:pt x="13324" y="2107"/>
                    </a:lnTo>
                    <a:lnTo>
                      <a:pt x="13255" y="2107"/>
                    </a:lnTo>
                    <a:lnTo>
                      <a:pt x="13255" y="2274"/>
                    </a:lnTo>
                    <a:lnTo>
                      <a:pt x="13187" y="2274"/>
                    </a:lnTo>
                    <a:lnTo>
                      <a:pt x="12603" y="2876"/>
                    </a:lnTo>
                    <a:lnTo>
                      <a:pt x="12603" y="2942"/>
                    </a:lnTo>
                    <a:lnTo>
                      <a:pt x="12534" y="2942"/>
                    </a:lnTo>
                    <a:lnTo>
                      <a:pt x="12466" y="2976"/>
                    </a:lnTo>
                    <a:lnTo>
                      <a:pt x="12466" y="3043"/>
                    </a:lnTo>
                    <a:lnTo>
                      <a:pt x="12431" y="3110"/>
                    </a:lnTo>
                    <a:lnTo>
                      <a:pt x="12603" y="3110"/>
                    </a:lnTo>
                    <a:lnTo>
                      <a:pt x="12603" y="3210"/>
                    </a:lnTo>
                    <a:lnTo>
                      <a:pt x="12534" y="3277"/>
                    </a:lnTo>
                    <a:lnTo>
                      <a:pt x="12534" y="3344"/>
                    </a:lnTo>
                    <a:lnTo>
                      <a:pt x="12466" y="3411"/>
                    </a:lnTo>
                    <a:lnTo>
                      <a:pt x="12466" y="3444"/>
                    </a:lnTo>
                    <a:lnTo>
                      <a:pt x="12431" y="3444"/>
                    </a:lnTo>
                    <a:lnTo>
                      <a:pt x="12431" y="3511"/>
                    </a:lnTo>
                    <a:lnTo>
                      <a:pt x="12466" y="3511"/>
                    </a:lnTo>
                    <a:lnTo>
                      <a:pt x="12466" y="3444"/>
                    </a:lnTo>
                    <a:lnTo>
                      <a:pt x="12534" y="3444"/>
                    </a:lnTo>
                    <a:lnTo>
                      <a:pt x="12672" y="3344"/>
                    </a:lnTo>
                    <a:lnTo>
                      <a:pt x="12706" y="3344"/>
                    </a:lnTo>
                    <a:lnTo>
                      <a:pt x="12706" y="3411"/>
                    </a:lnTo>
                    <a:lnTo>
                      <a:pt x="12775" y="3411"/>
                    </a:lnTo>
                    <a:lnTo>
                      <a:pt x="12775" y="3210"/>
                    </a:lnTo>
                    <a:lnTo>
                      <a:pt x="12706" y="3210"/>
                    </a:lnTo>
                    <a:lnTo>
                      <a:pt x="12706" y="3277"/>
                    </a:lnTo>
                    <a:lnTo>
                      <a:pt x="12672" y="3277"/>
                    </a:lnTo>
                    <a:lnTo>
                      <a:pt x="12672" y="3176"/>
                    </a:lnTo>
                    <a:lnTo>
                      <a:pt x="12843" y="3176"/>
                    </a:lnTo>
                    <a:lnTo>
                      <a:pt x="12843" y="2976"/>
                    </a:lnTo>
                    <a:lnTo>
                      <a:pt x="12912" y="2976"/>
                    </a:lnTo>
                    <a:lnTo>
                      <a:pt x="12912" y="2942"/>
                    </a:lnTo>
                    <a:lnTo>
                      <a:pt x="13976" y="2942"/>
                    </a:lnTo>
                    <a:lnTo>
                      <a:pt x="14045" y="2976"/>
                    </a:lnTo>
                    <a:lnTo>
                      <a:pt x="14114" y="2976"/>
                    </a:lnTo>
                    <a:lnTo>
                      <a:pt x="14114" y="3110"/>
                    </a:lnTo>
                    <a:lnTo>
                      <a:pt x="14045" y="3176"/>
                    </a:lnTo>
                    <a:lnTo>
                      <a:pt x="14045" y="3277"/>
                    </a:lnTo>
                    <a:lnTo>
                      <a:pt x="13976" y="3344"/>
                    </a:lnTo>
                    <a:lnTo>
                      <a:pt x="13976" y="3444"/>
                    </a:lnTo>
                    <a:lnTo>
                      <a:pt x="13908" y="3511"/>
                    </a:lnTo>
                    <a:lnTo>
                      <a:pt x="13908" y="3578"/>
                    </a:lnTo>
                    <a:lnTo>
                      <a:pt x="13873" y="3578"/>
                    </a:lnTo>
                    <a:lnTo>
                      <a:pt x="13873" y="3645"/>
                    </a:lnTo>
                    <a:lnTo>
                      <a:pt x="13805" y="3645"/>
                    </a:lnTo>
                    <a:lnTo>
                      <a:pt x="13805" y="3678"/>
                    </a:lnTo>
                    <a:lnTo>
                      <a:pt x="13564" y="3678"/>
                    </a:lnTo>
                    <a:lnTo>
                      <a:pt x="13496" y="3645"/>
                    </a:lnTo>
                    <a:lnTo>
                      <a:pt x="13496" y="3745"/>
                    </a:lnTo>
                    <a:lnTo>
                      <a:pt x="13324" y="3745"/>
                    </a:lnTo>
                    <a:lnTo>
                      <a:pt x="13324" y="3812"/>
                    </a:lnTo>
                    <a:lnTo>
                      <a:pt x="13255" y="3812"/>
                    </a:lnTo>
                    <a:lnTo>
                      <a:pt x="13187" y="3745"/>
                    </a:lnTo>
                    <a:lnTo>
                      <a:pt x="13152" y="3745"/>
                    </a:lnTo>
                    <a:lnTo>
                      <a:pt x="13152" y="3812"/>
                    </a:lnTo>
                    <a:lnTo>
                      <a:pt x="13084" y="3812"/>
                    </a:lnTo>
                    <a:lnTo>
                      <a:pt x="13084" y="3879"/>
                    </a:lnTo>
                    <a:lnTo>
                      <a:pt x="13152" y="3879"/>
                    </a:lnTo>
                    <a:lnTo>
                      <a:pt x="13152" y="3812"/>
                    </a:lnTo>
                    <a:lnTo>
                      <a:pt x="13255" y="3812"/>
                    </a:lnTo>
                    <a:lnTo>
                      <a:pt x="13255" y="3879"/>
                    </a:lnTo>
                    <a:lnTo>
                      <a:pt x="13393" y="3879"/>
                    </a:lnTo>
                    <a:lnTo>
                      <a:pt x="13393" y="3812"/>
                    </a:lnTo>
                    <a:lnTo>
                      <a:pt x="13496" y="3812"/>
                    </a:lnTo>
                    <a:lnTo>
                      <a:pt x="13496" y="3745"/>
                    </a:lnTo>
                    <a:lnTo>
                      <a:pt x="13633" y="3745"/>
                    </a:lnTo>
                    <a:lnTo>
                      <a:pt x="13633" y="3812"/>
                    </a:lnTo>
                    <a:lnTo>
                      <a:pt x="13564" y="3879"/>
                    </a:lnTo>
                    <a:lnTo>
                      <a:pt x="13564" y="4046"/>
                    </a:lnTo>
                    <a:lnTo>
                      <a:pt x="13633" y="3912"/>
                    </a:lnTo>
                    <a:lnTo>
                      <a:pt x="13633" y="3879"/>
                    </a:lnTo>
                    <a:lnTo>
                      <a:pt x="13667" y="3879"/>
                    </a:lnTo>
                    <a:lnTo>
                      <a:pt x="13667" y="3812"/>
                    </a:lnTo>
                    <a:lnTo>
                      <a:pt x="13736" y="3812"/>
                    </a:lnTo>
                    <a:lnTo>
                      <a:pt x="13736" y="3745"/>
                    </a:lnTo>
                    <a:lnTo>
                      <a:pt x="13805" y="3745"/>
                    </a:lnTo>
                    <a:lnTo>
                      <a:pt x="13908" y="3645"/>
                    </a:lnTo>
                    <a:lnTo>
                      <a:pt x="13976" y="3645"/>
                    </a:lnTo>
                    <a:lnTo>
                      <a:pt x="14045" y="3678"/>
                    </a:lnTo>
                    <a:lnTo>
                      <a:pt x="14045" y="3511"/>
                    </a:lnTo>
                    <a:lnTo>
                      <a:pt x="14148" y="3511"/>
                    </a:lnTo>
                    <a:lnTo>
                      <a:pt x="14148" y="3344"/>
                    </a:lnTo>
                    <a:lnTo>
                      <a:pt x="14286" y="3210"/>
                    </a:lnTo>
                    <a:lnTo>
                      <a:pt x="14320" y="3210"/>
                    </a:lnTo>
                    <a:lnTo>
                      <a:pt x="14320" y="3176"/>
                    </a:lnTo>
                    <a:lnTo>
                      <a:pt x="14698" y="3176"/>
                    </a:lnTo>
                    <a:lnTo>
                      <a:pt x="14698" y="3210"/>
                    </a:lnTo>
                    <a:lnTo>
                      <a:pt x="14766" y="3210"/>
                    </a:lnTo>
                    <a:lnTo>
                      <a:pt x="14766" y="3277"/>
                    </a:lnTo>
                    <a:lnTo>
                      <a:pt x="14801" y="3277"/>
                    </a:lnTo>
                    <a:lnTo>
                      <a:pt x="14801" y="3210"/>
                    </a:lnTo>
                    <a:lnTo>
                      <a:pt x="14869" y="3210"/>
                    </a:lnTo>
                    <a:lnTo>
                      <a:pt x="14869" y="3277"/>
                    </a:lnTo>
                    <a:lnTo>
                      <a:pt x="15007" y="3277"/>
                    </a:lnTo>
                    <a:lnTo>
                      <a:pt x="15007" y="3344"/>
                    </a:lnTo>
                    <a:lnTo>
                      <a:pt x="15041" y="3344"/>
                    </a:lnTo>
                    <a:lnTo>
                      <a:pt x="15041" y="3411"/>
                    </a:lnTo>
                    <a:lnTo>
                      <a:pt x="15247" y="3411"/>
                    </a:lnTo>
                    <a:lnTo>
                      <a:pt x="15281" y="3344"/>
                    </a:lnTo>
                    <a:lnTo>
                      <a:pt x="15281" y="3411"/>
                    </a:lnTo>
                    <a:lnTo>
                      <a:pt x="15419" y="3411"/>
                    </a:lnTo>
                    <a:lnTo>
                      <a:pt x="15419" y="3444"/>
                    </a:lnTo>
                    <a:lnTo>
                      <a:pt x="15522" y="3444"/>
                    </a:lnTo>
                    <a:lnTo>
                      <a:pt x="15590" y="3511"/>
                    </a:lnTo>
                    <a:lnTo>
                      <a:pt x="15728" y="3511"/>
                    </a:lnTo>
                    <a:lnTo>
                      <a:pt x="15728" y="3578"/>
                    </a:lnTo>
                    <a:lnTo>
                      <a:pt x="15831" y="3578"/>
                    </a:lnTo>
                    <a:lnTo>
                      <a:pt x="15831" y="3678"/>
                    </a:lnTo>
                    <a:lnTo>
                      <a:pt x="15900" y="3645"/>
                    </a:lnTo>
                    <a:lnTo>
                      <a:pt x="15968" y="3645"/>
                    </a:lnTo>
                    <a:lnTo>
                      <a:pt x="15968" y="3578"/>
                    </a:lnTo>
                    <a:lnTo>
                      <a:pt x="16003" y="3578"/>
                    </a:lnTo>
                    <a:lnTo>
                      <a:pt x="16003" y="3678"/>
                    </a:lnTo>
                    <a:lnTo>
                      <a:pt x="16071" y="3678"/>
                    </a:lnTo>
                    <a:lnTo>
                      <a:pt x="16071" y="3745"/>
                    </a:lnTo>
                    <a:lnTo>
                      <a:pt x="16140" y="3745"/>
                    </a:lnTo>
                    <a:lnTo>
                      <a:pt x="16140" y="3812"/>
                    </a:lnTo>
                    <a:lnTo>
                      <a:pt x="16209" y="3745"/>
                    </a:lnTo>
                    <a:lnTo>
                      <a:pt x="16243" y="3812"/>
                    </a:lnTo>
                    <a:lnTo>
                      <a:pt x="16243" y="3879"/>
                    </a:lnTo>
                    <a:lnTo>
                      <a:pt x="16209" y="3879"/>
                    </a:lnTo>
                    <a:lnTo>
                      <a:pt x="16209" y="3912"/>
                    </a:lnTo>
                    <a:lnTo>
                      <a:pt x="16140" y="3979"/>
                    </a:lnTo>
                    <a:lnTo>
                      <a:pt x="16140" y="4046"/>
                    </a:lnTo>
                    <a:lnTo>
                      <a:pt x="16209" y="4046"/>
                    </a:lnTo>
                    <a:lnTo>
                      <a:pt x="16243" y="3979"/>
                    </a:lnTo>
                    <a:lnTo>
                      <a:pt x="16312" y="3979"/>
                    </a:lnTo>
                    <a:lnTo>
                      <a:pt x="16312" y="4046"/>
                    </a:lnTo>
                    <a:lnTo>
                      <a:pt x="16243" y="4113"/>
                    </a:lnTo>
                    <a:lnTo>
                      <a:pt x="16243" y="4146"/>
                    </a:lnTo>
                    <a:lnTo>
                      <a:pt x="16209" y="4213"/>
                    </a:lnTo>
                    <a:lnTo>
                      <a:pt x="16209" y="4380"/>
                    </a:lnTo>
                    <a:lnTo>
                      <a:pt x="16140" y="4447"/>
                    </a:lnTo>
                    <a:lnTo>
                      <a:pt x="16140" y="4581"/>
                    </a:lnTo>
                    <a:lnTo>
                      <a:pt x="16209" y="4514"/>
                    </a:lnTo>
                    <a:lnTo>
                      <a:pt x="16209" y="4447"/>
                    </a:lnTo>
                    <a:lnTo>
                      <a:pt x="16243" y="4447"/>
                    </a:lnTo>
                    <a:lnTo>
                      <a:pt x="16243" y="4380"/>
                    </a:lnTo>
                    <a:lnTo>
                      <a:pt x="16312" y="4380"/>
                    </a:lnTo>
                    <a:lnTo>
                      <a:pt x="16312" y="4280"/>
                    </a:lnTo>
                    <a:lnTo>
                      <a:pt x="16380" y="4146"/>
                    </a:lnTo>
                    <a:lnTo>
                      <a:pt x="16380" y="4113"/>
                    </a:lnTo>
                    <a:lnTo>
                      <a:pt x="16483" y="4113"/>
                    </a:lnTo>
                    <a:lnTo>
                      <a:pt x="16483" y="4146"/>
                    </a:lnTo>
                    <a:lnTo>
                      <a:pt x="16449" y="4213"/>
                    </a:lnTo>
                    <a:lnTo>
                      <a:pt x="16449" y="4280"/>
                    </a:lnTo>
                    <a:lnTo>
                      <a:pt x="16483" y="4280"/>
                    </a:lnTo>
                    <a:lnTo>
                      <a:pt x="16483" y="4213"/>
                    </a:lnTo>
                    <a:lnTo>
                      <a:pt x="16552" y="4213"/>
                    </a:lnTo>
                    <a:lnTo>
                      <a:pt x="16552" y="4146"/>
                    </a:lnTo>
                    <a:lnTo>
                      <a:pt x="16792" y="4146"/>
                    </a:lnTo>
                    <a:lnTo>
                      <a:pt x="16792" y="4113"/>
                    </a:lnTo>
                    <a:lnTo>
                      <a:pt x="16930" y="4113"/>
                    </a:lnTo>
                    <a:lnTo>
                      <a:pt x="16930" y="4146"/>
                    </a:lnTo>
                    <a:lnTo>
                      <a:pt x="17101" y="4146"/>
                    </a:lnTo>
                    <a:lnTo>
                      <a:pt x="17101" y="4213"/>
                    </a:lnTo>
                    <a:lnTo>
                      <a:pt x="17204" y="4213"/>
                    </a:lnTo>
                    <a:lnTo>
                      <a:pt x="17273" y="4280"/>
                    </a:lnTo>
                    <a:lnTo>
                      <a:pt x="17410" y="4280"/>
                    </a:lnTo>
                    <a:lnTo>
                      <a:pt x="17445" y="4347"/>
                    </a:lnTo>
                    <a:lnTo>
                      <a:pt x="17823" y="4347"/>
                    </a:lnTo>
                    <a:lnTo>
                      <a:pt x="17926" y="4380"/>
                    </a:lnTo>
                    <a:lnTo>
                      <a:pt x="18097" y="4380"/>
                    </a:lnTo>
                    <a:lnTo>
                      <a:pt x="18097" y="4347"/>
                    </a:lnTo>
                    <a:lnTo>
                      <a:pt x="18166" y="4347"/>
                    </a:lnTo>
                    <a:lnTo>
                      <a:pt x="18166" y="4380"/>
                    </a:lnTo>
                    <a:lnTo>
                      <a:pt x="18303" y="4380"/>
                    </a:lnTo>
                    <a:lnTo>
                      <a:pt x="18303" y="4347"/>
                    </a:lnTo>
                    <a:lnTo>
                      <a:pt x="18578" y="4347"/>
                    </a:lnTo>
                    <a:lnTo>
                      <a:pt x="18647" y="4380"/>
                    </a:lnTo>
                    <a:lnTo>
                      <a:pt x="18784" y="4380"/>
                    </a:lnTo>
                    <a:lnTo>
                      <a:pt x="18887" y="4514"/>
                    </a:lnTo>
                    <a:lnTo>
                      <a:pt x="19024" y="4514"/>
                    </a:lnTo>
                    <a:lnTo>
                      <a:pt x="19128" y="4614"/>
                    </a:lnTo>
                    <a:lnTo>
                      <a:pt x="19265" y="4614"/>
                    </a:lnTo>
                    <a:lnTo>
                      <a:pt x="19437" y="4815"/>
                    </a:lnTo>
                    <a:lnTo>
                      <a:pt x="19505" y="4815"/>
                    </a:lnTo>
                    <a:lnTo>
                      <a:pt x="19505" y="4848"/>
                    </a:lnTo>
                    <a:lnTo>
                      <a:pt x="19540" y="4848"/>
                    </a:lnTo>
                    <a:lnTo>
                      <a:pt x="19608" y="4915"/>
                    </a:lnTo>
                    <a:lnTo>
                      <a:pt x="19677" y="4915"/>
                    </a:lnTo>
                    <a:lnTo>
                      <a:pt x="19677" y="4982"/>
                    </a:lnTo>
                    <a:lnTo>
                      <a:pt x="19746" y="4982"/>
                    </a:lnTo>
                    <a:lnTo>
                      <a:pt x="19746" y="5015"/>
                    </a:lnTo>
                    <a:lnTo>
                      <a:pt x="19780" y="5015"/>
                    </a:lnTo>
                    <a:lnTo>
                      <a:pt x="20020" y="5250"/>
                    </a:lnTo>
                    <a:lnTo>
                      <a:pt x="20089" y="5250"/>
                    </a:lnTo>
                    <a:lnTo>
                      <a:pt x="20329" y="5484"/>
                    </a:lnTo>
                    <a:lnTo>
                      <a:pt x="20467" y="5484"/>
                    </a:lnTo>
                    <a:lnTo>
                      <a:pt x="20501" y="5550"/>
                    </a:lnTo>
                    <a:lnTo>
                      <a:pt x="21154" y="5550"/>
                    </a:lnTo>
                    <a:lnTo>
                      <a:pt x="21154" y="5617"/>
                    </a:lnTo>
                    <a:lnTo>
                      <a:pt x="21291" y="5617"/>
                    </a:lnTo>
                    <a:lnTo>
                      <a:pt x="21291" y="5718"/>
                    </a:lnTo>
                    <a:lnTo>
                      <a:pt x="21360" y="5718"/>
                    </a:lnTo>
                    <a:lnTo>
                      <a:pt x="21360" y="5918"/>
                    </a:lnTo>
                    <a:lnTo>
                      <a:pt x="21394" y="5952"/>
                    </a:lnTo>
                    <a:lnTo>
                      <a:pt x="21394" y="6152"/>
                    </a:lnTo>
                    <a:lnTo>
                      <a:pt x="21463" y="6152"/>
                    </a:lnTo>
                    <a:lnTo>
                      <a:pt x="21463" y="6186"/>
                    </a:lnTo>
                    <a:lnTo>
                      <a:pt x="21531" y="6320"/>
                    </a:lnTo>
                    <a:lnTo>
                      <a:pt x="21531" y="6420"/>
                    </a:lnTo>
                    <a:lnTo>
                      <a:pt x="21600" y="6554"/>
                    </a:lnTo>
                    <a:lnTo>
                      <a:pt x="21600" y="6854"/>
                    </a:lnTo>
                    <a:lnTo>
                      <a:pt x="21531" y="6854"/>
                    </a:lnTo>
                    <a:lnTo>
                      <a:pt x="21531" y="6955"/>
                    </a:lnTo>
                    <a:lnTo>
                      <a:pt x="21600" y="7022"/>
                    </a:lnTo>
                    <a:lnTo>
                      <a:pt x="21600" y="7122"/>
                    </a:lnTo>
                    <a:lnTo>
                      <a:pt x="21531" y="7189"/>
                    </a:lnTo>
                    <a:lnTo>
                      <a:pt x="21531" y="7323"/>
                    </a:lnTo>
                    <a:lnTo>
                      <a:pt x="21463" y="7356"/>
                    </a:lnTo>
                    <a:lnTo>
                      <a:pt x="21463" y="7490"/>
                    </a:lnTo>
                    <a:lnTo>
                      <a:pt x="21394" y="7590"/>
                    </a:lnTo>
                    <a:lnTo>
                      <a:pt x="21360" y="7657"/>
                    </a:lnTo>
                    <a:lnTo>
                      <a:pt x="21222" y="7824"/>
                    </a:lnTo>
                    <a:lnTo>
                      <a:pt x="21154" y="7958"/>
                    </a:lnTo>
                    <a:lnTo>
                      <a:pt x="21119" y="7958"/>
                    </a:lnTo>
                    <a:lnTo>
                      <a:pt x="21051" y="7991"/>
                    </a:lnTo>
                    <a:lnTo>
                      <a:pt x="20982" y="7991"/>
                    </a:lnTo>
                    <a:lnTo>
                      <a:pt x="20982" y="8192"/>
                    </a:lnTo>
                    <a:lnTo>
                      <a:pt x="20913" y="8192"/>
                    </a:lnTo>
                    <a:lnTo>
                      <a:pt x="20913" y="8225"/>
                    </a:lnTo>
                    <a:lnTo>
                      <a:pt x="20879" y="8225"/>
                    </a:lnTo>
                    <a:lnTo>
                      <a:pt x="20879" y="8292"/>
                    </a:lnTo>
                    <a:lnTo>
                      <a:pt x="20810" y="8292"/>
                    </a:lnTo>
                    <a:lnTo>
                      <a:pt x="20810" y="8359"/>
                    </a:lnTo>
                    <a:lnTo>
                      <a:pt x="20741" y="8426"/>
                    </a:lnTo>
                    <a:lnTo>
                      <a:pt x="20741" y="8459"/>
                    </a:lnTo>
                    <a:lnTo>
                      <a:pt x="20707" y="8459"/>
                    </a:lnTo>
                    <a:lnTo>
                      <a:pt x="20638" y="8526"/>
                    </a:lnTo>
                    <a:lnTo>
                      <a:pt x="20501" y="8526"/>
                    </a:lnTo>
                    <a:lnTo>
                      <a:pt x="20501" y="8593"/>
                    </a:lnTo>
                    <a:lnTo>
                      <a:pt x="20467" y="8660"/>
                    </a:lnTo>
                    <a:lnTo>
                      <a:pt x="20329" y="8660"/>
                    </a:lnTo>
                    <a:lnTo>
                      <a:pt x="20329" y="8760"/>
                    </a:lnTo>
                    <a:lnTo>
                      <a:pt x="20261" y="8693"/>
                    </a:lnTo>
                    <a:lnTo>
                      <a:pt x="20261" y="8894"/>
                    </a:lnTo>
                    <a:lnTo>
                      <a:pt x="20158" y="8894"/>
                    </a:lnTo>
                    <a:lnTo>
                      <a:pt x="20158" y="9061"/>
                    </a:lnTo>
                    <a:lnTo>
                      <a:pt x="20089" y="9162"/>
                    </a:lnTo>
                    <a:lnTo>
                      <a:pt x="20089" y="9228"/>
                    </a:lnTo>
                    <a:lnTo>
                      <a:pt x="20020" y="9228"/>
                    </a:lnTo>
                    <a:lnTo>
                      <a:pt x="20020" y="9295"/>
                    </a:lnTo>
                    <a:lnTo>
                      <a:pt x="19917" y="9396"/>
                    </a:lnTo>
                    <a:lnTo>
                      <a:pt x="19917" y="9529"/>
                    </a:lnTo>
                    <a:lnTo>
                      <a:pt x="19746" y="9697"/>
                    </a:lnTo>
                    <a:lnTo>
                      <a:pt x="19677" y="9830"/>
                    </a:lnTo>
                    <a:lnTo>
                      <a:pt x="19540" y="9830"/>
                    </a:lnTo>
                    <a:lnTo>
                      <a:pt x="19540" y="9697"/>
                    </a:lnTo>
                    <a:lnTo>
                      <a:pt x="19505" y="9630"/>
                    </a:lnTo>
                    <a:lnTo>
                      <a:pt x="19437" y="9630"/>
                    </a:lnTo>
                    <a:lnTo>
                      <a:pt x="19368" y="9697"/>
                    </a:lnTo>
                    <a:lnTo>
                      <a:pt x="19368" y="9763"/>
                    </a:lnTo>
                    <a:lnTo>
                      <a:pt x="19437" y="9763"/>
                    </a:lnTo>
                    <a:lnTo>
                      <a:pt x="19437" y="9830"/>
                    </a:lnTo>
                    <a:lnTo>
                      <a:pt x="19368" y="9830"/>
                    </a:lnTo>
                    <a:lnTo>
                      <a:pt x="19368" y="9931"/>
                    </a:lnTo>
                    <a:lnTo>
                      <a:pt x="19265" y="10064"/>
                    </a:lnTo>
                    <a:lnTo>
                      <a:pt x="19265" y="10098"/>
                    </a:lnTo>
                    <a:lnTo>
                      <a:pt x="19299" y="10098"/>
                    </a:lnTo>
                    <a:lnTo>
                      <a:pt x="19299" y="10165"/>
                    </a:lnTo>
                    <a:lnTo>
                      <a:pt x="19265" y="10232"/>
                    </a:lnTo>
                    <a:lnTo>
                      <a:pt x="19196" y="10232"/>
                    </a:lnTo>
                    <a:lnTo>
                      <a:pt x="19196" y="10298"/>
                    </a:lnTo>
                    <a:lnTo>
                      <a:pt x="19299" y="10298"/>
                    </a:lnTo>
                    <a:lnTo>
                      <a:pt x="19299" y="11636"/>
                    </a:lnTo>
                    <a:lnTo>
                      <a:pt x="19265" y="11736"/>
                    </a:lnTo>
                    <a:lnTo>
                      <a:pt x="19265" y="11870"/>
                    </a:lnTo>
                    <a:lnTo>
                      <a:pt x="19196" y="11870"/>
                    </a:lnTo>
                    <a:lnTo>
                      <a:pt x="19196" y="12438"/>
                    </a:lnTo>
                    <a:lnTo>
                      <a:pt x="19128" y="12572"/>
                    </a:lnTo>
                    <a:lnTo>
                      <a:pt x="19059" y="12606"/>
                    </a:lnTo>
                    <a:lnTo>
                      <a:pt x="19024" y="12606"/>
                    </a:lnTo>
                    <a:lnTo>
                      <a:pt x="19024" y="12672"/>
                    </a:lnTo>
                    <a:lnTo>
                      <a:pt x="18956" y="12672"/>
                    </a:lnTo>
                    <a:lnTo>
                      <a:pt x="18956" y="12739"/>
                    </a:lnTo>
                    <a:lnTo>
                      <a:pt x="18887" y="12806"/>
                    </a:lnTo>
                    <a:lnTo>
                      <a:pt x="18887" y="13375"/>
                    </a:lnTo>
                    <a:lnTo>
                      <a:pt x="18818" y="13508"/>
                    </a:lnTo>
                    <a:lnTo>
                      <a:pt x="18784" y="13542"/>
                    </a:lnTo>
                    <a:lnTo>
                      <a:pt x="18784" y="13609"/>
                    </a:lnTo>
                    <a:lnTo>
                      <a:pt x="18715" y="13609"/>
                    </a:lnTo>
                    <a:lnTo>
                      <a:pt x="18715" y="13676"/>
                    </a:lnTo>
                    <a:lnTo>
                      <a:pt x="18647" y="13676"/>
                    </a:lnTo>
                    <a:lnTo>
                      <a:pt x="18647" y="13843"/>
                    </a:lnTo>
                    <a:lnTo>
                      <a:pt x="18544" y="13843"/>
                    </a:lnTo>
                    <a:lnTo>
                      <a:pt x="18544" y="14010"/>
                    </a:lnTo>
                    <a:lnTo>
                      <a:pt x="18475" y="14010"/>
                    </a:lnTo>
                    <a:lnTo>
                      <a:pt x="18475" y="14077"/>
                    </a:lnTo>
                    <a:lnTo>
                      <a:pt x="18406" y="14077"/>
                    </a:lnTo>
                    <a:lnTo>
                      <a:pt x="18406" y="14144"/>
                    </a:lnTo>
                    <a:lnTo>
                      <a:pt x="18338" y="14144"/>
                    </a:lnTo>
                    <a:lnTo>
                      <a:pt x="18338" y="14211"/>
                    </a:lnTo>
                    <a:lnTo>
                      <a:pt x="18235" y="14311"/>
                    </a:lnTo>
                    <a:lnTo>
                      <a:pt x="18235" y="14411"/>
                    </a:lnTo>
                    <a:lnTo>
                      <a:pt x="18166" y="14411"/>
                    </a:lnTo>
                    <a:lnTo>
                      <a:pt x="18166" y="14846"/>
                    </a:lnTo>
                    <a:lnTo>
                      <a:pt x="18097" y="14846"/>
                    </a:lnTo>
                    <a:lnTo>
                      <a:pt x="18063" y="14879"/>
                    </a:lnTo>
                    <a:lnTo>
                      <a:pt x="17994" y="14879"/>
                    </a:lnTo>
                    <a:lnTo>
                      <a:pt x="17994" y="14946"/>
                    </a:lnTo>
                    <a:lnTo>
                      <a:pt x="17857" y="14946"/>
                    </a:lnTo>
                    <a:lnTo>
                      <a:pt x="17857" y="15013"/>
                    </a:lnTo>
                    <a:lnTo>
                      <a:pt x="17754" y="15013"/>
                    </a:lnTo>
                    <a:lnTo>
                      <a:pt x="17617" y="15113"/>
                    </a:lnTo>
                    <a:lnTo>
                      <a:pt x="17617" y="15247"/>
                    </a:lnTo>
                    <a:lnTo>
                      <a:pt x="17685" y="15247"/>
                    </a:lnTo>
                    <a:lnTo>
                      <a:pt x="17685" y="15314"/>
                    </a:lnTo>
                    <a:lnTo>
                      <a:pt x="17617" y="15314"/>
                    </a:lnTo>
                    <a:lnTo>
                      <a:pt x="17617" y="15347"/>
                    </a:lnTo>
                    <a:lnTo>
                      <a:pt x="17170" y="15347"/>
                    </a:lnTo>
                    <a:lnTo>
                      <a:pt x="17101" y="15314"/>
                    </a:lnTo>
                    <a:lnTo>
                      <a:pt x="17033" y="15314"/>
                    </a:lnTo>
                    <a:lnTo>
                      <a:pt x="17033" y="15180"/>
                    </a:lnTo>
                    <a:lnTo>
                      <a:pt x="16964" y="15180"/>
                    </a:lnTo>
                    <a:lnTo>
                      <a:pt x="16964" y="15347"/>
                    </a:lnTo>
                    <a:lnTo>
                      <a:pt x="16792" y="15347"/>
                    </a:lnTo>
                    <a:lnTo>
                      <a:pt x="16724" y="15314"/>
                    </a:lnTo>
                    <a:lnTo>
                      <a:pt x="16621" y="15314"/>
                    </a:lnTo>
                    <a:lnTo>
                      <a:pt x="16552" y="15347"/>
                    </a:lnTo>
                    <a:lnTo>
                      <a:pt x="16483" y="15347"/>
                    </a:lnTo>
                    <a:lnTo>
                      <a:pt x="16483" y="15414"/>
                    </a:lnTo>
                    <a:lnTo>
                      <a:pt x="16449" y="15414"/>
                    </a:lnTo>
                    <a:lnTo>
                      <a:pt x="16449" y="15347"/>
                    </a:lnTo>
                    <a:lnTo>
                      <a:pt x="16209" y="15347"/>
                    </a:lnTo>
                    <a:lnTo>
                      <a:pt x="16209" y="15481"/>
                    </a:lnTo>
                    <a:lnTo>
                      <a:pt x="16243" y="15481"/>
                    </a:lnTo>
                    <a:lnTo>
                      <a:pt x="16243" y="15548"/>
                    </a:lnTo>
                    <a:lnTo>
                      <a:pt x="16209" y="15548"/>
                    </a:lnTo>
                    <a:lnTo>
                      <a:pt x="16071" y="15648"/>
                    </a:lnTo>
                    <a:lnTo>
                      <a:pt x="15968" y="15648"/>
                    </a:lnTo>
                    <a:lnTo>
                      <a:pt x="15900" y="15715"/>
                    </a:lnTo>
                    <a:lnTo>
                      <a:pt x="15831" y="15715"/>
                    </a:lnTo>
                    <a:lnTo>
                      <a:pt x="15762" y="15782"/>
                    </a:lnTo>
                    <a:lnTo>
                      <a:pt x="15831" y="15782"/>
                    </a:lnTo>
                    <a:lnTo>
                      <a:pt x="15831" y="15882"/>
                    </a:lnTo>
                    <a:lnTo>
                      <a:pt x="15762" y="15882"/>
                    </a:lnTo>
                    <a:lnTo>
                      <a:pt x="15659" y="15815"/>
                    </a:lnTo>
                    <a:lnTo>
                      <a:pt x="15419" y="15815"/>
                    </a:lnTo>
                    <a:lnTo>
                      <a:pt x="15281" y="15882"/>
                    </a:lnTo>
                    <a:lnTo>
                      <a:pt x="15247" y="15882"/>
                    </a:lnTo>
                    <a:lnTo>
                      <a:pt x="15247" y="16016"/>
                    </a:lnTo>
                    <a:lnTo>
                      <a:pt x="15110" y="16016"/>
                    </a:lnTo>
                    <a:lnTo>
                      <a:pt x="15110" y="16050"/>
                    </a:lnTo>
                    <a:lnTo>
                      <a:pt x="15041" y="16050"/>
                    </a:lnTo>
                    <a:lnTo>
                      <a:pt x="15007" y="16116"/>
                    </a:lnTo>
                    <a:lnTo>
                      <a:pt x="14938" y="16116"/>
                    </a:lnTo>
                    <a:lnTo>
                      <a:pt x="14801" y="16183"/>
                    </a:lnTo>
                    <a:lnTo>
                      <a:pt x="14766" y="16250"/>
                    </a:lnTo>
                    <a:lnTo>
                      <a:pt x="14526" y="16350"/>
                    </a:lnTo>
                    <a:lnTo>
                      <a:pt x="14320" y="16518"/>
                    </a:lnTo>
                    <a:lnTo>
                      <a:pt x="14389" y="16518"/>
                    </a:lnTo>
                    <a:lnTo>
                      <a:pt x="14389" y="16585"/>
                    </a:lnTo>
                    <a:lnTo>
                      <a:pt x="14320" y="16585"/>
                    </a:lnTo>
                    <a:lnTo>
                      <a:pt x="14320" y="16651"/>
                    </a:lnTo>
                    <a:lnTo>
                      <a:pt x="14286" y="16651"/>
                    </a:lnTo>
                    <a:lnTo>
                      <a:pt x="14286" y="16718"/>
                    </a:lnTo>
                    <a:lnTo>
                      <a:pt x="14114" y="16718"/>
                    </a:lnTo>
                    <a:lnTo>
                      <a:pt x="14114" y="16651"/>
                    </a:lnTo>
                    <a:lnTo>
                      <a:pt x="14045" y="16718"/>
                    </a:lnTo>
                    <a:lnTo>
                      <a:pt x="14045" y="16752"/>
                    </a:lnTo>
                    <a:lnTo>
                      <a:pt x="13976" y="16752"/>
                    </a:lnTo>
                    <a:lnTo>
                      <a:pt x="14045" y="16819"/>
                    </a:lnTo>
                    <a:lnTo>
                      <a:pt x="14114" y="16819"/>
                    </a:lnTo>
                    <a:lnTo>
                      <a:pt x="14114" y="16885"/>
                    </a:lnTo>
                    <a:lnTo>
                      <a:pt x="14045" y="16885"/>
                    </a:lnTo>
                    <a:lnTo>
                      <a:pt x="14045" y="16952"/>
                    </a:lnTo>
                    <a:lnTo>
                      <a:pt x="13976" y="16952"/>
                    </a:lnTo>
                    <a:lnTo>
                      <a:pt x="13976" y="17186"/>
                    </a:lnTo>
                    <a:lnTo>
                      <a:pt x="13908" y="17186"/>
                    </a:lnTo>
                    <a:lnTo>
                      <a:pt x="13908" y="17220"/>
                    </a:lnTo>
                    <a:lnTo>
                      <a:pt x="13976" y="17220"/>
                    </a:lnTo>
                    <a:lnTo>
                      <a:pt x="13976" y="17186"/>
                    </a:lnTo>
                    <a:lnTo>
                      <a:pt x="14045" y="17186"/>
                    </a:lnTo>
                    <a:lnTo>
                      <a:pt x="14045" y="17354"/>
                    </a:lnTo>
                    <a:lnTo>
                      <a:pt x="13976" y="17354"/>
                    </a:lnTo>
                    <a:lnTo>
                      <a:pt x="13976" y="17688"/>
                    </a:lnTo>
                    <a:lnTo>
                      <a:pt x="14045" y="17755"/>
                    </a:lnTo>
                    <a:lnTo>
                      <a:pt x="13976" y="17822"/>
                    </a:lnTo>
                    <a:lnTo>
                      <a:pt x="13976" y="18323"/>
                    </a:lnTo>
                    <a:lnTo>
                      <a:pt x="13908" y="18390"/>
                    </a:lnTo>
                    <a:lnTo>
                      <a:pt x="13908" y="18557"/>
                    </a:lnTo>
                    <a:lnTo>
                      <a:pt x="13873" y="18624"/>
                    </a:lnTo>
                    <a:lnTo>
                      <a:pt x="13805" y="18624"/>
                    </a:lnTo>
                    <a:lnTo>
                      <a:pt x="13805" y="18691"/>
                    </a:lnTo>
                    <a:lnTo>
                      <a:pt x="13736" y="18758"/>
                    </a:lnTo>
                    <a:lnTo>
                      <a:pt x="13667" y="18758"/>
                    </a:lnTo>
                    <a:lnTo>
                      <a:pt x="13324" y="19092"/>
                    </a:lnTo>
                    <a:lnTo>
                      <a:pt x="13255" y="19226"/>
                    </a:lnTo>
                    <a:lnTo>
                      <a:pt x="13255" y="19259"/>
                    </a:lnTo>
                    <a:lnTo>
                      <a:pt x="13187" y="19326"/>
                    </a:lnTo>
                    <a:lnTo>
                      <a:pt x="13187" y="19460"/>
                    </a:lnTo>
                    <a:lnTo>
                      <a:pt x="13152" y="19493"/>
                    </a:lnTo>
                    <a:lnTo>
                      <a:pt x="13152" y="19560"/>
                    </a:lnTo>
                    <a:lnTo>
                      <a:pt x="13084" y="19627"/>
                    </a:lnTo>
                    <a:lnTo>
                      <a:pt x="13084" y="19694"/>
                    </a:lnTo>
                    <a:lnTo>
                      <a:pt x="13015" y="19694"/>
                    </a:lnTo>
                    <a:lnTo>
                      <a:pt x="13015" y="19794"/>
                    </a:lnTo>
                    <a:lnTo>
                      <a:pt x="12912" y="19928"/>
                    </a:lnTo>
                    <a:lnTo>
                      <a:pt x="12843" y="20028"/>
                    </a:lnTo>
                    <a:lnTo>
                      <a:pt x="12775" y="20095"/>
                    </a:lnTo>
                    <a:lnTo>
                      <a:pt x="12706" y="20095"/>
                    </a:lnTo>
                    <a:lnTo>
                      <a:pt x="12706" y="20196"/>
                    </a:lnTo>
                    <a:lnTo>
                      <a:pt x="12672" y="20196"/>
                    </a:lnTo>
                    <a:lnTo>
                      <a:pt x="12672" y="20263"/>
                    </a:lnTo>
                    <a:lnTo>
                      <a:pt x="12603" y="20263"/>
                    </a:lnTo>
                    <a:lnTo>
                      <a:pt x="12603" y="20329"/>
                    </a:lnTo>
                    <a:lnTo>
                      <a:pt x="12534" y="20329"/>
                    </a:lnTo>
                    <a:lnTo>
                      <a:pt x="12466" y="20396"/>
                    </a:lnTo>
                    <a:lnTo>
                      <a:pt x="12431" y="20396"/>
                    </a:lnTo>
                    <a:lnTo>
                      <a:pt x="12431" y="20329"/>
                    </a:lnTo>
                    <a:lnTo>
                      <a:pt x="12466" y="20329"/>
                    </a:lnTo>
                    <a:lnTo>
                      <a:pt x="12466" y="20263"/>
                    </a:lnTo>
                    <a:lnTo>
                      <a:pt x="12534" y="20263"/>
                    </a:lnTo>
                    <a:lnTo>
                      <a:pt x="12534" y="20095"/>
                    </a:lnTo>
                    <a:lnTo>
                      <a:pt x="12603" y="20028"/>
                    </a:lnTo>
                    <a:lnTo>
                      <a:pt x="12706" y="20028"/>
                    </a:lnTo>
                    <a:lnTo>
                      <a:pt x="12706" y="19928"/>
                    </a:lnTo>
                    <a:lnTo>
                      <a:pt x="12775" y="19928"/>
                    </a:lnTo>
                    <a:lnTo>
                      <a:pt x="12775" y="19861"/>
                    </a:lnTo>
                    <a:lnTo>
                      <a:pt x="12843" y="19861"/>
                    </a:lnTo>
                    <a:lnTo>
                      <a:pt x="12843" y="19627"/>
                    </a:lnTo>
                    <a:lnTo>
                      <a:pt x="12912" y="19627"/>
                    </a:lnTo>
                    <a:lnTo>
                      <a:pt x="12912" y="19560"/>
                    </a:lnTo>
                    <a:lnTo>
                      <a:pt x="12603" y="19560"/>
                    </a:lnTo>
                    <a:lnTo>
                      <a:pt x="12603" y="19627"/>
                    </a:lnTo>
                    <a:lnTo>
                      <a:pt x="12534" y="19627"/>
                    </a:lnTo>
                    <a:lnTo>
                      <a:pt x="12534" y="19794"/>
                    </a:lnTo>
                    <a:lnTo>
                      <a:pt x="12466" y="19794"/>
                    </a:lnTo>
                    <a:lnTo>
                      <a:pt x="12466" y="19928"/>
                    </a:lnTo>
                    <a:lnTo>
                      <a:pt x="12431" y="19962"/>
                    </a:lnTo>
                    <a:lnTo>
                      <a:pt x="12431" y="20028"/>
                    </a:lnTo>
                    <a:lnTo>
                      <a:pt x="12362" y="20095"/>
                    </a:lnTo>
                    <a:lnTo>
                      <a:pt x="12294" y="20095"/>
                    </a:lnTo>
                    <a:lnTo>
                      <a:pt x="12225" y="20162"/>
                    </a:lnTo>
                    <a:lnTo>
                      <a:pt x="12191" y="20162"/>
                    </a:lnTo>
                    <a:lnTo>
                      <a:pt x="12191" y="20329"/>
                    </a:lnTo>
                    <a:lnTo>
                      <a:pt x="12122" y="20396"/>
                    </a:lnTo>
                    <a:lnTo>
                      <a:pt x="12053" y="20396"/>
                    </a:lnTo>
                    <a:lnTo>
                      <a:pt x="11985" y="20430"/>
                    </a:lnTo>
                    <a:lnTo>
                      <a:pt x="11985" y="20497"/>
                    </a:lnTo>
                    <a:lnTo>
                      <a:pt x="12053" y="20497"/>
                    </a:lnTo>
                    <a:lnTo>
                      <a:pt x="12053" y="20597"/>
                    </a:lnTo>
                    <a:lnTo>
                      <a:pt x="12122" y="20597"/>
                    </a:lnTo>
                    <a:lnTo>
                      <a:pt x="12122" y="20563"/>
                    </a:lnTo>
                    <a:lnTo>
                      <a:pt x="12053" y="20497"/>
                    </a:lnTo>
                    <a:lnTo>
                      <a:pt x="12225" y="20497"/>
                    </a:lnTo>
                    <a:lnTo>
                      <a:pt x="12294" y="20430"/>
                    </a:lnTo>
                    <a:lnTo>
                      <a:pt x="12362" y="20430"/>
                    </a:lnTo>
                    <a:lnTo>
                      <a:pt x="12362" y="20396"/>
                    </a:lnTo>
                    <a:lnTo>
                      <a:pt x="12431" y="20396"/>
                    </a:lnTo>
                    <a:lnTo>
                      <a:pt x="11985" y="20798"/>
                    </a:lnTo>
                    <a:lnTo>
                      <a:pt x="11985" y="20831"/>
                    </a:lnTo>
                    <a:lnTo>
                      <a:pt x="11950" y="20831"/>
                    </a:lnTo>
                    <a:lnTo>
                      <a:pt x="11950" y="20898"/>
                    </a:lnTo>
                    <a:lnTo>
                      <a:pt x="11882" y="20965"/>
                    </a:lnTo>
                    <a:lnTo>
                      <a:pt x="11882" y="21032"/>
                    </a:lnTo>
                    <a:lnTo>
                      <a:pt x="11813" y="21065"/>
                    </a:lnTo>
                    <a:lnTo>
                      <a:pt x="11813" y="21199"/>
                    </a:lnTo>
                    <a:lnTo>
                      <a:pt x="11573" y="21433"/>
                    </a:lnTo>
                    <a:lnTo>
                      <a:pt x="11573" y="21500"/>
                    </a:lnTo>
                    <a:lnTo>
                      <a:pt x="11504" y="21500"/>
                    </a:lnTo>
                    <a:lnTo>
                      <a:pt x="11504" y="21533"/>
                    </a:lnTo>
                    <a:lnTo>
                      <a:pt x="11401" y="21533"/>
                    </a:lnTo>
                    <a:lnTo>
                      <a:pt x="11401" y="21600"/>
                    </a:lnTo>
                    <a:lnTo>
                      <a:pt x="11332" y="21600"/>
                    </a:lnTo>
                    <a:lnTo>
                      <a:pt x="11332" y="21533"/>
                    </a:lnTo>
                    <a:lnTo>
                      <a:pt x="11264" y="21533"/>
                    </a:lnTo>
                    <a:lnTo>
                      <a:pt x="11264" y="21199"/>
                    </a:lnTo>
                    <a:lnTo>
                      <a:pt x="11332" y="21199"/>
                    </a:lnTo>
                    <a:lnTo>
                      <a:pt x="11332" y="21132"/>
                    </a:lnTo>
                    <a:lnTo>
                      <a:pt x="11401" y="21132"/>
                    </a:lnTo>
                    <a:lnTo>
                      <a:pt x="11401" y="21032"/>
                    </a:lnTo>
                    <a:lnTo>
                      <a:pt x="11470" y="21032"/>
                    </a:lnTo>
                    <a:lnTo>
                      <a:pt x="11470" y="20965"/>
                    </a:lnTo>
                    <a:lnTo>
                      <a:pt x="11401" y="20898"/>
                    </a:lnTo>
                    <a:lnTo>
                      <a:pt x="11332" y="20898"/>
                    </a:lnTo>
                    <a:lnTo>
                      <a:pt x="11332" y="20831"/>
                    </a:lnTo>
                    <a:lnTo>
                      <a:pt x="11264" y="20831"/>
                    </a:lnTo>
                    <a:lnTo>
                      <a:pt x="11264" y="20798"/>
                    </a:lnTo>
                    <a:lnTo>
                      <a:pt x="11229" y="20798"/>
                    </a:lnTo>
                    <a:lnTo>
                      <a:pt x="11229" y="20731"/>
                    </a:lnTo>
                    <a:lnTo>
                      <a:pt x="11161" y="20731"/>
                    </a:lnTo>
                    <a:lnTo>
                      <a:pt x="11161" y="20664"/>
                    </a:lnTo>
                    <a:lnTo>
                      <a:pt x="11092" y="20664"/>
                    </a:lnTo>
                    <a:lnTo>
                      <a:pt x="11092" y="20563"/>
                    </a:lnTo>
                    <a:lnTo>
                      <a:pt x="11023" y="20563"/>
                    </a:lnTo>
                    <a:lnTo>
                      <a:pt x="11023" y="20497"/>
                    </a:lnTo>
                    <a:lnTo>
                      <a:pt x="10920" y="20497"/>
                    </a:lnTo>
                    <a:lnTo>
                      <a:pt x="10920" y="20430"/>
                    </a:lnTo>
                    <a:lnTo>
                      <a:pt x="10852" y="20430"/>
                    </a:lnTo>
                    <a:lnTo>
                      <a:pt x="10817" y="20396"/>
                    </a:lnTo>
                    <a:lnTo>
                      <a:pt x="10748" y="20396"/>
                    </a:lnTo>
                    <a:lnTo>
                      <a:pt x="10748" y="20329"/>
                    </a:lnTo>
                    <a:lnTo>
                      <a:pt x="10680" y="20329"/>
                    </a:lnTo>
                    <a:lnTo>
                      <a:pt x="10680" y="20196"/>
                    </a:lnTo>
                    <a:lnTo>
                      <a:pt x="10508" y="20196"/>
                    </a:lnTo>
                    <a:lnTo>
                      <a:pt x="10439" y="20162"/>
                    </a:lnTo>
                    <a:lnTo>
                      <a:pt x="10371" y="20162"/>
                    </a:lnTo>
                    <a:lnTo>
                      <a:pt x="10371" y="20095"/>
                    </a:lnTo>
                    <a:lnTo>
                      <a:pt x="10336" y="20095"/>
                    </a:lnTo>
                    <a:lnTo>
                      <a:pt x="10336" y="20028"/>
                    </a:lnTo>
                    <a:lnTo>
                      <a:pt x="10268" y="20028"/>
                    </a:lnTo>
                    <a:lnTo>
                      <a:pt x="10268" y="19962"/>
                    </a:lnTo>
                    <a:lnTo>
                      <a:pt x="10199" y="19962"/>
                    </a:lnTo>
                    <a:lnTo>
                      <a:pt x="10199" y="19861"/>
                    </a:lnTo>
                    <a:lnTo>
                      <a:pt x="10130" y="19861"/>
                    </a:lnTo>
                    <a:lnTo>
                      <a:pt x="10130" y="19962"/>
                    </a:lnTo>
                    <a:lnTo>
                      <a:pt x="10027" y="19962"/>
                    </a:lnTo>
                    <a:lnTo>
                      <a:pt x="9959" y="20028"/>
                    </a:lnTo>
                    <a:lnTo>
                      <a:pt x="9890" y="20028"/>
                    </a:lnTo>
                    <a:lnTo>
                      <a:pt x="9890" y="19794"/>
                    </a:lnTo>
                    <a:lnTo>
                      <a:pt x="9856" y="19794"/>
                    </a:lnTo>
                    <a:lnTo>
                      <a:pt x="9856" y="19728"/>
                    </a:lnTo>
                    <a:lnTo>
                      <a:pt x="9787" y="19728"/>
                    </a:lnTo>
                    <a:lnTo>
                      <a:pt x="9787" y="19694"/>
                    </a:lnTo>
                    <a:lnTo>
                      <a:pt x="9718" y="19694"/>
                    </a:lnTo>
                    <a:lnTo>
                      <a:pt x="9718" y="19627"/>
                    </a:lnTo>
                    <a:lnTo>
                      <a:pt x="9650" y="19627"/>
                    </a:lnTo>
                    <a:lnTo>
                      <a:pt x="9547" y="19493"/>
                    </a:lnTo>
                    <a:lnTo>
                      <a:pt x="9478" y="19493"/>
                    </a:lnTo>
                    <a:lnTo>
                      <a:pt x="9478" y="19460"/>
                    </a:lnTo>
                    <a:lnTo>
                      <a:pt x="9306" y="19460"/>
                    </a:lnTo>
                    <a:lnTo>
                      <a:pt x="9306" y="19560"/>
                    </a:lnTo>
                    <a:lnTo>
                      <a:pt x="9134" y="19560"/>
                    </a:lnTo>
                    <a:lnTo>
                      <a:pt x="9134" y="19493"/>
                    </a:lnTo>
                    <a:lnTo>
                      <a:pt x="9066" y="19493"/>
                    </a:lnTo>
                    <a:lnTo>
                      <a:pt x="9066" y="19460"/>
                    </a:lnTo>
                    <a:lnTo>
                      <a:pt x="9134" y="19460"/>
                    </a:lnTo>
                    <a:lnTo>
                      <a:pt x="9169" y="19393"/>
                    </a:lnTo>
                    <a:lnTo>
                      <a:pt x="9169" y="19326"/>
                    </a:lnTo>
                    <a:lnTo>
                      <a:pt x="9238" y="19326"/>
                    </a:lnTo>
                    <a:lnTo>
                      <a:pt x="9238" y="19259"/>
                    </a:lnTo>
                    <a:lnTo>
                      <a:pt x="9306" y="19259"/>
                    </a:lnTo>
                    <a:lnTo>
                      <a:pt x="9306" y="19226"/>
                    </a:lnTo>
                    <a:lnTo>
                      <a:pt x="9375" y="19226"/>
                    </a:lnTo>
                    <a:lnTo>
                      <a:pt x="9478" y="19092"/>
                    </a:lnTo>
                    <a:lnTo>
                      <a:pt x="9478" y="19025"/>
                    </a:lnTo>
                    <a:lnTo>
                      <a:pt x="9547" y="19025"/>
                    </a:lnTo>
                    <a:lnTo>
                      <a:pt x="9547" y="18992"/>
                    </a:lnTo>
                    <a:lnTo>
                      <a:pt x="9615" y="18992"/>
                    </a:lnTo>
                    <a:lnTo>
                      <a:pt x="9615" y="18925"/>
                    </a:lnTo>
                    <a:lnTo>
                      <a:pt x="9650" y="18858"/>
                    </a:lnTo>
                    <a:lnTo>
                      <a:pt x="9650" y="18791"/>
                    </a:lnTo>
                    <a:lnTo>
                      <a:pt x="9718" y="18791"/>
                    </a:lnTo>
                    <a:lnTo>
                      <a:pt x="9718" y="18758"/>
                    </a:lnTo>
                    <a:lnTo>
                      <a:pt x="9787" y="18758"/>
                    </a:lnTo>
                    <a:lnTo>
                      <a:pt x="9787" y="18691"/>
                    </a:lnTo>
                    <a:lnTo>
                      <a:pt x="9856" y="18691"/>
                    </a:lnTo>
                    <a:lnTo>
                      <a:pt x="9856" y="18624"/>
                    </a:lnTo>
                    <a:lnTo>
                      <a:pt x="9890" y="18624"/>
                    </a:lnTo>
                    <a:lnTo>
                      <a:pt x="9890" y="18557"/>
                    </a:lnTo>
                    <a:lnTo>
                      <a:pt x="9959" y="18557"/>
                    </a:lnTo>
                    <a:lnTo>
                      <a:pt x="9959" y="18524"/>
                    </a:lnTo>
                    <a:lnTo>
                      <a:pt x="10027" y="18524"/>
                    </a:lnTo>
                    <a:lnTo>
                      <a:pt x="10096" y="18457"/>
                    </a:lnTo>
                    <a:lnTo>
                      <a:pt x="10096" y="18323"/>
                    </a:lnTo>
                    <a:lnTo>
                      <a:pt x="10130" y="18323"/>
                    </a:lnTo>
                    <a:lnTo>
                      <a:pt x="10130" y="18290"/>
                    </a:lnTo>
                    <a:lnTo>
                      <a:pt x="10268" y="18290"/>
                    </a:lnTo>
                    <a:lnTo>
                      <a:pt x="10268" y="18223"/>
                    </a:lnTo>
                    <a:lnTo>
                      <a:pt x="10336" y="18223"/>
                    </a:lnTo>
                    <a:lnTo>
                      <a:pt x="10336" y="18156"/>
                    </a:lnTo>
                    <a:lnTo>
                      <a:pt x="10371" y="18156"/>
                    </a:lnTo>
                    <a:lnTo>
                      <a:pt x="10371" y="18089"/>
                    </a:lnTo>
                    <a:lnTo>
                      <a:pt x="10439" y="18089"/>
                    </a:lnTo>
                    <a:lnTo>
                      <a:pt x="10439" y="18056"/>
                    </a:lnTo>
                    <a:lnTo>
                      <a:pt x="10577" y="18056"/>
                    </a:lnTo>
                    <a:lnTo>
                      <a:pt x="10577" y="17922"/>
                    </a:lnTo>
                    <a:lnTo>
                      <a:pt x="10852" y="17922"/>
                    </a:lnTo>
                    <a:lnTo>
                      <a:pt x="10852" y="17855"/>
                    </a:lnTo>
                    <a:lnTo>
                      <a:pt x="10920" y="17855"/>
                    </a:lnTo>
                    <a:lnTo>
                      <a:pt x="10989" y="17822"/>
                    </a:lnTo>
                    <a:lnTo>
                      <a:pt x="11023" y="17822"/>
                    </a:lnTo>
                    <a:lnTo>
                      <a:pt x="11092" y="17755"/>
                    </a:lnTo>
                    <a:lnTo>
                      <a:pt x="11092" y="17688"/>
                    </a:lnTo>
                    <a:lnTo>
                      <a:pt x="11161" y="17688"/>
                    </a:lnTo>
                    <a:lnTo>
                      <a:pt x="11161" y="17588"/>
                    </a:lnTo>
                    <a:lnTo>
                      <a:pt x="11229" y="17521"/>
                    </a:lnTo>
                    <a:lnTo>
                      <a:pt x="11229" y="17186"/>
                    </a:lnTo>
                    <a:lnTo>
                      <a:pt x="11161" y="17120"/>
                    </a:lnTo>
                    <a:lnTo>
                      <a:pt x="11161" y="16986"/>
                    </a:lnTo>
                    <a:lnTo>
                      <a:pt x="11092" y="16986"/>
                    </a:lnTo>
                    <a:lnTo>
                      <a:pt x="11092" y="16885"/>
                    </a:lnTo>
                    <a:lnTo>
                      <a:pt x="11023" y="16819"/>
                    </a:lnTo>
                    <a:lnTo>
                      <a:pt x="10989" y="16819"/>
                    </a:lnTo>
                    <a:lnTo>
                      <a:pt x="10989" y="16885"/>
                    </a:lnTo>
                    <a:lnTo>
                      <a:pt x="10920" y="16819"/>
                    </a:lnTo>
                    <a:lnTo>
                      <a:pt x="10852" y="16819"/>
                    </a:lnTo>
                    <a:lnTo>
                      <a:pt x="10852" y="16885"/>
                    </a:lnTo>
                    <a:lnTo>
                      <a:pt x="10680" y="16885"/>
                    </a:lnTo>
                    <a:lnTo>
                      <a:pt x="10680" y="16819"/>
                    </a:lnTo>
                    <a:lnTo>
                      <a:pt x="10748" y="16819"/>
                    </a:lnTo>
                    <a:lnTo>
                      <a:pt x="10748" y="16651"/>
                    </a:lnTo>
                    <a:lnTo>
                      <a:pt x="10817" y="16651"/>
                    </a:lnTo>
                    <a:lnTo>
                      <a:pt x="10817" y="16484"/>
                    </a:lnTo>
                    <a:lnTo>
                      <a:pt x="10852" y="16417"/>
                    </a:lnTo>
                    <a:lnTo>
                      <a:pt x="10852" y="16016"/>
                    </a:lnTo>
                    <a:lnTo>
                      <a:pt x="10920" y="16016"/>
                    </a:lnTo>
                    <a:lnTo>
                      <a:pt x="10920" y="15949"/>
                    </a:lnTo>
                    <a:lnTo>
                      <a:pt x="10817" y="15949"/>
                    </a:lnTo>
                    <a:lnTo>
                      <a:pt x="10817" y="15882"/>
                    </a:lnTo>
                    <a:lnTo>
                      <a:pt x="10439" y="15882"/>
                    </a:lnTo>
                    <a:lnTo>
                      <a:pt x="10439" y="15949"/>
                    </a:lnTo>
                    <a:lnTo>
                      <a:pt x="10268" y="15949"/>
                    </a:lnTo>
                    <a:lnTo>
                      <a:pt x="10268" y="15815"/>
                    </a:lnTo>
                    <a:lnTo>
                      <a:pt x="10199" y="15715"/>
                    </a:lnTo>
                    <a:lnTo>
                      <a:pt x="10199" y="15481"/>
                    </a:lnTo>
                    <a:lnTo>
                      <a:pt x="10130" y="15481"/>
                    </a:lnTo>
                    <a:lnTo>
                      <a:pt x="10130" y="15414"/>
                    </a:lnTo>
                    <a:lnTo>
                      <a:pt x="10199" y="15347"/>
                    </a:lnTo>
                    <a:lnTo>
                      <a:pt x="10199" y="15314"/>
                    </a:lnTo>
                    <a:lnTo>
                      <a:pt x="10130" y="15314"/>
                    </a:lnTo>
                    <a:lnTo>
                      <a:pt x="10130" y="15113"/>
                    </a:lnTo>
                    <a:lnTo>
                      <a:pt x="10096" y="15113"/>
                    </a:lnTo>
                    <a:lnTo>
                      <a:pt x="10096" y="15013"/>
                    </a:lnTo>
                    <a:lnTo>
                      <a:pt x="9959" y="15013"/>
                    </a:lnTo>
                    <a:lnTo>
                      <a:pt x="9890" y="14946"/>
                    </a:lnTo>
                    <a:lnTo>
                      <a:pt x="9856" y="14946"/>
                    </a:lnTo>
                    <a:lnTo>
                      <a:pt x="9787" y="14879"/>
                    </a:lnTo>
                    <a:lnTo>
                      <a:pt x="9718" y="14879"/>
                    </a:lnTo>
                    <a:lnTo>
                      <a:pt x="9718" y="14846"/>
                    </a:lnTo>
                    <a:lnTo>
                      <a:pt x="9650" y="14846"/>
                    </a:lnTo>
                    <a:lnTo>
                      <a:pt x="9650" y="14879"/>
                    </a:lnTo>
                    <a:lnTo>
                      <a:pt x="9547" y="14879"/>
                    </a:lnTo>
                    <a:lnTo>
                      <a:pt x="9478" y="14946"/>
                    </a:lnTo>
                    <a:lnTo>
                      <a:pt x="9169" y="14946"/>
                    </a:lnTo>
                    <a:lnTo>
                      <a:pt x="9169" y="14879"/>
                    </a:lnTo>
                    <a:lnTo>
                      <a:pt x="8894" y="14879"/>
                    </a:lnTo>
                    <a:lnTo>
                      <a:pt x="8825" y="14846"/>
                    </a:lnTo>
                    <a:lnTo>
                      <a:pt x="8894" y="14846"/>
                    </a:lnTo>
                    <a:lnTo>
                      <a:pt x="8894" y="14311"/>
                    </a:lnTo>
                    <a:lnTo>
                      <a:pt x="8928" y="14311"/>
                    </a:lnTo>
                    <a:lnTo>
                      <a:pt x="8928" y="14211"/>
                    </a:lnTo>
                    <a:lnTo>
                      <a:pt x="8894" y="14211"/>
                    </a:lnTo>
                    <a:lnTo>
                      <a:pt x="8894" y="14010"/>
                    </a:lnTo>
                    <a:lnTo>
                      <a:pt x="8825" y="14010"/>
                    </a:lnTo>
                    <a:lnTo>
                      <a:pt x="8825" y="13910"/>
                    </a:lnTo>
                    <a:lnTo>
                      <a:pt x="8757" y="13843"/>
                    </a:lnTo>
                    <a:lnTo>
                      <a:pt x="8757" y="13776"/>
                    </a:lnTo>
                    <a:lnTo>
                      <a:pt x="8825" y="13776"/>
                    </a:lnTo>
                    <a:lnTo>
                      <a:pt x="8825" y="13742"/>
                    </a:lnTo>
                    <a:lnTo>
                      <a:pt x="8894" y="13742"/>
                    </a:lnTo>
                    <a:lnTo>
                      <a:pt x="8894" y="13609"/>
                    </a:lnTo>
                    <a:lnTo>
                      <a:pt x="8825" y="13609"/>
                    </a:lnTo>
                    <a:lnTo>
                      <a:pt x="8825" y="13375"/>
                    </a:lnTo>
                    <a:lnTo>
                      <a:pt x="8894" y="13308"/>
                    </a:lnTo>
                    <a:lnTo>
                      <a:pt x="8894" y="13274"/>
                    </a:lnTo>
                    <a:lnTo>
                      <a:pt x="8928" y="13207"/>
                    </a:lnTo>
                    <a:lnTo>
                      <a:pt x="8928" y="13141"/>
                    </a:lnTo>
                    <a:lnTo>
                      <a:pt x="8997" y="13074"/>
                    </a:lnTo>
                    <a:lnTo>
                      <a:pt x="8997" y="12973"/>
                    </a:lnTo>
                    <a:lnTo>
                      <a:pt x="9066" y="12907"/>
                    </a:lnTo>
                    <a:lnTo>
                      <a:pt x="9066" y="12739"/>
                    </a:lnTo>
                    <a:lnTo>
                      <a:pt x="9134" y="12739"/>
                    </a:lnTo>
                    <a:lnTo>
                      <a:pt x="9134" y="12672"/>
                    </a:lnTo>
                    <a:lnTo>
                      <a:pt x="9066" y="12672"/>
                    </a:lnTo>
                    <a:lnTo>
                      <a:pt x="9066" y="12572"/>
                    </a:lnTo>
                    <a:lnTo>
                      <a:pt x="8997" y="12572"/>
                    </a:lnTo>
                    <a:lnTo>
                      <a:pt x="8997" y="12372"/>
                    </a:lnTo>
                    <a:lnTo>
                      <a:pt x="8928" y="12372"/>
                    </a:lnTo>
                    <a:lnTo>
                      <a:pt x="8928" y="12338"/>
                    </a:lnTo>
                    <a:lnTo>
                      <a:pt x="8894" y="12271"/>
                    </a:lnTo>
                    <a:lnTo>
                      <a:pt x="8688" y="12271"/>
                    </a:lnTo>
                    <a:lnTo>
                      <a:pt x="8688" y="12204"/>
                    </a:lnTo>
                    <a:lnTo>
                      <a:pt x="8654" y="12204"/>
                    </a:lnTo>
                    <a:lnTo>
                      <a:pt x="8654" y="12104"/>
                    </a:lnTo>
                    <a:lnTo>
                      <a:pt x="8585" y="12104"/>
                    </a:lnTo>
                    <a:lnTo>
                      <a:pt x="8585" y="11736"/>
                    </a:lnTo>
                    <a:lnTo>
                      <a:pt x="8654" y="11736"/>
                    </a:lnTo>
                    <a:lnTo>
                      <a:pt x="8654" y="11636"/>
                    </a:lnTo>
                    <a:lnTo>
                      <a:pt x="7624" y="11636"/>
                    </a:lnTo>
                    <a:lnTo>
                      <a:pt x="7624" y="11268"/>
                    </a:lnTo>
                    <a:lnTo>
                      <a:pt x="7555" y="11168"/>
                    </a:lnTo>
                    <a:lnTo>
                      <a:pt x="7555" y="11101"/>
                    </a:lnTo>
                    <a:lnTo>
                      <a:pt x="7521" y="11101"/>
                    </a:lnTo>
                    <a:lnTo>
                      <a:pt x="7521" y="11034"/>
                    </a:lnTo>
                    <a:lnTo>
                      <a:pt x="7452" y="11034"/>
                    </a:lnTo>
                    <a:lnTo>
                      <a:pt x="7452" y="11001"/>
                    </a:lnTo>
                    <a:lnTo>
                      <a:pt x="7624" y="11001"/>
                    </a:lnTo>
                    <a:lnTo>
                      <a:pt x="7624" y="10800"/>
                    </a:lnTo>
                    <a:lnTo>
                      <a:pt x="7555" y="10800"/>
                    </a:lnTo>
                    <a:lnTo>
                      <a:pt x="7555" y="10633"/>
                    </a:lnTo>
                    <a:lnTo>
                      <a:pt x="7521" y="10633"/>
                    </a:lnTo>
                    <a:lnTo>
                      <a:pt x="7521" y="10332"/>
                    </a:lnTo>
                    <a:lnTo>
                      <a:pt x="7452" y="10298"/>
                    </a:lnTo>
                    <a:lnTo>
                      <a:pt x="7383" y="10298"/>
                    </a:lnTo>
                    <a:lnTo>
                      <a:pt x="7383" y="10232"/>
                    </a:lnTo>
                    <a:lnTo>
                      <a:pt x="7314" y="10232"/>
                    </a:lnTo>
                    <a:lnTo>
                      <a:pt x="7314" y="10165"/>
                    </a:lnTo>
                    <a:lnTo>
                      <a:pt x="7211" y="10165"/>
                    </a:lnTo>
                    <a:lnTo>
                      <a:pt x="7211" y="10098"/>
                    </a:lnTo>
                    <a:lnTo>
                      <a:pt x="7143" y="10098"/>
                    </a:lnTo>
                    <a:lnTo>
                      <a:pt x="7143" y="10064"/>
                    </a:lnTo>
                    <a:lnTo>
                      <a:pt x="6971" y="10064"/>
                    </a:lnTo>
                    <a:lnTo>
                      <a:pt x="6902" y="10098"/>
                    </a:lnTo>
                    <a:lnTo>
                      <a:pt x="6662" y="10098"/>
                    </a:lnTo>
                    <a:lnTo>
                      <a:pt x="6662" y="9998"/>
                    </a:lnTo>
                    <a:lnTo>
                      <a:pt x="6559" y="9998"/>
                    </a:lnTo>
                    <a:lnTo>
                      <a:pt x="6559" y="9864"/>
                    </a:lnTo>
                    <a:lnTo>
                      <a:pt x="6250" y="9864"/>
                    </a:lnTo>
                    <a:lnTo>
                      <a:pt x="6181" y="9830"/>
                    </a:lnTo>
                    <a:lnTo>
                      <a:pt x="6113" y="9830"/>
                    </a:lnTo>
                    <a:lnTo>
                      <a:pt x="6113" y="9763"/>
                    </a:lnTo>
                    <a:lnTo>
                      <a:pt x="6078" y="9763"/>
                    </a:lnTo>
                    <a:lnTo>
                      <a:pt x="6078" y="9630"/>
                    </a:lnTo>
                    <a:lnTo>
                      <a:pt x="5941" y="9630"/>
                    </a:lnTo>
                    <a:lnTo>
                      <a:pt x="5872" y="9596"/>
                    </a:lnTo>
                    <a:lnTo>
                      <a:pt x="5700" y="9596"/>
                    </a:lnTo>
                    <a:lnTo>
                      <a:pt x="5700" y="9529"/>
                    </a:lnTo>
                    <a:lnTo>
                      <a:pt x="5597" y="9529"/>
                    </a:lnTo>
                    <a:lnTo>
                      <a:pt x="5597" y="9596"/>
                    </a:lnTo>
                    <a:lnTo>
                      <a:pt x="5357" y="9596"/>
                    </a:lnTo>
                    <a:lnTo>
                      <a:pt x="5357" y="9529"/>
                    </a:lnTo>
                    <a:lnTo>
                      <a:pt x="5288" y="9529"/>
                    </a:lnTo>
                    <a:lnTo>
                      <a:pt x="5288" y="9463"/>
                    </a:lnTo>
                    <a:lnTo>
                      <a:pt x="5220" y="9463"/>
                    </a:lnTo>
                    <a:lnTo>
                      <a:pt x="5220" y="9396"/>
                    </a:lnTo>
                    <a:lnTo>
                      <a:pt x="5151" y="9396"/>
                    </a:lnTo>
                    <a:lnTo>
                      <a:pt x="4979" y="9228"/>
                    </a:lnTo>
                    <a:lnTo>
                      <a:pt x="4911" y="9228"/>
                    </a:lnTo>
                    <a:lnTo>
                      <a:pt x="4911" y="9162"/>
                    </a:lnTo>
                    <a:lnTo>
                      <a:pt x="4876" y="9128"/>
                    </a:lnTo>
                    <a:lnTo>
                      <a:pt x="4876" y="9061"/>
                    </a:lnTo>
                    <a:lnTo>
                      <a:pt x="4808" y="8994"/>
                    </a:lnTo>
                    <a:lnTo>
                      <a:pt x="4808" y="8928"/>
                    </a:lnTo>
                    <a:lnTo>
                      <a:pt x="4739" y="8928"/>
                    </a:lnTo>
                    <a:lnTo>
                      <a:pt x="4739" y="8827"/>
                    </a:lnTo>
                    <a:lnTo>
                      <a:pt x="4808" y="8760"/>
                    </a:lnTo>
                    <a:lnTo>
                      <a:pt x="4739" y="8693"/>
                    </a:lnTo>
                    <a:lnTo>
                      <a:pt x="4739" y="8359"/>
                    </a:lnTo>
                    <a:lnTo>
                      <a:pt x="4808" y="8225"/>
                    </a:lnTo>
                    <a:lnTo>
                      <a:pt x="4808" y="8125"/>
                    </a:lnTo>
                    <a:lnTo>
                      <a:pt x="4739" y="8058"/>
                    </a:lnTo>
                    <a:lnTo>
                      <a:pt x="4670" y="8058"/>
                    </a:lnTo>
                    <a:lnTo>
                      <a:pt x="4670" y="8125"/>
                    </a:lnTo>
                    <a:lnTo>
                      <a:pt x="4636" y="8125"/>
                    </a:lnTo>
                    <a:lnTo>
                      <a:pt x="4567" y="8058"/>
                    </a:lnTo>
                    <a:lnTo>
                      <a:pt x="4396" y="8058"/>
                    </a:lnTo>
                    <a:lnTo>
                      <a:pt x="4327" y="8125"/>
                    </a:lnTo>
                    <a:lnTo>
                      <a:pt x="4155" y="8125"/>
                    </a:lnTo>
                    <a:lnTo>
                      <a:pt x="4086" y="8192"/>
                    </a:lnTo>
                    <a:lnTo>
                      <a:pt x="4018" y="8192"/>
                    </a:lnTo>
                    <a:lnTo>
                      <a:pt x="3983" y="8225"/>
                    </a:lnTo>
                    <a:lnTo>
                      <a:pt x="3915" y="8225"/>
                    </a:lnTo>
                    <a:lnTo>
                      <a:pt x="3915" y="8292"/>
                    </a:lnTo>
                    <a:lnTo>
                      <a:pt x="3846" y="8292"/>
                    </a:lnTo>
                    <a:lnTo>
                      <a:pt x="3846" y="8359"/>
                    </a:lnTo>
                    <a:lnTo>
                      <a:pt x="3743" y="8359"/>
                    </a:lnTo>
                    <a:lnTo>
                      <a:pt x="3606" y="8459"/>
                    </a:lnTo>
                    <a:lnTo>
                      <a:pt x="3537" y="8459"/>
                    </a:lnTo>
                    <a:lnTo>
                      <a:pt x="3537" y="8526"/>
                    </a:lnTo>
                    <a:lnTo>
                      <a:pt x="3503" y="8526"/>
                    </a:lnTo>
                    <a:lnTo>
                      <a:pt x="3503" y="8593"/>
                    </a:lnTo>
                    <a:lnTo>
                      <a:pt x="3365" y="8593"/>
                    </a:lnTo>
                    <a:lnTo>
                      <a:pt x="3365" y="8660"/>
                    </a:lnTo>
                    <a:lnTo>
                      <a:pt x="3262" y="8660"/>
                    </a:lnTo>
                    <a:lnTo>
                      <a:pt x="3194" y="8693"/>
                    </a:lnTo>
                    <a:lnTo>
                      <a:pt x="3125" y="8693"/>
                    </a:lnTo>
                    <a:lnTo>
                      <a:pt x="3056" y="8760"/>
                    </a:lnTo>
                    <a:lnTo>
                      <a:pt x="2576" y="8760"/>
                    </a:lnTo>
                    <a:lnTo>
                      <a:pt x="2541" y="8693"/>
                    </a:lnTo>
                    <a:lnTo>
                      <a:pt x="2163" y="8693"/>
                    </a:lnTo>
                    <a:lnTo>
                      <a:pt x="2163" y="8760"/>
                    </a:lnTo>
                    <a:lnTo>
                      <a:pt x="1992" y="8760"/>
                    </a:lnTo>
                    <a:lnTo>
                      <a:pt x="1923" y="8693"/>
                    </a:lnTo>
                    <a:lnTo>
                      <a:pt x="1923" y="8760"/>
                    </a:lnTo>
                    <a:lnTo>
                      <a:pt x="1854" y="8760"/>
                    </a:lnTo>
                    <a:lnTo>
                      <a:pt x="1854" y="8125"/>
                    </a:lnTo>
                    <a:lnTo>
                      <a:pt x="1923" y="8125"/>
                    </a:lnTo>
                    <a:lnTo>
                      <a:pt x="1923" y="7991"/>
                    </a:lnTo>
                    <a:lnTo>
                      <a:pt x="1854" y="7991"/>
                    </a:lnTo>
                    <a:lnTo>
                      <a:pt x="1923" y="7958"/>
                    </a:lnTo>
                    <a:lnTo>
                      <a:pt x="1923" y="7891"/>
                    </a:lnTo>
                    <a:lnTo>
                      <a:pt x="1854" y="7891"/>
                    </a:lnTo>
                    <a:lnTo>
                      <a:pt x="1854" y="7958"/>
                    </a:lnTo>
                    <a:lnTo>
                      <a:pt x="1820" y="7958"/>
                    </a:lnTo>
                    <a:lnTo>
                      <a:pt x="1751" y="7991"/>
                    </a:lnTo>
                    <a:lnTo>
                      <a:pt x="1683" y="7991"/>
                    </a:lnTo>
                    <a:lnTo>
                      <a:pt x="1683" y="8125"/>
                    </a:lnTo>
                    <a:lnTo>
                      <a:pt x="1614" y="8125"/>
                    </a:lnTo>
                    <a:lnTo>
                      <a:pt x="1511" y="8192"/>
                    </a:lnTo>
                    <a:lnTo>
                      <a:pt x="1030" y="8192"/>
                    </a:lnTo>
                    <a:lnTo>
                      <a:pt x="1030" y="8058"/>
                    </a:lnTo>
                    <a:lnTo>
                      <a:pt x="962" y="8058"/>
                    </a:lnTo>
                    <a:lnTo>
                      <a:pt x="962" y="7958"/>
                    </a:lnTo>
                    <a:lnTo>
                      <a:pt x="927" y="7958"/>
                    </a:lnTo>
                    <a:lnTo>
                      <a:pt x="859" y="7891"/>
                    </a:lnTo>
                    <a:lnTo>
                      <a:pt x="446" y="7891"/>
                    </a:lnTo>
                    <a:lnTo>
                      <a:pt x="481" y="7824"/>
                    </a:lnTo>
                    <a:lnTo>
                      <a:pt x="549" y="7824"/>
                    </a:lnTo>
                    <a:lnTo>
                      <a:pt x="549" y="7724"/>
                    </a:lnTo>
                    <a:lnTo>
                      <a:pt x="618" y="7724"/>
                    </a:lnTo>
                    <a:lnTo>
                      <a:pt x="618" y="7657"/>
                    </a:lnTo>
                    <a:lnTo>
                      <a:pt x="549" y="7657"/>
                    </a:lnTo>
                    <a:lnTo>
                      <a:pt x="549" y="7590"/>
                    </a:lnTo>
                    <a:lnTo>
                      <a:pt x="481" y="7590"/>
                    </a:lnTo>
                    <a:lnTo>
                      <a:pt x="481" y="7490"/>
                    </a:lnTo>
                    <a:lnTo>
                      <a:pt x="378" y="7490"/>
                    </a:lnTo>
                    <a:lnTo>
                      <a:pt x="378" y="7356"/>
                    </a:lnTo>
                    <a:lnTo>
                      <a:pt x="309" y="7356"/>
                    </a:lnTo>
                    <a:lnTo>
                      <a:pt x="309" y="7323"/>
                    </a:lnTo>
                    <a:lnTo>
                      <a:pt x="240" y="7323"/>
                    </a:lnTo>
                    <a:lnTo>
                      <a:pt x="240" y="7122"/>
                    </a:lnTo>
                    <a:lnTo>
                      <a:pt x="206" y="7122"/>
                    </a:lnTo>
                    <a:lnTo>
                      <a:pt x="206" y="6955"/>
                    </a:lnTo>
                    <a:lnTo>
                      <a:pt x="137" y="6955"/>
                    </a:lnTo>
                    <a:lnTo>
                      <a:pt x="137" y="6888"/>
                    </a:lnTo>
                    <a:lnTo>
                      <a:pt x="0" y="6888"/>
                    </a:lnTo>
                    <a:lnTo>
                      <a:pt x="0" y="6854"/>
                    </a:lnTo>
                    <a:lnTo>
                      <a:pt x="137" y="6854"/>
                    </a:lnTo>
                    <a:lnTo>
                      <a:pt x="137" y="6788"/>
                    </a:lnTo>
                    <a:lnTo>
                      <a:pt x="206" y="6788"/>
                    </a:lnTo>
                    <a:lnTo>
                      <a:pt x="206" y="6654"/>
                    </a:lnTo>
                    <a:lnTo>
                      <a:pt x="137" y="6654"/>
                    </a:lnTo>
                    <a:lnTo>
                      <a:pt x="137" y="6554"/>
                    </a:lnTo>
                    <a:lnTo>
                      <a:pt x="206" y="6554"/>
                    </a:lnTo>
                    <a:lnTo>
                      <a:pt x="206" y="6487"/>
                    </a:lnTo>
                    <a:lnTo>
                      <a:pt x="240" y="6487"/>
                    </a:lnTo>
                    <a:lnTo>
                      <a:pt x="240" y="6420"/>
                    </a:lnTo>
                    <a:lnTo>
                      <a:pt x="309" y="6420"/>
                    </a:lnTo>
                    <a:lnTo>
                      <a:pt x="309" y="6386"/>
                    </a:lnTo>
                    <a:lnTo>
                      <a:pt x="446" y="6386"/>
                    </a:lnTo>
                    <a:lnTo>
                      <a:pt x="446" y="6320"/>
                    </a:lnTo>
                    <a:lnTo>
                      <a:pt x="481" y="6320"/>
                    </a:lnTo>
                    <a:lnTo>
                      <a:pt x="549" y="6253"/>
                    </a:lnTo>
                    <a:lnTo>
                      <a:pt x="481" y="6186"/>
                    </a:lnTo>
                    <a:lnTo>
                      <a:pt x="481" y="5952"/>
                    </a:lnTo>
                    <a:lnTo>
                      <a:pt x="549" y="5952"/>
                    </a:lnTo>
                    <a:lnTo>
                      <a:pt x="549" y="5918"/>
                    </a:lnTo>
                    <a:lnTo>
                      <a:pt x="618" y="5918"/>
                    </a:lnTo>
                    <a:lnTo>
                      <a:pt x="618" y="5617"/>
                    </a:lnTo>
                    <a:lnTo>
                      <a:pt x="687" y="5550"/>
                    </a:lnTo>
                    <a:lnTo>
                      <a:pt x="721" y="5550"/>
                    </a:lnTo>
                    <a:lnTo>
                      <a:pt x="721" y="5484"/>
                    </a:lnTo>
                    <a:lnTo>
                      <a:pt x="790" y="5484"/>
                    </a:lnTo>
                    <a:lnTo>
                      <a:pt x="790" y="5450"/>
                    </a:lnTo>
                    <a:lnTo>
                      <a:pt x="859" y="5450"/>
                    </a:lnTo>
                    <a:lnTo>
                      <a:pt x="927" y="5383"/>
                    </a:lnTo>
                    <a:lnTo>
                      <a:pt x="1030" y="5316"/>
                    </a:lnTo>
                    <a:lnTo>
                      <a:pt x="1099" y="5250"/>
                    </a:lnTo>
                    <a:lnTo>
                      <a:pt x="1202" y="5250"/>
                    </a:lnTo>
                    <a:lnTo>
                      <a:pt x="1339" y="5216"/>
                    </a:lnTo>
                    <a:lnTo>
                      <a:pt x="1614" y="5216"/>
                    </a:lnTo>
                    <a:lnTo>
                      <a:pt x="1614" y="5149"/>
                    </a:lnTo>
                    <a:lnTo>
                      <a:pt x="1751" y="5149"/>
                    </a:lnTo>
                    <a:lnTo>
                      <a:pt x="1751" y="5082"/>
                    </a:lnTo>
                    <a:lnTo>
                      <a:pt x="1820" y="5082"/>
                    </a:lnTo>
                    <a:lnTo>
                      <a:pt x="1820" y="5015"/>
                    </a:lnTo>
                    <a:lnTo>
                      <a:pt x="2060" y="5015"/>
                    </a:lnTo>
                    <a:lnTo>
                      <a:pt x="2060" y="5149"/>
                    </a:lnTo>
                    <a:lnTo>
                      <a:pt x="2232" y="5149"/>
                    </a:lnTo>
                    <a:lnTo>
                      <a:pt x="2232" y="5015"/>
                    </a:lnTo>
                    <a:lnTo>
                      <a:pt x="2301" y="5015"/>
                    </a:lnTo>
                    <a:lnTo>
                      <a:pt x="2301" y="4815"/>
                    </a:lnTo>
                    <a:lnTo>
                      <a:pt x="2335" y="4748"/>
                    </a:lnTo>
                    <a:lnTo>
                      <a:pt x="2335" y="4514"/>
                    </a:lnTo>
                    <a:lnTo>
                      <a:pt x="2404" y="4447"/>
                    </a:lnTo>
                    <a:lnTo>
                      <a:pt x="2404" y="4213"/>
                    </a:lnTo>
                    <a:lnTo>
                      <a:pt x="2472" y="4146"/>
                    </a:lnTo>
                    <a:lnTo>
                      <a:pt x="2472" y="3879"/>
                    </a:lnTo>
                    <a:lnTo>
                      <a:pt x="2541" y="3812"/>
                    </a:lnTo>
                    <a:lnTo>
                      <a:pt x="2541" y="3277"/>
                    </a:lnTo>
                    <a:lnTo>
                      <a:pt x="2472" y="3277"/>
                    </a:lnTo>
                    <a:lnTo>
                      <a:pt x="2472" y="3176"/>
                    </a:lnTo>
                    <a:lnTo>
                      <a:pt x="2404" y="3110"/>
                    </a:lnTo>
                    <a:lnTo>
                      <a:pt x="2404" y="3043"/>
                    </a:lnTo>
                    <a:lnTo>
                      <a:pt x="2335" y="3043"/>
                    </a:lnTo>
                    <a:lnTo>
                      <a:pt x="2301" y="2976"/>
                    </a:lnTo>
                    <a:lnTo>
                      <a:pt x="2232" y="2976"/>
                    </a:lnTo>
                    <a:lnTo>
                      <a:pt x="2232" y="2508"/>
                    </a:lnTo>
                    <a:lnTo>
                      <a:pt x="2301" y="2508"/>
                    </a:lnTo>
                    <a:lnTo>
                      <a:pt x="2301" y="2474"/>
                    </a:lnTo>
                    <a:lnTo>
                      <a:pt x="2472" y="2474"/>
                    </a:lnTo>
                    <a:lnTo>
                      <a:pt x="2472" y="2407"/>
                    </a:lnTo>
                    <a:lnTo>
                      <a:pt x="2541" y="2407"/>
                    </a:lnTo>
                    <a:lnTo>
                      <a:pt x="2541" y="2474"/>
                    </a:lnTo>
                    <a:lnTo>
                      <a:pt x="2644" y="2474"/>
                    </a:lnTo>
                    <a:lnTo>
                      <a:pt x="2644" y="2508"/>
                    </a:lnTo>
                    <a:lnTo>
                      <a:pt x="2713" y="2508"/>
                    </a:lnTo>
                    <a:lnTo>
                      <a:pt x="2713" y="2341"/>
                    </a:lnTo>
                    <a:lnTo>
                      <a:pt x="2644" y="2341"/>
                    </a:lnTo>
                    <a:lnTo>
                      <a:pt x="2644" y="2274"/>
                    </a:lnTo>
                    <a:lnTo>
                      <a:pt x="2576" y="2240"/>
                    </a:lnTo>
                    <a:lnTo>
                      <a:pt x="2541" y="2240"/>
                    </a:lnTo>
                    <a:lnTo>
                      <a:pt x="2541" y="2274"/>
                    </a:lnTo>
                    <a:lnTo>
                      <a:pt x="2472" y="2274"/>
                    </a:lnTo>
                    <a:lnTo>
                      <a:pt x="2472" y="2240"/>
                    </a:lnTo>
                    <a:lnTo>
                      <a:pt x="2301" y="2240"/>
                    </a:lnTo>
                    <a:lnTo>
                      <a:pt x="2335" y="2173"/>
                    </a:lnTo>
                    <a:lnTo>
                      <a:pt x="2335" y="1939"/>
                    </a:lnTo>
                    <a:lnTo>
                      <a:pt x="3194" y="1939"/>
                    </a:lnTo>
                    <a:lnTo>
                      <a:pt x="3262" y="1872"/>
                    </a:lnTo>
                    <a:lnTo>
                      <a:pt x="3194" y="1872"/>
                    </a:lnTo>
                    <a:lnTo>
                      <a:pt x="3194" y="1772"/>
                    </a:lnTo>
                    <a:lnTo>
                      <a:pt x="3262" y="1772"/>
                    </a:lnTo>
                    <a:lnTo>
                      <a:pt x="3262" y="1806"/>
                    </a:lnTo>
                    <a:lnTo>
                      <a:pt x="3297" y="1806"/>
                    </a:lnTo>
                    <a:lnTo>
                      <a:pt x="3297" y="1872"/>
                    </a:lnTo>
                    <a:lnTo>
                      <a:pt x="3434" y="1872"/>
                    </a:lnTo>
                    <a:lnTo>
                      <a:pt x="3503" y="1806"/>
                    </a:lnTo>
                    <a:lnTo>
                      <a:pt x="3503" y="1772"/>
                    </a:lnTo>
                    <a:lnTo>
                      <a:pt x="3606" y="1772"/>
                    </a:lnTo>
                    <a:lnTo>
                      <a:pt x="3606" y="1705"/>
                    </a:lnTo>
                    <a:lnTo>
                      <a:pt x="3674" y="1705"/>
                    </a:lnTo>
                    <a:lnTo>
                      <a:pt x="3743" y="1772"/>
                    </a:lnTo>
                    <a:lnTo>
                      <a:pt x="3743" y="1872"/>
                    </a:lnTo>
                    <a:lnTo>
                      <a:pt x="3777" y="1872"/>
                    </a:lnTo>
                    <a:lnTo>
                      <a:pt x="3777" y="1939"/>
                    </a:lnTo>
                    <a:lnTo>
                      <a:pt x="3846" y="2006"/>
                    </a:lnTo>
                    <a:lnTo>
                      <a:pt x="3846" y="2173"/>
                    </a:lnTo>
                    <a:lnTo>
                      <a:pt x="3983" y="2173"/>
                    </a:lnTo>
                    <a:lnTo>
                      <a:pt x="3983" y="2240"/>
                    </a:lnTo>
                    <a:lnTo>
                      <a:pt x="4018" y="2240"/>
                    </a:lnTo>
                    <a:lnTo>
                      <a:pt x="4018" y="2274"/>
                    </a:lnTo>
                    <a:lnTo>
                      <a:pt x="4086" y="2274"/>
                    </a:lnTo>
                    <a:lnTo>
                      <a:pt x="4086" y="2341"/>
                    </a:lnTo>
                    <a:lnTo>
                      <a:pt x="4155" y="2341"/>
                    </a:lnTo>
                    <a:lnTo>
                      <a:pt x="4224" y="2407"/>
                    </a:lnTo>
                    <a:lnTo>
                      <a:pt x="4258" y="2407"/>
                    </a:lnTo>
                    <a:lnTo>
                      <a:pt x="4258" y="2474"/>
                    </a:lnTo>
                    <a:lnTo>
                      <a:pt x="4396" y="2474"/>
                    </a:lnTo>
                    <a:lnTo>
                      <a:pt x="4396" y="2407"/>
                    </a:lnTo>
                    <a:lnTo>
                      <a:pt x="4499" y="2407"/>
                    </a:lnTo>
                    <a:lnTo>
                      <a:pt x="4499" y="2341"/>
                    </a:lnTo>
                    <a:lnTo>
                      <a:pt x="4636" y="2341"/>
                    </a:lnTo>
                    <a:lnTo>
                      <a:pt x="4636" y="2274"/>
                    </a:lnTo>
                    <a:lnTo>
                      <a:pt x="4670" y="2274"/>
                    </a:lnTo>
                    <a:lnTo>
                      <a:pt x="4670" y="2407"/>
                    </a:lnTo>
                    <a:lnTo>
                      <a:pt x="4636" y="2407"/>
                    </a:lnTo>
                    <a:lnTo>
                      <a:pt x="4636" y="2474"/>
                    </a:lnTo>
                    <a:lnTo>
                      <a:pt x="4670" y="2508"/>
                    </a:lnTo>
                    <a:lnTo>
                      <a:pt x="4739" y="2474"/>
                    </a:lnTo>
                    <a:lnTo>
                      <a:pt x="4739" y="2407"/>
                    </a:lnTo>
                    <a:lnTo>
                      <a:pt x="4808" y="2407"/>
                    </a:lnTo>
                    <a:lnTo>
                      <a:pt x="4808" y="2341"/>
                    </a:lnTo>
                    <a:lnTo>
                      <a:pt x="4876" y="2341"/>
                    </a:lnTo>
                    <a:lnTo>
                      <a:pt x="4876" y="2274"/>
                    </a:lnTo>
                    <a:lnTo>
                      <a:pt x="4911" y="2240"/>
                    </a:lnTo>
                    <a:lnTo>
                      <a:pt x="4979" y="2240"/>
                    </a:lnTo>
                    <a:lnTo>
                      <a:pt x="4979" y="2173"/>
                    </a:lnTo>
                    <a:lnTo>
                      <a:pt x="5151" y="2173"/>
                    </a:lnTo>
                    <a:lnTo>
                      <a:pt x="5151" y="2107"/>
                    </a:lnTo>
                    <a:lnTo>
                      <a:pt x="5288" y="2107"/>
                    </a:lnTo>
                    <a:lnTo>
                      <a:pt x="5288" y="2040"/>
                    </a:lnTo>
                    <a:lnTo>
                      <a:pt x="5357" y="2040"/>
                    </a:lnTo>
                    <a:lnTo>
                      <a:pt x="5357" y="2107"/>
                    </a:lnTo>
                    <a:lnTo>
                      <a:pt x="5391" y="2040"/>
                    </a:lnTo>
                    <a:lnTo>
                      <a:pt x="5391" y="2006"/>
                    </a:lnTo>
                    <a:lnTo>
                      <a:pt x="5460" y="2006"/>
                    </a:lnTo>
                    <a:lnTo>
                      <a:pt x="5460" y="1939"/>
                    </a:lnTo>
                    <a:lnTo>
                      <a:pt x="5529" y="1872"/>
                    </a:lnTo>
                    <a:lnTo>
                      <a:pt x="5529" y="1772"/>
                    </a:lnTo>
                    <a:lnTo>
                      <a:pt x="5632" y="1772"/>
                    </a:lnTo>
                    <a:lnTo>
                      <a:pt x="5700" y="1705"/>
                    </a:lnTo>
                    <a:lnTo>
                      <a:pt x="5769" y="1705"/>
                    </a:lnTo>
                    <a:lnTo>
                      <a:pt x="5769" y="1638"/>
                    </a:lnTo>
                    <a:lnTo>
                      <a:pt x="5872" y="1638"/>
                    </a:lnTo>
                    <a:lnTo>
                      <a:pt x="5872" y="1538"/>
                    </a:lnTo>
                    <a:lnTo>
                      <a:pt x="5597" y="1538"/>
                    </a:lnTo>
                    <a:lnTo>
                      <a:pt x="5597" y="1471"/>
                    </a:lnTo>
                    <a:lnTo>
                      <a:pt x="5529" y="1471"/>
                    </a:lnTo>
                    <a:lnTo>
                      <a:pt x="5529" y="1170"/>
                    </a:lnTo>
                    <a:lnTo>
                      <a:pt x="5460" y="1170"/>
                    </a:lnTo>
                    <a:lnTo>
                      <a:pt x="5460" y="1137"/>
                    </a:lnTo>
                    <a:lnTo>
                      <a:pt x="5391" y="1070"/>
                    </a:lnTo>
                    <a:lnTo>
                      <a:pt x="5391" y="903"/>
                    </a:lnTo>
                    <a:lnTo>
                      <a:pt x="5357" y="836"/>
                    </a:lnTo>
                    <a:lnTo>
                      <a:pt x="5357" y="769"/>
                    </a:lnTo>
                    <a:lnTo>
                      <a:pt x="5220" y="769"/>
                    </a:lnTo>
                    <a:lnTo>
                      <a:pt x="5220" y="702"/>
                    </a:lnTo>
                    <a:lnTo>
                      <a:pt x="5151" y="669"/>
                    </a:lnTo>
                    <a:lnTo>
                      <a:pt x="5151" y="602"/>
                    </a:lnTo>
                    <a:lnTo>
                      <a:pt x="5117" y="602"/>
                    </a:lnTo>
                    <a:lnTo>
                      <a:pt x="5117" y="535"/>
                    </a:lnTo>
                    <a:lnTo>
                      <a:pt x="5220" y="535"/>
                    </a:lnTo>
                    <a:lnTo>
                      <a:pt x="5220" y="602"/>
                    </a:lnTo>
                    <a:lnTo>
                      <a:pt x="5288" y="602"/>
                    </a:lnTo>
                    <a:lnTo>
                      <a:pt x="5357" y="669"/>
                    </a:lnTo>
                    <a:lnTo>
                      <a:pt x="5391" y="669"/>
                    </a:lnTo>
                    <a:lnTo>
                      <a:pt x="5391" y="702"/>
                    </a:lnTo>
                    <a:lnTo>
                      <a:pt x="5769" y="702"/>
                    </a:lnTo>
                    <a:lnTo>
                      <a:pt x="5769" y="769"/>
                    </a:lnTo>
                    <a:lnTo>
                      <a:pt x="5838" y="769"/>
                    </a:lnTo>
                    <a:lnTo>
                      <a:pt x="5838" y="702"/>
                    </a:lnTo>
                    <a:lnTo>
                      <a:pt x="5872" y="702"/>
                    </a:lnTo>
                    <a:lnTo>
                      <a:pt x="5941" y="769"/>
                    </a:lnTo>
                    <a:lnTo>
                      <a:pt x="6010" y="769"/>
                    </a:lnTo>
                    <a:lnTo>
                      <a:pt x="6010" y="836"/>
                    </a:lnTo>
                    <a:lnTo>
                      <a:pt x="6078" y="836"/>
                    </a:lnTo>
                    <a:lnTo>
                      <a:pt x="6078" y="903"/>
                    </a:lnTo>
                    <a:lnTo>
                      <a:pt x="6113" y="936"/>
                    </a:lnTo>
                    <a:lnTo>
                      <a:pt x="6181" y="903"/>
                    </a:lnTo>
                    <a:lnTo>
                      <a:pt x="6181" y="702"/>
                    </a:lnTo>
                    <a:lnTo>
                      <a:pt x="6250" y="669"/>
                    </a:lnTo>
                    <a:lnTo>
                      <a:pt x="6422" y="669"/>
                    </a:lnTo>
                    <a:lnTo>
                      <a:pt x="6490" y="602"/>
                    </a:lnTo>
                    <a:lnTo>
                      <a:pt x="6799" y="602"/>
                    </a:lnTo>
                    <a:lnTo>
                      <a:pt x="6902" y="535"/>
                    </a:lnTo>
                    <a:lnTo>
                      <a:pt x="6971" y="468"/>
                    </a:lnTo>
                    <a:lnTo>
                      <a:pt x="7074" y="435"/>
                    </a:lnTo>
                    <a:lnTo>
                      <a:pt x="7211" y="435"/>
                    </a:lnTo>
                    <a:lnTo>
                      <a:pt x="7211" y="368"/>
                    </a:lnTo>
                    <a:lnTo>
                      <a:pt x="7280" y="368"/>
                    </a:lnTo>
                    <a:lnTo>
                      <a:pt x="7280" y="301"/>
                    </a:lnTo>
                    <a:lnTo>
                      <a:pt x="7314" y="301"/>
                    </a:lnTo>
                    <a:lnTo>
                      <a:pt x="7314" y="234"/>
                    </a:lnTo>
                    <a:lnTo>
                      <a:pt x="7383" y="234"/>
                    </a:lnTo>
                    <a:lnTo>
                      <a:pt x="7383" y="134"/>
                    </a:lnTo>
                    <a:lnTo>
                      <a:pt x="7314" y="134"/>
                    </a:lnTo>
                    <a:lnTo>
                      <a:pt x="7314" y="0"/>
                    </a:lnTo>
                    <a:close/>
                    <a:moveTo>
                      <a:pt x="73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0" name="AutoShape 40"/>
              <p:cNvSpPr>
                <a:spLocks/>
              </p:cNvSpPr>
              <p:nvPr/>
            </p:nvSpPr>
            <p:spPr bwMode="auto">
              <a:xfrm>
                <a:off x="4751708" y="3582106"/>
                <a:ext cx="196568" cy="256324"/>
              </a:xfrm>
              <a:custGeom>
                <a:avLst/>
                <a:gdLst>
                  <a:gd name="T0" fmla="*/ 6392 w 21600"/>
                  <a:gd name="T1" fmla="*/ 0 h 21600"/>
                  <a:gd name="T2" fmla="*/ 7494 w 21600"/>
                  <a:gd name="T3" fmla="*/ 199 h 21600"/>
                  <a:gd name="T4" fmla="*/ 7494 w 21600"/>
                  <a:gd name="T5" fmla="*/ 2289 h 21600"/>
                  <a:gd name="T6" fmla="*/ 8265 w 21600"/>
                  <a:gd name="T7" fmla="*/ 3484 h 21600"/>
                  <a:gd name="T8" fmla="*/ 9037 w 21600"/>
                  <a:gd name="T9" fmla="*/ 3982 h 21600"/>
                  <a:gd name="T10" fmla="*/ 10249 w 21600"/>
                  <a:gd name="T11" fmla="*/ 4579 h 21600"/>
                  <a:gd name="T12" fmla="*/ 11571 w 21600"/>
                  <a:gd name="T13" fmla="*/ 4678 h 21600"/>
                  <a:gd name="T14" fmla="*/ 12343 w 21600"/>
                  <a:gd name="T15" fmla="*/ 5375 h 21600"/>
                  <a:gd name="T16" fmla="*/ 13665 w 21600"/>
                  <a:gd name="T17" fmla="*/ 5972 h 21600"/>
                  <a:gd name="T18" fmla="*/ 15429 w 21600"/>
                  <a:gd name="T19" fmla="*/ 6072 h 21600"/>
                  <a:gd name="T20" fmla="*/ 16200 w 21600"/>
                  <a:gd name="T21" fmla="*/ 6669 h 21600"/>
                  <a:gd name="T22" fmla="*/ 16751 w 21600"/>
                  <a:gd name="T23" fmla="*/ 8361 h 21600"/>
                  <a:gd name="T24" fmla="*/ 16420 w 21600"/>
                  <a:gd name="T25" fmla="*/ 9058 h 21600"/>
                  <a:gd name="T26" fmla="*/ 19837 w 21600"/>
                  <a:gd name="T27" fmla="*/ 10949 h 21600"/>
                  <a:gd name="T28" fmla="*/ 20057 w 21600"/>
                  <a:gd name="T29" fmla="*/ 12144 h 21600"/>
                  <a:gd name="T30" fmla="*/ 20939 w 21600"/>
                  <a:gd name="T31" fmla="*/ 13040 h 21600"/>
                  <a:gd name="T32" fmla="*/ 21600 w 21600"/>
                  <a:gd name="T33" fmla="*/ 13935 h 21600"/>
                  <a:gd name="T34" fmla="*/ 20939 w 21600"/>
                  <a:gd name="T35" fmla="*/ 15329 h 21600"/>
                  <a:gd name="T36" fmla="*/ 20388 w 21600"/>
                  <a:gd name="T37" fmla="*/ 16324 h 21600"/>
                  <a:gd name="T38" fmla="*/ 20057 w 21600"/>
                  <a:gd name="T39" fmla="*/ 16324 h 21600"/>
                  <a:gd name="T40" fmla="*/ 19065 w 21600"/>
                  <a:gd name="T41" fmla="*/ 15827 h 21600"/>
                  <a:gd name="T42" fmla="*/ 15649 w 21600"/>
                  <a:gd name="T43" fmla="*/ 15827 h 21600"/>
                  <a:gd name="T44" fmla="*/ 13886 w 21600"/>
                  <a:gd name="T45" fmla="*/ 16324 h 21600"/>
                  <a:gd name="T46" fmla="*/ 13335 w 21600"/>
                  <a:gd name="T47" fmla="*/ 17220 h 21600"/>
                  <a:gd name="T48" fmla="*/ 12673 w 21600"/>
                  <a:gd name="T49" fmla="*/ 19311 h 21600"/>
                  <a:gd name="T50" fmla="*/ 12122 w 21600"/>
                  <a:gd name="T51" fmla="*/ 20007 h 21600"/>
                  <a:gd name="T52" fmla="*/ 10249 w 21600"/>
                  <a:gd name="T53" fmla="*/ 20206 h 21600"/>
                  <a:gd name="T54" fmla="*/ 9478 w 21600"/>
                  <a:gd name="T55" fmla="*/ 21401 h 21600"/>
                  <a:gd name="T56" fmla="*/ 8045 w 21600"/>
                  <a:gd name="T57" fmla="*/ 20206 h 21600"/>
                  <a:gd name="T58" fmla="*/ 6722 w 21600"/>
                  <a:gd name="T59" fmla="*/ 20007 h 21600"/>
                  <a:gd name="T60" fmla="*/ 6171 w 21600"/>
                  <a:gd name="T61" fmla="*/ 19808 h 21600"/>
                  <a:gd name="T62" fmla="*/ 5400 w 21600"/>
                  <a:gd name="T63" fmla="*/ 20505 h 21600"/>
                  <a:gd name="T64" fmla="*/ 4629 w 21600"/>
                  <a:gd name="T65" fmla="*/ 21003 h 21600"/>
                  <a:gd name="T66" fmla="*/ 3637 w 21600"/>
                  <a:gd name="T67" fmla="*/ 21401 h 21600"/>
                  <a:gd name="T68" fmla="*/ 2865 w 21600"/>
                  <a:gd name="T69" fmla="*/ 20007 h 21600"/>
                  <a:gd name="T70" fmla="*/ 2094 w 21600"/>
                  <a:gd name="T71" fmla="*/ 18415 h 21600"/>
                  <a:gd name="T72" fmla="*/ 1543 w 21600"/>
                  <a:gd name="T73" fmla="*/ 17220 h 21600"/>
                  <a:gd name="T74" fmla="*/ 1763 w 21600"/>
                  <a:gd name="T75" fmla="*/ 16324 h 21600"/>
                  <a:gd name="T76" fmla="*/ 1984 w 21600"/>
                  <a:gd name="T77" fmla="*/ 15628 h 21600"/>
                  <a:gd name="T78" fmla="*/ 992 w 21600"/>
                  <a:gd name="T79" fmla="*/ 13438 h 21600"/>
                  <a:gd name="T80" fmla="*/ 220 w 21600"/>
                  <a:gd name="T81" fmla="*/ 12343 h 21600"/>
                  <a:gd name="T82" fmla="*/ 992 w 21600"/>
                  <a:gd name="T83" fmla="*/ 11347 h 21600"/>
                  <a:gd name="T84" fmla="*/ 1322 w 21600"/>
                  <a:gd name="T85" fmla="*/ 10651 h 21600"/>
                  <a:gd name="T86" fmla="*/ 551 w 21600"/>
                  <a:gd name="T87" fmla="*/ 9556 h 21600"/>
                  <a:gd name="T88" fmla="*/ 771 w 21600"/>
                  <a:gd name="T89" fmla="*/ 8759 h 21600"/>
                  <a:gd name="T90" fmla="*/ 992 w 21600"/>
                  <a:gd name="T91" fmla="*/ 7864 h 21600"/>
                  <a:gd name="T92" fmla="*/ 1212 w 21600"/>
                  <a:gd name="T93" fmla="*/ 6769 h 21600"/>
                  <a:gd name="T94" fmla="*/ 1543 w 21600"/>
                  <a:gd name="T95" fmla="*/ 4181 h 21600"/>
                  <a:gd name="T96" fmla="*/ 992 w 21600"/>
                  <a:gd name="T97" fmla="*/ 3185 h 21600"/>
                  <a:gd name="T98" fmla="*/ 441 w 21600"/>
                  <a:gd name="T99" fmla="*/ 2488 h 21600"/>
                  <a:gd name="T100" fmla="*/ 2314 w 21600"/>
                  <a:gd name="T101" fmla="*/ 2090 h 21600"/>
                  <a:gd name="T102" fmla="*/ 3527 w 21600"/>
                  <a:gd name="T103" fmla="*/ 1593 h 21600"/>
                  <a:gd name="T104" fmla="*/ 4298 w 21600"/>
                  <a:gd name="T105" fmla="*/ 1095 h 21600"/>
                  <a:gd name="T106" fmla="*/ 5180 w 21600"/>
                  <a:gd name="T107" fmla="*/ 3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220" y="1891"/>
                    </a:moveTo>
                    <a:lnTo>
                      <a:pt x="441" y="1891"/>
                    </a:lnTo>
                    <a:lnTo>
                      <a:pt x="441" y="2090"/>
                    </a:lnTo>
                    <a:lnTo>
                      <a:pt x="220" y="2090"/>
                    </a:lnTo>
                    <a:lnTo>
                      <a:pt x="220" y="1891"/>
                    </a:lnTo>
                    <a:close/>
                    <a:moveTo>
                      <a:pt x="6392" y="0"/>
                    </a:moveTo>
                    <a:lnTo>
                      <a:pt x="6943" y="0"/>
                    </a:lnTo>
                    <a:lnTo>
                      <a:pt x="7163" y="199"/>
                    </a:lnTo>
                    <a:lnTo>
                      <a:pt x="7273" y="199"/>
                    </a:lnTo>
                    <a:lnTo>
                      <a:pt x="7273" y="0"/>
                    </a:lnTo>
                    <a:lnTo>
                      <a:pt x="7494" y="0"/>
                    </a:lnTo>
                    <a:lnTo>
                      <a:pt x="7494" y="199"/>
                    </a:lnTo>
                    <a:lnTo>
                      <a:pt x="7714" y="199"/>
                    </a:lnTo>
                    <a:lnTo>
                      <a:pt x="7714" y="498"/>
                    </a:lnTo>
                    <a:lnTo>
                      <a:pt x="7494" y="896"/>
                    </a:lnTo>
                    <a:lnTo>
                      <a:pt x="7494" y="1891"/>
                    </a:lnTo>
                    <a:lnTo>
                      <a:pt x="7714" y="2090"/>
                    </a:lnTo>
                    <a:lnTo>
                      <a:pt x="7494" y="2289"/>
                    </a:lnTo>
                    <a:lnTo>
                      <a:pt x="7494" y="2588"/>
                    </a:lnTo>
                    <a:lnTo>
                      <a:pt x="7714" y="2588"/>
                    </a:lnTo>
                    <a:lnTo>
                      <a:pt x="7714" y="2986"/>
                    </a:lnTo>
                    <a:lnTo>
                      <a:pt x="8045" y="3285"/>
                    </a:lnTo>
                    <a:lnTo>
                      <a:pt x="8045" y="3484"/>
                    </a:lnTo>
                    <a:lnTo>
                      <a:pt x="8265" y="3484"/>
                    </a:lnTo>
                    <a:lnTo>
                      <a:pt x="8265" y="3683"/>
                    </a:lnTo>
                    <a:lnTo>
                      <a:pt x="8486" y="3683"/>
                    </a:lnTo>
                    <a:lnTo>
                      <a:pt x="8486" y="3882"/>
                    </a:lnTo>
                    <a:lnTo>
                      <a:pt x="8706" y="3882"/>
                    </a:lnTo>
                    <a:lnTo>
                      <a:pt x="8816" y="3982"/>
                    </a:lnTo>
                    <a:lnTo>
                      <a:pt x="9037" y="3982"/>
                    </a:lnTo>
                    <a:lnTo>
                      <a:pt x="9037" y="4181"/>
                    </a:lnTo>
                    <a:lnTo>
                      <a:pt x="9257" y="4181"/>
                    </a:lnTo>
                    <a:lnTo>
                      <a:pt x="9257" y="4380"/>
                    </a:lnTo>
                    <a:lnTo>
                      <a:pt x="9478" y="4380"/>
                    </a:lnTo>
                    <a:lnTo>
                      <a:pt x="9478" y="4579"/>
                    </a:lnTo>
                    <a:lnTo>
                      <a:pt x="10249" y="4579"/>
                    </a:lnTo>
                    <a:lnTo>
                      <a:pt x="10359" y="4380"/>
                    </a:lnTo>
                    <a:lnTo>
                      <a:pt x="10580" y="4380"/>
                    </a:lnTo>
                    <a:lnTo>
                      <a:pt x="10580" y="4579"/>
                    </a:lnTo>
                    <a:lnTo>
                      <a:pt x="11131" y="4579"/>
                    </a:lnTo>
                    <a:lnTo>
                      <a:pt x="11131" y="4678"/>
                    </a:lnTo>
                    <a:lnTo>
                      <a:pt x="11571" y="4678"/>
                    </a:lnTo>
                    <a:lnTo>
                      <a:pt x="11792" y="4877"/>
                    </a:lnTo>
                    <a:lnTo>
                      <a:pt x="11792" y="5076"/>
                    </a:lnTo>
                    <a:lnTo>
                      <a:pt x="11902" y="5076"/>
                    </a:lnTo>
                    <a:lnTo>
                      <a:pt x="11902" y="5276"/>
                    </a:lnTo>
                    <a:lnTo>
                      <a:pt x="12122" y="5276"/>
                    </a:lnTo>
                    <a:lnTo>
                      <a:pt x="12343" y="5375"/>
                    </a:lnTo>
                    <a:lnTo>
                      <a:pt x="13114" y="5375"/>
                    </a:lnTo>
                    <a:lnTo>
                      <a:pt x="13335" y="5574"/>
                    </a:lnTo>
                    <a:lnTo>
                      <a:pt x="13335" y="5773"/>
                    </a:lnTo>
                    <a:lnTo>
                      <a:pt x="13445" y="5773"/>
                    </a:lnTo>
                    <a:lnTo>
                      <a:pt x="13445" y="5972"/>
                    </a:lnTo>
                    <a:lnTo>
                      <a:pt x="13665" y="5972"/>
                    </a:lnTo>
                    <a:lnTo>
                      <a:pt x="13665" y="6072"/>
                    </a:lnTo>
                    <a:lnTo>
                      <a:pt x="14657" y="6072"/>
                    </a:lnTo>
                    <a:lnTo>
                      <a:pt x="14657" y="5972"/>
                    </a:lnTo>
                    <a:lnTo>
                      <a:pt x="14878" y="5972"/>
                    </a:lnTo>
                    <a:lnTo>
                      <a:pt x="14878" y="6072"/>
                    </a:lnTo>
                    <a:lnTo>
                      <a:pt x="15429" y="6072"/>
                    </a:lnTo>
                    <a:lnTo>
                      <a:pt x="15429" y="6271"/>
                    </a:lnTo>
                    <a:lnTo>
                      <a:pt x="15649" y="6271"/>
                    </a:lnTo>
                    <a:lnTo>
                      <a:pt x="15759" y="6470"/>
                    </a:lnTo>
                    <a:lnTo>
                      <a:pt x="15980" y="6470"/>
                    </a:lnTo>
                    <a:lnTo>
                      <a:pt x="15980" y="6669"/>
                    </a:lnTo>
                    <a:lnTo>
                      <a:pt x="16200" y="6669"/>
                    </a:lnTo>
                    <a:lnTo>
                      <a:pt x="16200" y="6769"/>
                    </a:lnTo>
                    <a:lnTo>
                      <a:pt x="16420" y="6769"/>
                    </a:lnTo>
                    <a:lnTo>
                      <a:pt x="16420" y="7665"/>
                    </a:lnTo>
                    <a:lnTo>
                      <a:pt x="16531" y="7665"/>
                    </a:lnTo>
                    <a:lnTo>
                      <a:pt x="16531" y="8162"/>
                    </a:lnTo>
                    <a:lnTo>
                      <a:pt x="16751" y="8361"/>
                    </a:lnTo>
                    <a:lnTo>
                      <a:pt x="16751" y="8560"/>
                    </a:lnTo>
                    <a:lnTo>
                      <a:pt x="16531" y="8759"/>
                    </a:lnTo>
                    <a:lnTo>
                      <a:pt x="16200" y="8759"/>
                    </a:lnTo>
                    <a:lnTo>
                      <a:pt x="16200" y="8859"/>
                    </a:lnTo>
                    <a:lnTo>
                      <a:pt x="16420" y="8859"/>
                    </a:lnTo>
                    <a:lnTo>
                      <a:pt x="16420" y="9058"/>
                    </a:lnTo>
                    <a:lnTo>
                      <a:pt x="16531" y="9257"/>
                    </a:lnTo>
                    <a:lnTo>
                      <a:pt x="16751" y="9556"/>
                    </a:lnTo>
                    <a:lnTo>
                      <a:pt x="16751" y="10651"/>
                    </a:lnTo>
                    <a:lnTo>
                      <a:pt x="20057" y="10651"/>
                    </a:lnTo>
                    <a:lnTo>
                      <a:pt x="20057" y="10949"/>
                    </a:lnTo>
                    <a:lnTo>
                      <a:pt x="19837" y="10949"/>
                    </a:lnTo>
                    <a:lnTo>
                      <a:pt x="19837" y="11347"/>
                    </a:lnTo>
                    <a:lnTo>
                      <a:pt x="19616" y="11347"/>
                    </a:lnTo>
                    <a:lnTo>
                      <a:pt x="19616" y="11447"/>
                    </a:lnTo>
                    <a:lnTo>
                      <a:pt x="19837" y="11646"/>
                    </a:lnTo>
                    <a:lnTo>
                      <a:pt x="19837" y="12044"/>
                    </a:lnTo>
                    <a:lnTo>
                      <a:pt x="20057" y="12144"/>
                    </a:lnTo>
                    <a:lnTo>
                      <a:pt x="20057" y="12343"/>
                    </a:lnTo>
                    <a:lnTo>
                      <a:pt x="20167" y="12343"/>
                    </a:lnTo>
                    <a:lnTo>
                      <a:pt x="20167" y="12542"/>
                    </a:lnTo>
                    <a:lnTo>
                      <a:pt x="20829" y="12542"/>
                    </a:lnTo>
                    <a:lnTo>
                      <a:pt x="20939" y="12741"/>
                    </a:lnTo>
                    <a:lnTo>
                      <a:pt x="20939" y="13040"/>
                    </a:lnTo>
                    <a:lnTo>
                      <a:pt x="21159" y="13040"/>
                    </a:lnTo>
                    <a:lnTo>
                      <a:pt x="21159" y="13438"/>
                    </a:lnTo>
                    <a:lnTo>
                      <a:pt x="21380" y="13438"/>
                    </a:lnTo>
                    <a:lnTo>
                      <a:pt x="21380" y="13736"/>
                    </a:lnTo>
                    <a:lnTo>
                      <a:pt x="21600" y="13736"/>
                    </a:lnTo>
                    <a:lnTo>
                      <a:pt x="21600" y="13935"/>
                    </a:lnTo>
                    <a:lnTo>
                      <a:pt x="21380" y="13935"/>
                    </a:lnTo>
                    <a:lnTo>
                      <a:pt x="21380" y="14234"/>
                    </a:lnTo>
                    <a:lnTo>
                      <a:pt x="21159" y="14433"/>
                    </a:lnTo>
                    <a:lnTo>
                      <a:pt x="21159" y="14931"/>
                    </a:lnTo>
                    <a:lnTo>
                      <a:pt x="20939" y="15130"/>
                    </a:lnTo>
                    <a:lnTo>
                      <a:pt x="20939" y="15329"/>
                    </a:lnTo>
                    <a:lnTo>
                      <a:pt x="20829" y="15329"/>
                    </a:lnTo>
                    <a:lnTo>
                      <a:pt x="20829" y="15628"/>
                    </a:lnTo>
                    <a:lnTo>
                      <a:pt x="20608" y="15827"/>
                    </a:lnTo>
                    <a:lnTo>
                      <a:pt x="20608" y="16225"/>
                    </a:lnTo>
                    <a:lnTo>
                      <a:pt x="20388" y="16225"/>
                    </a:lnTo>
                    <a:lnTo>
                      <a:pt x="20388" y="16324"/>
                    </a:lnTo>
                    <a:lnTo>
                      <a:pt x="20829" y="16723"/>
                    </a:lnTo>
                    <a:lnTo>
                      <a:pt x="20829" y="16922"/>
                    </a:lnTo>
                    <a:lnTo>
                      <a:pt x="20388" y="16922"/>
                    </a:lnTo>
                    <a:lnTo>
                      <a:pt x="20388" y="16524"/>
                    </a:lnTo>
                    <a:lnTo>
                      <a:pt x="20167" y="16324"/>
                    </a:lnTo>
                    <a:lnTo>
                      <a:pt x="20057" y="16324"/>
                    </a:lnTo>
                    <a:lnTo>
                      <a:pt x="19837" y="16225"/>
                    </a:lnTo>
                    <a:lnTo>
                      <a:pt x="19616" y="16225"/>
                    </a:lnTo>
                    <a:lnTo>
                      <a:pt x="19616" y="16026"/>
                    </a:lnTo>
                    <a:lnTo>
                      <a:pt x="19396" y="16026"/>
                    </a:lnTo>
                    <a:lnTo>
                      <a:pt x="19396" y="15827"/>
                    </a:lnTo>
                    <a:lnTo>
                      <a:pt x="19065" y="15827"/>
                    </a:lnTo>
                    <a:lnTo>
                      <a:pt x="18624" y="15528"/>
                    </a:lnTo>
                    <a:lnTo>
                      <a:pt x="17853" y="15528"/>
                    </a:lnTo>
                    <a:lnTo>
                      <a:pt x="17743" y="15628"/>
                    </a:lnTo>
                    <a:lnTo>
                      <a:pt x="16420" y="15628"/>
                    </a:lnTo>
                    <a:lnTo>
                      <a:pt x="16420" y="15827"/>
                    </a:lnTo>
                    <a:lnTo>
                      <a:pt x="15649" y="15827"/>
                    </a:lnTo>
                    <a:lnTo>
                      <a:pt x="15429" y="16026"/>
                    </a:lnTo>
                    <a:lnTo>
                      <a:pt x="14437" y="16026"/>
                    </a:lnTo>
                    <a:lnTo>
                      <a:pt x="14216" y="16225"/>
                    </a:lnTo>
                    <a:lnTo>
                      <a:pt x="14106" y="16225"/>
                    </a:lnTo>
                    <a:lnTo>
                      <a:pt x="14106" y="16324"/>
                    </a:lnTo>
                    <a:lnTo>
                      <a:pt x="13886" y="16324"/>
                    </a:lnTo>
                    <a:lnTo>
                      <a:pt x="13886" y="16723"/>
                    </a:lnTo>
                    <a:lnTo>
                      <a:pt x="13665" y="16922"/>
                    </a:lnTo>
                    <a:lnTo>
                      <a:pt x="13665" y="17021"/>
                    </a:lnTo>
                    <a:lnTo>
                      <a:pt x="13445" y="17021"/>
                    </a:lnTo>
                    <a:lnTo>
                      <a:pt x="13445" y="17220"/>
                    </a:lnTo>
                    <a:lnTo>
                      <a:pt x="13335" y="17220"/>
                    </a:lnTo>
                    <a:lnTo>
                      <a:pt x="13335" y="17419"/>
                    </a:lnTo>
                    <a:lnTo>
                      <a:pt x="13114" y="17618"/>
                    </a:lnTo>
                    <a:lnTo>
                      <a:pt x="13114" y="18614"/>
                    </a:lnTo>
                    <a:lnTo>
                      <a:pt x="12894" y="18614"/>
                    </a:lnTo>
                    <a:lnTo>
                      <a:pt x="12894" y="19311"/>
                    </a:lnTo>
                    <a:lnTo>
                      <a:pt x="12673" y="19311"/>
                    </a:lnTo>
                    <a:lnTo>
                      <a:pt x="12673" y="19808"/>
                    </a:lnTo>
                    <a:lnTo>
                      <a:pt x="12563" y="19808"/>
                    </a:lnTo>
                    <a:lnTo>
                      <a:pt x="12563" y="20306"/>
                    </a:lnTo>
                    <a:lnTo>
                      <a:pt x="12343" y="20306"/>
                    </a:lnTo>
                    <a:lnTo>
                      <a:pt x="12122" y="20206"/>
                    </a:lnTo>
                    <a:lnTo>
                      <a:pt x="12122" y="20007"/>
                    </a:lnTo>
                    <a:lnTo>
                      <a:pt x="11131" y="20007"/>
                    </a:lnTo>
                    <a:lnTo>
                      <a:pt x="11131" y="20206"/>
                    </a:lnTo>
                    <a:lnTo>
                      <a:pt x="10359" y="20206"/>
                    </a:lnTo>
                    <a:lnTo>
                      <a:pt x="10359" y="20007"/>
                    </a:lnTo>
                    <a:lnTo>
                      <a:pt x="10249" y="20007"/>
                    </a:lnTo>
                    <a:lnTo>
                      <a:pt x="10249" y="20206"/>
                    </a:lnTo>
                    <a:lnTo>
                      <a:pt x="10029" y="20206"/>
                    </a:lnTo>
                    <a:lnTo>
                      <a:pt x="10029" y="20306"/>
                    </a:lnTo>
                    <a:lnTo>
                      <a:pt x="9588" y="20704"/>
                    </a:lnTo>
                    <a:lnTo>
                      <a:pt x="9588" y="21600"/>
                    </a:lnTo>
                    <a:lnTo>
                      <a:pt x="9478" y="21600"/>
                    </a:lnTo>
                    <a:lnTo>
                      <a:pt x="9478" y="21401"/>
                    </a:lnTo>
                    <a:lnTo>
                      <a:pt x="9257" y="21202"/>
                    </a:lnTo>
                    <a:lnTo>
                      <a:pt x="9257" y="20903"/>
                    </a:lnTo>
                    <a:lnTo>
                      <a:pt x="9037" y="20903"/>
                    </a:lnTo>
                    <a:lnTo>
                      <a:pt x="9037" y="20306"/>
                    </a:lnTo>
                    <a:lnTo>
                      <a:pt x="8045" y="20306"/>
                    </a:lnTo>
                    <a:lnTo>
                      <a:pt x="8045" y="20206"/>
                    </a:lnTo>
                    <a:lnTo>
                      <a:pt x="7714" y="20206"/>
                    </a:lnTo>
                    <a:lnTo>
                      <a:pt x="7714" y="20306"/>
                    </a:lnTo>
                    <a:lnTo>
                      <a:pt x="7273" y="20306"/>
                    </a:lnTo>
                    <a:lnTo>
                      <a:pt x="7273" y="20206"/>
                    </a:lnTo>
                    <a:lnTo>
                      <a:pt x="6722" y="20206"/>
                    </a:lnTo>
                    <a:lnTo>
                      <a:pt x="6722" y="20007"/>
                    </a:lnTo>
                    <a:lnTo>
                      <a:pt x="6502" y="20007"/>
                    </a:lnTo>
                    <a:lnTo>
                      <a:pt x="6502" y="19808"/>
                    </a:lnTo>
                    <a:lnTo>
                      <a:pt x="6392" y="19808"/>
                    </a:lnTo>
                    <a:lnTo>
                      <a:pt x="6392" y="19609"/>
                    </a:lnTo>
                    <a:lnTo>
                      <a:pt x="6171" y="19609"/>
                    </a:lnTo>
                    <a:lnTo>
                      <a:pt x="6171" y="19808"/>
                    </a:lnTo>
                    <a:lnTo>
                      <a:pt x="5951" y="20007"/>
                    </a:lnTo>
                    <a:lnTo>
                      <a:pt x="5951" y="20206"/>
                    </a:lnTo>
                    <a:lnTo>
                      <a:pt x="5841" y="20206"/>
                    </a:lnTo>
                    <a:lnTo>
                      <a:pt x="5620" y="20306"/>
                    </a:lnTo>
                    <a:lnTo>
                      <a:pt x="5400" y="20306"/>
                    </a:lnTo>
                    <a:lnTo>
                      <a:pt x="5400" y="20505"/>
                    </a:lnTo>
                    <a:lnTo>
                      <a:pt x="5180" y="20505"/>
                    </a:lnTo>
                    <a:lnTo>
                      <a:pt x="5180" y="20704"/>
                    </a:lnTo>
                    <a:lnTo>
                      <a:pt x="5069" y="20903"/>
                    </a:lnTo>
                    <a:lnTo>
                      <a:pt x="4849" y="20903"/>
                    </a:lnTo>
                    <a:lnTo>
                      <a:pt x="4849" y="21003"/>
                    </a:lnTo>
                    <a:lnTo>
                      <a:pt x="4629" y="21003"/>
                    </a:lnTo>
                    <a:lnTo>
                      <a:pt x="4629" y="21202"/>
                    </a:lnTo>
                    <a:lnTo>
                      <a:pt x="4408" y="21401"/>
                    </a:lnTo>
                    <a:lnTo>
                      <a:pt x="4078" y="21401"/>
                    </a:lnTo>
                    <a:lnTo>
                      <a:pt x="4078" y="21600"/>
                    </a:lnTo>
                    <a:lnTo>
                      <a:pt x="3637" y="21600"/>
                    </a:lnTo>
                    <a:lnTo>
                      <a:pt x="3637" y="21401"/>
                    </a:lnTo>
                    <a:lnTo>
                      <a:pt x="3306" y="21401"/>
                    </a:lnTo>
                    <a:lnTo>
                      <a:pt x="3306" y="21202"/>
                    </a:lnTo>
                    <a:lnTo>
                      <a:pt x="3086" y="21003"/>
                    </a:lnTo>
                    <a:lnTo>
                      <a:pt x="3086" y="20306"/>
                    </a:lnTo>
                    <a:lnTo>
                      <a:pt x="2865" y="20206"/>
                    </a:lnTo>
                    <a:lnTo>
                      <a:pt x="2865" y="20007"/>
                    </a:lnTo>
                    <a:lnTo>
                      <a:pt x="2755" y="19808"/>
                    </a:lnTo>
                    <a:lnTo>
                      <a:pt x="2755" y="18912"/>
                    </a:lnTo>
                    <a:lnTo>
                      <a:pt x="2535" y="18912"/>
                    </a:lnTo>
                    <a:lnTo>
                      <a:pt x="2535" y="18614"/>
                    </a:lnTo>
                    <a:lnTo>
                      <a:pt x="2314" y="18415"/>
                    </a:lnTo>
                    <a:lnTo>
                      <a:pt x="2094" y="18415"/>
                    </a:lnTo>
                    <a:lnTo>
                      <a:pt x="2094" y="17718"/>
                    </a:lnTo>
                    <a:lnTo>
                      <a:pt x="1984" y="17718"/>
                    </a:lnTo>
                    <a:lnTo>
                      <a:pt x="1984" y="17618"/>
                    </a:lnTo>
                    <a:lnTo>
                      <a:pt x="1763" y="17618"/>
                    </a:lnTo>
                    <a:lnTo>
                      <a:pt x="1763" y="17220"/>
                    </a:lnTo>
                    <a:lnTo>
                      <a:pt x="1543" y="17220"/>
                    </a:lnTo>
                    <a:lnTo>
                      <a:pt x="1543" y="17021"/>
                    </a:lnTo>
                    <a:lnTo>
                      <a:pt x="1763" y="16922"/>
                    </a:lnTo>
                    <a:lnTo>
                      <a:pt x="1763" y="16723"/>
                    </a:lnTo>
                    <a:lnTo>
                      <a:pt x="1984" y="16723"/>
                    </a:lnTo>
                    <a:lnTo>
                      <a:pt x="1984" y="16324"/>
                    </a:lnTo>
                    <a:lnTo>
                      <a:pt x="1763" y="16324"/>
                    </a:lnTo>
                    <a:lnTo>
                      <a:pt x="1763" y="16225"/>
                    </a:lnTo>
                    <a:lnTo>
                      <a:pt x="1984" y="16225"/>
                    </a:lnTo>
                    <a:lnTo>
                      <a:pt x="1984" y="16026"/>
                    </a:lnTo>
                    <a:lnTo>
                      <a:pt x="2094" y="15827"/>
                    </a:lnTo>
                    <a:lnTo>
                      <a:pt x="2094" y="15628"/>
                    </a:lnTo>
                    <a:lnTo>
                      <a:pt x="1984" y="15628"/>
                    </a:lnTo>
                    <a:lnTo>
                      <a:pt x="1984" y="15528"/>
                    </a:lnTo>
                    <a:lnTo>
                      <a:pt x="1763" y="15528"/>
                    </a:lnTo>
                    <a:lnTo>
                      <a:pt x="1322" y="15130"/>
                    </a:lnTo>
                    <a:lnTo>
                      <a:pt x="1212" y="15130"/>
                    </a:lnTo>
                    <a:lnTo>
                      <a:pt x="1212" y="13537"/>
                    </a:lnTo>
                    <a:lnTo>
                      <a:pt x="992" y="13438"/>
                    </a:lnTo>
                    <a:lnTo>
                      <a:pt x="551" y="13438"/>
                    </a:lnTo>
                    <a:lnTo>
                      <a:pt x="551" y="13040"/>
                    </a:lnTo>
                    <a:lnTo>
                      <a:pt x="441" y="13040"/>
                    </a:lnTo>
                    <a:lnTo>
                      <a:pt x="441" y="12741"/>
                    </a:lnTo>
                    <a:lnTo>
                      <a:pt x="220" y="12741"/>
                    </a:lnTo>
                    <a:lnTo>
                      <a:pt x="220" y="12343"/>
                    </a:lnTo>
                    <a:lnTo>
                      <a:pt x="0" y="12343"/>
                    </a:lnTo>
                    <a:lnTo>
                      <a:pt x="0" y="12144"/>
                    </a:lnTo>
                    <a:lnTo>
                      <a:pt x="441" y="11845"/>
                    </a:lnTo>
                    <a:lnTo>
                      <a:pt x="771" y="11646"/>
                    </a:lnTo>
                    <a:lnTo>
                      <a:pt x="771" y="11347"/>
                    </a:lnTo>
                    <a:lnTo>
                      <a:pt x="992" y="11347"/>
                    </a:lnTo>
                    <a:lnTo>
                      <a:pt x="1212" y="11148"/>
                    </a:lnTo>
                    <a:lnTo>
                      <a:pt x="1212" y="10949"/>
                    </a:lnTo>
                    <a:lnTo>
                      <a:pt x="1322" y="10949"/>
                    </a:lnTo>
                    <a:lnTo>
                      <a:pt x="1543" y="10750"/>
                    </a:lnTo>
                    <a:lnTo>
                      <a:pt x="1543" y="10651"/>
                    </a:lnTo>
                    <a:lnTo>
                      <a:pt x="1322" y="10651"/>
                    </a:lnTo>
                    <a:lnTo>
                      <a:pt x="1322" y="10452"/>
                    </a:lnTo>
                    <a:lnTo>
                      <a:pt x="992" y="10452"/>
                    </a:lnTo>
                    <a:lnTo>
                      <a:pt x="992" y="10053"/>
                    </a:lnTo>
                    <a:lnTo>
                      <a:pt x="771" y="9954"/>
                    </a:lnTo>
                    <a:lnTo>
                      <a:pt x="771" y="9556"/>
                    </a:lnTo>
                    <a:lnTo>
                      <a:pt x="551" y="9556"/>
                    </a:lnTo>
                    <a:lnTo>
                      <a:pt x="551" y="9257"/>
                    </a:lnTo>
                    <a:lnTo>
                      <a:pt x="771" y="9257"/>
                    </a:lnTo>
                    <a:lnTo>
                      <a:pt x="771" y="9058"/>
                    </a:lnTo>
                    <a:lnTo>
                      <a:pt x="992" y="9058"/>
                    </a:lnTo>
                    <a:lnTo>
                      <a:pt x="992" y="8759"/>
                    </a:lnTo>
                    <a:lnTo>
                      <a:pt x="771" y="8759"/>
                    </a:lnTo>
                    <a:lnTo>
                      <a:pt x="771" y="8560"/>
                    </a:lnTo>
                    <a:lnTo>
                      <a:pt x="551" y="8560"/>
                    </a:lnTo>
                    <a:lnTo>
                      <a:pt x="551" y="8063"/>
                    </a:lnTo>
                    <a:lnTo>
                      <a:pt x="771" y="8063"/>
                    </a:lnTo>
                    <a:lnTo>
                      <a:pt x="771" y="7864"/>
                    </a:lnTo>
                    <a:lnTo>
                      <a:pt x="992" y="7864"/>
                    </a:lnTo>
                    <a:lnTo>
                      <a:pt x="992" y="7665"/>
                    </a:lnTo>
                    <a:lnTo>
                      <a:pt x="1212" y="7665"/>
                    </a:lnTo>
                    <a:lnTo>
                      <a:pt x="1212" y="7465"/>
                    </a:lnTo>
                    <a:lnTo>
                      <a:pt x="1322" y="7366"/>
                    </a:lnTo>
                    <a:lnTo>
                      <a:pt x="1322" y="6769"/>
                    </a:lnTo>
                    <a:lnTo>
                      <a:pt x="1212" y="6769"/>
                    </a:lnTo>
                    <a:lnTo>
                      <a:pt x="1212" y="5276"/>
                    </a:lnTo>
                    <a:lnTo>
                      <a:pt x="1543" y="4877"/>
                    </a:lnTo>
                    <a:lnTo>
                      <a:pt x="1543" y="4678"/>
                    </a:lnTo>
                    <a:lnTo>
                      <a:pt x="1763" y="4579"/>
                    </a:lnTo>
                    <a:lnTo>
                      <a:pt x="1763" y="4380"/>
                    </a:lnTo>
                    <a:lnTo>
                      <a:pt x="1543" y="4181"/>
                    </a:lnTo>
                    <a:lnTo>
                      <a:pt x="1543" y="3882"/>
                    </a:lnTo>
                    <a:lnTo>
                      <a:pt x="1322" y="3882"/>
                    </a:lnTo>
                    <a:lnTo>
                      <a:pt x="1322" y="3683"/>
                    </a:lnTo>
                    <a:lnTo>
                      <a:pt x="1212" y="3484"/>
                    </a:lnTo>
                    <a:lnTo>
                      <a:pt x="1212" y="3285"/>
                    </a:lnTo>
                    <a:lnTo>
                      <a:pt x="992" y="3185"/>
                    </a:lnTo>
                    <a:lnTo>
                      <a:pt x="992" y="2986"/>
                    </a:lnTo>
                    <a:lnTo>
                      <a:pt x="771" y="2986"/>
                    </a:lnTo>
                    <a:lnTo>
                      <a:pt x="771" y="2787"/>
                    </a:lnTo>
                    <a:lnTo>
                      <a:pt x="551" y="2787"/>
                    </a:lnTo>
                    <a:lnTo>
                      <a:pt x="551" y="2488"/>
                    </a:lnTo>
                    <a:lnTo>
                      <a:pt x="441" y="2488"/>
                    </a:lnTo>
                    <a:lnTo>
                      <a:pt x="441" y="2090"/>
                    </a:lnTo>
                    <a:lnTo>
                      <a:pt x="1212" y="2090"/>
                    </a:lnTo>
                    <a:lnTo>
                      <a:pt x="1212" y="2289"/>
                    </a:lnTo>
                    <a:lnTo>
                      <a:pt x="2094" y="2289"/>
                    </a:lnTo>
                    <a:lnTo>
                      <a:pt x="2094" y="2090"/>
                    </a:lnTo>
                    <a:lnTo>
                      <a:pt x="2314" y="2090"/>
                    </a:lnTo>
                    <a:lnTo>
                      <a:pt x="2314" y="1891"/>
                    </a:lnTo>
                    <a:lnTo>
                      <a:pt x="2755" y="1891"/>
                    </a:lnTo>
                    <a:lnTo>
                      <a:pt x="2755" y="1792"/>
                    </a:lnTo>
                    <a:lnTo>
                      <a:pt x="3086" y="1792"/>
                    </a:lnTo>
                    <a:lnTo>
                      <a:pt x="3086" y="1593"/>
                    </a:lnTo>
                    <a:lnTo>
                      <a:pt x="3527" y="1593"/>
                    </a:lnTo>
                    <a:lnTo>
                      <a:pt x="3527" y="1394"/>
                    </a:lnTo>
                    <a:lnTo>
                      <a:pt x="3637" y="1394"/>
                    </a:lnTo>
                    <a:lnTo>
                      <a:pt x="3637" y="1194"/>
                    </a:lnTo>
                    <a:lnTo>
                      <a:pt x="3857" y="1194"/>
                    </a:lnTo>
                    <a:lnTo>
                      <a:pt x="4078" y="1095"/>
                    </a:lnTo>
                    <a:lnTo>
                      <a:pt x="4298" y="1095"/>
                    </a:lnTo>
                    <a:lnTo>
                      <a:pt x="4408" y="896"/>
                    </a:lnTo>
                    <a:lnTo>
                      <a:pt x="4629" y="896"/>
                    </a:lnTo>
                    <a:lnTo>
                      <a:pt x="4849" y="697"/>
                    </a:lnTo>
                    <a:lnTo>
                      <a:pt x="4849" y="498"/>
                    </a:lnTo>
                    <a:lnTo>
                      <a:pt x="5180" y="498"/>
                    </a:lnTo>
                    <a:lnTo>
                      <a:pt x="5180" y="398"/>
                    </a:lnTo>
                    <a:lnTo>
                      <a:pt x="5400" y="398"/>
                    </a:lnTo>
                    <a:lnTo>
                      <a:pt x="5620" y="199"/>
                    </a:lnTo>
                    <a:lnTo>
                      <a:pt x="6171" y="199"/>
                    </a:lnTo>
                    <a:lnTo>
                      <a:pt x="6392" y="0"/>
                    </a:lnTo>
                    <a:close/>
                    <a:moveTo>
                      <a:pt x="6392" y="0"/>
                    </a:moveTo>
                  </a:path>
                </a:pathLst>
              </a:custGeom>
              <a:grpFill/>
              <a:ln w="3175"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1" name="Freeform 41"/>
              <p:cNvSpPr>
                <a:spLocks/>
              </p:cNvSpPr>
              <p:nvPr/>
            </p:nvSpPr>
            <p:spPr bwMode="auto">
              <a:xfrm>
                <a:off x="4831100" y="4490310"/>
                <a:ext cx="14508" cy="4472"/>
              </a:xfrm>
              <a:custGeom>
                <a:avLst/>
                <a:gdLst>
                  <a:gd name="T0" fmla="*/ 7 w 21600"/>
                  <a:gd name="T1" fmla="*/ 0 h 21600"/>
                  <a:gd name="T2" fmla="*/ 19 w 21600"/>
                  <a:gd name="T3" fmla="*/ 0 h 21600"/>
                  <a:gd name="T4" fmla="*/ 19 w 21600"/>
                  <a:gd name="T5" fmla="*/ 1 h 21600"/>
                  <a:gd name="T6" fmla="*/ 11 w 21600"/>
                  <a:gd name="T7" fmla="*/ 1 h 21600"/>
                  <a:gd name="T8" fmla="*/ 11 w 21600"/>
                  <a:gd name="T9" fmla="*/ 4 h 21600"/>
                  <a:gd name="T10" fmla="*/ 4 w 21600"/>
                  <a:gd name="T11" fmla="*/ 4 h 21600"/>
                  <a:gd name="T12" fmla="*/ 4 w 21600"/>
                  <a:gd name="T13" fmla="*/ 6 h 21600"/>
                  <a:gd name="T14" fmla="*/ 1 w 21600"/>
                  <a:gd name="T15" fmla="*/ 6 h 21600"/>
                  <a:gd name="T16" fmla="*/ 0 w 21600"/>
                  <a:gd name="T17" fmla="*/ 4 h 21600"/>
                  <a:gd name="T18" fmla="*/ 0 w 21600"/>
                  <a:gd name="T19" fmla="*/ 1 h 21600"/>
                  <a:gd name="T20" fmla="*/ 4 w 21600"/>
                  <a:gd name="T21" fmla="*/ 1 h 21600"/>
                  <a:gd name="T22" fmla="*/ 7 w 21600"/>
                  <a:gd name="T23" fmla="*/ 0 h 21600"/>
                  <a:gd name="T24" fmla="*/ 7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7714" y="0"/>
                    </a:moveTo>
                    <a:lnTo>
                      <a:pt x="21600" y="0"/>
                    </a:lnTo>
                    <a:lnTo>
                      <a:pt x="21600" y="4320"/>
                    </a:lnTo>
                    <a:lnTo>
                      <a:pt x="12343" y="4320"/>
                    </a:lnTo>
                    <a:lnTo>
                      <a:pt x="12343" y="12960"/>
                    </a:lnTo>
                    <a:lnTo>
                      <a:pt x="4629" y="12960"/>
                    </a:lnTo>
                    <a:lnTo>
                      <a:pt x="4629" y="21600"/>
                    </a:lnTo>
                    <a:lnTo>
                      <a:pt x="1543" y="21600"/>
                    </a:lnTo>
                    <a:lnTo>
                      <a:pt x="0" y="12960"/>
                    </a:lnTo>
                    <a:lnTo>
                      <a:pt x="0" y="4320"/>
                    </a:lnTo>
                    <a:lnTo>
                      <a:pt x="4629" y="4320"/>
                    </a:lnTo>
                    <a:lnTo>
                      <a:pt x="7714" y="0"/>
                    </a:lnTo>
                    <a:close/>
                    <a:moveTo>
                      <a:pt x="77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2" name="AutoShape 42"/>
              <p:cNvSpPr>
                <a:spLocks/>
              </p:cNvSpPr>
              <p:nvPr/>
            </p:nvSpPr>
            <p:spPr bwMode="auto">
              <a:xfrm>
                <a:off x="4767491" y="4443361"/>
                <a:ext cx="55798" cy="54774"/>
              </a:xfrm>
              <a:custGeom>
                <a:avLst/>
                <a:gdLst>
                  <a:gd name="T0" fmla="*/ 0 w 21600"/>
                  <a:gd name="T1" fmla="*/ 4320 h 21600"/>
                  <a:gd name="T2" fmla="*/ 400 w 21600"/>
                  <a:gd name="T3" fmla="*/ 4320 h 21600"/>
                  <a:gd name="T4" fmla="*/ 1200 w 21600"/>
                  <a:gd name="T5" fmla="*/ 5184 h 21600"/>
                  <a:gd name="T6" fmla="*/ 2800 w 21600"/>
                  <a:gd name="T7" fmla="*/ 5184 h 21600"/>
                  <a:gd name="T8" fmla="*/ 2800 w 21600"/>
                  <a:gd name="T9" fmla="*/ 6480 h 21600"/>
                  <a:gd name="T10" fmla="*/ 3200 w 21600"/>
                  <a:gd name="T11" fmla="*/ 7344 h 21600"/>
                  <a:gd name="T12" fmla="*/ 4000 w 21600"/>
                  <a:gd name="T13" fmla="*/ 7344 h 21600"/>
                  <a:gd name="T14" fmla="*/ 4000 w 21600"/>
                  <a:gd name="T15" fmla="*/ 8208 h 21600"/>
                  <a:gd name="T16" fmla="*/ 4800 w 21600"/>
                  <a:gd name="T17" fmla="*/ 8208 h 21600"/>
                  <a:gd name="T18" fmla="*/ 4800 w 21600"/>
                  <a:gd name="T19" fmla="*/ 9072 h 21600"/>
                  <a:gd name="T20" fmla="*/ 5600 w 21600"/>
                  <a:gd name="T21" fmla="*/ 9072 h 21600"/>
                  <a:gd name="T22" fmla="*/ 5600 w 21600"/>
                  <a:gd name="T23" fmla="*/ 9504 h 21600"/>
                  <a:gd name="T24" fmla="*/ 6000 w 21600"/>
                  <a:gd name="T25" fmla="*/ 10368 h 21600"/>
                  <a:gd name="T26" fmla="*/ 6800 w 21600"/>
                  <a:gd name="T27" fmla="*/ 10368 h 21600"/>
                  <a:gd name="T28" fmla="*/ 6800 w 21600"/>
                  <a:gd name="T29" fmla="*/ 11232 h 21600"/>
                  <a:gd name="T30" fmla="*/ 7600 w 21600"/>
                  <a:gd name="T31" fmla="*/ 12096 h 21600"/>
                  <a:gd name="T32" fmla="*/ 8800 w 21600"/>
                  <a:gd name="T33" fmla="*/ 12528 h 21600"/>
                  <a:gd name="T34" fmla="*/ 9600 w 21600"/>
                  <a:gd name="T35" fmla="*/ 13392 h 21600"/>
                  <a:gd name="T36" fmla="*/ 11200 w 21600"/>
                  <a:gd name="T37" fmla="*/ 14256 h 21600"/>
                  <a:gd name="T38" fmla="*/ 12400 w 21600"/>
                  <a:gd name="T39" fmla="*/ 14256 h 21600"/>
                  <a:gd name="T40" fmla="*/ 12400 w 21600"/>
                  <a:gd name="T41" fmla="*/ 15120 h 21600"/>
                  <a:gd name="T42" fmla="*/ 13200 w 21600"/>
                  <a:gd name="T43" fmla="*/ 15120 h 21600"/>
                  <a:gd name="T44" fmla="*/ 14400 w 21600"/>
                  <a:gd name="T45" fmla="*/ 16416 h 21600"/>
                  <a:gd name="T46" fmla="*/ 16000 w 21600"/>
                  <a:gd name="T47" fmla="*/ 16416 h 21600"/>
                  <a:gd name="T48" fmla="*/ 16000 w 21600"/>
                  <a:gd name="T49" fmla="*/ 17280 h 21600"/>
                  <a:gd name="T50" fmla="*/ 21600 w 21600"/>
                  <a:gd name="T51" fmla="*/ 17280 h 21600"/>
                  <a:gd name="T52" fmla="*/ 21600 w 21600"/>
                  <a:gd name="T53" fmla="*/ 19440 h 21600"/>
                  <a:gd name="T54" fmla="*/ 20800 w 21600"/>
                  <a:gd name="T55" fmla="*/ 20304 h 21600"/>
                  <a:gd name="T56" fmla="*/ 17200 w 21600"/>
                  <a:gd name="T57" fmla="*/ 20304 h 21600"/>
                  <a:gd name="T58" fmla="*/ 16400 w 21600"/>
                  <a:gd name="T59" fmla="*/ 21168 h 21600"/>
                  <a:gd name="T60" fmla="*/ 14000 w 21600"/>
                  <a:gd name="T61" fmla="*/ 21168 h 21600"/>
                  <a:gd name="T62" fmla="*/ 13200 w 21600"/>
                  <a:gd name="T63" fmla="*/ 21600 h 21600"/>
                  <a:gd name="T64" fmla="*/ 12400 w 21600"/>
                  <a:gd name="T65" fmla="*/ 21600 h 21600"/>
                  <a:gd name="T66" fmla="*/ 11600 w 21600"/>
                  <a:gd name="T67" fmla="*/ 21168 h 21600"/>
                  <a:gd name="T68" fmla="*/ 10400 w 21600"/>
                  <a:gd name="T69" fmla="*/ 21168 h 21600"/>
                  <a:gd name="T70" fmla="*/ 10400 w 21600"/>
                  <a:gd name="T71" fmla="*/ 20304 h 21600"/>
                  <a:gd name="T72" fmla="*/ 8400 w 21600"/>
                  <a:gd name="T73" fmla="*/ 20304 h 21600"/>
                  <a:gd name="T74" fmla="*/ 7600 w 21600"/>
                  <a:gd name="T75" fmla="*/ 19440 h 21600"/>
                  <a:gd name="T76" fmla="*/ 0 w 21600"/>
                  <a:gd name="T77" fmla="*/ 19440 h 21600"/>
                  <a:gd name="T78" fmla="*/ 0 w 21600"/>
                  <a:gd name="T79" fmla="*/ 4320 h 21600"/>
                  <a:gd name="T80" fmla="*/ 0 w 21600"/>
                  <a:gd name="T81" fmla="*/ 0 h 21600"/>
                  <a:gd name="T82" fmla="*/ 400 w 21600"/>
                  <a:gd name="T83" fmla="*/ 0 h 21600"/>
                  <a:gd name="T84" fmla="*/ 400 w 21600"/>
                  <a:gd name="T85" fmla="*/ 432 h 21600"/>
                  <a:gd name="T86" fmla="*/ 1200 w 21600"/>
                  <a:gd name="T87" fmla="*/ 1296 h 21600"/>
                  <a:gd name="T88" fmla="*/ 1200 w 21600"/>
                  <a:gd name="T89" fmla="*/ 2160 h 21600"/>
                  <a:gd name="T90" fmla="*/ 400 w 21600"/>
                  <a:gd name="T91" fmla="*/ 2160 h 21600"/>
                  <a:gd name="T92" fmla="*/ 400 w 21600"/>
                  <a:gd name="T93" fmla="*/ 3024 h 21600"/>
                  <a:gd name="T94" fmla="*/ 0 w 21600"/>
                  <a:gd name="T95" fmla="*/ 3456 h 21600"/>
                  <a:gd name="T96" fmla="*/ 0 w 21600"/>
                  <a:gd name="T97" fmla="*/ 0 h 21600"/>
                  <a:gd name="T98" fmla="*/ 0 w 21600"/>
                  <a:gd name="T9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0" y="4320"/>
                    </a:moveTo>
                    <a:lnTo>
                      <a:pt x="400" y="4320"/>
                    </a:lnTo>
                    <a:lnTo>
                      <a:pt x="1200" y="5184"/>
                    </a:lnTo>
                    <a:lnTo>
                      <a:pt x="2800" y="5184"/>
                    </a:lnTo>
                    <a:lnTo>
                      <a:pt x="2800" y="6480"/>
                    </a:lnTo>
                    <a:lnTo>
                      <a:pt x="3200" y="7344"/>
                    </a:lnTo>
                    <a:lnTo>
                      <a:pt x="4000" y="7344"/>
                    </a:lnTo>
                    <a:lnTo>
                      <a:pt x="4000" y="8208"/>
                    </a:lnTo>
                    <a:lnTo>
                      <a:pt x="4800" y="8208"/>
                    </a:lnTo>
                    <a:lnTo>
                      <a:pt x="4800" y="9072"/>
                    </a:lnTo>
                    <a:lnTo>
                      <a:pt x="5600" y="9072"/>
                    </a:lnTo>
                    <a:lnTo>
                      <a:pt x="5600" y="9504"/>
                    </a:lnTo>
                    <a:lnTo>
                      <a:pt x="6000" y="10368"/>
                    </a:lnTo>
                    <a:lnTo>
                      <a:pt x="6800" y="10368"/>
                    </a:lnTo>
                    <a:lnTo>
                      <a:pt x="6800" y="11232"/>
                    </a:lnTo>
                    <a:lnTo>
                      <a:pt x="7600" y="12096"/>
                    </a:lnTo>
                    <a:lnTo>
                      <a:pt x="8800" y="12528"/>
                    </a:lnTo>
                    <a:lnTo>
                      <a:pt x="9600" y="13392"/>
                    </a:lnTo>
                    <a:lnTo>
                      <a:pt x="11200" y="14256"/>
                    </a:lnTo>
                    <a:lnTo>
                      <a:pt x="12400" y="14256"/>
                    </a:lnTo>
                    <a:lnTo>
                      <a:pt x="12400" y="15120"/>
                    </a:lnTo>
                    <a:lnTo>
                      <a:pt x="13200" y="15120"/>
                    </a:lnTo>
                    <a:lnTo>
                      <a:pt x="14400" y="16416"/>
                    </a:lnTo>
                    <a:lnTo>
                      <a:pt x="16000" y="16416"/>
                    </a:lnTo>
                    <a:lnTo>
                      <a:pt x="16000" y="17280"/>
                    </a:lnTo>
                    <a:lnTo>
                      <a:pt x="21600" y="17280"/>
                    </a:lnTo>
                    <a:lnTo>
                      <a:pt x="21600" y="19440"/>
                    </a:lnTo>
                    <a:lnTo>
                      <a:pt x="20800" y="20304"/>
                    </a:lnTo>
                    <a:lnTo>
                      <a:pt x="17200" y="20304"/>
                    </a:lnTo>
                    <a:lnTo>
                      <a:pt x="16400" y="21168"/>
                    </a:lnTo>
                    <a:lnTo>
                      <a:pt x="14000" y="21168"/>
                    </a:lnTo>
                    <a:lnTo>
                      <a:pt x="13200" y="21600"/>
                    </a:lnTo>
                    <a:lnTo>
                      <a:pt x="12400" y="21600"/>
                    </a:lnTo>
                    <a:lnTo>
                      <a:pt x="11600" y="21168"/>
                    </a:lnTo>
                    <a:lnTo>
                      <a:pt x="10400" y="21168"/>
                    </a:lnTo>
                    <a:lnTo>
                      <a:pt x="10400" y="20304"/>
                    </a:lnTo>
                    <a:lnTo>
                      <a:pt x="8400" y="20304"/>
                    </a:lnTo>
                    <a:lnTo>
                      <a:pt x="7600" y="19440"/>
                    </a:lnTo>
                    <a:lnTo>
                      <a:pt x="0" y="19440"/>
                    </a:lnTo>
                    <a:lnTo>
                      <a:pt x="0" y="4320"/>
                    </a:lnTo>
                    <a:close/>
                    <a:moveTo>
                      <a:pt x="0" y="0"/>
                    </a:moveTo>
                    <a:lnTo>
                      <a:pt x="400" y="0"/>
                    </a:lnTo>
                    <a:lnTo>
                      <a:pt x="400" y="432"/>
                    </a:lnTo>
                    <a:lnTo>
                      <a:pt x="1200" y="1296"/>
                    </a:lnTo>
                    <a:lnTo>
                      <a:pt x="1200" y="2160"/>
                    </a:lnTo>
                    <a:lnTo>
                      <a:pt x="400" y="2160"/>
                    </a:lnTo>
                    <a:lnTo>
                      <a:pt x="400" y="3024"/>
                    </a:lnTo>
                    <a:lnTo>
                      <a:pt x="0" y="345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3" name="AutoShape 43"/>
              <p:cNvSpPr>
                <a:spLocks/>
              </p:cNvSpPr>
              <p:nvPr/>
            </p:nvSpPr>
            <p:spPr bwMode="auto">
              <a:xfrm>
                <a:off x="4682679" y="3801719"/>
                <a:ext cx="332555" cy="631581"/>
              </a:xfrm>
              <a:custGeom>
                <a:avLst/>
                <a:gdLst>
                  <a:gd name="T0" fmla="*/ 9112 w 21600"/>
                  <a:gd name="T1" fmla="*/ 226 h 21600"/>
                  <a:gd name="T2" fmla="*/ 10260 w 21600"/>
                  <a:gd name="T3" fmla="*/ 415 h 21600"/>
                  <a:gd name="T4" fmla="*/ 12285 w 21600"/>
                  <a:gd name="T5" fmla="*/ 490 h 21600"/>
                  <a:gd name="T6" fmla="*/ 13095 w 21600"/>
                  <a:gd name="T7" fmla="*/ 1018 h 21600"/>
                  <a:gd name="T8" fmla="*/ 15188 w 21600"/>
                  <a:gd name="T9" fmla="*/ 1659 h 21600"/>
                  <a:gd name="T10" fmla="*/ 16740 w 21600"/>
                  <a:gd name="T11" fmla="*/ 2186 h 21600"/>
                  <a:gd name="T12" fmla="*/ 16875 w 21600"/>
                  <a:gd name="T13" fmla="*/ 2865 h 21600"/>
                  <a:gd name="T14" fmla="*/ 17483 w 21600"/>
                  <a:gd name="T15" fmla="*/ 3619 h 21600"/>
                  <a:gd name="T16" fmla="*/ 19440 w 21600"/>
                  <a:gd name="T17" fmla="*/ 3619 h 21600"/>
                  <a:gd name="T18" fmla="*/ 20520 w 21600"/>
                  <a:gd name="T19" fmla="*/ 2978 h 21600"/>
                  <a:gd name="T20" fmla="*/ 21600 w 21600"/>
                  <a:gd name="T21" fmla="*/ 2865 h 21600"/>
                  <a:gd name="T22" fmla="*/ 20318 w 21600"/>
                  <a:gd name="T23" fmla="*/ 3770 h 21600"/>
                  <a:gd name="T24" fmla="*/ 19103 w 21600"/>
                  <a:gd name="T25" fmla="*/ 4373 h 21600"/>
                  <a:gd name="T26" fmla="*/ 18158 w 21600"/>
                  <a:gd name="T27" fmla="*/ 4938 h 21600"/>
                  <a:gd name="T28" fmla="*/ 17348 w 21600"/>
                  <a:gd name="T29" fmla="*/ 5428 h 21600"/>
                  <a:gd name="T30" fmla="*/ 16875 w 21600"/>
                  <a:gd name="T31" fmla="*/ 6521 h 21600"/>
                  <a:gd name="T32" fmla="*/ 16268 w 21600"/>
                  <a:gd name="T33" fmla="*/ 7841 h 21600"/>
                  <a:gd name="T34" fmla="*/ 17550 w 21600"/>
                  <a:gd name="T35" fmla="*/ 8821 h 21600"/>
                  <a:gd name="T36" fmla="*/ 18158 w 21600"/>
                  <a:gd name="T37" fmla="*/ 10140 h 21600"/>
                  <a:gd name="T38" fmla="*/ 17213 w 21600"/>
                  <a:gd name="T39" fmla="*/ 10932 h 21600"/>
                  <a:gd name="T40" fmla="*/ 14985 w 21600"/>
                  <a:gd name="T41" fmla="*/ 11347 h 21600"/>
                  <a:gd name="T42" fmla="*/ 12420 w 21600"/>
                  <a:gd name="T43" fmla="*/ 11987 h 21600"/>
                  <a:gd name="T44" fmla="*/ 12150 w 21600"/>
                  <a:gd name="T45" fmla="*/ 12779 h 21600"/>
                  <a:gd name="T46" fmla="*/ 9315 w 21600"/>
                  <a:gd name="T47" fmla="*/ 12704 h 21600"/>
                  <a:gd name="T48" fmla="*/ 9653 w 21600"/>
                  <a:gd name="T49" fmla="*/ 13948 h 21600"/>
                  <a:gd name="T50" fmla="*/ 10733 w 21600"/>
                  <a:gd name="T51" fmla="*/ 14174 h 21600"/>
                  <a:gd name="T52" fmla="*/ 9315 w 21600"/>
                  <a:gd name="T53" fmla="*/ 14212 h 21600"/>
                  <a:gd name="T54" fmla="*/ 9112 w 21600"/>
                  <a:gd name="T55" fmla="*/ 14890 h 21600"/>
                  <a:gd name="T56" fmla="*/ 7898 w 21600"/>
                  <a:gd name="T57" fmla="*/ 15795 h 21600"/>
                  <a:gd name="T58" fmla="*/ 6750 w 21600"/>
                  <a:gd name="T59" fmla="*/ 16398 h 21600"/>
                  <a:gd name="T60" fmla="*/ 8505 w 21600"/>
                  <a:gd name="T61" fmla="*/ 17529 h 21600"/>
                  <a:gd name="T62" fmla="*/ 7560 w 21600"/>
                  <a:gd name="T63" fmla="*/ 18509 h 21600"/>
                  <a:gd name="T64" fmla="*/ 5535 w 21600"/>
                  <a:gd name="T65" fmla="*/ 19753 h 21600"/>
                  <a:gd name="T66" fmla="*/ 5198 w 21600"/>
                  <a:gd name="T67" fmla="*/ 19941 h 21600"/>
                  <a:gd name="T68" fmla="*/ 4995 w 21600"/>
                  <a:gd name="T69" fmla="*/ 20921 h 21600"/>
                  <a:gd name="T70" fmla="*/ 5333 w 21600"/>
                  <a:gd name="T71" fmla="*/ 21449 h 21600"/>
                  <a:gd name="T72" fmla="*/ 1552 w 21600"/>
                  <a:gd name="T73" fmla="*/ 20997 h 21600"/>
                  <a:gd name="T74" fmla="*/ 945 w 21600"/>
                  <a:gd name="T75" fmla="*/ 20168 h 21600"/>
                  <a:gd name="T76" fmla="*/ 135 w 21600"/>
                  <a:gd name="T77" fmla="*/ 19640 h 21600"/>
                  <a:gd name="T78" fmla="*/ 877 w 21600"/>
                  <a:gd name="T79" fmla="*/ 18886 h 21600"/>
                  <a:gd name="T80" fmla="*/ 1215 w 21600"/>
                  <a:gd name="T81" fmla="*/ 17906 h 21600"/>
                  <a:gd name="T82" fmla="*/ 1890 w 21600"/>
                  <a:gd name="T83" fmla="*/ 17190 h 21600"/>
                  <a:gd name="T84" fmla="*/ 2025 w 21600"/>
                  <a:gd name="T85" fmla="*/ 16473 h 21600"/>
                  <a:gd name="T86" fmla="*/ 1755 w 21600"/>
                  <a:gd name="T87" fmla="*/ 15795 h 21600"/>
                  <a:gd name="T88" fmla="*/ 2633 w 21600"/>
                  <a:gd name="T89" fmla="*/ 15493 h 21600"/>
                  <a:gd name="T90" fmla="*/ 1890 w 21600"/>
                  <a:gd name="T91" fmla="*/ 14626 h 21600"/>
                  <a:gd name="T92" fmla="*/ 2025 w 21600"/>
                  <a:gd name="T93" fmla="*/ 13571 h 21600"/>
                  <a:gd name="T94" fmla="*/ 2160 w 21600"/>
                  <a:gd name="T95" fmla="*/ 12440 h 21600"/>
                  <a:gd name="T96" fmla="*/ 2633 w 21600"/>
                  <a:gd name="T97" fmla="*/ 11384 h 21600"/>
                  <a:gd name="T98" fmla="*/ 3105 w 21600"/>
                  <a:gd name="T99" fmla="*/ 9763 h 21600"/>
                  <a:gd name="T100" fmla="*/ 3578 w 21600"/>
                  <a:gd name="T101" fmla="*/ 8557 h 21600"/>
                  <a:gd name="T102" fmla="*/ 4050 w 21600"/>
                  <a:gd name="T103" fmla="*/ 7765 h 21600"/>
                  <a:gd name="T104" fmla="*/ 3578 w 21600"/>
                  <a:gd name="T105" fmla="*/ 6861 h 21600"/>
                  <a:gd name="T106" fmla="*/ 3645 w 21600"/>
                  <a:gd name="T107" fmla="*/ 5994 h 21600"/>
                  <a:gd name="T108" fmla="*/ 4050 w 21600"/>
                  <a:gd name="T109" fmla="*/ 5353 h 21600"/>
                  <a:gd name="T110" fmla="*/ 4253 w 21600"/>
                  <a:gd name="T111" fmla="*/ 4297 h 21600"/>
                  <a:gd name="T112" fmla="*/ 5063 w 21600"/>
                  <a:gd name="T113" fmla="*/ 3581 h 21600"/>
                  <a:gd name="T114" fmla="*/ 5535 w 21600"/>
                  <a:gd name="T115" fmla="*/ 3242 h 21600"/>
                  <a:gd name="T116" fmla="*/ 5535 w 21600"/>
                  <a:gd name="T117" fmla="*/ 1847 h 21600"/>
                  <a:gd name="T118" fmla="*/ 6885 w 21600"/>
                  <a:gd name="T119" fmla="*/ 1395 h 21600"/>
                  <a:gd name="T120" fmla="*/ 7088 w 21600"/>
                  <a:gd name="T121" fmla="*/ 679 h 21600"/>
                  <a:gd name="T122" fmla="*/ 8032 w 21600"/>
                  <a:gd name="T1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00" h="21600">
                    <a:moveTo>
                      <a:pt x="5468" y="21525"/>
                    </a:moveTo>
                    <a:lnTo>
                      <a:pt x="5535" y="21525"/>
                    </a:lnTo>
                    <a:lnTo>
                      <a:pt x="5535" y="21600"/>
                    </a:lnTo>
                    <a:lnTo>
                      <a:pt x="5468" y="21525"/>
                    </a:lnTo>
                    <a:close/>
                    <a:moveTo>
                      <a:pt x="8032" y="0"/>
                    </a:moveTo>
                    <a:lnTo>
                      <a:pt x="8235" y="151"/>
                    </a:lnTo>
                    <a:lnTo>
                      <a:pt x="8370" y="151"/>
                    </a:lnTo>
                    <a:lnTo>
                      <a:pt x="8370" y="226"/>
                    </a:lnTo>
                    <a:lnTo>
                      <a:pt x="8505" y="226"/>
                    </a:lnTo>
                    <a:lnTo>
                      <a:pt x="8505" y="264"/>
                    </a:lnTo>
                    <a:lnTo>
                      <a:pt x="9112" y="264"/>
                    </a:lnTo>
                    <a:lnTo>
                      <a:pt x="9112" y="226"/>
                    </a:lnTo>
                    <a:lnTo>
                      <a:pt x="9180" y="226"/>
                    </a:lnTo>
                    <a:lnTo>
                      <a:pt x="9180" y="264"/>
                    </a:lnTo>
                    <a:lnTo>
                      <a:pt x="9653" y="264"/>
                    </a:lnTo>
                    <a:lnTo>
                      <a:pt x="9653" y="339"/>
                    </a:lnTo>
                    <a:lnTo>
                      <a:pt x="9787" y="339"/>
                    </a:lnTo>
                    <a:lnTo>
                      <a:pt x="9787" y="490"/>
                    </a:lnTo>
                    <a:lnTo>
                      <a:pt x="9923" y="603"/>
                    </a:lnTo>
                    <a:lnTo>
                      <a:pt x="10058" y="679"/>
                    </a:lnTo>
                    <a:lnTo>
                      <a:pt x="10058" y="754"/>
                    </a:lnTo>
                    <a:lnTo>
                      <a:pt x="10125" y="754"/>
                    </a:lnTo>
                    <a:lnTo>
                      <a:pt x="10125" y="490"/>
                    </a:lnTo>
                    <a:lnTo>
                      <a:pt x="10260" y="415"/>
                    </a:lnTo>
                    <a:lnTo>
                      <a:pt x="10260" y="339"/>
                    </a:lnTo>
                    <a:lnTo>
                      <a:pt x="10395" y="264"/>
                    </a:lnTo>
                    <a:lnTo>
                      <a:pt x="10395" y="226"/>
                    </a:lnTo>
                    <a:lnTo>
                      <a:pt x="11070" y="226"/>
                    </a:lnTo>
                    <a:lnTo>
                      <a:pt x="11205" y="151"/>
                    </a:lnTo>
                    <a:lnTo>
                      <a:pt x="11678" y="151"/>
                    </a:lnTo>
                    <a:lnTo>
                      <a:pt x="11678" y="226"/>
                    </a:lnTo>
                    <a:lnTo>
                      <a:pt x="11813" y="264"/>
                    </a:lnTo>
                    <a:lnTo>
                      <a:pt x="11948" y="264"/>
                    </a:lnTo>
                    <a:lnTo>
                      <a:pt x="11948" y="339"/>
                    </a:lnTo>
                    <a:lnTo>
                      <a:pt x="12150" y="490"/>
                    </a:lnTo>
                    <a:lnTo>
                      <a:pt x="12285" y="490"/>
                    </a:lnTo>
                    <a:lnTo>
                      <a:pt x="12285" y="603"/>
                    </a:lnTo>
                    <a:lnTo>
                      <a:pt x="12420" y="603"/>
                    </a:lnTo>
                    <a:lnTo>
                      <a:pt x="12420" y="679"/>
                    </a:lnTo>
                    <a:lnTo>
                      <a:pt x="12488" y="679"/>
                    </a:lnTo>
                    <a:lnTo>
                      <a:pt x="12488" y="754"/>
                    </a:lnTo>
                    <a:lnTo>
                      <a:pt x="12623" y="792"/>
                    </a:lnTo>
                    <a:lnTo>
                      <a:pt x="12623" y="867"/>
                    </a:lnTo>
                    <a:lnTo>
                      <a:pt x="12758" y="867"/>
                    </a:lnTo>
                    <a:lnTo>
                      <a:pt x="12758" y="942"/>
                    </a:lnTo>
                    <a:lnTo>
                      <a:pt x="12893" y="942"/>
                    </a:lnTo>
                    <a:lnTo>
                      <a:pt x="12893" y="1018"/>
                    </a:lnTo>
                    <a:lnTo>
                      <a:pt x="13095" y="1018"/>
                    </a:lnTo>
                    <a:lnTo>
                      <a:pt x="13095" y="1055"/>
                    </a:lnTo>
                    <a:lnTo>
                      <a:pt x="13568" y="1319"/>
                    </a:lnTo>
                    <a:lnTo>
                      <a:pt x="13702" y="1319"/>
                    </a:lnTo>
                    <a:lnTo>
                      <a:pt x="13702" y="1395"/>
                    </a:lnTo>
                    <a:lnTo>
                      <a:pt x="14378" y="1395"/>
                    </a:lnTo>
                    <a:lnTo>
                      <a:pt x="14378" y="1470"/>
                    </a:lnTo>
                    <a:lnTo>
                      <a:pt x="14715" y="1470"/>
                    </a:lnTo>
                    <a:lnTo>
                      <a:pt x="14715" y="1546"/>
                    </a:lnTo>
                    <a:lnTo>
                      <a:pt x="14985" y="1546"/>
                    </a:lnTo>
                    <a:lnTo>
                      <a:pt x="14985" y="1583"/>
                    </a:lnTo>
                    <a:lnTo>
                      <a:pt x="15188" y="1583"/>
                    </a:lnTo>
                    <a:lnTo>
                      <a:pt x="15188" y="1659"/>
                    </a:lnTo>
                    <a:lnTo>
                      <a:pt x="15323" y="1734"/>
                    </a:lnTo>
                    <a:lnTo>
                      <a:pt x="15458" y="1734"/>
                    </a:lnTo>
                    <a:lnTo>
                      <a:pt x="15458" y="1809"/>
                    </a:lnTo>
                    <a:lnTo>
                      <a:pt x="15660" y="1809"/>
                    </a:lnTo>
                    <a:lnTo>
                      <a:pt x="15930" y="1923"/>
                    </a:lnTo>
                    <a:lnTo>
                      <a:pt x="16133" y="1998"/>
                    </a:lnTo>
                    <a:lnTo>
                      <a:pt x="16403" y="1998"/>
                    </a:lnTo>
                    <a:lnTo>
                      <a:pt x="16403" y="2073"/>
                    </a:lnTo>
                    <a:lnTo>
                      <a:pt x="16538" y="2073"/>
                    </a:lnTo>
                    <a:lnTo>
                      <a:pt x="16538" y="2111"/>
                    </a:lnTo>
                    <a:lnTo>
                      <a:pt x="16740" y="2111"/>
                    </a:lnTo>
                    <a:lnTo>
                      <a:pt x="16740" y="2186"/>
                    </a:lnTo>
                    <a:lnTo>
                      <a:pt x="16875" y="2186"/>
                    </a:lnTo>
                    <a:lnTo>
                      <a:pt x="17010" y="2262"/>
                    </a:lnTo>
                    <a:lnTo>
                      <a:pt x="17213" y="2262"/>
                    </a:lnTo>
                    <a:lnTo>
                      <a:pt x="17348" y="2337"/>
                    </a:lnTo>
                    <a:lnTo>
                      <a:pt x="17348" y="2526"/>
                    </a:lnTo>
                    <a:lnTo>
                      <a:pt x="17213" y="2526"/>
                    </a:lnTo>
                    <a:lnTo>
                      <a:pt x="17078" y="2601"/>
                    </a:lnTo>
                    <a:lnTo>
                      <a:pt x="17078" y="2639"/>
                    </a:lnTo>
                    <a:lnTo>
                      <a:pt x="17010" y="2714"/>
                    </a:lnTo>
                    <a:lnTo>
                      <a:pt x="17010" y="2790"/>
                    </a:lnTo>
                    <a:lnTo>
                      <a:pt x="16875" y="2790"/>
                    </a:lnTo>
                    <a:lnTo>
                      <a:pt x="16875" y="2865"/>
                    </a:lnTo>
                    <a:lnTo>
                      <a:pt x="16740" y="2865"/>
                    </a:lnTo>
                    <a:lnTo>
                      <a:pt x="16740" y="2978"/>
                    </a:lnTo>
                    <a:lnTo>
                      <a:pt x="16605" y="3053"/>
                    </a:lnTo>
                    <a:lnTo>
                      <a:pt x="16605" y="3242"/>
                    </a:lnTo>
                    <a:lnTo>
                      <a:pt x="16538" y="3242"/>
                    </a:lnTo>
                    <a:lnTo>
                      <a:pt x="16538" y="3317"/>
                    </a:lnTo>
                    <a:lnTo>
                      <a:pt x="16268" y="3430"/>
                    </a:lnTo>
                    <a:lnTo>
                      <a:pt x="16133" y="3430"/>
                    </a:lnTo>
                    <a:lnTo>
                      <a:pt x="16133" y="3581"/>
                    </a:lnTo>
                    <a:lnTo>
                      <a:pt x="17213" y="3581"/>
                    </a:lnTo>
                    <a:lnTo>
                      <a:pt x="17213" y="3619"/>
                    </a:lnTo>
                    <a:lnTo>
                      <a:pt x="17483" y="3619"/>
                    </a:lnTo>
                    <a:lnTo>
                      <a:pt x="17483" y="3694"/>
                    </a:lnTo>
                    <a:lnTo>
                      <a:pt x="18158" y="3694"/>
                    </a:lnTo>
                    <a:lnTo>
                      <a:pt x="18158" y="3619"/>
                    </a:lnTo>
                    <a:lnTo>
                      <a:pt x="18293" y="3619"/>
                    </a:lnTo>
                    <a:lnTo>
                      <a:pt x="18428" y="3694"/>
                    </a:lnTo>
                    <a:lnTo>
                      <a:pt x="18495" y="3694"/>
                    </a:lnTo>
                    <a:lnTo>
                      <a:pt x="18495" y="3770"/>
                    </a:lnTo>
                    <a:lnTo>
                      <a:pt x="18765" y="3770"/>
                    </a:lnTo>
                    <a:lnTo>
                      <a:pt x="18765" y="3694"/>
                    </a:lnTo>
                    <a:lnTo>
                      <a:pt x="18900" y="3694"/>
                    </a:lnTo>
                    <a:lnTo>
                      <a:pt x="18968" y="3619"/>
                    </a:lnTo>
                    <a:lnTo>
                      <a:pt x="19440" y="3619"/>
                    </a:lnTo>
                    <a:lnTo>
                      <a:pt x="19440" y="3506"/>
                    </a:lnTo>
                    <a:lnTo>
                      <a:pt x="19575" y="3430"/>
                    </a:lnTo>
                    <a:lnTo>
                      <a:pt x="19710" y="3430"/>
                    </a:lnTo>
                    <a:lnTo>
                      <a:pt x="19710" y="3355"/>
                    </a:lnTo>
                    <a:lnTo>
                      <a:pt x="19913" y="3355"/>
                    </a:lnTo>
                    <a:lnTo>
                      <a:pt x="19913" y="3317"/>
                    </a:lnTo>
                    <a:lnTo>
                      <a:pt x="20183" y="3166"/>
                    </a:lnTo>
                    <a:lnTo>
                      <a:pt x="20318" y="3166"/>
                    </a:lnTo>
                    <a:lnTo>
                      <a:pt x="20318" y="3129"/>
                    </a:lnTo>
                    <a:lnTo>
                      <a:pt x="20385" y="3129"/>
                    </a:lnTo>
                    <a:lnTo>
                      <a:pt x="20385" y="2978"/>
                    </a:lnTo>
                    <a:lnTo>
                      <a:pt x="20520" y="2978"/>
                    </a:lnTo>
                    <a:lnTo>
                      <a:pt x="20520" y="2526"/>
                    </a:lnTo>
                    <a:lnTo>
                      <a:pt x="20858" y="2526"/>
                    </a:lnTo>
                    <a:lnTo>
                      <a:pt x="20858" y="2450"/>
                    </a:lnTo>
                    <a:lnTo>
                      <a:pt x="20993" y="2450"/>
                    </a:lnTo>
                    <a:lnTo>
                      <a:pt x="21128" y="2526"/>
                    </a:lnTo>
                    <a:lnTo>
                      <a:pt x="21195" y="2526"/>
                    </a:lnTo>
                    <a:lnTo>
                      <a:pt x="21195" y="2601"/>
                    </a:lnTo>
                    <a:lnTo>
                      <a:pt x="21330" y="2601"/>
                    </a:lnTo>
                    <a:lnTo>
                      <a:pt x="21330" y="2639"/>
                    </a:lnTo>
                    <a:lnTo>
                      <a:pt x="21465" y="2714"/>
                    </a:lnTo>
                    <a:lnTo>
                      <a:pt x="21465" y="2790"/>
                    </a:lnTo>
                    <a:lnTo>
                      <a:pt x="21600" y="2865"/>
                    </a:lnTo>
                    <a:lnTo>
                      <a:pt x="21600" y="3166"/>
                    </a:lnTo>
                    <a:lnTo>
                      <a:pt x="21465" y="3166"/>
                    </a:lnTo>
                    <a:lnTo>
                      <a:pt x="21465" y="3430"/>
                    </a:lnTo>
                    <a:lnTo>
                      <a:pt x="21330" y="3430"/>
                    </a:lnTo>
                    <a:lnTo>
                      <a:pt x="21330" y="3506"/>
                    </a:lnTo>
                    <a:lnTo>
                      <a:pt x="21195" y="3581"/>
                    </a:lnTo>
                    <a:lnTo>
                      <a:pt x="20993" y="3581"/>
                    </a:lnTo>
                    <a:lnTo>
                      <a:pt x="20993" y="3619"/>
                    </a:lnTo>
                    <a:lnTo>
                      <a:pt x="20790" y="3619"/>
                    </a:lnTo>
                    <a:lnTo>
                      <a:pt x="20790" y="3694"/>
                    </a:lnTo>
                    <a:lnTo>
                      <a:pt x="20318" y="3694"/>
                    </a:lnTo>
                    <a:lnTo>
                      <a:pt x="20318" y="3770"/>
                    </a:lnTo>
                    <a:lnTo>
                      <a:pt x="20183" y="3845"/>
                    </a:lnTo>
                    <a:lnTo>
                      <a:pt x="20048" y="3845"/>
                    </a:lnTo>
                    <a:lnTo>
                      <a:pt x="19845" y="3958"/>
                    </a:lnTo>
                    <a:lnTo>
                      <a:pt x="19845" y="4034"/>
                    </a:lnTo>
                    <a:lnTo>
                      <a:pt x="19710" y="4034"/>
                    </a:lnTo>
                    <a:lnTo>
                      <a:pt x="19710" y="4109"/>
                    </a:lnTo>
                    <a:lnTo>
                      <a:pt x="19440" y="4109"/>
                    </a:lnTo>
                    <a:lnTo>
                      <a:pt x="19373" y="4147"/>
                    </a:lnTo>
                    <a:lnTo>
                      <a:pt x="19373" y="4297"/>
                    </a:lnTo>
                    <a:lnTo>
                      <a:pt x="19238" y="4297"/>
                    </a:lnTo>
                    <a:lnTo>
                      <a:pt x="19238" y="4373"/>
                    </a:lnTo>
                    <a:lnTo>
                      <a:pt x="19103" y="4373"/>
                    </a:lnTo>
                    <a:lnTo>
                      <a:pt x="19103" y="4410"/>
                    </a:lnTo>
                    <a:lnTo>
                      <a:pt x="18968" y="4410"/>
                    </a:lnTo>
                    <a:lnTo>
                      <a:pt x="18968" y="4486"/>
                    </a:lnTo>
                    <a:lnTo>
                      <a:pt x="18900" y="4486"/>
                    </a:lnTo>
                    <a:lnTo>
                      <a:pt x="18765" y="4561"/>
                    </a:lnTo>
                    <a:lnTo>
                      <a:pt x="18630" y="4561"/>
                    </a:lnTo>
                    <a:lnTo>
                      <a:pt x="18630" y="4674"/>
                    </a:lnTo>
                    <a:lnTo>
                      <a:pt x="18495" y="4674"/>
                    </a:lnTo>
                    <a:lnTo>
                      <a:pt x="18495" y="4750"/>
                    </a:lnTo>
                    <a:lnTo>
                      <a:pt x="18428" y="4750"/>
                    </a:lnTo>
                    <a:lnTo>
                      <a:pt x="18428" y="4825"/>
                    </a:lnTo>
                    <a:lnTo>
                      <a:pt x="18158" y="4938"/>
                    </a:lnTo>
                    <a:lnTo>
                      <a:pt x="18158" y="5014"/>
                    </a:lnTo>
                    <a:lnTo>
                      <a:pt x="18023" y="5089"/>
                    </a:lnTo>
                    <a:lnTo>
                      <a:pt x="17955" y="5089"/>
                    </a:lnTo>
                    <a:lnTo>
                      <a:pt x="17955" y="5164"/>
                    </a:lnTo>
                    <a:lnTo>
                      <a:pt x="17820" y="5164"/>
                    </a:lnTo>
                    <a:lnTo>
                      <a:pt x="17820" y="5202"/>
                    </a:lnTo>
                    <a:lnTo>
                      <a:pt x="17685" y="5202"/>
                    </a:lnTo>
                    <a:lnTo>
                      <a:pt x="17550" y="5277"/>
                    </a:lnTo>
                    <a:lnTo>
                      <a:pt x="17550" y="5353"/>
                    </a:lnTo>
                    <a:lnTo>
                      <a:pt x="17483" y="5353"/>
                    </a:lnTo>
                    <a:lnTo>
                      <a:pt x="17483" y="5428"/>
                    </a:lnTo>
                    <a:lnTo>
                      <a:pt x="17348" y="5428"/>
                    </a:lnTo>
                    <a:lnTo>
                      <a:pt x="17213" y="5466"/>
                    </a:lnTo>
                    <a:lnTo>
                      <a:pt x="17213" y="5617"/>
                    </a:lnTo>
                    <a:lnTo>
                      <a:pt x="17078" y="5617"/>
                    </a:lnTo>
                    <a:lnTo>
                      <a:pt x="17078" y="5692"/>
                    </a:lnTo>
                    <a:lnTo>
                      <a:pt x="17010" y="5692"/>
                    </a:lnTo>
                    <a:lnTo>
                      <a:pt x="17010" y="5805"/>
                    </a:lnTo>
                    <a:lnTo>
                      <a:pt x="17078" y="5805"/>
                    </a:lnTo>
                    <a:lnTo>
                      <a:pt x="17078" y="5956"/>
                    </a:lnTo>
                    <a:lnTo>
                      <a:pt x="17010" y="5956"/>
                    </a:lnTo>
                    <a:lnTo>
                      <a:pt x="17010" y="6220"/>
                    </a:lnTo>
                    <a:lnTo>
                      <a:pt x="16875" y="6258"/>
                    </a:lnTo>
                    <a:lnTo>
                      <a:pt x="16875" y="6521"/>
                    </a:lnTo>
                    <a:lnTo>
                      <a:pt x="16740" y="6521"/>
                    </a:lnTo>
                    <a:lnTo>
                      <a:pt x="16740" y="6597"/>
                    </a:lnTo>
                    <a:lnTo>
                      <a:pt x="16605" y="6597"/>
                    </a:lnTo>
                    <a:lnTo>
                      <a:pt x="16605" y="7125"/>
                    </a:lnTo>
                    <a:lnTo>
                      <a:pt x="16740" y="7238"/>
                    </a:lnTo>
                    <a:lnTo>
                      <a:pt x="16740" y="7388"/>
                    </a:lnTo>
                    <a:lnTo>
                      <a:pt x="16605" y="7464"/>
                    </a:lnTo>
                    <a:lnTo>
                      <a:pt x="16538" y="7464"/>
                    </a:lnTo>
                    <a:lnTo>
                      <a:pt x="16538" y="7502"/>
                    </a:lnTo>
                    <a:lnTo>
                      <a:pt x="16403" y="7502"/>
                    </a:lnTo>
                    <a:lnTo>
                      <a:pt x="16403" y="7841"/>
                    </a:lnTo>
                    <a:lnTo>
                      <a:pt x="16268" y="7841"/>
                    </a:lnTo>
                    <a:lnTo>
                      <a:pt x="16268" y="7992"/>
                    </a:lnTo>
                    <a:lnTo>
                      <a:pt x="16403" y="7992"/>
                    </a:lnTo>
                    <a:lnTo>
                      <a:pt x="16403" y="8180"/>
                    </a:lnTo>
                    <a:lnTo>
                      <a:pt x="16268" y="8255"/>
                    </a:lnTo>
                    <a:lnTo>
                      <a:pt x="16268" y="8293"/>
                    </a:lnTo>
                    <a:lnTo>
                      <a:pt x="16605" y="8519"/>
                    </a:lnTo>
                    <a:lnTo>
                      <a:pt x="16875" y="8557"/>
                    </a:lnTo>
                    <a:lnTo>
                      <a:pt x="16875" y="8632"/>
                    </a:lnTo>
                    <a:lnTo>
                      <a:pt x="17078" y="8632"/>
                    </a:lnTo>
                    <a:lnTo>
                      <a:pt x="17078" y="8708"/>
                    </a:lnTo>
                    <a:lnTo>
                      <a:pt x="17348" y="8708"/>
                    </a:lnTo>
                    <a:lnTo>
                      <a:pt x="17550" y="8821"/>
                    </a:lnTo>
                    <a:lnTo>
                      <a:pt x="17685" y="8972"/>
                    </a:lnTo>
                    <a:lnTo>
                      <a:pt x="17820" y="9047"/>
                    </a:lnTo>
                    <a:lnTo>
                      <a:pt x="17685" y="9160"/>
                    </a:lnTo>
                    <a:lnTo>
                      <a:pt x="17550" y="9236"/>
                    </a:lnTo>
                    <a:lnTo>
                      <a:pt x="17550" y="9424"/>
                    </a:lnTo>
                    <a:lnTo>
                      <a:pt x="17685" y="9424"/>
                    </a:lnTo>
                    <a:lnTo>
                      <a:pt x="17685" y="9575"/>
                    </a:lnTo>
                    <a:lnTo>
                      <a:pt x="17820" y="9575"/>
                    </a:lnTo>
                    <a:lnTo>
                      <a:pt x="17820" y="9613"/>
                    </a:lnTo>
                    <a:lnTo>
                      <a:pt x="18293" y="9613"/>
                    </a:lnTo>
                    <a:lnTo>
                      <a:pt x="18293" y="10140"/>
                    </a:lnTo>
                    <a:lnTo>
                      <a:pt x="18158" y="10140"/>
                    </a:lnTo>
                    <a:lnTo>
                      <a:pt x="18158" y="10216"/>
                    </a:lnTo>
                    <a:lnTo>
                      <a:pt x="18023" y="10216"/>
                    </a:lnTo>
                    <a:lnTo>
                      <a:pt x="18023" y="10291"/>
                    </a:lnTo>
                    <a:lnTo>
                      <a:pt x="17955" y="10291"/>
                    </a:lnTo>
                    <a:lnTo>
                      <a:pt x="17955" y="10329"/>
                    </a:lnTo>
                    <a:lnTo>
                      <a:pt x="17820" y="10480"/>
                    </a:lnTo>
                    <a:lnTo>
                      <a:pt x="17550" y="10593"/>
                    </a:lnTo>
                    <a:lnTo>
                      <a:pt x="17550" y="10668"/>
                    </a:lnTo>
                    <a:lnTo>
                      <a:pt x="17483" y="10668"/>
                    </a:lnTo>
                    <a:lnTo>
                      <a:pt x="17483" y="10743"/>
                    </a:lnTo>
                    <a:lnTo>
                      <a:pt x="17213" y="10857"/>
                    </a:lnTo>
                    <a:lnTo>
                      <a:pt x="17213" y="10932"/>
                    </a:lnTo>
                    <a:lnTo>
                      <a:pt x="17078" y="10932"/>
                    </a:lnTo>
                    <a:lnTo>
                      <a:pt x="17078" y="11007"/>
                    </a:lnTo>
                    <a:lnTo>
                      <a:pt x="17010" y="11007"/>
                    </a:lnTo>
                    <a:lnTo>
                      <a:pt x="16740" y="11083"/>
                    </a:lnTo>
                    <a:lnTo>
                      <a:pt x="16605" y="11120"/>
                    </a:lnTo>
                    <a:lnTo>
                      <a:pt x="16538" y="11120"/>
                    </a:lnTo>
                    <a:lnTo>
                      <a:pt x="16268" y="11196"/>
                    </a:lnTo>
                    <a:lnTo>
                      <a:pt x="16065" y="11196"/>
                    </a:lnTo>
                    <a:lnTo>
                      <a:pt x="15930" y="11271"/>
                    </a:lnTo>
                    <a:lnTo>
                      <a:pt x="15660" y="11271"/>
                    </a:lnTo>
                    <a:lnTo>
                      <a:pt x="15458" y="11347"/>
                    </a:lnTo>
                    <a:lnTo>
                      <a:pt x="14985" y="11347"/>
                    </a:lnTo>
                    <a:lnTo>
                      <a:pt x="14850" y="11384"/>
                    </a:lnTo>
                    <a:lnTo>
                      <a:pt x="14513" y="11384"/>
                    </a:lnTo>
                    <a:lnTo>
                      <a:pt x="14378" y="11460"/>
                    </a:lnTo>
                    <a:lnTo>
                      <a:pt x="12893" y="11460"/>
                    </a:lnTo>
                    <a:lnTo>
                      <a:pt x="12623" y="11384"/>
                    </a:lnTo>
                    <a:lnTo>
                      <a:pt x="12150" y="11384"/>
                    </a:lnTo>
                    <a:lnTo>
                      <a:pt x="12150" y="11648"/>
                    </a:lnTo>
                    <a:lnTo>
                      <a:pt x="12420" y="11648"/>
                    </a:lnTo>
                    <a:lnTo>
                      <a:pt x="12420" y="11724"/>
                    </a:lnTo>
                    <a:lnTo>
                      <a:pt x="12488" y="11724"/>
                    </a:lnTo>
                    <a:lnTo>
                      <a:pt x="12488" y="11912"/>
                    </a:lnTo>
                    <a:lnTo>
                      <a:pt x="12420" y="11987"/>
                    </a:lnTo>
                    <a:lnTo>
                      <a:pt x="12420" y="12063"/>
                    </a:lnTo>
                    <a:lnTo>
                      <a:pt x="12285" y="12063"/>
                    </a:lnTo>
                    <a:lnTo>
                      <a:pt x="12285" y="12138"/>
                    </a:lnTo>
                    <a:lnTo>
                      <a:pt x="12150" y="12138"/>
                    </a:lnTo>
                    <a:lnTo>
                      <a:pt x="12150" y="12402"/>
                    </a:lnTo>
                    <a:lnTo>
                      <a:pt x="12015" y="12402"/>
                    </a:lnTo>
                    <a:lnTo>
                      <a:pt x="12015" y="12440"/>
                    </a:lnTo>
                    <a:lnTo>
                      <a:pt x="12150" y="12440"/>
                    </a:lnTo>
                    <a:lnTo>
                      <a:pt x="12150" y="12591"/>
                    </a:lnTo>
                    <a:lnTo>
                      <a:pt x="12285" y="12666"/>
                    </a:lnTo>
                    <a:lnTo>
                      <a:pt x="12285" y="12779"/>
                    </a:lnTo>
                    <a:lnTo>
                      <a:pt x="12150" y="12779"/>
                    </a:lnTo>
                    <a:lnTo>
                      <a:pt x="12150" y="12854"/>
                    </a:lnTo>
                    <a:lnTo>
                      <a:pt x="12015" y="12854"/>
                    </a:lnTo>
                    <a:lnTo>
                      <a:pt x="11948" y="12930"/>
                    </a:lnTo>
                    <a:lnTo>
                      <a:pt x="11813" y="12930"/>
                    </a:lnTo>
                    <a:lnTo>
                      <a:pt x="11678" y="12968"/>
                    </a:lnTo>
                    <a:lnTo>
                      <a:pt x="11475" y="12968"/>
                    </a:lnTo>
                    <a:lnTo>
                      <a:pt x="11475" y="13043"/>
                    </a:lnTo>
                    <a:lnTo>
                      <a:pt x="10598" y="13043"/>
                    </a:lnTo>
                    <a:lnTo>
                      <a:pt x="9653" y="12779"/>
                    </a:lnTo>
                    <a:lnTo>
                      <a:pt x="9450" y="12779"/>
                    </a:lnTo>
                    <a:lnTo>
                      <a:pt x="9450" y="12704"/>
                    </a:lnTo>
                    <a:lnTo>
                      <a:pt x="9315" y="12704"/>
                    </a:lnTo>
                    <a:lnTo>
                      <a:pt x="9315" y="12779"/>
                    </a:lnTo>
                    <a:lnTo>
                      <a:pt x="9180" y="12779"/>
                    </a:lnTo>
                    <a:lnTo>
                      <a:pt x="9180" y="13118"/>
                    </a:lnTo>
                    <a:lnTo>
                      <a:pt x="9315" y="13194"/>
                    </a:lnTo>
                    <a:lnTo>
                      <a:pt x="9315" y="13495"/>
                    </a:lnTo>
                    <a:lnTo>
                      <a:pt x="9180" y="13495"/>
                    </a:lnTo>
                    <a:lnTo>
                      <a:pt x="9180" y="13646"/>
                    </a:lnTo>
                    <a:lnTo>
                      <a:pt x="9450" y="13759"/>
                    </a:lnTo>
                    <a:lnTo>
                      <a:pt x="9585" y="13759"/>
                    </a:lnTo>
                    <a:lnTo>
                      <a:pt x="9585" y="13835"/>
                    </a:lnTo>
                    <a:lnTo>
                      <a:pt x="9653" y="13835"/>
                    </a:lnTo>
                    <a:lnTo>
                      <a:pt x="9653" y="13948"/>
                    </a:lnTo>
                    <a:lnTo>
                      <a:pt x="10260" y="13948"/>
                    </a:lnTo>
                    <a:lnTo>
                      <a:pt x="10260" y="13835"/>
                    </a:lnTo>
                    <a:lnTo>
                      <a:pt x="10058" y="13835"/>
                    </a:lnTo>
                    <a:lnTo>
                      <a:pt x="10058" y="13759"/>
                    </a:lnTo>
                    <a:lnTo>
                      <a:pt x="10395" y="13759"/>
                    </a:lnTo>
                    <a:lnTo>
                      <a:pt x="10395" y="13721"/>
                    </a:lnTo>
                    <a:lnTo>
                      <a:pt x="10598" y="13721"/>
                    </a:lnTo>
                    <a:lnTo>
                      <a:pt x="10733" y="13759"/>
                    </a:lnTo>
                    <a:lnTo>
                      <a:pt x="10733" y="13835"/>
                    </a:lnTo>
                    <a:lnTo>
                      <a:pt x="10868" y="13910"/>
                    </a:lnTo>
                    <a:lnTo>
                      <a:pt x="10868" y="14098"/>
                    </a:lnTo>
                    <a:lnTo>
                      <a:pt x="10733" y="14174"/>
                    </a:lnTo>
                    <a:lnTo>
                      <a:pt x="10733" y="14212"/>
                    </a:lnTo>
                    <a:lnTo>
                      <a:pt x="10598" y="14212"/>
                    </a:lnTo>
                    <a:lnTo>
                      <a:pt x="10530" y="14174"/>
                    </a:lnTo>
                    <a:lnTo>
                      <a:pt x="10125" y="14174"/>
                    </a:lnTo>
                    <a:lnTo>
                      <a:pt x="10125" y="14098"/>
                    </a:lnTo>
                    <a:lnTo>
                      <a:pt x="10058" y="14098"/>
                    </a:lnTo>
                    <a:lnTo>
                      <a:pt x="10058" y="14023"/>
                    </a:lnTo>
                    <a:lnTo>
                      <a:pt x="9653" y="14023"/>
                    </a:lnTo>
                    <a:lnTo>
                      <a:pt x="9585" y="14098"/>
                    </a:lnTo>
                    <a:lnTo>
                      <a:pt x="9450" y="14098"/>
                    </a:lnTo>
                    <a:lnTo>
                      <a:pt x="9315" y="14174"/>
                    </a:lnTo>
                    <a:lnTo>
                      <a:pt x="9315" y="14212"/>
                    </a:lnTo>
                    <a:lnTo>
                      <a:pt x="9585" y="14212"/>
                    </a:lnTo>
                    <a:lnTo>
                      <a:pt x="9585" y="14287"/>
                    </a:lnTo>
                    <a:lnTo>
                      <a:pt x="9653" y="14287"/>
                    </a:lnTo>
                    <a:lnTo>
                      <a:pt x="9787" y="14362"/>
                    </a:lnTo>
                    <a:lnTo>
                      <a:pt x="10058" y="14362"/>
                    </a:lnTo>
                    <a:lnTo>
                      <a:pt x="10058" y="14438"/>
                    </a:lnTo>
                    <a:lnTo>
                      <a:pt x="9653" y="14438"/>
                    </a:lnTo>
                    <a:lnTo>
                      <a:pt x="9585" y="14475"/>
                    </a:lnTo>
                    <a:lnTo>
                      <a:pt x="9315" y="14551"/>
                    </a:lnTo>
                    <a:lnTo>
                      <a:pt x="9180" y="14702"/>
                    </a:lnTo>
                    <a:lnTo>
                      <a:pt x="9112" y="14702"/>
                    </a:lnTo>
                    <a:lnTo>
                      <a:pt x="9112" y="14890"/>
                    </a:lnTo>
                    <a:lnTo>
                      <a:pt x="8978" y="14890"/>
                    </a:lnTo>
                    <a:lnTo>
                      <a:pt x="8978" y="15079"/>
                    </a:lnTo>
                    <a:lnTo>
                      <a:pt x="9112" y="15079"/>
                    </a:lnTo>
                    <a:lnTo>
                      <a:pt x="9112" y="15342"/>
                    </a:lnTo>
                    <a:lnTo>
                      <a:pt x="8978" y="15418"/>
                    </a:lnTo>
                    <a:lnTo>
                      <a:pt x="8978" y="15493"/>
                    </a:lnTo>
                    <a:lnTo>
                      <a:pt x="8843" y="15493"/>
                    </a:lnTo>
                    <a:lnTo>
                      <a:pt x="8640" y="15606"/>
                    </a:lnTo>
                    <a:lnTo>
                      <a:pt x="8640" y="15870"/>
                    </a:lnTo>
                    <a:lnTo>
                      <a:pt x="8235" y="15870"/>
                    </a:lnTo>
                    <a:lnTo>
                      <a:pt x="8235" y="15795"/>
                    </a:lnTo>
                    <a:lnTo>
                      <a:pt x="7898" y="15795"/>
                    </a:lnTo>
                    <a:lnTo>
                      <a:pt x="7695" y="15946"/>
                    </a:lnTo>
                    <a:lnTo>
                      <a:pt x="7560" y="15946"/>
                    </a:lnTo>
                    <a:lnTo>
                      <a:pt x="7425" y="16021"/>
                    </a:lnTo>
                    <a:lnTo>
                      <a:pt x="7222" y="16021"/>
                    </a:lnTo>
                    <a:lnTo>
                      <a:pt x="7222" y="16059"/>
                    </a:lnTo>
                    <a:lnTo>
                      <a:pt x="7088" y="16059"/>
                    </a:lnTo>
                    <a:lnTo>
                      <a:pt x="7088" y="16134"/>
                    </a:lnTo>
                    <a:lnTo>
                      <a:pt x="6953" y="16134"/>
                    </a:lnTo>
                    <a:lnTo>
                      <a:pt x="6953" y="16209"/>
                    </a:lnTo>
                    <a:lnTo>
                      <a:pt x="6885" y="16285"/>
                    </a:lnTo>
                    <a:lnTo>
                      <a:pt x="6885" y="16398"/>
                    </a:lnTo>
                    <a:lnTo>
                      <a:pt x="6750" y="16398"/>
                    </a:lnTo>
                    <a:lnTo>
                      <a:pt x="6750" y="16473"/>
                    </a:lnTo>
                    <a:lnTo>
                      <a:pt x="6615" y="16549"/>
                    </a:lnTo>
                    <a:lnTo>
                      <a:pt x="6480" y="16662"/>
                    </a:lnTo>
                    <a:lnTo>
                      <a:pt x="6480" y="16926"/>
                    </a:lnTo>
                    <a:lnTo>
                      <a:pt x="7088" y="17265"/>
                    </a:lnTo>
                    <a:lnTo>
                      <a:pt x="7222" y="17265"/>
                    </a:lnTo>
                    <a:lnTo>
                      <a:pt x="7425" y="17378"/>
                    </a:lnTo>
                    <a:lnTo>
                      <a:pt x="7830" y="17378"/>
                    </a:lnTo>
                    <a:lnTo>
                      <a:pt x="8032" y="17453"/>
                    </a:lnTo>
                    <a:lnTo>
                      <a:pt x="8235" y="17453"/>
                    </a:lnTo>
                    <a:lnTo>
                      <a:pt x="8235" y="17529"/>
                    </a:lnTo>
                    <a:lnTo>
                      <a:pt x="8505" y="17529"/>
                    </a:lnTo>
                    <a:lnTo>
                      <a:pt x="8505" y="17830"/>
                    </a:lnTo>
                    <a:lnTo>
                      <a:pt x="8370" y="17906"/>
                    </a:lnTo>
                    <a:lnTo>
                      <a:pt x="8235" y="17906"/>
                    </a:lnTo>
                    <a:lnTo>
                      <a:pt x="8235" y="17981"/>
                    </a:lnTo>
                    <a:lnTo>
                      <a:pt x="8505" y="18094"/>
                    </a:lnTo>
                    <a:lnTo>
                      <a:pt x="8370" y="18170"/>
                    </a:lnTo>
                    <a:lnTo>
                      <a:pt x="8235" y="18170"/>
                    </a:lnTo>
                    <a:lnTo>
                      <a:pt x="7898" y="18358"/>
                    </a:lnTo>
                    <a:lnTo>
                      <a:pt x="7830" y="18358"/>
                    </a:lnTo>
                    <a:lnTo>
                      <a:pt x="7695" y="18434"/>
                    </a:lnTo>
                    <a:lnTo>
                      <a:pt x="7560" y="18434"/>
                    </a:lnTo>
                    <a:lnTo>
                      <a:pt x="7560" y="18509"/>
                    </a:lnTo>
                    <a:lnTo>
                      <a:pt x="7425" y="18509"/>
                    </a:lnTo>
                    <a:lnTo>
                      <a:pt x="7358" y="18584"/>
                    </a:lnTo>
                    <a:lnTo>
                      <a:pt x="6953" y="18697"/>
                    </a:lnTo>
                    <a:lnTo>
                      <a:pt x="6480" y="18961"/>
                    </a:lnTo>
                    <a:lnTo>
                      <a:pt x="6480" y="19037"/>
                    </a:lnTo>
                    <a:lnTo>
                      <a:pt x="6413" y="19037"/>
                    </a:lnTo>
                    <a:lnTo>
                      <a:pt x="6413" y="19489"/>
                    </a:lnTo>
                    <a:lnTo>
                      <a:pt x="6278" y="19640"/>
                    </a:lnTo>
                    <a:lnTo>
                      <a:pt x="6143" y="19677"/>
                    </a:lnTo>
                    <a:lnTo>
                      <a:pt x="6008" y="19677"/>
                    </a:lnTo>
                    <a:lnTo>
                      <a:pt x="6008" y="19753"/>
                    </a:lnTo>
                    <a:lnTo>
                      <a:pt x="5535" y="19753"/>
                    </a:lnTo>
                    <a:lnTo>
                      <a:pt x="5535" y="19677"/>
                    </a:lnTo>
                    <a:lnTo>
                      <a:pt x="5468" y="19677"/>
                    </a:lnTo>
                    <a:lnTo>
                      <a:pt x="5468" y="19640"/>
                    </a:lnTo>
                    <a:lnTo>
                      <a:pt x="5333" y="19640"/>
                    </a:lnTo>
                    <a:lnTo>
                      <a:pt x="5333" y="19677"/>
                    </a:lnTo>
                    <a:lnTo>
                      <a:pt x="5468" y="19677"/>
                    </a:lnTo>
                    <a:lnTo>
                      <a:pt x="5468" y="19753"/>
                    </a:lnTo>
                    <a:lnTo>
                      <a:pt x="5535" y="19753"/>
                    </a:lnTo>
                    <a:lnTo>
                      <a:pt x="5535" y="19828"/>
                    </a:lnTo>
                    <a:lnTo>
                      <a:pt x="5468" y="19904"/>
                    </a:lnTo>
                    <a:lnTo>
                      <a:pt x="5198" y="19904"/>
                    </a:lnTo>
                    <a:lnTo>
                      <a:pt x="5198" y="19941"/>
                    </a:lnTo>
                    <a:lnTo>
                      <a:pt x="5063" y="19941"/>
                    </a:lnTo>
                    <a:lnTo>
                      <a:pt x="5063" y="20017"/>
                    </a:lnTo>
                    <a:lnTo>
                      <a:pt x="4995" y="20017"/>
                    </a:lnTo>
                    <a:lnTo>
                      <a:pt x="4995" y="20092"/>
                    </a:lnTo>
                    <a:lnTo>
                      <a:pt x="4860" y="20168"/>
                    </a:lnTo>
                    <a:lnTo>
                      <a:pt x="4860" y="20356"/>
                    </a:lnTo>
                    <a:lnTo>
                      <a:pt x="4725" y="20431"/>
                    </a:lnTo>
                    <a:lnTo>
                      <a:pt x="4725" y="20545"/>
                    </a:lnTo>
                    <a:lnTo>
                      <a:pt x="4860" y="20545"/>
                    </a:lnTo>
                    <a:lnTo>
                      <a:pt x="4860" y="20808"/>
                    </a:lnTo>
                    <a:lnTo>
                      <a:pt x="4995" y="20884"/>
                    </a:lnTo>
                    <a:lnTo>
                      <a:pt x="4995" y="20921"/>
                    </a:lnTo>
                    <a:lnTo>
                      <a:pt x="4590" y="20921"/>
                    </a:lnTo>
                    <a:lnTo>
                      <a:pt x="4725" y="20997"/>
                    </a:lnTo>
                    <a:lnTo>
                      <a:pt x="5063" y="20997"/>
                    </a:lnTo>
                    <a:lnTo>
                      <a:pt x="5063" y="21148"/>
                    </a:lnTo>
                    <a:lnTo>
                      <a:pt x="5198" y="21185"/>
                    </a:lnTo>
                    <a:lnTo>
                      <a:pt x="5198" y="21336"/>
                    </a:lnTo>
                    <a:lnTo>
                      <a:pt x="5333" y="21336"/>
                    </a:lnTo>
                    <a:lnTo>
                      <a:pt x="5333" y="21412"/>
                    </a:lnTo>
                    <a:lnTo>
                      <a:pt x="5468" y="21412"/>
                    </a:lnTo>
                    <a:lnTo>
                      <a:pt x="5468" y="21525"/>
                    </a:lnTo>
                    <a:lnTo>
                      <a:pt x="5333" y="21525"/>
                    </a:lnTo>
                    <a:lnTo>
                      <a:pt x="5333" y="21449"/>
                    </a:lnTo>
                    <a:lnTo>
                      <a:pt x="4995" y="21449"/>
                    </a:lnTo>
                    <a:lnTo>
                      <a:pt x="4995" y="21412"/>
                    </a:lnTo>
                    <a:lnTo>
                      <a:pt x="4590" y="21412"/>
                    </a:lnTo>
                    <a:lnTo>
                      <a:pt x="4590" y="21336"/>
                    </a:lnTo>
                    <a:lnTo>
                      <a:pt x="4050" y="21336"/>
                    </a:lnTo>
                    <a:lnTo>
                      <a:pt x="4050" y="21261"/>
                    </a:lnTo>
                    <a:lnTo>
                      <a:pt x="1755" y="21261"/>
                    </a:lnTo>
                    <a:lnTo>
                      <a:pt x="1755" y="21148"/>
                    </a:lnTo>
                    <a:lnTo>
                      <a:pt x="1688" y="21148"/>
                    </a:lnTo>
                    <a:lnTo>
                      <a:pt x="1688" y="21072"/>
                    </a:lnTo>
                    <a:lnTo>
                      <a:pt x="1552" y="21072"/>
                    </a:lnTo>
                    <a:lnTo>
                      <a:pt x="1552" y="20997"/>
                    </a:lnTo>
                    <a:lnTo>
                      <a:pt x="1350" y="20997"/>
                    </a:lnTo>
                    <a:lnTo>
                      <a:pt x="1350" y="20808"/>
                    </a:lnTo>
                    <a:lnTo>
                      <a:pt x="1418" y="20808"/>
                    </a:lnTo>
                    <a:lnTo>
                      <a:pt x="1418" y="20620"/>
                    </a:lnTo>
                    <a:lnTo>
                      <a:pt x="1350" y="20620"/>
                    </a:lnTo>
                    <a:lnTo>
                      <a:pt x="1350" y="20545"/>
                    </a:lnTo>
                    <a:lnTo>
                      <a:pt x="1418" y="20545"/>
                    </a:lnTo>
                    <a:lnTo>
                      <a:pt x="1418" y="20168"/>
                    </a:lnTo>
                    <a:lnTo>
                      <a:pt x="1080" y="20168"/>
                    </a:lnTo>
                    <a:lnTo>
                      <a:pt x="1080" y="20205"/>
                    </a:lnTo>
                    <a:lnTo>
                      <a:pt x="945" y="20205"/>
                    </a:lnTo>
                    <a:lnTo>
                      <a:pt x="945" y="20168"/>
                    </a:lnTo>
                    <a:lnTo>
                      <a:pt x="877" y="20168"/>
                    </a:lnTo>
                    <a:lnTo>
                      <a:pt x="877" y="20205"/>
                    </a:lnTo>
                    <a:lnTo>
                      <a:pt x="742" y="20205"/>
                    </a:lnTo>
                    <a:lnTo>
                      <a:pt x="742" y="20281"/>
                    </a:lnTo>
                    <a:lnTo>
                      <a:pt x="472" y="20281"/>
                    </a:lnTo>
                    <a:lnTo>
                      <a:pt x="472" y="20092"/>
                    </a:lnTo>
                    <a:lnTo>
                      <a:pt x="405" y="20092"/>
                    </a:lnTo>
                    <a:lnTo>
                      <a:pt x="405" y="19828"/>
                    </a:lnTo>
                    <a:lnTo>
                      <a:pt x="135" y="19828"/>
                    </a:lnTo>
                    <a:lnTo>
                      <a:pt x="0" y="19753"/>
                    </a:lnTo>
                    <a:lnTo>
                      <a:pt x="0" y="19677"/>
                    </a:lnTo>
                    <a:lnTo>
                      <a:pt x="135" y="19640"/>
                    </a:lnTo>
                    <a:lnTo>
                      <a:pt x="135" y="19376"/>
                    </a:lnTo>
                    <a:lnTo>
                      <a:pt x="0" y="19301"/>
                    </a:lnTo>
                    <a:lnTo>
                      <a:pt x="0" y="19225"/>
                    </a:lnTo>
                    <a:lnTo>
                      <a:pt x="135" y="19225"/>
                    </a:lnTo>
                    <a:lnTo>
                      <a:pt x="135" y="19150"/>
                    </a:lnTo>
                    <a:lnTo>
                      <a:pt x="405" y="19150"/>
                    </a:lnTo>
                    <a:lnTo>
                      <a:pt x="472" y="19112"/>
                    </a:lnTo>
                    <a:lnTo>
                      <a:pt x="608" y="19112"/>
                    </a:lnTo>
                    <a:lnTo>
                      <a:pt x="608" y="18961"/>
                    </a:lnTo>
                    <a:lnTo>
                      <a:pt x="742" y="18961"/>
                    </a:lnTo>
                    <a:lnTo>
                      <a:pt x="742" y="18886"/>
                    </a:lnTo>
                    <a:lnTo>
                      <a:pt x="877" y="18886"/>
                    </a:lnTo>
                    <a:lnTo>
                      <a:pt x="877" y="18848"/>
                    </a:lnTo>
                    <a:lnTo>
                      <a:pt x="945" y="18848"/>
                    </a:lnTo>
                    <a:lnTo>
                      <a:pt x="1215" y="18697"/>
                    </a:lnTo>
                    <a:lnTo>
                      <a:pt x="1215" y="18622"/>
                    </a:lnTo>
                    <a:lnTo>
                      <a:pt x="1080" y="18584"/>
                    </a:lnTo>
                    <a:lnTo>
                      <a:pt x="1080" y="18509"/>
                    </a:lnTo>
                    <a:lnTo>
                      <a:pt x="1215" y="18434"/>
                    </a:lnTo>
                    <a:lnTo>
                      <a:pt x="1418" y="18434"/>
                    </a:lnTo>
                    <a:lnTo>
                      <a:pt x="1418" y="18170"/>
                    </a:lnTo>
                    <a:lnTo>
                      <a:pt x="1350" y="18094"/>
                    </a:lnTo>
                    <a:lnTo>
                      <a:pt x="1215" y="18094"/>
                    </a:lnTo>
                    <a:lnTo>
                      <a:pt x="1215" y="17906"/>
                    </a:lnTo>
                    <a:lnTo>
                      <a:pt x="1350" y="17830"/>
                    </a:lnTo>
                    <a:lnTo>
                      <a:pt x="1418" y="17830"/>
                    </a:lnTo>
                    <a:lnTo>
                      <a:pt x="1418" y="17642"/>
                    </a:lnTo>
                    <a:lnTo>
                      <a:pt x="1688" y="17642"/>
                    </a:lnTo>
                    <a:lnTo>
                      <a:pt x="1688" y="17566"/>
                    </a:lnTo>
                    <a:lnTo>
                      <a:pt x="1755" y="17566"/>
                    </a:lnTo>
                    <a:lnTo>
                      <a:pt x="1890" y="17529"/>
                    </a:lnTo>
                    <a:lnTo>
                      <a:pt x="1890" y="17453"/>
                    </a:lnTo>
                    <a:lnTo>
                      <a:pt x="1755" y="17378"/>
                    </a:lnTo>
                    <a:lnTo>
                      <a:pt x="1755" y="17340"/>
                    </a:lnTo>
                    <a:lnTo>
                      <a:pt x="1890" y="17265"/>
                    </a:lnTo>
                    <a:lnTo>
                      <a:pt x="1890" y="17190"/>
                    </a:lnTo>
                    <a:lnTo>
                      <a:pt x="2025" y="17190"/>
                    </a:lnTo>
                    <a:lnTo>
                      <a:pt x="2160" y="17114"/>
                    </a:lnTo>
                    <a:lnTo>
                      <a:pt x="2160" y="17001"/>
                    </a:lnTo>
                    <a:lnTo>
                      <a:pt x="2025" y="17001"/>
                    </a:lnTo>
                    <a:lnTo>
                      <a:pt x="2025" y="16850"/>
                    </a:lnTo>
                    <a:lnTo>
                      <a:pt x="1890" y="16850"/>
                    </a:lnTo>
                    <a:lnTo>
                      <a:pt x="1890" y="16737"/>
                    </a:lnTo>
                    <a:lnTo>
                      <a:pt x="2025" y="16737"/>
                    </a:lnTo>
                    <a:lnTo>
                      <a:pt x="2025" y="16662"/>
                    </a:lnTo>
                    <a:lnTo>
                      <a:pt x="2160" y="16662"/>
                    </a:lnTo>
                    <a:lnTo>
                      <a:pt x="2160" y="16549"/>
                    </a:lnTo>
                    <a:lnTo>
                      <a:pt x="2025" y="16473"/>
                    </a:lnTo>
                    <a:lnTo>
                      <a:pt x="2025" y="16285"/>
                    </a:lnTo>
                    <a:lnTo>
                      <a:pt x="2227" y="16285"/>
                    </a:lnTo>
                    <a:lnTo>
                      <a:pt x="2227" y="16209"/>
                    </a:lnTo>
                    <a:lnTo>
                      <a:pt x="2362" y="16209"/>
                    </a:lnTo>
                    <a:lnTo>
                      <a:pt x="2362" y="16134"/>
                    </a:lnTo>
                    <a:lnTo>
                      <a:pt x="2498" y="16134"/>
                    </a:lnTo>
                    <a:lnTo>
                      <a:pt x="2498" y="16021"/>
                    </a:lnTo>
                    <a:lnTo>
                      <a:pt x="2362" y="15946"/>
                    </a:lnTo>
                    <a:lnTo>
                      <a:pt x="2227" y="15946"/>
                    </a:lnTo>
                    <a:lnTo>
                      <a:pt x="2227" y="15870"/>
                    </a:lnTo>
                    <a:lnTo>
                      <a:pt x="2160" y="15795"/>
                    </a:lnTo>
                    <a:lnTo>
                      <a:pt x="1755" y="15795"/>
                    </a:lnTo>
                    <a:lnTo>
                      <a:pt x="1755" y="15757"/>
                    </a:lnTo>
                    <a:lnTo>
                      <a:pt x="1688" y="15757"/>
                    </a:lnTo>
                    <a:lnTo>
                      <a:pt x="1688" y="15682"/>
                    </a:lnTo>
                    <a:lnTo>
                      <a:pt x="2362" y="15682"/>
                    </a:lnTo>
                    <a:lnTo>
                      <a:pt x="2362" y="15757"/>
                    </a:lnTo>
                    <a:lnTo>
                      <a:pt x="2498" y="15757"/>
                    </a:lnTo>
                    <a:lnTo>
                      <a:pt x="2498" y="15606"/>
                    </a:lnTo>
                    <a:lnTo>
                      <a:pt x="2633" y="15606"/>
                    </a:lnTo>
                    <a:lnTo>
                      <a:pt x="2633" y="15531"/>
                    </a:lnTo>
                    <a:lnTo>
                      <a:pt x="2700" y="15531"/>
                    </a:lnTo>
                    <a:lnTo>
                      <a:pt x="2700" y="15493"/>
                    </a:lnTo>
                    <a:lnTo>
                      <a:pt x="2633" y="15493"/>
                    </a:lnTo>
                    <a:lnTo>
                      <a:pt x="2633" y="15418"/>
                    </a:lnTo>
                    <a:lnTo>
                      <a:pt x="2025" y="15418"/>
                    </a:lnTo>
                    <a:lnTo>
                      <a:pt x="1890" y="15342"/>
                    </a:lnTo>
                    <a:lnTo>
                      <a:pt x="1890" y="15267"/>
                    </a:lnTo>
                    <a:lnTo>
                      <a:pt x="2025" y="15267"/>
                    </a:lnTo>
                    <a:lnTo>
                      <a:pt x="2025" y="15154"/>
                    </a:lnTo>
                    <a:lnTo>
                      <a:pt x="2160" y="15079"/>
                    </a:lnTo>
                    <a:lnTo>
                      <a:pt x="2160" y="14965"/>
                    </a:lnTo>
                    <a:lnTo>
                      <a:pt x="2025" y="14890"/>
                    </a:lnTo>
                    <a:lnTo>
                      <a:pt x="2025" y="14739"/>
                    </a:lnTo>
                    <a:lnTo>
                      <a:pt x="1890" y="14739"/>
                    </a:lnTo>
                    <a:lnTo>
                      <a:pt x="1890" y="14626"/>
                    </a:lnTo>
                    <a:lnTo>
                      <a:pt x="2025" y="14551"/>
                    </a:lnTo>
                    <a:lnTo>
                      <a:pt x="2025" y="14475"/>
                    </a:lnTo>
                    <a:lnTo>
                      <a:pt x="1890" y="14475"/>
                    </a:lnTo>
                    <a:lnTo>
                      <a:pt x="1890" y="14438"/>
                    </a:lnTo>
                    <a:lnTo>
                      <a:pt x="1552" y="14438"/>
                    </a:lnTo>
                    <a:lnTo>
                      <a:pt x="1552" y="14174"/>
                    </a:lnTo>
                    <a:lnTo>
                      <a:pt x="1688" y="14174"/>
                    </a:lnTo>
                    <a:lnTo>
                      <a:pt x="1688" y="13835"/>
                    </a:lnTo>
                    <a:lnTo>
                      <a:pt x="1755" y="13835"/>
                    </a:lnTo>
                    <a:lnTo>
                      <a:pt x="1755" y="13759"/>
                    </a:lnTo>
                    <a:lnTo>
                      <a:pt x="2025" y="13759"/>
                    </a:lnTo>
                    <a:lnTo>
                      <a:pt x="2025" y="13571"/>
                    </a:lnTo>
                    <a:lnTo>
                      <a:pt x="1890" y="13571"/>
                    </a:lnTo>
                    <a:lnTo>
                      <a:pt x="1890" y="13495"/>
                    </a:lnTo>
                    <a:lnTo>
                      <a:pt x="1755" y="13495"/>
                    </a:lnTo>
                    <a:lnTo>
                      <a:pt x="1755" y="13231"/>
                    </a:lnTo>
                    <a:lnTo>
                      <a:pt x="1890" y="13118"/>
                    </a:lnTo>
                    <a:lnTo>
                      <a:pt x="1890" y="12779"/>
                    </a:lnTo>
                    <a:lnTo>
                      <a:pt x="1755" y="12779"/>
                    </a:lnTo>
                    <a:lnTo>
                      <a:pt x="1755" y="12666"/>
                    </a:lnTo>
                    <a:lnTo>
                      <a:pt x="1890" y="12666"/>
                    </a:lnTo>
                    <a:lnTo>
                      <a:pt x="1890" y="12515"/>
                    </a:lnTo>
                    <a:lnTo>
                      <a:pt x="2025" y="12515"/>
                    </a:lnTo>
                    <a:lnTo>
                      <a:pt x="2160" y="12440"/>
                    </a:lnTo>
                    <a:lnTo>
                      <a:pt x="2160" y="12402"/>
                    </a:lnTo>
                    <a:lnTo>
                      <a:pt x="2025" y="12402"/>
                    </a:lnTo>
                    <a:lnTo>
                      <a:pt x="1890" y="12327"/>
                    </a:lnTo>
                    <a:lnTo>
                      <a:pt x="1890" y="12251"/>
                    </a:lnTo>
                    <a:lnTo>
                      <a:pt x="2160" y="12251"/>
                    </a:lnTo>
                    <a:lnTo>
                      <a:pt x="2160" y="11912"/>
                    </a:lnTo>
                    <a:lnTo>
                      <a:pt x="2227" y="11912"/>
                    </a:lnTo>
                    <a:lnTo>
                      <a:pt x="2227" y="11874"/>
                    </a:lnTo>
                    <a:lnTo>
                      <a:pt x="2362" y="11874"/>
                    </a:lnTo>
                    <a:lnTo>
                      <a:pt x="2362" y="11460"/>
                    </a:lnTo>
                    <a:lnTo>
                      <a:pt x="2498" y="11384"/>
                    </a:lnTo>
                    <a:lnTo>
                      <a:pt x="2633" y="11384"/>
                    </a:lnTo>
                    <a:lnTo>
                      <a:pt x="2700" y="11347"/>
                    </a:lnTo>
                    <a:lnTo>
                      <a:pt x="2970" y="11347"/>
                    </a:lnTo>
                    <a:lnTo>
                      <a:pt x="2970" y="11120"/>
                    </a:lnTo>
                    <a:lnTo>
                      <a:pt x="2835" y="11120"/>
                    </a:lnTo>
                    <a:lnTo>
                      <a:pt x="2835" y="10743"/>
                    </a:lnTo>
                    <a:lnTo>
                      <a:pt x="2700" y="10743"/>
                    </a:lnTo>
                    <a:lnTo>
                      <a:pt x="2700" y="10480"/>
                    </a:lnTo>
                    <a:lnTo>
                      <a:pt x="2633" y="10404"/>
                    </a:lnTo>
                    <a:lnTo>
                      <a:pt x="2633" y="10291"/>
                    </a:lnTo>
                    <a:lnTo>
                      <a:pt x="2700" y="10216"/>
                    </a:lnTo>
                    <a:lnTo>
                      <a:pt x="2700" y="9763"/>
                    </a:lnTo>
                    <a:lnTo>
                      <a:pt x="3105" y="9763"/>
                    </a:lnTo>
                    <a:lnTo>
                      <a:pt x="3105" y="9688"/>
                    </a:lnTo>
                    <a:lnTo>
                      <a:pt x="3173" y="9688"/>
                    </a:lnTo>
                    <a:lnTo>
                      <a:pt x="3173" y="9575"/>
                    </a:lnTo>
                    <a:lnTo>
                      <a:pt x="3308" y="9575"/>
                    </a:lnTo>
                    <a:lnTo>
                      <a:pt x="3308" y="9499"/>
                    </a:lnTo>
                    <a:lnTo>
                      <a:pt x="3443" y="9499"/>
                    </a:lnTo>
                    <a:lnTo>
                      <a:pt x="3443" y="9047"/>
                    </a:lnTo>
                    <a:lnTo>
                      <a:pt x="3308" y="8972"/>
                    </a:lnTo>
                    <a:lnTo>
                      <a:pt x="3308" y="8821"/>
                    </a:lnTo>
                    <a:lnTo>
                      <a:pt x="3443" y="8821"/>
                    </a:lnTo>
                    <a:lnTo>
                      <a:pt x="3578" y="8783"/>
                    </a:lnTo>
                    <a:lnTo>
                      <a:pt x="3578" y="8557"/>
                    </a:lnTo>
                    <a:lnTo>
                      <a:pt x="3645" y="8557"/>
                    </a:lnTo>
                    <a:lnTo>
                      <a:pt x="3645" y="8444"/>
                    </a:lnTo>
                    <a:lnTo>
                      <a:pt x="3780" y="8369"/>
                    </a:lnTo>
                    <a:lnTo>
                      <a:pt x="3780" y="8255"/>
                    </a:lnTo>
                    <a:lnTo>
                      <a:pt x="4118" y="8255"/>
                    </a:lnTo>
                    <a:lnTo>
                      <a:pt x="4118" y="8105"/>
                    </a:lnTo>
                    <a:lnTo>
                      <a:pt x="4050" y="8105"/>
                    </a:lnTo>
                    <a:lnTo>
                      <a:pt x="4050" y="7916"/>
                    </a:lnTo>
                    <a:lnTo>
                      <a:pt x="4118" y="7916"/>
                    </a:lnTo>
                    <a:lnTo>
                      <a:pt x="4118" y="7841"/>
                    </a:lnTo>
                    <a:lnTo>
                      <a:pt x="4050" y="7841"/>
                    </a:lnTo>
                    <a:lnTo>
                      <a:pt x="4050" y="7765"/>
                    </a:lnTo>
                    <a:lnTo>
                      <a:pt x="4118" y="7765"/>
                    </a:lnTo>
                    <a:lnTo>
                      <a:pt x="4118" y="7577"/>
                    </a:lnTo>
                    <a:lnTo>
                      <a:pt x="3915" y="7577"/>
                    </a:lnTo>
                    <a:lnTo>
                      <a:pt x="3915" y="7464"/>
                    </a:lnTo>
                    <a:lnTo>
                      <a:pt x="3780" y="7388"/>
                    </a:lnTo>
                    <a:lnTo>
                      <a:pt x="3915" y="7313"/>
                    </a:lnTo>
                    <a:lnTo>
                      <a:pt x="3915" y="7238"/>
                    </a:lnTo>
                    <a:lnTo>
                      <a:pt x="3780" y="7200"/>
                    </a:lnTo>
                    <a:lnTo>
                      <a:pt x="3780" y="6974"/>
                    </a:lnTo>
                    <a:lnTo>
                      <a:pt x="3645" y="6974"/>
                    </a:lnTo>
                    <a:lnTo>
                      <a:pt x="3645" y="6861"/>
                    </a:lnTo>
                    <a:lnTo>
                      <a:pt x="3578" y="6861"/>
                    </a:lnTo>
                    <a:lnTo>
                      <a:pt x="3578" y="6672"/>
                    </a:lnTo>
                    <a:lnTo>
                      <a:pt x="3645" y="6672"/>
                    </a:lnTo>
                    <a:lnTo>
                      <a:pt x="3645" y="6597"/>
                    </a:lnTo>
                    <a:lnTo>
                      <a:pt x="3443" y="6484"/>
                    </a:lnTo>
                    <a:lnTo>
                      <a:pt x="3443" y="6333"/>
                    </a:lnTo>
                    <a:lnTo>
                      <a:pt x="3308" y="6333"/>
                    </a:lnTo>
                    <a:lnTo>
                      <a:pt x="3308" y="6145"/>
                    </a:lnTo>
                    <a:lnTo>
                      <a:pt x="3443" y="6145"/>
                    </a:lnTo>
                    <a:lnTo>
                      <a:pt x="3443" y="6069"/>
                    </a:lnTo>
                    <a:lnTo>
                      <a:pt x="3578" y="6069"/>
                    </a:lnTo>
                    <a:lnTo>
                      <a:pt x="3578" y="5994"/>
                    </a:lnTo>
                    <a:lnTo>
                      <a:pt x="3645" y="5994"/>
                    </a:lnTo>
                    <a:lnTo>
                      <a:pt x="3578" y="5956"/>
                    </a:lnTo>
                    <a:lnTo>
                      <a:pt x="3578" y="5805"/>
                    </a:lnTo>
                    <a:lnTo>
                      <a:pt x="3645" y="5805"/>
                    </a:lnTo>
                    <a:lnTo>
                      <a:pt x="3645" y="5617"/>
                    </a:lnTo>
                    <a:lnTo>
                      <a:pt x="3780" y="5617"/>
                    </a:lnTo>
                    <a:lnTo>
                      <a:pt x="3780" y="5541"/>
                    </a:lnTo>
                    <a:lnTo>
                      <a:pt x="4050" y="5541"/>
                    </a:lnTo>
                    <a:lnTo>
                      <a:pt x="4050" y="5466"/>
                    </a:lnTo>
                    <a:lnTo>
                      <a:pt x="4118" y="5466"/>
                    </a:lnTo>
                    <a:lnTo>
                      <a:pt x="4118" y="5428"/>
                    </a:lnTo>
                    <a:lnTo>
                      <a:pt x="4050" y="5428"/>
                    </a:lnTo>
                    <a:lnTo>
                      <a:pt x="4050" y="5353"/>
                    </a:lnTo>
                    <a:lnTo>
                      <a:pt x="3915" y="5353"/>
                    </a:lnTo>
                    <a:lnTo>
                      <a:pt x="3915" y="5277"/>
                    </a:lnTo>
                    <a:lnTo>
                      <a:pt x="4050" y="5277"/>
                    </a:lnTo>
                    <a:lnTo>
                      <a:pt x="4050" y="5164"/>
                    </a:lnTo>
                    <a:lnTo>
                      <a:pt x="3915" y="5089"/>
                    </a:lnTo>
                    <a:lnTo>
                      <a:pt x="3915" y="4825"/>
                    </a:lnTo>
                    <a:lnTo>
                      <a:pt x="4050" y="4825"/>
                    </a:lnTo>
                    <a:lnTo>
                      <a:pt x="4050" y="4637"/>
                    </a:lnTo>
                    <a:lnTo>
                      <a:pt x="4118" y="4637"/>
                    </a:lnTo>
                    <a:lnTo>
                      <a:pt x="4118" y="4486"/>
                    </a:lnTo>
                    <a:lnTo>
                      <a:pt x="4253" y="4486"/>
                    </a:lnTo>
                    <a:lnTo>
                      <a:pt x="4253" y="4297"/>
                    </a:lnTo>
                    <a:lnTo>
                      <a:pt x="4387" y="4297"/>
                    </a:lnTo>
                    <a:lnTo>
                      <a:pt x="4387" y="4147"/>
                    </a:lnTo>
                    <a:lnTo>
                      <a:pt x="4523" y="4147"/>
                    </a:lnTo>
                    <a:lnTo>
                      <a:pt x="4590" y="4109"/>
                    </a:lnTo>
                    <a:lnTo>
                      <a:pt x="4590" y="4034"/>
                    </a:lnTo>
                    <a:lnTo>
                      <a:pt x="4725" y="3958"/>
                    </a:lnTo>
                    <a:lnTo>
                      <a:pt x="4860" y="3958"/>
                    </a:lnTo>
                    <a:lnTo>
                      <a:pt x="4860" y="3845"/>
                    </a:lnTo>
                    <a:lnTo>
                      <a:pt x="4995" y="3845"/>
                    </a:lnTo>
                    <a:lnTo>
                      <a:pt x="4995" y="3694"/>
                    </a:lnTo>
                    <a:lnTo>
                      <a:pt x="5063" y="3619"/>
                    </a:lnTo>
                    <a:lnTo>
                      <a:pt x="5063" y="3581"/>
                    </a:lnTo>
                    <a:lnTo>
                      <a:pt x="5198" y="3506"/>
                    </a:lnTo>
                    <a:lnTo>
                      <a:pt x="5198" y="3430"/>
                    </a:lnTo>
                    <a:lnTo>
                      <a:pt x="5333" y="3506"/>
                    </a:lnTo>
                    <a:lnTo>
                      <a:pt x="5468" y="3506"/>
                    </a:lnTo>
                    <a:lnTo>
                      <a:pt x="5468" y="3430"/>
                    </a:lnTo>
                    <a:lnTo>
                      <a:pt x="5670" y="3430"/>
                    </a:lnTo>
                    <a:lnTo>
                      <a:pt x="5670" y="3355"/>
                    </a:lnTo>
                    <a:lnTo>
                      <a:pt x="5805" y="3355"/>
                    </a:lnTo>
                    <a:lnTo>
                      <a:pt x="5805" y="3317"/>
                    </a:lnTo>
                    <a:lnTo>
                      <a:pt x="5670" y="3317"/>
                    </a:lnTo>
                    <a:lnTo>
                      <a:pt x="5670" y="3242"/>
                    </a:lnTo>
                    <a:lnTo>
                      <a:pt x="5535" y="3242"/>
                    </a:lnTo>
                    <a:lnTo>
                      <a:pt x="5535" y="3129"/>
                    </a:lnTo>
                    <a:lnTo>
                      <a:pt x="5468" y="3053"/>
                    </a:lnTo>
                    <a:lnTo>
                      <a:pt x="5468" y="2262"/>
                    </a:lnTo>
                    <a:lnTo>
                      <a:pt x="5535" y="2262"/>
                    </a:lnTo>
                    <a:lnTo>
                      <a:pt x="5535" y="2186"/>
                    </a:lnTo>
                    <a:lnTo>
                      <a:pt x="5670" y="2186"/>
                    </a:lnTo>
                    <a:lnTo>
                      <a:pt x="5670" y="2111"/>
                    </a:lnTo>
                    <a:lnTo>
                      <a:pt x="5535" y="2111"/>
                    </a:lnTo>
                    <a:lnTo>
                      <a:pt x="5535" y="2073"/>
                    </a:lnTo>
                    <a:lnTo>
                      <a:pt x="5468" y="1998"/>
                    </a:lnTo>
                    <a:lnTo>
                      <a:pt x="5468" y="1847"/>
                    </a:lnTo>
                    <a:lnTo>
                      <a:pt x="5535" y="1847"/>
                    </a:lnTo>
                    <a:lnTo>
                      <a:pt x="5535" y="1809"/>
                    </a:lnTo>
                    <a:lnTo>
                      <a:pt x="5670" y="1809"/>
                    </a:lnTo>
                    <a:lnTo>
                      <a:pt x="5805" y="1734"/>
                    </a:lnTo>
                    <a:lnTo>
                      <a:pt x="5940" y="1734"/>
                    </a:lnTo>
                    <a:lnTo>
                      <a:pt x="5940" y="1659"/>
                    </a:lnTo>
                    <a:lnTo>
                      <a:pt x="6278" y="1659"/>
                    </a:lnTo>
                    <a:lnTo>
                      <a:pt x="6278" y="1583"/>
                    </a:lnTo>
                    <a:lnTo>
                      <a:pt x="6413" y="1583"/>
                    </a:lnTo>
                    <a:lnTo>
                      <a:pt x="6480" y="1546"/>
                    </a:lnTo>
                    <a:lnTo>
                      <a:pt x="6750" y="1546"/>
                    </a:lnTo>
                    <a:lnTo>
                      <a:pt x="6750" y="1470"/>
                    </a:lnTo>
                    <a:lnTo>
                      <a:pt x="6885" y="1395"/>
                    </a:lnTo>
                    <a:lnTo>
                      <a:pt x="6885" y="1319"/>
                    </a:lnTo>
                    <a:lnTo>
                      <a:pt x="6953" y="1282"/>
                    </a:lnTo>
                    <a:lnTo>
                      <a:pt x="6953" y="1055"/>
                    </a:lnTo>
                    <a:lnTo>
                      <a:pt x="7088" y="1018"/>
                    </a:lnTo>
                    <a:lnTo>
                      <a:pt x="7088" y="867"/>
                    </a:lnTo>
                    <a:lnTo>
                      <a:pt x="7222" y="867"/>
                    </a:lnTo>
                    <a:lnTo>
                      <a:pt x="7222" y="792"/>
                    </a:lnTo>
                    <a:lnTo>
                      <a:pt x="7088" y="792"/>
                    </a:lnTo>
                    <a:lnTo>
                      <a:pt x="7088" y="754"/>
                    </a:lnTo>
                    <a:lnTo>
                      <a:pt x="6953" y="754"/>
                    </a:lnTo>
                    <a:lnTo>
                      <a:pt x="6953" y="679"/>
                    </a:lnTo>
                    <a:lnTo>
                      <a:pt x="7088" y="679"/>
                    </a:lnTo>
                    <a:lnTo>
                      <a:pt x="7088" y="603"/>
                    </a:lnTo>
                    <a:lnTo>
                      <a:pt x="7222" y="528"/>
                    </a:lnTo>
                    <a:lnTo>
                      <a:pt x="7222" y="490"/>
                    </a:lnTo>
                    <a:lnTo>
                      <a:pt x="7425" y="490"/>
                    </a:lnTo>
                    <a:lnTo>
                      <a:pt x="7425" y="339"/>
                    </a:lnTo>
                    <a:lnTo>
                      <a:pt x="7560" y="339"/>
                    </a:lnTo>
                    <a:lnTo>
                      <a:pt x="7695" y="264"/>
                    </a:lnTo>
                    <a:lnTo>
                      <a:pt x="7898" y="264"/>
                    </a:lnTo>
                    <a:lnTo>
                      <a:pt x="7898" y="151"/>
                    </a:lnTo>
                    <a:lnTo>
                      <a:pt x="8032" y="151"/>
                    </a:lnTo>
                    <a:lnTo>
                      <a:pt x="8032" y="0"/>
                    </a:lnTo>
                    <a:close/>
                    <a:moveTo>
                      <a:pt x="803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4" name="Freeform 44"/>
              <p:cNvSpPr>
                <a:spLocks/>
              </p:cNvSpPr>
              <p:nvPr/>
            </p:nvSpPr>
            <p:spPr bwMode="auto">
              <a:xfrm>
                <a:off x="4881319" y="3219322"/>
                <a:ext cx="12275" cy="15650"/>
              </a:xfrm>
              <a:custGeom>
                <a:avLst/>
                <a:gdLst>
                  <a:gd name="T0" fmla="*/ 13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4 h 21600"/>
                  <a:gd name="T6" fmla="*/ 13 w 21600"/>
                  <a:gd name="T7" fmla="*/ 4 h 21600"/>
                  <a:gd name="T8" fmla="*/ 13 w 21600"/>
                  <a:gd name="T9" fmla="*/ 16 h 21600"/>
                  <a:gd name="T10" fmla="*/ 4 w 21600"/>
                  <a:gd name="T11" fmla="*/ 16 h 21600"/>
                  <a:gd name="T12" fmla="*/ 1 w 21600"/>
                  <a:gd name="T13" fmla="*/ 19 h 21600"/>
                  <a:gd name="T14" fmla="*/ 0 w 21600"/>
                  <a:gd name="T15" fmla="*/ 16 h 21600"/>
                  <a:gd name="T16" fmla="*/ 0 w 21600"/>
                  <a:gd name="T17" fmla="*/ 14 h 21600"/>
                  <a:gd name="T18" fmla="*/ 4 w 21600"/>
                  <a:gd name="T19" fmla="*/ 14 h 21600"/>
                  <a:gd name="T20" fmla="*/ 4 w 21600"/>
                  <a:gd name="T21" fmla="*/ 7 h 21600"/>
                  <a:gd name="T22" fmla="*/ 1 w 21600"/>
                  <a:gd name="T23" fmla="*/ 4 h 21600"/>
                  <a:gd name="T24" fmla="*/ 1 w 21600"/>
                  <a:gd name="T25" fmla="*/ 1 h 21600"/>
                  <a:gd name="T26" fmla="*/ 13 w 21600"/>
                  <a:gd name="T27" fmla="*/ 1 h 21600"/>
                  <a:gd name="T28" fmla="*/ 13 w 21600"/>
                  <a:gd name="T29" fmla="*/ 0 h 21600"/>
                  <a:gd name="T30" fmla="*/ 13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8000" y="0"/>
                    </a:moveTo>
                    <a:lnTo>
                      <a:pt x="21600" y="0"/>
                    </a:lnTo>
                    <a:lnTo>
                      <a:pt x="21600" y="4629"/>
                    </a:lnTo>
                    <a:lnTo>
                      <a:pt x="18000" y="4629"/>
                    </a:lnTo>
                    <a:lnTo>
                      <a:pt x="18000" y="18514"/>
                    </a:lnTo>
                    <a:lnTo>
                      <a:pt x="5400" y="18514"/>
                    </a:lnTo>
                    <a:lnTo>
                      <a:pt x="1800" y="21600"/>
                    </a:lnTo>
                    <a:lnTo>
                      <a:pt x="0" y="18514"/>
                    </a:lnTo>
                    <a:lnTo>
                      <a:pt x="0" y="15429"/>
                    </a:lnTo>
                    <a:lnTo>
                      <a:pt x="5400" y="15429"/>
                    </a:lnTo>
                    <a:lnTo>
                      <a:pt x="5400" y="7714"/>
                    </a:lnTo>
                    <a:lnTo>
                      <a:pt x="1800" y="4629"/>
                    </a:lnTo>
                    <a:lnTo>
                      <a:pt x="1800" y="1543"/>
                    </a:lnTo>
                    <a:lnTo>
                      <a:pt x="18000" y="1543"/>
                    </a:lnTo>
                    <a:lnTo>
                      <a:pt x="18000" y="0"/>
                    </a:lnTo>
                    <a:close/>
                    <a:moveTo>
                      <a:pt x="180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5" name="Freeform 45"/>
              <p:cNvSpPr>
                <a:spLocks/>
              </p:cNvSpPr>
              <p:nvPr/>
            </p:nvSpPr>
            <p:spPr bwMode="auto">
              <a:xfrm>
                <a:off x="4888014" y="3145544"/>
                <a:ext cx="7812" cy="6707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3 h 21600"/>
                  <a:gd name="T6" fmla="*/ 10 w 21600"/>
                  <a:gd name="T7" fmla="*/ 3 h 21600"/>
                  <a:gd name="T8" fmla="*/ 7 w 21600"/>
                  <a:gd name="T9" fmla="*/ 5 h 21600"/>
                  <a:gd name="T10" fmla="*/ 10 w 21600"/>
                  <a:gd name="T11" fmla="*/ 5 h 21600"/>
                  <a:gd name="T12" fmla="*/ 10 w 21600"/>
                  <a:gd name="T13" fmla="*/ 9 h 21600"/>
                  <a:gd name="T14" fmla="*/ 4 w 21600"/>
                  <a:gd name="T15" fmla="*/ 9 h 21600"/>
                  <a:gd name="T16" fmla="*/ 4 w 21600"/>
                  <a:gd name="T17" fmla="*/ 8 h 21600"/>
                  <a:gd name="T18" fmla="*/ 1 w 21600"/>
                  <a:gd name="T19" fmla="*/ 8 h 21600"/>
                  <a:gd name="T20" fmla="*/ 1 w 21600"/>
                  <a:gd name="T21" fmla="*/ 5 h 21600"/>
                  <a:gd name="T22" fmla="*/ 0 w 21600"/>
                  <a:gd name="T23" fmla="*/ 3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9257" y="0"/>
                    </a:lnTo>
                    <a:lnTo>
                      <a:pt x="9257" y="6171"/>
                    </a:lnTo>
                    <a:lnTo>
                      <a:pt x="21600" y="6171"/>
                    </a:lnTo>
                    <a:lnTo>
                      <a:pt x="15429" y="12343"/>
                    </a:lnTo>
                    <a:lnTo>
                      <a:pt x="21600" y="12343"/>
                    </a:lnTo>
                    <a:lnTo>
                      <a:pt x="21600" y="21600"/>
                    </a:lnTo>
                    <a:lnTo>
                      <a:pt x="9257" y="21600"/>
                    </a:lnTo>
                    <a:lnTo>
                      <a:pt x="9257" y="18514"/>
                    </a:lnTo>
                    <a:lnTo>
                      <a:pt x="3086" y="18514"/>
                    </a:lnTo>
                    <a:lnTo>
                      <a:pt x="3086" y="12343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6" name="Freeform 46"/>
              <p:cNvSpPr>
                <a:spLocks/>
              </p:cNvSpPr>
              <p:nvPr/>
            </p:nvSpPr>
            <p:spPr bwMode="auto">
              <a:xfrm>
                <a:off x="4879087" y="3118716"/>
                <a:ext cx="3348" cy="7825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3 w 21600"/>
                  <a:gd name="T5" fmla="*/ 3 h 21600"/>
                  <a:gd name="T6" fmla="*/ 4 w 21600"/>
                  <a:gd name="T7" fmla="*/ 3 h 21600"/>
                  <a:gd name="T8" fmla="*/ 4 w 21600"/>
                  <a:gd name="T9" fmla="*/ 9 h 21600"/>
                  <a:gd name="T10" fmla="*/ 0 w 21600"/>
                  <a:gd name="T11" fmla="*/ 9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4400" y="0"/>
                    </a:lnTo>
                    <a:lnTo>
                      <a:pt x="14400" y="6171"/>
                    </a:lnTo>
                    <a:lnTo>
                      <a:pt x="21600" y="617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7" name="Freeform 47"/>
              <p:cNvSpPr>
                <a:spLocks/>
              </p:cNvSpPr>
              <p:nvPr/>
            </p:nvSpPr>
            <p:spPr bwMode="auto">
              <a:xfrm>
                <a:off x="4884666" y="3133249"/>
                <a:ext cx="3348" cy="8943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5 w 21600"/>
                  <a:gd name="T5" fmla="*/ 3 h 21600"/>
                  <a:gd name="T6" fmla="*/ 5 w 21600"/>
                  <a:gd name="T7" fmla="*/ 10 h 21600"/>
                  <a:gd name="T8" fmla="*/ 3 w 21600"/>
                  <a:gd name="T9" fmla="*/ 10 h 21600"/>
                  <a:gd name="T10" fmla="*/ 3 w 21600"/>
                  <a:gd name="T11" fmla="*/ 7 h 21600"/>
                  <a:gd name="T12" fmla="*/ 0 w 21600"/>
                  <a:gd name="T13" fmla="*/ 7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6171"/>
                    </a:lnTo>
                    <a:lnTo>
                      <a:pt x="21600" y="21600"/>
                    </a:lnTo>
                    <a:lnTo>
                      <a:pt x="10800" y="21600"/>
                    </a:lnTo>
                    <a:lnTo>
                      <a:pt x="10800" y="15429"/>
                    </a:lnTo>
                    <a:lnTo>
                      <a:pt x="0" y="1542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68" name="Freeform 48"/>
              <p:cNvSpPr>
                <a:spLocks/>
              </p:cNvSpPr>
              <p:nvPr/>
            </p:nvSpPr>
            <p:spPr bwMode="auto">
              <a:xfrm>
                <a:off x="4915913" y="3173491"/>
                <a:ext cx="2232" cy="670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1 w 21600"/>
                  <a:gd name="T5" fmla="*/ 3 h 21600"/>
                  <a:gd name="T6" fmla="*/ 4 w 21600"/>
                  <a:gd name="T7" fmla="*/ 5 h 21600"/>
                  <a:gd name="T8" fmla="*/ 4 w 21600"/>
                  <a:gd name="T9" fmla="*/ 8 h 21600"/>
                  <a:gd name="T10" fmla="*/ 1 w 21600"/>
                  <a:gd name="T11" fmla="*/ 8 h 21600"/>
                  <a:gd name="T12" fmla="*/ 1 w 21600"/>
                  <a:gd name="T13" fmla="*/ 5 h 21600"/>
                  <a:gd name="T14" fmla="*/ 0 w 21600"/>
                  <a:gd name="T15" fmla="*/ 5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7200"/>
                    </a:lnTo>
                    <a:lnTo>
                      <a:pt x="21600" y="14400"/>
                    </a:lnTo>
                    <a:lnTo>
                      <a:pt x="21600" y="21600"/>
                    </a:lnTo>
                    <a:lnTo>
                      <a:pt x="7200" y="21600"/>
                    </a:lnTo>
                    <a:lnTo>
                      <a:pt x="7200" y="14400"/>
                    </a:lnTo>
                    <a:lnTo>
                      <a:pt x="0" y="144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7" name="6 Grupo"/>
            <p:cNvGrpSpPr/>
            <p:nvPr/>
          </p:nvGrpSpPr>
          <p:grpSpPr>
            <a:xfrm>
              <a:off x="57288" y="1674444"/>
              <a:ext cx="1906042" cy="931220"/>
              <a:chOff x="467430" y="2067680"/>
              <a:chExt cx="983269" cy="590048"/>
            </a:xfrm>
            <a:grpFill/>
          </p:grpSpPr>
          <p:sp>
            <p:nvSpPr>
              <p:cNvPr id="8" name="AutoShape 79"/>
              <p:cNvSpPr>
                <a:spLocks/>
              </p:cNvSpPr>
              <p:nvPr/>
            </p:nvSpPr>
            <p:spPr bwMode="auto">
              <a:xfrm>
                <a:off x="467430" y="2067680"/>
                <a:ext cx="581489" cy="425448"/>
              </a:xfrm>
              <a:custGeom>
                <a:avLst/>
                <a:gdLst>
                  <a:gd name="T0" fmla="*/ 21156 w 21600"/>
                  <a:gd name="T1" fmla="*/ 15798 h 21600"/>
                  <a:gd name="T2" fmla="*/ 13927 w 21600"/>
                  <a:gd name="T3" fmla="*/ 13212 h 21600"/>
                  <a:gd name="T4" fmla="*/ 1730 w 21600"/>
                  <a:gd name="T5" fmla="*/ 0 h 21600"/>
                  <a:gd name="T6" fmla="*/ 8738 w 21600"/>
                  <a:gd name="T7" fmla="*/ 2796 h 21600"/>
                  <a:gd name="T8" fmla="*/ 9314 w 21600"/>
                  <a:gd name="T9" fmla="*/ 4194 h 21600"/>
                  <a:gd name="T10" fmla="*/ 10290 w 21600"/>
                  <a:gd name="T11" fmla="*/ 3705 h 21600"/>
                  <a:gd name="T12" fmla="*/ 11532 w 21600"/>
                  <a:gd name="T13" fmla="*/ 4054 h 21600"/>
                  <a:gd name="T14" fmla="*/ 12241 w 21600"/>
                  <a:gd name="T15" fmla="*/ 5732 h 21600"/>
                  <a:gd name="T16" fmla="*/ 12774 w 21600"/>
                  <a:gd name="T17" fmla="*/ 7619 h 21600"/>
                  <a:gd name="T18" fmla="*/ 14193 w 21600"/>
                  <a:gd name="T19" fmla="*/ 8598 h 21600"/>
                  <a:gd name="T20" fmla="*/ 13927 w 21600"/>
                  <a:gd name="T21" fmla="*/ 9507 h 21600"/>
                  <a:gd name="T22" fmla="*/ 13927 w 21600"/>
                  <a:gd name="T23" fmla="*/ 13212 h 21600"/>
                  <a:gd name="T24" fmla="*/ 14637 w 21600"/>
                  <a:gd name="T25" fmla="*/ 15309 h 21600"/>
                  <a:gd name="T26" fmla="*/ 15701 w 21600"/>
                  <a:gd name="T27" fmla="*/ 16847 h 21600"/>
                  <a:gd name="T28" fmla="*/ 17120 w 21600"/>
                  <a:gd name="T29" fmla="*/ 16986 h 21600"/>
                  <a:gd name="T30" fmla="*/ 18185 w 21600"/>
                  <a:gd name="T31" fmla="*/ 16986 h 21600"/>
                  <a:gd name="T32" fmla="*/ 18806 w 21600"/>
                  <a:gd name="T33" fmla="*/ 15658 h 21600"/>
                  <a:gd name="T34" fmla="*/ 20136 w 21600"/>
                  <a:gd name="T35" fmla="*/ 13561 h 21600"/>
                  <a:gd name="T36" fmla="*/ 21511 w 21600"/>
                  <a:gd name="T37" fmla="*/ 14330 h 21600"/>
                  <a:gd name="T38" fmla="*/ 20979 w 21600"/>
                  <a:gd name="T39" fmla="*/ 15518 h 21600"/>
                  <a:gd name="T40" fmla="*/ 21068 w 21600"/>
                  <a:gd name="T41" fmla="*/ 16217 h 21600"/>
                  <a:gd name="T42" fmla="*/ 20580 w 21600"/>
                  <a:gd name="T43" fmla="*/ 16847 h 21600"/>
                  <a:gd name="T44" fmla="*/ 19959 w 21600"/>
                  <a:gd name="T45" fmla="*/ 17616 h 21600"/>
                  <a:gd name="T46" fmla="*/ 18761 w 21600"/>
                  <a:gd name="T47" fmla="*/ 19083 h 21600"/>
                  <a:gd name="T48" fmla="*/ 17830 w 21600"/>
                  <a:gd name="T49" fmla="*/ 21390 h 21600"/>
                  <a:gd name="T50" fmla="*/ 17032 w 21600"/>
                  <a:gd name="T51" fmla="*/ 20621 h 21600"/>
                  <a:gd name="T52" fmla="*/ 16278 w 21600"/>
                  <a:gd name="T53" fmla="*/ 19643 h 21600"/>
                  <a:gd name="T54" fmla="*/ 15080 w 21600"/>
                  <a:gd name="T55" fmla="*/ 20062 h 21600"/>
                  <a:gd name="T56" fmla="*/ 13306 w 21600"/>
                  <a:gd name="T57" fmla="*/ 19643 h 21600"/>
                  <a:gd name="T58" fmla="*/ 12064 w 21600"/>
                  <a:gd name="T59" fmla="*/ 18804 h 21600"/>
                  <a:gd name="T60" fmla="*/ 11133 w 21600"/>
                  <a:gd name="T61" fmla="*/ 18105 h 21600"/>
                  <a:gd name="T62" fmla="*/ 10467 w 21600"/>
                  <a:gd name="T63" fmla="*/ 17616 h 21600"/>
                  <a:gd name="T64" fmla="*/ 9225 w 21600"/>
                  <a:gd name="T65" fmla="*/ 16637 h 21600"/>
                  <a:gd name="T66" fmla="*/ 8294 w 21600"/>
                  <a:gd name="T67" fmla="*/ 15309 h 21600"/>
                  <a:gd name="T68" fmla="*/ 8383 w 21600"/>
                  <a:gd name="T69" fmla="*/ 13911 h 21600"/>
                  <a:gd name="T70" fmla="*/ 8072 w 21600"/>
                  <a:gd name="T71" fmla="*/ 12233 h 21600"/>
                  <a:gd name="T72" fmla="*/ 7052 w 21600"/>
                  <a:gd name="T73" fmla="*/ 10485 h 21600"/>
                  <a:gd name="T74" fmla="*/ 6298 w 21600"/>
                  <a:gd name="T75" fmla="*/ 9157 h 21600"/>
                  <a:gd name="T76" fmla="*/ 5589 w 21600"/>
                  <a:gd name="T77" fmla="*/ 7829 h 21600"/>
                  <a:gd name="T78" fmla="*/ 4746 w 21600"/>
                  <a:gd name="T79" fmla="*/ 6641 h 21600"/>
                  <a:gd name="T80" fmla="*/ 3637 w 21600"/>
                  <a:gd name="T81" fmla="*/ 4753 h 21600"/>
                  <a:gd name="T82" fmla="*/ 3326 w 21600"/>
                  <a:gd name="T83" fmla="*/ 4194 h 21600"/>
                  <a:gd name="T84" fmla="*/ 2883 w 21600"/>
                  <a:gd name="T85" fmla="*/ 2586 h 21600"/>
                  <a:gd name="T86" fmla="*/ 1863 w 21600"/>
                  <a:gd name="T87" fmla="*/ 1258 h 21600"/>
                  <a:gd name="T88" fmla="*/ 1774 w 21600"/>
                  <a:gd name="T89" fmla="*/ 3216 h 21600"/>
                  <a:gd name="T90" fmla="*/ 2706 w 21600"/>
                  <a:gd name="T91" fmla="*/ 4753 h 21600"/>
                  <a:gd name="T92" fmla="*/ 3415 w 21600"/>
                  <a:gd name="T93" fmla="*/ 6641 h 21600"/>
                  <a:gd name="T94" fmla="*/ 4125 w 21600"/>
                  <a:gd name="T95" fmla="*/ 7829 h 21600"/>
                  <a:gd name="T96" fmla="*/ 4568 w 21600"/>
                  <a:gd name="T97" fmla="*/ 10136 h 21600"/>
                  <a:gd name="T98" fmla="*/ 5278 w 21600"/>
                  <a:gd name="T99" fmla="*/ 10905 h 21600"/>
                  <a:gd name="T100" fmla="*/ 4968 w 21600"/>
                  <a:gd name="T101" fmla="*/ 11464 h 21600"/>
                  <a:gd name="T102" fmla="*/ 3814 w 21600"/>
                  <a:gd name="T103" fmla="*/ 9926 h 21600"/>
                  <a:gd name="T104" fmla="*/ 3548 w 21600"/>
                  <a:gd name="T105" fmla="*/ 9087 h 21600"/>
                  <a:gd name="T106" fmla="*/ 2927 w 21600"/>
                  <a:gd name="T107" fmla="*/ 7480 h 21600"/>
                  <a:gd name="T108" fmla="*/ 2085 w 21600"/>
                  <a:gd name="T109" fmla="*/ 6850 h 21600"/>
                  <a:gd name="T110" fmla="*/ 1952 w 21600"/>
                  <a:gd name="T111" fmla="*/ 6012 h 21600"/>
                  <a:gd name="T112" fmla="*/ 2040 w 21600"/>
                  <a:gd name="T113" fmla="*/ 4893 h 21600"/>
                  <a:gd name="T114" fmla="*/ 1552 w 21600"/>
                  <a:gd name="T115" fmla="*/ 4054 h 21600"/>
                  <a:gd name="T116" fmla="*/ 798 w 21600"/>
                  <a:gd name="T117" fmla="*/ 2377 h 21600"/>
                  <a:gd name="T118" fmla="*/ 177 w 21600"/>
                  <a:gd name="T119" fmla="*/ 6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00" h="21600">
                    <a:moveTo>
                      <a:pt x="16189" y="19643"/>
                    </a:moveTo>
                    <a:lnTo>
                      <a:pt x="16278" y="19643"/>
                    </a:lnTo>
                    <a:lnTo>
                      <a:pt x="16322" y="19783"/>
                    </a:lnTo>
                    <a:lnTo>
                      <a:pt x="16189" y="19783"/>
                    </a:lnTo>
                    <a:lnTo>
                      <a:pt x="16189" y="19643"/>
                    </a:lnTo>
                    <a:close/>
                    <a:moveTo>
                      <a:pt x="15036" y="16847"/>
                    </a:moveTo>
                    <a:lnTo>
                      <a:pt x="15036" y="16986"/>
                    </a:lnTo>
                    <a:lnTo>
                      <a:pt x="15080" y="16986"/>
                    </a:lnTo>
                    <a:lnTo>
                      <a:pt x="15080" y="16847"/>
                    </a:lnTo>
                    <a:lnTo>
                      <a:pt x="15036" y="16847"/>
                    </a:lnTo>
                    <a:close/>
                    <a:moveTo>
                      <a:pt x="21068" y="15798"/>
                    </a:moveTo>
                    <a:lnTo>
                      <a:pt x="21156" y="15798"/>
                    </a:lnTo>
                    <a:lnTo>
                      <a:pt x="21156" y="15868"/>
                    </a:lnTo>
                    <a:lnTo>
                      <a:pt x="21068" y="15868"/>
                    </a:lnTo>
                    <a:lnTo>
                      <a:pt x="21068" y="15798"/>
                    </a:lnTo>
                    <a:close/>
                    <a:moveTo>
                      <a:pt x="13927" y="13212"/>
                    </a:moveTo>
                    <a:lnTo>
                      <a:pt x="14016" y="13212"/>
                    </a:lnTo>
                    <a:lnTo>
                      <a:pt x="14016" y="13351"/>
                    </a:lnTo>
                    <a:lnTo>
                      <a:pt x="14104" y="13351"/>
                    </a:lnTo>
                    <a:lnTo>
                      <a:pt x="14104" y="13561"/>
                    </a:lnTo>
                    <a:lnTo>
                      <a:pt x="14016" y="13701"/>
                    </a:lnTo>
                    <a:lnTo>
                      <a:pt x="14016" y="13421"/>
                    </a:lnTo>
                    <a:lnTo>
                      <a:pt x="13927" y="13351"/>
                    </a:lnTo>
                    <a:lnTo>
                      <a:pt x="13927" y="13212"/>
                    </a:lnTo>
                    <a:close/>
                    <a:moveTo>
                      <a:pt x="13794" y="10276"/>
                    </a:moveTo>
                    <a:lnTo>
                      <a:pt x="13705" y="10416"/>
                    </a:lnTo>
                    <a:lnTo>
                      <a:pt x="13794" y="10485"/>
                    </a:lnTo>
                    <a:lnTo>
                      <a:pt x="13794" y="10276"/>
                    </a:lnTo>
                    <a:close/>
                    <a:moveTo>
                      <a:pt x="13794" y="9647"/>
                    </a:moveTo>
                    <a:lnTo>
                      <a:pt x="13794" y="9926"/>
                    </a:lnTo>
                    <a:lnTo>
                      <a:pt x="13705" y="9926"/>
                    </a:lnTo>
                    <a:lnTo>
                      <a:pt x="13794" y="9996"/>
                    </a:lnTo>
                    <a:lnTo>
                      <a:pt x="13883" y="9647"/>
                    </a:lnTo>
                    <a:lnTo>
                      <a:pt x="13794" y="9647"/>
                    </a:lnTo>
                    <a:close/>
                    <a:moveTo>
                      <a:pt x="1641" y="0"/>
                    </a:moveTo>
                    <a:lnTo>
                      <a:pt x="1730" y="0"/>
                    </a:lnTo>
                    <a:lnTo>
                      <a:pt x="1730" y="280"/>
                    </a:lnTo>
                    <a:lnTo>
                      <a:pt x="1774" y="280"/>
                    </a:lnTo>
                    <a:lnTo>
                      <a:pt x="2040" y="419"/>
                    </a:lnTo>
                    <a:lnTo>
                      <a:pt x="2484" y="769"/>
                    </a:lnTo>
                    <a:lnTo>
                      <a:pt x="3105" y="979"/>
                    </a:lnTo>
                    <a:lnTo>
                      <a:pt x="3726" y="1398"/>
                    </a:lnTo>
                    <a:lnTo>
                      <a:pt x="4435" y="1748"/>
                    </a:lnTo>
                    <a:lnTo>
                      <a:pt x="6343" y="1748"/>
                    </a:lnTo>
                    <a:lnTo>
                      <a:pt x="6343" y="1258"/>
                    </a:lnTo>
                    <a:lnTo>
                      <a:pt x="7496" y="1258"/>
                    </a:lnTo>
                    <a:lnTo>
                      <a:pt x="8738" y="2726"/>
                    </a:lnTo>
                    <a:lnTo>
                      <a:pt x="8738" y="2796"/>
                    </a:lnTo>
                    <a:lnTo>
                      <a:pt x="8826" y="2936"/>
                    </a:lnTo>
                    <a:lnTo>
                      <a:pt x="8826" y="3425"/>
                    </a:lnTo>
                    <a:lnTo>
                      <a:pt x="8915" y="3565"/>
                    </a:lnTo>
                    <a:lnTo>
                      <a:pt x="8915" y="3705"/>
                    </a:lnTo>
                    <a:lnTo>
                      <a:pt x="9004" y="3705"/>
                    </a:lnTo>
                    <a:lnTo>
                      <a:pt x="9004" y="3775"/>
                    </a:lnTo>
                    <a:lnTo>
                      <a:pt x="9048" y="3775"/>
                    </a:lnTo>
                    <a:lnTo>
                      <a:pt x="9048" y="3915"/>
                    </a:lnTo>
                    <a:lnTo>
                      <a:pt x="9137" y="3915"/>
                    </a:lnTo>
                    <a:lnTo>
                      <a:pt x="9137" y="4054"/>
                    </a:lnTo>
                    <a:lnTo>
                      <a:pt x="9314" y="4054"/>
                    </a:lnTo>
                    <a:lnTo>
                      <a:pt x="9314" y="4194"/>
                    </a:lnTo>
                    <a:lnTo>
                      <a:pt x="9359" y="4194"/>
                    </a:lnTo>
                    <a:lnTo>
                      <a:pt x="9359" y="4264"/>
                    </a:lnTo>
                    <a:lnTo>
                      <a:pt x="9625" y="4264"/>
                    </a:lnTo>
                    <a:lnTo>
                      <a:pt x="9625" y="4404"/>
                    </a:lnTo>
                    <a:lnTo>
                      <a:pt x="9758" y="4404"/>
                    </a:lnTo>
                    <a:lnTo>
                      <a:pt x="9846" y="4544"/>
                    </a:lnTo>
                    <a:lnTo>
                      <a:pt x="10068" y="4544"/>
                    </a:lnTo>
                    <a:lnTo>
                      <a:pt x="10068" y="4264"/>
                    </a:lnTo>
                    <a:lnTo>
                      <a:pt x="10246" y="4054"/>
                    </a:lnTo>
                    <a:lnTo>
                      <a:pt x="10246" y="3915"/>
                    </a:lnTo>
                    <a:lnTo>
                      <a:pt x="10290" y="3775"/>
                    </a:lnTo>
                    <a:lnTo>
                      <a:pt x="10290" y="3705"/>
                    </a:lnTo>
                    <a:lnTo>
                      <a:pt x="10556" y="3705"/>
                    </a:lnTo>
                    <a:lnTo>
                      <a:pt x="10556" y="3425"/>
                    </a:lnTo>
                    <a:lnTo>
                      <a:pt x="10689" y="3425"/>
                    </a:lnTo>
                    <a:lnTo>
                      <a:pt x="10689" y="3565"/>
                    </a:lnTo>
                    <a:lnTo>
                      <a:pt x="10822" y="3565"/>
                    </a:lnTo>
                    <a:lnTo>
                      <a:pt x="10911" y="3705"/>
                    </a:lnTo>
                    <a:lnTo>
                      <a:pt x="11088" y="3705"/>
                    </a:lnTo>
                    <a:lnTo>
                      <a:pt x="11088" y="3565"/>
                    </a:lnTo>
                    <a:lnTo>
                      <a:pt x="11133" y="3565"/>
                    </a:lnTo>
                    <a:lnTo>
                      <a:pt x="11310" y="3775"/>
                    </a:lnTo>
                    <a:lnTo>
                      <a:pt x="11443" y="3915"/>
                    </a:lnTo>
                    <a:lnTo>
                      <a:pt x="11532" y="4054"/>
                    </a:lnTo>
                    <a:lnTo>
                      <a:pt x="11621" y="4264"/>
                    </a:lnTo>
                    <a:lnTo>
                      <a:pt x="11709" y="4404"/>
                    </a:lnTo>
                    <a:lnTo>
                      <a:pt x="11709" y="4683"/>
                    </a:lnTo>
                    <a:lnTo>
                      <a:pt x="11754" y="4683"/>
                    </a:lnTo>
                    <a:lnTo>
                      <a:pt x="11754" y="4753"/>
                    </a:lnTo>
                    <a:lnTo>
                      <a:pt x="11842" y="4893"/>
                    </a:lnTo>
                    <a:lnTo>
                      <a:pt x="11842" y="5033"/>
                    </a:lnTo>
                    <a:lnTo>
                      <a:pt x="12020" y="5243"/>
                    </a:lnTo>
                    <a:lnTo>
                      <a:pt x="12020" y="5383"/>
                    </a:lnTo>
                    <a:lnTo>
                      <a:pt x="12153" y="5662"/>
                    </a:lnTo>
                    <a:lnTo>
                      <a:pt x="12153" y="5732"/>
                    </a:lnTo>
                    <a:lnTo>
                      <a:pt x="12241" y="5732"/>
                    </a:lnTo>
                    <a:lnTo>
                      <a:pt x="12241" y="5872"/>
                    </a:lnTo>
                    <a:lnTo>
                      <a:pt x="12330" y="6012"/>
                    </a:lnTo>
                    <a:lnTo>
                      <a:pt x="12330" y="6151"/>
                    </a:lnTo>
                    <a:lnTo>
                      <a:pt x="12375" y="6151"/>
                    </a:lnTo>
                    <a:lnTo>
                      <a:pt x="12375" y="6221"/>
                    </a:lnTo>
                    <a:lnTo>
                      <a:pt x="12552" y="6221"/>
                    </a:lnTo>
                    <a:lnTo>
                      <a:pt x="12552" y="6641"/>
                    </a:lnTo>
                    <a:lnTo>
                      <a:pt x="12641" y="6850"/>
                    </a:lnTo>
                    <a:lnTo>
                      <a:pt x="12641" y="7130"/>
                    </a:lnTo>
                    <a:lnTo>
                      <a:pt x="12685" y="7130"/>
                    </a:lnTo>
                    <a:lnTo>
                      <a:pt x="12685" y="7480"/>
                    </a:lnTo>
                    <a:lnTo>
                      <a:pt x="12774" y="7619"/>
                    </a:lnTo>
                    <a:lnTo>
                      <a:pt x="12774" y="7689"/>
                    </a:lnTo>
                    <a:lnTo>
                      <a:pt x="12862" y="7829"/>
                    </a:lnTo>
                    <a:lnTo>
                      <a:pt x="13173" y="7829"/>
                    </a:lnTo>
                    <a:lnTo>
                      <a:pt x="13173" y="7969"/>
                    </a:lnTo>
                    <a:lnTo>
                      <a:pt x="13306" y="7969"/>
                    </a:lnTo>
                    <a:lnTo>
                      <a:pt x="13306" y="8109"/>
                    </a:lnTo>
                    <a:lnTo>
                      <a:pt x="13794" y="8109"/>
                    </a:lnTo>
                    <a:lnTo>
                      <a:pt x="13794" y="8179"/>
                    </a:lnTo>
                    <a:lnTo>
                      <a:pt x="13883" y="8179"/>
                    </a:lnTo>
                    <a:lnTo>
                      <a:pt x="13883" y="8318"/>
                    </a:lnTo>
                    <a:lnTo>
                      <a:pt x="14193" y="8318"/>
                    </a:lnTo>
                    <a:lnTo>
                      <a:pt x="14193" y="8598"/>
                    </a:lnTo>
                    <a:lnTo>
                      <a:pt x="14104" y="8598"/>
                    </a:lnTo>
                    <a:lnTo>
                      <a:pt x="14104" y="8948"/>
                    </a:lnTo>
                    <a:lnTo>
                      <a:pt x="14016" y="8948"/>
                    </a:lnTo>
                    <a:lnTo>
                      <a:pt x="14016" y="8808"/>
                    </a:lnTo>
                    <a:lnTo>
                      <a:pt x="13927" y="8808"/>
                    </a:lnTo>
                    <a:lnTo>
                      <a:pt x="13927" y="9087"/>
                    </a:lnTo>
                    <a:lnTo>
                      <a:pt x="13794" y="9087"/>
                    </a:lnTo>
                    <a:lnTo>
                      <a:pt x="13794" y="9437"/>
                    </a:lnTo>
                    <a:lnTo>
                      <a:pt x="13883" y="9437"/>
                    </a:lnTo>
                    <a:lnTo>
                      <a:pt x="13883" y="9507"/>
                    </a:lnTo>
                    <a:lnTo>
                      <a:pt x="13927" y="9437"/>
                    </a:lnTo>
                    <a:lnTo>
                      <a:pt x="13927" y="9507"/>
                    </a:lnTo>
                    <a:lnTo>
                      <a:pt x="13883" y="9786"/>
                    </a:lnTo>
                    <a:lnTo>
                      <a:pt x="13883" y="10625"/>
                    </a:lnTo>
                    <a:lnTo>
                      <a:pt x="13794" y="10625"/>
                    </a:lnTo>
                    <a:lnTo>
                      <a:pt x="13794" y="11744"/>
                    </a:lnTo>
                    <a:lnTo>
                      <a:pt x="13705" y="11744"/>
                    </a:lnTo>
                    <a:lnTo>
                      <a:pt x="13705" y="12583"/>
                    </a:lnTo>
                    <a:lnTo>
                      <a:pt x="13794" y="12722"/>
                    </a:lnTo>
                    <a:lnTo>
                      <a:pt x="13794" y="12932"/>
                    </a:lnTo>
                    <a:lnTo>
                      <a:pt x="13883" y="12932"/>
                    </a:lnTo>
                    <a:lnTo>
                      <a:pt x="13883" y="13072"/>
                    </a:lnTo>
                    <a:lnTo>
                      <a:pt x="13927" y="13072"/>
                    </a:lnTo>
                    <a:lnTo>
                      <a:pt x="13927" y="13212"/>
                    </a:lnTo>
                    <a:lnTo>
                      <a:pt x="13883" y="13212"/>
                    </a:lnTo>
                    <a:lnTo>
                      <a:pt x="13883" y="13421"/>
                    </a:lnTo>
                    <a:lnTo>
                      <a:pt x="13927" y="13561"/>
                    </a:lnTo>
                    <a:lnTo>
                      <a:pt x="13927" y="13701"/>
                    </a:lnTo>
                    <a:lnTo>
                      <a:pt x="14016" y="13701"/>
                    </a:lnTo>
                    <a:lnTo>
                      <a:pt x="14016" y="13911"/>
                    </a:lnTo>
                    <a:lnTo>
                      <a:pt x="14104" y="14190"/>
                    </a:lnTo>
                    <a:lnTo>
                      <a:pt x="14193" y="14330"/>
                    </a:lnTo>
                    <a:lnTo>
                      <a:pt x="14193" y="14540"/>
                    </a:lnTo>
                    <a:lnTo>
                      <a:pt x="14503" y="15029"/>
                    </a:lnTo>
                    <a:lnTo>
                      <a:pt x="14637" y="15169"/>
                    </a:lnTo>
                    <a:lnTo>
                      <a:pt x="14637" y="15309"/>
                    </a:lnTo>
                    <a:lnTo>
                      <a:pt x="14725" y="15379"/>
                    </a:lnTo>
                    <a:lnTo>
                      <a:pt x="14725" y="15868"/>
                    </a:lnTo>
                    <a:lnTo>
                      <a:pt x="14814" y="16008"/>
                    </a:lnTo>
                    <a:lnTo>
                      <a:pt x="14858" y="16217"/>
                    </a:lnTo>
                    <a:lnTo>
                      <a:pt x="15036" y="16497"/>
                    </a:lnTo>
                    <a:lnTo>
                      <a:pt x="15080" y="16497"/>
                    </a:lnTo>
                    <a:lnTo>
                      <a:pt x="15080" y="16637"/>
                    </a:lnTo>
                    <a:lnTo>
                      <a:pt x="15169" y="16637"/>
                    </a:lnTo>
                    <a:lnTo>
                      <a:pt x="15080" y="16707"/>
                    </a:lnTo>
                    <a:lnTo>
                      <a:pt x="15479" y="16707"/>
                    </a:lnTo>
                    <a:lnTo>
                      <a:pt x="15568" y="16847"/>
                    </a:lnTo>
                    <a:lnTo>
                      <a:pt x="15701" y="16847"/>
                    </a:lnTo>
                    <a:lnTo>
                      <a:pt x="15701" y="16986"/>
                    </a:lnTo>
                    <a:lnTo>
                      <a:pt x="15878" y="16986"/>
                    </a:lnTo>
                    <a:lnTo>
                      <a:pt x="15878" y="17126"/>
                    </a:lnTo>
                    <a:lnTo>
                      <a:pt x="15967" y="17126"/>
                    </a:lnTo>
                    <a:lnTo>
                      <a:pt x="15967" y="17196"/>
                    </a:lnTo>
                    <a:lnTo>
                      <a:pt x="16100" y="17476"/>
                    </a:lnTo>
                    <a:lnTo>
                      <a:pt x="16278" y="17476"/>
                    </a:lnTo>
                    <a:lnTo>
                      <a:pt x="16322" y="17336"/>
                    </a:lnTo>
                    <a:lnTo>
                      <a:pt x="16588" y="17336"/>
                    </a:lnTo>
                    <a:lnTo>
                      <a:pt x="16721" y="17126"/>
                    </a:lnTo>
                    <a:lnTo>
                      <a:pt x="17120" y="17126"/>
                    </a:lnTo>
                    <a:lnTo>
                      <a:pt x="17120" y="16986"/>
                    </a:lnTo>
                    <a:lnTo>
                      <a:pt x="17520" y="16986"/>
                    </a:lnTo>
                    <a:lnTo>
                      <a:pt x="17520" y="16847"/>
                    </a:lnTo>
                    <a:lnTo>
                      <a:pt x="17741" y="16847"/>
                    </a:lnTo>
                    <a:lnTo>
                      <a:pt x="17741" y="16707"/>
                    </a:lnTo>
                    <a:lnTo>
                      <a:pt x="17874" y="16707"/>
                    </a:lnTo>
                    <a:lnTo>
                      <a:pt x="17963" y="16847"/>
                    </a:lnTo>
                    <a:lnTo>
                      <a:pt x="17874" y="16847"/>
                    </a:lnTo>
                    <a:lnTo>
                      <a:pt x="17874" y="16986"/>
                    </a:lnTo>
                    <a:lnTo>
                      <a:pt x="17963" y="16986"/>
                    </a:lnTo>
                    <a:lnTo>
                      <a:pt x="17963" y="17126"/>
                    </a:lnTo>
                    <a:lnTo>
                      <a:pt x="18140" y="17126"/>
                    </a:lnTo>
                    <a:lnTo>
                      <a:pt x="18185" y="16986"/>
                    </a:lnTo>
                    <a:lnTo>
                      <a:pt x="18362" y="16986"/>
                    </a:lnTo>
                    <a:lnTo>
                      <a:pt x="18362" y="16637"/>
                    </a:lnTo>
                    <a:lnTo>
                      <a:pt x="18274" y="16637"/>
                    </a:lnTo>
                    <a:lnTo>
                      <a:pt x="18274" y="16497"/>
                    </a:lnTo>
                    <a:lnTo>
                      <a:pt x="18451" y="16497"/>
                    </a:lnTo>
                    <a:lnTo>
                      <a:pt x="18451" y="16357"/>
                    </a:lnTo>
                    <a:lnTo>
                      <a:pt x="18495" y="16357"/>
                    </a:lnTo>
                    <a:lnTo>
                      <a:pt x="18495" y="16217"/>
                    </a:lnTo>
                    <a:lnTo>
                      <a:pt x="18584" y="16217"/>
                    </a:lnTo>
                    <a:lnTo>
                      <a:pt x="18761" y="16008"/>
                    </a:lnTo>
                    <a:lnTo>
                      <a:pt x="18761" y="15868"/>
                    </a:lnTo>
                    <a:lnTo>
                      <a:pt x="18806" y="15658"/>
                    </a:lnTo>
                    <a:lnTo>
                      <a:pt x="18806" y="15379"/>
                    </a:lnTo>
                    <a:lnTo>
                      <a:pt x="18894" y="15379"/>
                    </a:lnTo>
                    <a:lnTo>
                      <a:pt x="18894" y="15169"/>
                    </a:lnTo>
                    <a:lnTo>
                      <a:pt x="18983" y="15169"/>
                    </a:lnTo>
                    <a:lnTo>
                      <a:pt x="18983" y="14330"/>
                    </a:lnTo>
                    <a:lnTo>
                      <a:pt x="19205" y="13911"/>
                    </a:lnTo>
                    <a:lnTo>
                      <a:pt x="19294" y="13911"/>
                    </a:lnTo>
                    <a:lnTo>
                      <a:pt x="19338" y="13841"/>
                    </a:lnTo>
                    <a:lnTo>
                      <a:pt x="19515" y="13841"/>
                    </a:lnTo>
                    <a:lnTo>
                      <a:pt x="19604" y="13701"/>
                    </a:lnTo>
                    <a:lnTo>
                      <a:pt x="19959" y="13701"/>
                    </a:lnTo>
                    <a:lnTo>
                      <a:pt x="20136" y="13561"/>
                    </a:lnTo>
                    <a:lnTo>
                      <a:pt x="20225" y="13561"/>
                    </a:lnTo>
                    <a:lnTo>
                      <a:pt x="20358" y="13421"/>
                    </a:lnTo>
                    <a:lnTo>
                      <a:pt x="20979" y="13421"/>
                    </a:lnTo>
                    <a:lnTo>
                      <a:pt x="20979" y="13561"/>
                    </a:lnTo>
                    <a:lnTo>
                      <a:pt x="21156" y="13561"/>
                    </a:lnTo>
                    <a:lnTo>
                      <a:pt x="21156" y="13421"/>
                    </a:lnTo>
                    <a:lnTo>
                      <a:pt x="21467" y="13421"/>
                    </a:lnTo>
                    <a:lnTo>
                      <a:pt x="21511" y="13561"/>
                    </a:lnTo>
                    <a:lnTo>
                      <a:pt x="21511" y="13841"/>
                    </a:lnTo>
                    <a:lnTo>
                      <a:pt x="21600" y="13911"/>
                    </a:lnTo>
                    <a:lnTo>
                      <a:pt x="21600" y="14050"/>
                    </a:lnTo>
                    <a:lnTo>
                      <a:pt x="21511" y="14330"/>
                    </a:lnTo>
                    <a:lnTo>
                      <a:pt x="21467" y="14400"/>
                    </a:lnTo>
                    <a:lnTo>
                      <a:pt x="21467" y="14540"/>
                    </a:lnTo>
                    <a:lnTo>
                      <a:pt x="21378" y="14540"/>
                    </a:lnTo>
                    <a:lnTo>
                      <a:pt x="21290" y="14680"/>
                    </a:lnTo>
                    <a:lnTo>
                      <a:pt x="21290" y="14819"/>
                    </a:lnTo>
                    <a:lnTo>
                      <a:pt x="21201" y="14819"/>
                    </a:lnTo>
                    <a:lnTo>
                      <a:pt x="21201" y="14889"/>
                    </a:lnTo>
                    <a:lnTo>
                      <a:pt x="21156" y="14889"/>
                    </a:lnTo>
                    <a:lnTo>
                      <a:pt x="21156" y="15029"/>
                    </a:lnTo>
                    <a:lnTo>
                      <a:pt x="21068" y="15169"/>
                    </a:lnTo>
                    <a:lnTo>
                      <a:pt x="21068" y="15518"/>
                    </a:lnTo>
                    <a:lnTo>
                      <a:pt x="20979" y="15518"/>
                    </a:lnTo>
                    <a:lnTo>
                      <a:pt x="20890" y="15658"/>
                    </a:lnTo>
                    <a:lnTo>
                      <a:pt x="20890" y="15798"/>
                    </a:lnTo>
                    <a:lnTo>
                      <a:pt x="20979" y="15798"/>
                    </a:lnTo>
                    <a:lnTo>
                      <a:pt x="20979" y="15868"/>
                    </a:lnTo>
                    <a:lnTo>
                      <a:pt x="21068" y="15868"/>
                    </a:lnTo>
                    <a:lnTo>
                      <a:pt x="20979" y="16008"/>
                    </a:lnTo>
                    <a:lnTo>
                      <a:pt x="20979" y="16148"/>
                    </a:lnTo>
                    <a:lnTo>
                      <a:pt x="21068" y="16008"/>
                    </a:lnTo>
                    <a:lnTo>
                      <a:pt x="21156" y="16008"/>
                    </a:lnTo>
                    <a:lnTo>
                      <a:pt x="21156" y="16148"/>
                    </a:lnTo>
                    <a:lnTo>
                      <a:pt x="21068" y="16148"/>
                    </a:lnTo>
                    <a:lnTo>
                      <a:pt x="21068" y="16217"/>
                    </a:lnTo>
                    <a:lnTo>
                      <a:pt x="20979" y="16217"/>
                    </a:lnTo>
                    <a:lnTo>
                      <a:pt x="20979" y="16497"/>
                    </a:lnTo>
                    <a:lnTo>
                      <a:pt x="20890" y="16637"/>
                    </a:lnTo>
                    <a:lnTo>
                      <a:pt x="20890" y="16847"/>
                    </a:lnTo>
                    <a:lnTo>
                      <a:pt x="20846" y="16986"/>
                    </a:lnTo>
                    <a:lnTo>
                      <a:pt x="20846" y="17336"/>
                    </a:lnTo>
                    <a:lnTo>
                      <a:pt x="20757" y="17336"/>
                    </a:lnTo>
                    <a:lnTo>
                      <a:pt x="20757" y="17196"/>
                    </a:lnTo>
                    <a:lnTo>
                      <a:pt x="20669" y="17196"/>
                    </a:lnTo>
                    <a:lnTo>
                      <a:pt x="20669" y="16707"/>
                    </a:lnTo>
                    <a:lnTo>
                      <a:pt x="20580" y="16707"/>
                    </a:lnTo>
                    <a:lnTo>
                      <a:pt x="20580" y="16847"/>
                    </a:lnTo>
                    <a:lnTo>
                      <a:pt x="20536" y="16847"/>
                    </a:lnTo>
                    <a:lnTo>
                      <a:pt x="20536" y="16986"/>
                    </a:lnTo>
                    <a:lnTo>
                      <a:pt x="20358" y="16986"/>
                    </a:lnTo>
                    <a:lnTo>
                      <a:pt x="20358" y="17126"/>
                    </a:lnTo>
                    <a:lnTo>
                      <a:pt x="20269" y="17196"/>
                    </a:lnTo>
                    <a:lnTo>
                      <a:pt x="20269" y="17336"/>
                    </a:lnTo>
                    <a:lnTo>
                      <a:pt x="20225" y="17476"/>
                    </a:lnTo>
                    <a:lnTo>
                      <a:pt x="20225" y="17616"/>
                    </a:lnTo>
                    <a:lnTo>
                      <a:pt x="20136" y="17616"/>
                    </a:lnTo>
                    <a:lnTo>
                      <a:pt x="20136" y="17685"/>
                    </a:lnTo>
                    <a:lnTo>
                      <a:pt x="20048" y="17685"/>
                    </a:lnTo>
                    <a:lnTo>
                      <a:pt x="19959" y="17616"/>
                    </a:lnTo>
                    <a:lnTo>
                      <a:pt x="19915" y="17616"/>
                    </a:lnTo>
                    <a:lnTo>
                      <a:pt x="19915" y="17825"/>
                    </a:lnTo>
                    <a:lnTo>
                      <a:pt x="18584" y="17825"/>
                    </a:lnTo>
                    <a:lnTo>
                      <a:pt x="18584" y="18454"/>
                    </a:lnTo>
                    <a:lnTo>
                      <a:pt x="18274" y="18454"/>
                    </a:lnTo>
                    <a:lnTo>
                      <a:pt x="18274" y="18594"/>
                    </a:lnTo>
                    <a:lnTo>
                      <a:pt x="18451" y="18594"/>
                    </a:lnTo>
                    <a:lnTo>
                      <a:pt x="18451" y="18664"/>
                    </a:lnTo>
                    <a:lnTo>
                      <a:pt x="18495" y="18804"/>
                    </a:lnTo>
                    <a:lnTo>
                      <a:pt x="18495" y="18944"/>
                    </a:lnTo>
                    <a:lnTo>
                      <a:pt x="18673" y="18944"/>
                    </a:lnTo>
                    <a:lnTo>
                      <a:pt x="18761" y="19083"/>
                    </a:lnTo>
                    <a:lnTo>
                      <a:pt x="18806" y="19083"/>
                    </a:lnTo>
                    <a:lnTo>
                      <a:pt x="18806" y="19293"/>
                    </a:lnTo>
                    <a:lnTo>
                      <a:pt x="18894" y="19293"/>
                    </a:lnTo>
                    <a:lnTo>
                      <a:pt x="18894" y="19433"/>
                    </a:lnTo>
                    <a:lnTo>
                      <a:pt x="18983" y="19433"/>
                    </a:lnTo>
                    <a:lnTo>
                      <a:pt x="19072" y="19573"/>
                    </a:lnTo>
                    <a:lnTo>
                      <a:pt x="18983" y="19573"/>
                    </a:lnTo>
                    <a:lnTo>
                      <a:pt x="18983" y="19783"/>
                    </a:lnTo>
                    <a:lnTo>
                      <a:pt x="17963" y="19783"/>
                    </a:lnTo>
                    <a:lnTo>
                      <a:pt x="17653" y="20901"/>
                    </a:lnTo>
                    <a:lnTo>
                      <a:pt x="17830" y="21111"/>
                    </a:lnTo>
                    <a:lnTo>
                      <a:pt x="17830" y="21390"/>
                    </a:lnTo>
                    <a:lnTo>
                      <a:pt x="17741" y="21530"/>
                    </a:lnTo>
                    <a:lnTo>
                      <a:pt x="17741" y="21600"/>
                    </a:lnTo>
                    <a:lnTo>
                      <a:pt x="17653" y="21600"/>
                    </a:lnTo>
                    <a:lnTo>
                      <a:pt x="17653" y="21530"/>
                    </a:lnTo>
                    <a:lnTo>
                      <a:pt x="17564" y="21530"/>
                    </a:lnTo>
                    <a:lnTo>
                      <a:pt x="17564" y="21390"/>
                    </a:lnTo>
                    <a:lnTo>
                      <a:pt x="17520" y="21390"/>
                    </a:lnTo>
                    <a:lnTo>
                      <a:pt x="17520" y="21250"/>
                    </a:lnTo>
                    <a:lnTo>
                      <a:pt x="17209" y="20761"/>
                    </a:lnTo>
                    <a:lnTo>
                      <a:pt x="17120" y="20761"/>
                    </a:lnTo>
                    <a:lnTo>
                      <a:pt x="17120" y="20621"/>
                    </a:lnTo>
                    <a:lnTo>
                      <a:pt x="17032" y="20621"/>
                    </a:lnTo>
                    <a:lnTo>
                      <a:pt x="17032" y="20551"/>
                    </a:lnTo>
                    <a:lnTo>
                      <a:pt x="16943" y="20412"/>
                    </a:lnTo>
                    <a:lnTo>
                      <a:pt x="16899" y="20412"/>
                    </a:lnTo>
                    <a:lnTo>
                      <a:pt x="16899" y="20272"/>
                    </a:lnTo>
                    <a:lnTo>
                      <a:pt x="16810" y="20272"/>
                    </a:lnTo>
                    <a:lnTo>
                      <a:pt x="16632" y="20062"/>
                    </a:lnTo>
                    <a:lnTo>
                      <a:pt x="16588" y="20062"/>
                    </a:lnTo>
                    <a:lnTo>
                      <a:pt x="16588" y="19922"/>
                    </a:lnTo>
                    <a:lnTo>
                      <a:pt x="16499" y="19922"/>
                    </a:lnTo>
                    <a:lnTo>
                      <a:pt x="16499" y="19783"/>
                    </a:lnTo>
                    <a:lnTo>
                      <a:pt x="16411" y="19783"/>
                    </a:lnTo>
                    <a:lnTo>
                      <a:pt x="16278" y="19643"/>
                    </a:lnTo>
                    <a:lnTo>
                      <a:pt x="16189" y="19573"/>
                    </a:lnTo>
                    <a:lnTo>
                      <a:pt x="16189" y="19643"/>
                    </a:lnTo>
                    <a:lnTo>
                      <a:pt x="15878" y="19643"/>
                    </a:lnTo>
                    <a:lnTo>
                      <a:pt x="15878" y="19573"/>
                    </a:lnTo>
                    <a:lnTo>
                      <a:pt x="15701" y="19573"/>
                    </a:lnTo>
                    <a:lnTo>
                      <a:pt x="15701" y="19643"/>
                    </a:lnTo>
                    <a:lnTo>
                      <a:pt x="15657" y="19643"/>
                    </a:lnTo>
                    <a:lnTo>
                      <a:pt x="15479" y="19783"/>
                    </a:lnTo>
                    <a:lnTo>
                      <a:pt x="15391" y="19922"/>
                    </a:lnTo>
                    <a:lnTo>
                      <a:pt x="15346" y="19922"/>
                    </a:lnTo>
                    <a:lnTo>
                      <a:pt x="15346" y="20062"/>
                    </a:lnTo>
                    <a:lnTo>
                      <a:pt x="15080" y="20062"/>
                    </a:lnTo>
                    <a:lnTo>
                      <a:pt x="15080" y="20132"/>
                    </a:lnTo>
                    <a:lnTo>
                      <a:pt x="14947" y="20132"/>
                    </a:lnTo>
                    <a:lnTo>
                      <a:pt x="14858" y="20272"/>
                    </a:lnTo>
                    <a:lnTo>
                      <a:pt x="14415" y="20272"/>
                    </a:lnTo>
                    <a:lnTo>
                      <a:pt x="14237" y="20062"/>
                    </a:lnTo>
                    <a:lnTo>
                      <a:pt x="13883" y="20062"/>
                    </a:lnTo>
                    <a:lnTo>
                      <a:pt x="13794" y="19922"/>
                    </a:lnTo>
                    <a:lnTo>
                      <a:pt x="13705" y="19922"/>
                    </a:lnTo>
                    <a:lnTo>
                      <a:pt x="13705" y="19783"/>
                    </a:lnTo>
                    <a:lnTo>
                      <a:pt x="13572" y="19783"/>
                    </a:lnTo>
                    <a:lnTo>
                      <a:pt x="13572" y="19643"/>
                    </a:lnTo>
                    <a:lnTo>
                      <a:pt x="13306" y="19643"/>
                    </a:lnTo>
                    <a:lnTo>
                      <a:pt x="13306" y="19573"/>
                    </a:lnTo>
                    <a:lnTo>
                      <a:pt x="13173" y="19573"/>
                    </a:lnTo>
                    <a:lnTo>
                      <a:pt x="13173" y="19433"/>
                    </a:lnTo>
                    <a:lnTo>
                      <a:pt x="13084" y="19433"/>
                    </a:lnTo>
                    <a:lnTo>
                      <a:pt x="12995" y="19293"/>
                    </a:lnTo>
                    <a:lnTo>
                      <a:pt x="12862" y="19293"/>
                    </a:lnTo>
                    <a:lnTo>
                      <a:pt x="12774" y="19153"/>
                    </a:lnTo>
                    <a:lnTo>
                      <a:pt x="12552" y="19153"/>
                    </a:lnTo>
                    <a:lnTo>
                      <a:pt x="12375" y="19083"/>
                    </a:lnTo>
                    <a:lnTo>
                      <a:pt x="12330" y="18944"/>
                    </a:lnTo>
                    <a:lnTo>
                      <a:pt x="12153" y="18944"/>
                    </a:lnTo>
                    <a:lnTo>
                      <a:pt x="12064" y="18804"/>
                    </a:lnTo>
                    <a:lnTo>
                      <a:pt x="12020" y="18804"/>
                    </a:lnTo>
                    <a:lnTo>
                      <a:pt x="11931" y="18664"/>
                    </a:lnTo>
                    <a:lnTo>
                      <a:pt x="11842" y="18664"/>
                    </a:lnTo>
                    <a:lnTo>
                      <a:pt x="11754" y="18594"/>
                    </a:lnTo>
                    <a:lnTo>
                      <a:pt x="11621" y="18594"/>
                    </a:lnTo>
                    <a:lnTo>
                      <a:pt x="11621" y="18454"/>
                    </a:lnTo>
                    <a:lnTo>
                      <a:pt x="11443" y="18454"/>
                    </a:lnTo>
                    <a:lnTo>
                      <a:pt x="11443" y="18315"/>
                    </a:lnTo>
                    <a:lnTo>
                      <a:pt x="11310" y="18315"/>
                    </a:lnTo>
                    <a:lnTo>
                      <a:pt x="11221" y="18175"/>
                    </a:lnTo>
                    <a:lnTo>
                      <a:pt x="11133" y="18175"/>
                    </a:lnTo>
                    <a:lnTo>
                      <a:pt x="11133" y="18105"/>
                    </a:lnTo>
                    <a:lnTo>
                      <a:pt x="11088" y="18105"/>
                    </a:lnTo>
                    <a:lnTo>
                      <a:pt x="11088" y="17965"/>
                    </a:lnTo>
                    <a:lnTo>
                      <a:pt x="11000" y="17965"/>
                    </a:lnTo>
                    <a:lnTo>
                      <a:pt x="11000" y="17825"/>
                    </a:lnTo>
                    <a:lnTo>
                      <a:pt x="10911" y="17825"/>
                    </a:lnTo>
                    <a:lnTo>
                      <a:pt x="10911" y="17685"/>
                    </a:lnTo>
                    <a:lnTo>
                      <a:pt x="10822" y="17685"/>
                    </a:lnTo>
                    <a:lnTo>
                      <a:pt x="10778" y="17616"/>
                    </a:lnTo>
                    <a:lnTo>
                      <a:pt x="10689" y="17616"/>
                    </a:lnTo>
                    <a:lnTo>
                      <a:pt x="10689" y="17685"/>
                    </a:lnTo>
                    <a:lnTo>
                      <a:pt x="10556" y="17685"/>
                    </a:lnTo>
                    <a:lnTo>
                      <a:pt x="10467" y="17616"/>
                    </a:lnTo>
                    <a:lnTo>
                      <a:pt x="10290" y="17616"/>
                    </a:lnTo>
                    <a:lnTo>
                      <a:pt x="10290" y="17476"/>
                    </a:lnTo>
                    <a:lnTo>
                      <a:pt x="10068" y="17476"/>
                    </a:lnTo>
                    <a:lnTo>
                      <a:pt x="10068" y="17336"/>
                    </a:lnTo>
                    <a:lnTo>
                      <a:pt x="9846" y="17336"/>
                    </a:lnTo>
                    <a:lnTo>
                      <a:pt x="9669" y="17196"/>
                    </a:lnTo>
                    <a:lnTo>
                      <a:pt x="9625" y="17126"/>
                    </a:lnTo>
                    <a:lnTo>
                      <a:pt x="9536" y="16847"/>
                    </a:lnTo>
                    <a:lnTo>
                      <a:pt x="9447" y="16847"/>
                    </a:lnTo>
                    <a:lnTo>
                      <a:pt x="9447" y="16707"/>
                    </a:lnTo>
                    <a:lnTo>
                      <a:pt x="9359" y="16637"/>
                    </a:lnTo>
                    <a:lnTo>
                      <a:pt x="9225" y="16637"/>
                    </a:lnTo>
                    <a:lnTo>
                      <a:pt x="9225" y="16497"/>
                    </a:lnTo>
                    <a:lnTo>
                      <a:pt x="9137" y="16357"/>
                    </a:lnTo>
                    <a:lnTo>
                      <a:pt x="9048" y="16357"/>
                    </a:lnTo>
                    <a:lnTo>
                      <a:pt x="8915" y="16217"/>
                    </a:lnTo>
                    <a:lnTo>
                      <a:pt x="8826" y="16217"/>
                    </a:lnTo>
                    <a:lnTo>
                      <a:pt x="8516" y="15798"/>
                    </a:lnTo>
                    <a:lnTo>
                      <a:pt x="8427" y="15798"/>
                    </a:lnTo>
                    <a:lnTo>
                      <a:pt x="8427" y="15658"/>
                    </a:lnTo>
                    <a:lnTo>
                      <a:pt x="8383" y="15518"/>
                    </a:lnTo>
                    <a:lnTo>
                      <a:pt x="8383" y="15379"/>
                    </a:lnTo>
                    <a:lnTo>
                      <a:pt x="8294" y="15379"/>
                    </a:lnTo>
                    <a:lnTo>
                      <a:pt x="8294" y="15309"/>
                    </a:lnTo>
                    <a:lnTo>
                      <a:pt x="8205" y="15309"/>
                    </a:lnTo>
                    <a:lnTo>
                      <a:pt x="8205" y="15029"/>
                    </a:lnTo>
                    <a:lnTo>
                      <a:pt x="8117" y="14889"/>
                    </a:lnTo>
                    <a:lnTo>
                      <a:pt x="8117" y="14819"/>
                    </a:lnTo>
                    <a:lnTo>
                      <a:pt x="8205" y="14680"/>
                    </a:lnTo>
                    <a:lnTo>
                      <a:pt x="8427" y="14680"/>
                    </a:lnTo>
                    <a:lnTo>
                      <a:pt x="8427" y="14400"/>
                    </a:lnTo>
                    <a:lnTo>
                      <a:pt x="8205" y="14400"/>
                    </a:lnTo>
                    <a:lnTo>
                      <a:pt x="8205" y="14330"/>
                    </a:lnTo>
                    <a:lnTo>
                      <a:pt x="8294" y="14330"/>
                    </a:lnTo>
                    <a:lnTo>
                      <a:pt x="8383" y="14190"/>
                    </a:lnTo>
                    <a:lnTo>
                      <a:pt x="8383" y="13911"/>
                    </a:lnTo>
                    <a:lnTo>
                      <a:pt x="8427" y="13841"/>
                    </a:lnTo>
                    <a:lnTo>
                      <a:pt x="8427" y="13561"/>
                    </a:lnTo>
                    <a:lnTo>
                      <a:pt x="8383" y="13561"/>
                    </a:lnTo>
                    <a:lnTo>
                      <a:pt x="8383" y="13421"/>
                    </a:lnTo>
                    <a:lnTo>
                      <a:pt x="8294" y="13351"/>
                    </a:lnTo>
                    <a:lnTo>
                      <a:pt x="8294" y="13212"/>
                    </a:lnTo>
                    <a:lnTo>
                      <a:pt x="8205" y="13212"/>
                    </a:lnTo>
                    <a:lnTo>
                      <a:pt x="8205" y="13072"/>
                    </a:lnTo>
                    <a:lnTo>
                      <a:pt x="8117" y="13072"/>
                    </a:lnTo>
                    <a:lnTo>
                      <a:pt x="8117" y="12373"/>
                    </a:lnTo>
                    <a:lnTo>
                      <a:pt x="8072" y="12373"/>
                    </a:lnTo>
                    <a:lnTo>
                      <a:pt x="8072" y="12233"/>
                    </a:lnTo>
                    <a:lnTo>
                      <a:pt x="7895" y="11953"/>
                    </a:lnTo>
                    <a:lnTo>
                      <a:pt x="7806" y="11953"/>
                    </a:lnTo>
                    <a:lnTo>
                      <a:pt x="7806" y="11883"/>
                    </a:lnTo>
                    <a:lnTo>
                      <a:pt x="7496" y="11394"/>
                    </a:lnTo>
                    <a:lnTo>
                      <a:pt x="7451" y="11115"/>
                    </a:lnTo>
                    <a:lnTo>
                      <a:pt x="7363" y="11115"/>
                    </a:lnTo>
                    <a:lnTo>
                      <a:pt x="7363" y="10975"/>
                    </a:lnTo>
                    <a:lnTo>
                      <a:pt x="7185" y="10765"/>
                    </a:lnTo>
                    <a:lnTo>
                      <a:pt x="7185" y="10625"/>
                    </a:lnTo>
                    <a:lnTo>
                      <a:pt x="7141" y="10625"/>
                    </a:lnTo>
                    <a:lnTo>
                      <a:pt x="7141" y="10485"/>
                    </a:lnTo>
                    <a:lnTo>
                      <a:pt x="7052" y="10485"/>
                    </a:lnTo>
                    <a:lnTo>
                      <a:pt x="6963" y="10416"/>
                    </a:lnTo>
                    <a:lnTo>
                      <a:pt x="6875" y="10416"/>
                    </a:lnTo>
                    <a:lnTo>
                      <a:pt x="6875" y="10276"/>
                    </a:lnTo>
                    <a:lnTo>
                      <a:pt x="6830" y="10136"/>
                    </a:lnTo>
                    <a:lnTo>
                      <a:pt x="6830" y="9996"/>
                    </a:lnTo>
                    <a:lnTo>
                      <a:pt x="6564" y="9996"/>
                    </a:lnTo>
                    <a:lnTo>
                      <a:pt x="6564" y="9926"/>
                    </a:lnTo>
                    <a:lnTo>
                      <a:pt x="6520" y="9926"/>
                    </a:lnTo>
                    <a:lnTo>
                      <a:pt x="6520" y="9647"/>
                    </a:lnTo>
                    <a:lnTo>
                      <a:pt x="6431" y="9437"/>
                    </a:lnTo>
                    <a:lnTo>
                      <a:pt x="6431" y="9157"/>
                    </a:lnTo>
                    <a:lnTo>
                      <a:pt x="6298" y="9157"/>
                    </a:lnTo>
                    <a:lnTo>
                      <a:pt x="6209" y="9087"/>
                    </a:lnTo>
                    <a:lnTo>
                      <a:pt x="6121" y="9087"/>
                    </a:lnTo>
                    <a:lnTo>
                      <a:pt x="6032" y="8948"/>
                    </a:lnTo>
                    <a:lnTo>
                      <a:pt x="5899" y="8948"/>
                    </a:lnTo>
                    <a:lnTo>
                      <a:pt x="5810" y="8808"/>
                    </a:lnTo>
                    <a:lnTo>
                      <a:pt x="5810" y="8668"/>
                    </a:lnTo>
                    <a:lnTo>
                      <a:pt x="5677" y="8668"/>
                    </a:lnTo>
                    <a:lnTo>
                      <a:pt x="5677" y="8598"/>
                    </a:lnTo>
                    <a:lnTo>
                      <a:pt x="5500" y="8598"/>
                    </a:lnTo>
                    <a:lnTo>
                      <a:pt x="5500" y="8109"/>
                    </a:lnTo>
                    <a:lnTo>
                      <a:pt x="5589" y="8109"/>
                    </a:lnTo>
                    <a:lnTo>
                      <a:pt x="5589" y="7829"/>
                    </a:lnTo>
                    <a:lnTo>
                      <a:pt x="5677" y="7829"/>
                    </a:lnTo>
                    <a:lnTo>
                      <a:pt x="5677" y="7689"/>
                    </a:lnTo>
                    <a:lnTo>
                      <a:pt x="5589" y="7480"/>
                    </a:lnTo>
                    <a:lnTo>
                      <a:pt x="5500" y="7340"/>
                    </a:lnTo>
                    <a:lnTo>
                      <a:pt x="5367" y="7340"/>
                    </a:lnTo>
                    <a:lnTo>
                      <a:pt x="5367" y="7200"/>
                    </a:lnTo>
                    <a:lnTo>
                      <a:pt x="5101" y="7200"/>
                    </a:lnTo>
                    <a:lnTo>
                      <a:pt x="5101" y="6850"/>
                    </a:lnTo>
                    <a:lnTo>
                      <a:pt x="4879" y="6850"/>
                    </a:lnTo>
                    <a:lnTo>
                      <a:pt x="4879" y="6711"/>
                    </a:lnTo>
                    <a:lnTo>
                      <a:pt x="4746" y="6711"/>
                    </a:lnTo>
                    <a:lnTo>
                      <a:pt x="4746" y="6641"/>
                    </a:lnTo>
                    <a:lnTo>
                      <a:pt x="4657" y="6501"/>
                    </a:lnTo>
                    <a:lnTo>
                      <a:pt x="4657" y="6012"/>
                    </a:lnTo>
                    <a:lnTo>
                      <a:pt x="4568" y="6012"/>
                    </a:lnTo>
                    <a:lnTo>
                      <a:pt x="4480" y="5872"/>
                    </a:lnTo>
                    <a:lnTo>
                      <a:pt x="4347" y="5872"/>
                    </a:lnTo>
                    <a:lnTo>
                      <a:pt x="4036" y="5383"/>
                    </a:lnTo>
                    <a:lnTo>
                      <a:pt x="3859" y="5243"/>
                    </a:lnTo>
                    <a:lnTo>
                      <a:pt x="3814" y="5173"/>
                    </a:lnTo>
                    <a:lnTo>
                      <a:pt x="3814" y="5033"/>
                    </a:lnTo>
                    <a:lnTo>
                      <a:pt x="3726" y="4893"/>
                    </a:lnTo>
                    <a:lnTo>
                      <a:pt x="3637" y="4893"/>
                    </a:lnTo>
                    <a:lnTo>
                      <a:pt x="3637" y="4753"/>
                    </a:lnTo>
                    <a:lnTo>
                      <a:pt x="3504" y="4544"/>
                    </a:lnTo>
                    <a:lnTo>
                      <a:pt x="3504" y="4753"/>
                    </a:lnTo>
                    <a:lnTo>
                      <a:pt x="3415" y="4753"/>
                    </a:lnTo>
                    <a:lnTo>
                      <a:pt x="3415" y="4893"/>
                    </a:lnTo>
                    <a:lnTo>
                      <a:pt x="3326" y="4753"/>
                    </a:lnTo>
                    <a:lnTo>
                      <a:pt x="3238" y="4753"/>
                    </a:lnTo>
                    <a:lnTo>
                      <a:pt x="3238" y="4544"/>
                    </a:lnTo>
                    <a:lnTo>
                      <a:pt x="3326" y="4544"/>
                    </a:lnTo>
                    <a:lnTo>
                      <a:pt x="3326" y="4264"/>
                    </a:lnTo>
                    <a:lnTo>
                      <a:pt x="3504" y="4264"/>
                    </a:lnTo>
                    <a:lnTo>
                      <a:pt x="3415" y="4194"/>
                    </a:lnTo>
                    <a:lnTo>
                      <a:pt x="3326" y="4194"/>
                    </a:lnTo>
                    <a:lnTo>
                      <a:pt x="3326" y="3915"/>
                    </a:lnTo>
                    <a:lnTo>
                      <a:pt x="3238" y="3775"/>
                    </a:lnTo>
                    <a:lnTo>
                      <a:pt x="3238" y="3705"/>
                    </a:lnTo>
                    <a:lnTo>
                      <a:pt x="3193" y="3565"/>
                    </a:lnTo>
                    <a:lnTo>
                      <a:pt x="3193" y="3285"/>
                    </a:lnTo>
                    <a:lnTo>
                      <a:pt x="3105" y="3285"/>
                    </a:lnTo>
                    <a:lnTo>
                      <a:pt x="3105" y="3216"/>
                    </a:lnTo>
                    <a:lnTo>
                      <a:pt x="3016" y="3076"/>
                    </a:lnTo>
                    <a:lnTo>
                      <a:pt x="3016" y="2796"/>
                    </a:lnTo>
                    <a:lnTo>
                      <a:pt x="2927" y="2796"/>
                    </a:lnTo>
                    <a:lnTo>
                      <a:pt x="2927" y="2586"/>
                    </a:lnTo>
                    <a:lnTo>
                      <a:pt x="2883" y="2586"/>
                    </a:lnTo>
                    <a:lnTo>
                      <a:pt x="2883" y="1957"/>
                    </a:lnTo>
                    <a:lnTo>
                      <a:pt x="2794" y="1887"/>
                    </a:lnTo>
                    <a:lnTo>
                      <a:pt x="2706" y="1887"/>
                    </a:lnTo>
                    <a:lnTo>
                      <a:pt x="2572" y="1608"/>
                    </a:lnTo>
                    <a:lnTo>
                      <a:pt x="2395" y="1608"/>
                    </a:lnTo>
                    <a:lnTo>
                      <a:pt x="2395" y="1398"/>
                    </a:lnTo>
                    <a:lnTo>
                      <a:pt x="2262" y="1398"/>
                    </a:lnTo>
                    <a:lnTo>
                      <a:pt x="2262" y="1468"/>
                    </a:lnTo>
                    <a:lnTo>
                      <a:pt x="2040" y="1468"/>
                    </a:lnTo>
                    <a:lnTo>
                      <a:pt x="2040" y="1398"/>
                    </a:lnTo>
                    <a:lnTo>
                      <a:pt x="1863" y="1398"/>
                    </a:lnTo>
                    <a:lnTo>
                      <a:pt x="1863" y="1258"/>
                    </a:lnTo>
                    <a:lnTo>
                      <a:pt x="1730" y="1258"/>
                    </a:lnTo>
                    <a:lnTo>
                      <a:pt x="1730" y="1118"/>
                    </a:lnTo>
                    <a:lnTo>
                      <a:pt x="1641" y="979"/>
                    </a:lnTo>
                    <a:lnTo>
                      <a:pt x="1641" y="1398"/>
                    </a:lnTo>
                    <a:lnTo>
                      <a:pt x="1730" y="1398"/>
                    </a:lnTo>
                    <a:lnTo>
                      <a:pt x="1730" y="1468"/>
                    </a:lnTo>
                    <a:lnTo>
                      <a:pt x="1641" y="1468"/>
                    </a:lnTo>
                    <a:lnTo>
                      <a:pt x="1641" y="2237"/>
                    </a:lnTo>
                    <a:lnTo>
                      <a:pt x="1730" y="2237"/>
                    </a:lnTo>
                    <a:lnTo>
                      <a:pt x="1730" y="2586"/>
                    </a:lnTo>
                    <a:lnTo>
                      <a:pt x="1774" y="2726"/>
                    </a:lnTo>
                    <a:lnTo>
                      <a:pt x="1774" y="3216"/>
                    </a:lnTo>
                    <a:lnTo>
                      <a:pt x="1952" y="3425"/>
                    </a:lnTo>
                    <a:lnTo>
                      <a:pt x="1952" y="3565"/>
                    </a:lnTo>
                    <a:lnTo>
                      <a:pt x="2040" y="3565"/>
                    </a:lnTo>
                    <a:lnTo>
                      <a:pt x="2262" y="3915"/>
                    </a:lnTo>
                    <a:lnTo>
                      <a:pt x="2262" y="4054"/>
                    </a:lnTo>
                    <a:lnTo>
                      <a:pt x="2306" y="4054"/>
                    </a:lnTo>
                    <a:lnTo>
                      <a:pt x="2306" y="4194"/>
                    </a:lnTo>
                    <a:lnTo>
                      <a:pt x="2484" y="4404"/>
                    </a:lnTo>
                    <a:lnTo>
                      <a:pt x="2484" y="4544"/>
                    </a:lnTo>
                    <a:lnTo>
                      <a:pt x="2572" y="4683"/>
                    </a:lnTo>
                    <a:lnTo>
                      <a:pt x="2617" y="4683"/>
                    </a:lnTo>
                    <a:lnTo>
                      <a:pt x="2706" y="4753"/>
                    </a:lnTo>
                    <a:lnTo>
                      <a:pt x="2706" y="4893"/>
                    </a:lnTo>
                    <a:lnTo>
                      <a:pt x="2883" y="5173"/>
                    </a:lnTo>
                    <a:lnTo>
                      <a:pt x="2883" y="5243"/>
                    </a:lnTo>
                    <a:lnTo>
                      <a:pt x="3016" y="5243"/>
                    </a:lnTo>
                    <a:lnTo>
                      <a:pt x="3016" y="5522"/>
                    </a:lnTo>
                    <a:lnTo>
                      <a:pt x="3105" y="5732"/>
                    </a:lnTo>
                    <a:lnTo>
                      <a:pt x="3238" y="6012"/>
                    </a:lnTo>
                    <a:lnTo>
                      <a:pt x="3238" y="6151"/>
                    </a:lnTo>
                    <a:lnTo>
                      <a:pt x="3326" y="6361"/>
                    </a:lnTo>
                    <a:lnTo>
                      <a:pt x="3326" y="6501"/>
                    </a:lnTo>
                    <a:lnTo>
                      <a:pt x="3415" y="6501"/>
                    </a:lnTo>
                    <a:lnTo>
                      <a:pt x="3415" y="6641"/>
                    </a:lnTo>
                    <a:lnTo>
                      <a:pt x="3548" y="6850"/>
                    </a:lnTo>
                    <a:lnTo>
                      <a:pt x="3637" y="6850"/>
                    </a:lnTo>
                    <a:lnTo>
                      <a:pt x="3637" y="6990"/>
                    </a:lnTo>
                    <a:lnTo>
                      <a:pt x="3726" y="6990"/>
                    </a:lnTo>
                    <a:lnTo>
                      <a:pt x="3726" y="7340"/>
                    </a:lnTo>
                    <a:lnTo>
                      <a:pt x="3814" y="7340"/>
                    </a:lnTo>
                    <a:lnTo>
                      <a:pt x="3814" y="7200"/>
                    </a:lnTo>
                    <a:lnTo>
                      <a:pt x="3947" y="7200"/>
                    </a:lnTo>
                    <a:lnTo>
                      <a:pt x="3947" y="7480"/>
                    </a:lnTo>
                    <a:lnTo>
                      <a:pt x="4036" y="7480"/>
                    </a:lnTo>
                    <a:lnTo>
                      <a:pt x="4036" y="7829"/>
                    </a:lnTo>
                    <a:lnTo>
                      <a:pt x="4125" y="7829"/>
                    </a:lnTo>
                    <a:lnTo>
                      <a:pt x="4125" y="8109"/>
                    </a:lnTo>
                    <a:lnTo>
                      <a:pt x="4169" y="8179"/>
                    </a:lnTo>
                    <a:lnTo>
                      <a:pt x="4258" y="8179"/>
                    </a:lnTo>
                    <a:lnTo>
                      <a:pt x="4258" y="8598"/>
                    </a:lnTo>
                    <a:lnTo>
                      <a:pt x="4347" y="8668"/>
                    </a:lnTo>
                    <a:lnTo>
                      <a:pt x="4347" y="8808"/>
                    </a:lnTo>
                    <a:lnTo>
                      <a:pt x="4435" y="8948"/>
                    </a:lnTo>
                    <a:lnTo>
                      <a:pt x="4435" y="9157"/>
                    </a:lnTo>
                    <a:lnTo>
                      <a:pt x="4480" y="9157"/>
                    </a:lnTo>
                    <a:lnTo>
                      <a:pt x="4480" y="9297"/>
                    </a:lnTo>
                    <a:lnTo>
                      <a:pt x="4568" y="9437"/>
                    </a:lnTo>
                    <a:lnTo>
                      <a:pt x="4568" y="10136"/>
                    </a:lnTo>
                    <a:lnTo>
                      <a:pt x="4657" y="10136"/>
                    </a:lnTo>
                    <a:lnTo>
                      <a:pt x="4657" y="10276"/>
                    </a:lnTo>
                    <a:lnTo>
                      <a:pt x="4746" y="10276"/>
                    </a:lnTo>
                    <a:lnTo>
                      <a:pt x="4790" y="10416"/>
                    </a:lnTo>
                    <a:lnTo>
                      <a:pt x="4790" y="10276"/>
                    </a:lnTo>
                    <a:lnTo>
                      <a:pt x="4879" y="10276"/>
                    </a:lnTo>
                    <a:lnTo>
                      <a:pt x="4879" y="10136"/>
                    </a:lnTo>
                    <a:lnTo>
                      <a:pt x="4968" y="10136"/>
                    </a:lnTo>
                    <a:lnTo>
                      <a:pt x="4968" y="10416"/>
                    </a:lnTo>
                    <a:lnTo>
                      <a:pt x="5056" y="10485"/>
                    </a:lnTo>
                    <a:lnTo>
                      <a:pt x="5278" y="10485"/>
                    </a:lnTo>
                    <a:lnTo>
                      <a:pt x="5278" y="10905"/>
                    </a:lnTo>
                    <a:lnTo>
                      <a:pt x="5500" y="11254"/>
                    </a:lnTo>
                    <a:lnTo>
                      <a:pt x="5500" y="11464"/>
                    </a:lnTo>
                    <a:lnTo>
                      <a:pt x="5411" y="11604"/>
                    </a:lnTo>
                    <a:lnTo>
                      <a:pt x="5278" y="11604"/>
                    </a:lnTo>
                    <a:lnTo>
                      <a:pt x="5278" y="11744"/>
                    </a:lnTo>
                    <a:lnTo>
                      <a:pt x="5189" y="11744"/>
                    </a:lnTo>
                    <a:lnTo>
                      <a:pt x="5189" y="11883"/>
                    </a:lnTo>
                    <a:lnTo>
                      <a:pt x="5101" y="11883"/>
                    </a:lnTo>
                    <a:lnTo>
                      <a:pt x="5101" y="11744"/>
                    </a:lnTo>
                    <a:lnTo>
                      <a:pt x="5056" y="11604"/>
                    </a:lnTo>
                    <a:lnTo>
                      <a:pt x="5056" y="11464"/>
                    </a:lnTo>
                    <a:lnTo>
                      <a:pt x="4968" y="11464"/>
                    </a:lnTo>
                    <a:lnTo>
                      <a:pt x="4968" y="11254"/>
                    </a:lnTo>
                    <a:lnTo>
                      <a:pt x="4879" y="11254"/>
                    </a:lnTo>
                    <a:lnTo>
                      <a:pt x="4879" y="11115"/>
                    </a:lnTo>
                    <a:lnTo>
                      <a:pt x="4746" y="10975"/>
                    </a:lnTo>
                    <a:lnTo>
                      <a:pt x="4568" y="10765"/>
                    </a:lnTo>
                    <a:lnTo>
                      <a:pt x="4480" y="10765"/>
                    </a:lnTo>
                    <a:lnTo>
                      <a:pt x="4480" y="10625"/>
                    </a:lnTo>
                    <a:lnTo>
                      <a:pt x="4435" y="10625"/>
                    </a:lnTo>
                    <a:lnTo>
                      <a:pt x="4125" y="10136"/>
                    </a:lnTo>
                    <a:lnTo>
                      <a:pt x="3947" y="9996"/>
                    </a:lnTo>
                    <a:lnTo>
                      <a:pt x="3859" y="9926"/>
                    </a:lnTo>
                    <a:lnTo>
                      <a:pt x="3814" y="9926"/>
                    </a:lnTo>
                    <a:lnTo>
                      <a:pt x="3814" y="9786"/>
                    </a:lnTo>
                    <a:lnTo>
                      <a:pt x="3637" y="9786"/>
                    </a:lnTo>
                    <a:lnTo>
                      <a:pt x="3637" y="9647"/>
                    </a:lnTo>
                    <a:lnTo>
                      <a:pt x="3548" y="9647"/>
                    </a:lnTo>
                    <a:lnTo>
                      <a:pt x="3548" y="9786"/>
                    </a:lnTo>
                    <a:lnTo>
                      <a:pt x="3504" y="9786"/>
                    </a:lnTo>
                    <a:lnTo>
                      <a:pt x="3504" y="9647"/>
                    </a:lnTo>
                    <a:lnTo>
                      <a:pt x="3415" y="9647"/>
                    </a:lnTo>
                    <a:lnTo>
                      <a:pt x="3415" y="9507"/>
                    </a:lnTo>
                    <a:lnTo>
                      <a:pt x="3504" y="9507"/>
                    </a:lnTo>
                    <a:lnTo>
                      <a:pt x="3504" y="9157"/>
                    </a:lnTo>
                    <a:lnTo>
                      <a:pt x="3548" y="9087"/>
                    </a:lnTo>
                    <a:lnTo>
                      <a:pt x="3548" y="8458"/>
                    </a:lnTo>
                    <a:lnTo>
                      <a:pt x="3504" y="8458"/>
                    </a:lnTo>
                    <a:lnTo>
                      <a:pt x="3504" y="8179"/>
                    </a:lnTo>
                    <a:lnTo>
                      <a:pt x="3415" y="8109"/>
                    </a:lnTo>
                    <a:lnTo>
                      <a:pt x="3415" y="7969"/>
                    </a:lnTo>
                    <a:lnTo>
                      <a:pt x="3326" y="7969"/>
                    </a:lnTo>
                    <a:lnTo>
                      <a:pt x="3238" y="7829"/>
                    </a:lnTo>
                    <a:lnTo>
                      <a:pt x="3105" y="7829"/>
                    </a:lnTo>
                    <a:lnTo>
                      <a:pt x="3016" y="7689"/>
                    </a:lnTo>
                    <a:lnTo>
                      <a:pt x="3016" y="7619"/>
                    </a:lnTo>
                    <a:lnTo>
                      <a:pt x="2927" y="7619"/>
                    </a:lnTo>
                    <a:lnTo>
                      <a:pt x="2927" y="7480"/>
                    </a:lnTo>
                    <a:lnTo>
                      <a:pt x="2883" y="7480"/>
                    </a:lnTo>
                    <a:lnTo>
                      <a:pt x="2794" y="7340"/>
                    </a:lnTo>
                    <a:lnTo>
                      <a:pt x="2794" y="7200"/>
                    </a:lnTo>
                    <a:lnTo>
                      <a:pt x="2572" y="7200"/>
                    </a:lnTo>
                    <a:lnTo>
                      <a:pt x="2572" y="7340"/>
                    </a:lnTo>
                    <a:lnTo>
                      <a:pt x="2395" y="7340"/>
                    </a:lnTo>
                    <a:lnTo>
                      <a:pt x="2395" y="7200"/>
                    </a:lnTo>
                    <a:lnTo>
                      <a:pt x="2262" y="7200"/>
                    </a:lnTo>
                    <a:lnTo>
                      <a:pt x="2262" y="7130"/>
                    </a:lnTo>
                    <a:lnTo>
                      <a:pt x="2173" y="6990"/>
                    </a:lnTo>
                    <a:lnTo>
                      <a:pt x="2085" y="6990"/>
                    </a:lnTo>
                    <a:lnTo>
                      <a:pt x="2085" y="6850"/>
                    </a:lnTo>
                    <a:lnTo>
                      <a:pt x="2040" y="6850"/>
                    </a:lnTo>
                    <a:lnTo>
                      <a:pt x="1774" y="6501"/>
                    </a:lnTo>
                    <a:lnTo>
                      <a:pt x="1641" y="6361"/>
                    </a:lnTo>
                    <a:lnTo>
                      <a:pt x="1641" y="6221"/>
                    </a:lnTo>
                    <a:lnTo>
                      <a:pt x="1552" y="6221"/>
                    </a:lnTo>
                    <a:lnTo>
                      <a:pt x="1552" y="6151"/>
                    </a:lnTo>
                    <a:lnTo>
                      <a:pt x="1464" y="6151"/>
                    </a:lnTo>
                    <a:lnTo>
                      <a:pt x="1464" y="6012"/>
                    </a:lnTo>
                    <a:lnTo>
                      <a:pt x="1730" y="6012"/>
                    </a:lnTo>
                    <a:lnTo>
                      <a:pt x="1774" y="6151"/>
                    </a:lnTo>
                    <a:lnTo>
                      <a:pt x="1863" y="6151"/>
                    </a:lnTo>
                    <a:lnTo>
                      <a:pt x="1952" y="6012"/>
                    </a:lnTo>
                    <a:lnTo>
                      <a:pt x="2040" y="6012"/>
                    </a:lnTo>
                    <a:lnTo>
                      <a:pt x="2085" y="6151"/>
                    </a:lnTo>
                    <a:lnTo>
                      <a:pt x="2085" y="6221"/>
                    </a:lnTo>
                    <a:lnTo>
                      <a:pt x="2306" y="6221"/>
                    </a:lnTo>
                    <a:lnTo>
                      <a:pt x="2262" y="6151"/>
                    </a:lnTo>
                    <a:lnTo>
                      <a:pt x="2085" y="6151"/>
                    </a:lnTo>
                    <a:lnTo>
                      <a:pt x="2085" y="5383"/>
                    </a:lnTo>
                    <a:lnTo>
                      <a:pt x="2173" y="5383"/>
                    </a:lnTo>
                    <a:lnTo>
                      <a:pt x="2173" y="5173"/>
                    </a:lnTo>
                    <a:lnTo>
                      <a:pt x="2085" y="5173"/>
                    </a:lnTo>
                    <a:lnTo>
                      <a:pt x="2085" y="4893"/>
                    </a:lnTo>
                    <a:lnTo>
                      <a:pt x="2040" y="4893"/>
                    </a:lnTo>
                    <a:lnTo>
                      <a:pt x="2040" y="4753"/>
                    </a:lnTo>
                    <a:lnTo>
                      <a:pt x="1952" y="4753"/>
                    </a:lnTo>
                    <a:lnTo>
                      <a:pt x="1863" y="4683"/>
                    </a:lnTo>
                    <a:lnTo>
                      <a:pt x="1863" y="4544"/>
                    </a:lnTo>
                    <a:lnTo>
                      <a:pt x="1774" y="4544"/>
                    </a:lnTo>
                    <a:lnTo>
                      <a:pt x="1774" y="4404"/>
                    </a:lnTo>
                    <a:lnTo>
                      <a:pt x="1730" y="4404"/>
                    </a:lnTo>
                    <a:lnTo>
                      <a:pt x="1730" y="4264"/>
                    </a:lnTo>
                    <a:lnTo>
                      <a:pt x="1641" y="4264"/>
                    </a:lnTo>
                    <a:lnTo>
                      <a:pt x="1641" y="4194"/>
                    </a:lnTo>
                    <a:lnTo>
                      <a:pt x="1552" y="4194"/>
                    </a:lnTo>
                    <a:lnTo>
                      <a:pt x="1552" y="4054"/>
                    </a:lnTo>
                    <a:lnTo>
                      <a:pt x="1419" y="4054"/>
                    </a:lnTo>
                    <a:lnTo>
                      <a:pt x="1331" y="3915"/>
                    </a:lnTo>
                    <a:lnTo>
                      <a:pt x="1242" y="3915"/>
                    </a:lnTo>
                    <a:lnTo>
                      <a:pt x="1242" y="3775"/>
                    </a:lnTo>
                    <a:lnTo>
                      <a:pt x="1153" y="3775"/>
                    </a:lnTo>
                    <a:lnTo>
                      <a:pt x="1020" y="3565"/>
                    </a:lnTo>
                    <a:lnTo>
                      <a:pt x="931" y="3565"/>
                    </a:lnTo>
                    <a:lnTo>
                      <a:pt x="931" y="2936"/>
                    </a:lnTo>
                    <a:lnTo>
                      <a:pt x="843" y="2936"/>
                    </a:lnTo>
                    <a:lnTo>
                      <a:pt x="843" y="2796"/>
                    </a:lnTo>
                    <a:lnTo>
                      <a:pt x="798" y="2796"/>
                    </a:lnTo>
                    <a:lnTo>
                      <a:pt x="798" y="2377"/>
                    </a:lnTo>
                    <a:lnTo>
                      <a:pt x="710" y="2377"/>
                    </a:lnTo>
                    <a:lnTo>
                      <a:pt x="710" y="2237"/>
                    </a:lnTo>
                    <a:lnTo>
                      <a:pt x="621" y="2237"/>
                    </a:lnTo>
                    <a:lnTo>
                      <a:pt x="488" y="1957"/>
                    </a:lnTo>
                    <a:lnTo>
                      <a:pt x="488" y="1887"/>
                    </a:lnTo>
                    <a:lnTo>
                      <a:pt x="399" y="1608"/>
                    </a:lnTo>
                    <a:lnTo>
                      <a:pt x="310" y="1468"/>
                    </a:lnTo>
                    <a:lnTo>
                      <a:pt x="310" y="1118"/>
                    </a:lnTo>
                    <a:lnTo>
                      <a:pt x="222" y="1118"/>
                    </a:lnTo>
                    <a:lnTo>
                      <a:pt x="222" y="909"/>
                    </a:lnTo>
                    <a:lnTo>
                      <a:pt x="177" y="769"/>
                    </a:lnTo>
                    <a:lnTo>
                      <a:pt x="177" y="629"/>
                    </a:lnTo>
                    <a:lnTo>
                      <a:pt x="89" y="489"/>
                    </a:lnTo>
                    <a:lnTo>
                      <a:pt x="89" y="419"/>
                    </a:lnTo>
                    <a:lnTo>
                      <a:pt x="0" y="419"/>
                    </a:lnTo>
                    <a:lnTo>
                      <a:pt x="0" y="280"/>
                    </a:lnTo>
                    <a:lnTo>
                      <a:pt x="1641" y="0"/>
                    </a:lnTo>
                    <a:close/>
                    <a:moveTo>
                      <a:pt x="164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" name="AutoShape 183"/>
              <p:cNvSpPr>
                <a:spLocks/>
              </p:cNvSpPr>
              <p:nvPr/>
            </p:nvSpPr>
            <p:spPr bwMode="auto">
              <a:xfrm>
                <a:off x="1119520" y="2604721"/>
                <a:ext cx="112960" cy="53007"/>
              </a:xfrm>
              <a:custGeom>
                <a:avLst/>
                <a:gdLst>
                  <a:gd name="T0" fmla="*/ 18644 w 21600"/>
                  <a:gd name="T1" fmla="*/ 11937 h 21600"/>
                  <a:gd name="T2" fmla="*/ 18417 w 21600"/>
                  <a:gd name="T3" fmla="*/ 9663 h 21600"/>
                  <a:gd name="T4" fmla="*/ 4775 w 21600"/>
                  <a:gd name="T5" fmla="*/ 3979 h 21600"/>
                  <a:gd name="T6" fmla="*/ 909 w 21600"/>
                  <a:gd name="T7" fmla="*/ 0 h 21600"/>
                  <a:gd name="T8" fmla="*/ 2046 w 21600"/>
                  <a:gd name="T9" fmla="*/ 568 h 21600"/>
                  <a:gd name="T10" fmla="*/ 2501 w 21600"/>
                  <a:gd name="T11" fmla="*/ 2842 h 21600"/>
                  <a:gd name="T12" fmla="*/ 3183 w 21600"/>
                  <a:gd name="T13" fmla="*/ 5684 h 21600"/>
                  <a:gd name="T14" fmla="*/ 5229 w 21600"/>
                  <a:gd name="T15" fmla="*/ 4547 h 21600"/>
                  <a:gd name="T16" fmla="*/ 6139 w 21600"/>
                  <a:gd name="T17" fmla="*/ 6821 h 21600"/>
                  <a:gd name="T18" fmla="*/ 8867 w 21600"/>
                  <a:gd name="T19" fmla="*/ 4547 h 21600"/>
                  <a:gd name="T20" fmla="*/ 11141 w 21600"/>
                  <a:gd name="T21" fmla="*/ 2842 h 21600"/>
                  <a:gd name="T22" fmla="*/ 12505 w 21600"/>
                  <a:gd name="T23" fmla="*/ 0 h 21600"/>
                  <a:gd name="T24" fmla="*/ 17280 w 21600"/>
                  <a:gd name="T25" fmla="*/ 2842 h 21600"/>
                  <a:gd name="T26" fmla="*/ 18417 w 21600"/>
                  <a:gd name="T27" fmla="*/ 3979 h 21600"/>
                  <a:gd name="T28" fmla="*/ 20691 w 21600"/>
                  <a:gd name="T29" fmla="*/ 7958 h 21600"/>
                  <a:gd name="T30" fmla="*/ 20236 w 21600"/>
                  <a:gd name="T31" fmla="*/ 9663 h 21600"/>
                  <a:gd name="T32" fmla="*/ 21145 w 21600"/>
                  <a:gd name="T33" fmla="*/ 11937 h 21600"/>
                  <a:gd name="T34" fmla="*/ 21600 w 21600"/>
                  <a:gd name="T35" fmla="*/ 15347 h 21600"/>
                  <a:gd name="T36" fmla="*/ 20236 w 21600"/>
                  <a:gd name="T37" fmla="*/ 17621 h 21600"/>
                  <a:gd name="T38" fmla="*/ 20008 w 21600"/>
                  <a:gd name="T39" fmla="*/ 17621 h 21600"/>
                  <a:gd name="T40" fmla="*/ 19099 w 21600"/>
                  <a:gd name="T41" fmla="*/ 16484 h 21600"/>
                  <a:gd name="T42" fmla="*/ 19099 w 21600"/>
                  <a:gd name="T43" fmla="*/ 19326 h 21600"/>
                  <a:gd name="T44" fmla="*/ 18417 w 21600"/>
                  <a:gd name="T45" fmla="*/ 19326 h 21600"/>
                  <a:gd name="T46" fmla="*/ 17507 w 21600"/>
                  <a:gd name="T47" fmla="*/ 17621 h 21600"/>
                  <a:gd name="T48" fmla="*/ 17280 w 21600"/>
                  <a:gd name="T49" fmla="*/ 14779 h 21600"/>
                  <a:gd name="T50" fmla="*/ 17280 w 21600"/>
                  <a:gd name="T51" fmla="*/ 12505 h 21600"/>
                  <a:gd name="T52" fmla="*/ 17280 w 21600"/>
                  <a:gd name="T53" fmla="*/ 10800 h 21600"/>
                  <a:gd name="T54" fmla="*/ 17280 w 21600"/>
                  <a:gd name="T55" fmla="*/ 8526 h 21600"/>
                  <a:gd name="T56" fmla="*/ 16825 w 21600"/>
                  <a:gd name="T57" fmla="*/ 8526 h 21600"/>
                  <a:gd name="T58" fmla="*/ 15916 w 21600"/>
                  <a:gd name="T59" fmla="*/ 7958 h 21600"/>
                  <a:gd name="T60" fmla="*/ 15234 w 21600"/>
                  <a:gd name="T61" fmla="*/ 5684 h 21600"/>
                  <a:gd name="T62" fmla="*/ 13187 w 21600"/>
                  <a:gd name="T63" fmla="*/ 4547 h 21600"/>
                  <a:gd name="T64" fmla="*/ 12505 w 21600"/>
                  <a:gd name="T65" fmla="*/ 6821 h 21600"/>
                  <a:gd name="T66" fmla="*/ 11141 w 21600"/>
                  <a:gd name="T67" fmla="*/ 9663 h 21600"/>
                  <a:gd name="T68" fmla="*/ 10914 w 21600"/>
                  <a:gd name="T69" fmla="*/ 11937 h 21600"/>
                  <a:gd name="T70" fmla="*/ 10004 w 21600"/>
                  <a:gd name="T71" fmla="*/ 14779 h 21600"/>
                  <a:gd name="T72" fmla="*/ 10914 w 21600"/>
                  <a:gd name="T73" fmla="*/ 17621 h 21600"/>
                  <a:gd name="T74" fmla="*/ 10004 w 21600"/>
                  <a:gd name="T75" fmla="*/ 19326 h 21600"/>
                  <a:gd name="T76" fmla="*/ 8867 w 21600"/>
                  <a:gd name="T77" fmla="*/ 21600 h 21600"/>
                  <a:gd name="T78" fmla="*/ 7958 w 21600"/>
                  <a:gd name="T79" fmla="*/ 19326 h 21600"/>
                  <a:gd name="T80" fmla="*/ 7731 w 21600"/>
                  <a:gd name="T81" fmla="*/ 16484 h 21600"/>
                  <a:gd name="T82" fmla="*/ 6821 w 21600"/>
                  <a:gd name="T83" fmla="*/ 15347 h 21600"/>
                  <a:gd name="T84" fmla="*/ 6139 w 21600"/>
                  <a:gd name="T85" fmla="*/ 16484 h 21600"/>
                  <a:gd name="T86" fmla="*/ 5229 w 21600"/>
                  <a:gd name="T87" fmla="*/ 15347 h 21600"/>
                  <a:gd name="T88" fmla="*/ 4775 w 21600"/>
                  <a:gd name="T89" fmla="*/ 12505 h 21600"/>
                  <a:gd name="T90" fmla="*/ 2956 w 21600"/>
                  <a:gd name="T91" fmla="*/ 11937 h 21600"/>
                  <a:gd name="T92" fmla="*/ 2501 w 21600"/>
                  <a:gd name="T93" fmla="*/ 11937 h 21600"/>
                  <a:gd name="T94" fmla="*/ 455 w 21600"/>
                  <a:gd name="T95" fmla="*/ 11937 h 21600"/>
                  <a:gd name="T96" fmla="*/ 455 w 21600"/>
                  <a:gd name="T97" fmla="*/ 9663 h 21600"/>
                  <a:gd name="T98" fmla="*/ 455 w 21600"/>
                  <a:gd name="T99" fmla="*/ 7958 h 21600"/>
                  <a:gd name="T100" fmla="*/ 1364 w 21600"/>
                  <a:gd name="T101" fmla="*/ 5684 h 21600"/>
                  <a:gd name="T102" fmla="*/ 455 w 21600"/>
                  <a:gd name="T103" fmla="*/ 4547 h 21600"/>
                  <a:gd name="T104" fmla="*/ 909 w 21600"/>
                  <a:gd name="T10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00" h="21600">
                    <a:moveTo>
                      <a:pt x="17962" y="9663"/>
                    </a:moveTo>
                    <a:lnTo>
                      <a:pt x="17962" y="11937"/>
                    </a:lnTo>
                    <a:lnTo>
                      <a:pt x="18644" y="11937"/>
                    </a:lnTo>
                    <a:lnTo>
                      <a:pt x="18644" y="10800"/>
                    </a:lnTo>
                    <a:lnTo>
                      <a:pt x="18417" y="10800"/>
                    </a:lnTo>
                    <a:lnTo>
                      <a:pt x="18417" y="9663"/>
                    </a:lnTo>
                    <a:lnTo>
                      <a:pt x="17962" y="9663"/>
                    </a:lnTo>
                    <a:close/>
                    <a:moveTo>
                      <a:pt x="4547" y="3979"/>
                    </a:moveTo>
                    <a:lnTo>
                      <a:pt x="4775" y="3979"/>
                    </a:lnTo>
                    <a:lnTo>
                      <a:pt x="4775" y="4547"/>
                    </a:lnTo>
                    <a:lnTo>
                      <a:pt x="4547" y="3979"/>
                    </a:lnTo>
                    <a:close/>
                    <a:moveTo>
                      <a:pt x="909" y="0"/>
                    </a:moveTo>
                    <a:lnTo>
                      <a:pt x="1364" y="0"/>
                    </a:lnTo>
                    <a:lnTo>
                      <a:pt x="1364" y="568"/>
                    </a:lnTo>
                    <a:lnTo>
                      <a:pt x="2046" y="568"/>
                    </a:lnTo>
                    <a:lnTo>
                      <a:pt x="2046" y="1705"/>
                    </a:lnTo>
                    <a:lnTo>
                      <a:pt x="2501" y="1705"/>
                    </a:lnTo>
                    <a:lnTo>
                      <a:pt x="2501" y="2842"/>
                    </a:lnTo>
                    <a:lnTo>
                      <a:pt x="2956" y="2842"/>
                    </a:lnTo>
                    <a:lnTo>
                      <a:pt x="3183" y="3979"/>
                    </a:lnTo>
                    <a:lnTo>
                      <a:pt x="3183" y="5684"/>
                    </a:lnTo>
                    <a:lnTo>
                      <a:pt x="4775" y="5684"/>
                    </a:lnTo>
                    <a:lnTo>
                      <a:pt x="4775" y="4547"/>
                    </a:lnTo>
                    <a:lnTo>
                      <a:pt x="5229" y="4547"/>
                    </a:lnTo>
                    <a:lnTo>
                      <a:pt x="5684" y="5684"/>
                    </a:lnTo>
                    <a:lnTo>
                      <a:pt x="6139" y="5684"/>
                    </a:lnTo>
                    <a:lnTo>
                      <a:pt x="6139" y="6821"/>
                    </a:lnTo>
                    <a:lnTo>
                      <a:pt x="7958" y="6821"/>
                    </a:lnTo>
                    <a:lnTo>
                      <a:pt x="8867" y="5684"/>
                    </a:lnTo>
                    <a:lnTo>
                      <a:pt x="8867" y="4547"/>
                    </a:lnTo>
                    <a:lnTo>
                      <a:pt x="10004" y="4547"/>
                    </a:lnTo>
                    <a:lnTo>
                      <a:pt x="10914" y="2842"/>
                    </a:lnTo>
                    <a:lnTo>
                      <a:pt x="11141" y="2842"/>
                    </a:lnTo>
                    <a:lnTo>
                      <a:pt x="11141" y="1705"/>
                    </a:lnTo>
                    <a:lnTo>
                      <a:pt x="11596" y="1705"/>
                    </a:lnTo>
                    <a:lnTo>
                      <a:pt x="12505" y="0"/>
                    </a:lnTo>
                    <a:lnTo>
                      <a:pt x="14779" y="0"/>
                    </a:lnTo>
                    <a:lnTo>
                      <a:pt x="14779" y="568"/>
                    </a:lnTo>
                    <a:lnTo>
                      <a:pt x="17280" y="2842"/>
                    </a:lnTo>
                    <a:lnTo>
                      <a:pt x="17507" y="2842"/>
                    </a:lnTo>
                    <a:lnTo>
                      <a:pt x="17962" y="3979"/>
                    </a:lnTo>
                    <a:lnTo>
                      <a:pt x="18417" y="3979"/>
                    </a:lnTo>
                    <a:lnTo>
                      <a:pt x="19099" y="4547"/>
                    </a:lnTo>
                    <a:lnTo>
                      <a:pt x="20236" y="7958"/>
                    </a:lnTo>
                    <a:lnTo>
                      <a:pt x="20691" y="7958"/>
                    </a:lnTo>
                    <a:lnTo>
                      <a:pt x="20691" y="8526"/>
                    </a:lnTo>
                    <a:lnTo>
                      <a:pt x="20236" y="8526"/>
                    </a:lnTo>
                    <a:lnTo>
                      <a:pt x="20236" y="9663"/>
                    </a:lnTo>
                    <a:lnTo>
                      <a:pt x="20691" y="9663"/>
                    </a:lnTo>
                    <a:lnTo>
                      <a:pt x="20691" y="11937"/>
                    </a:lnTo>
                    <a:lnTo>
                      <a:pt x="21145" y="11937"/>
                    </a:lnTo>
                    <a:lnTo>
                      <a:pt x="21145" y="13642"/>
                    </a:lnTo>
                    <a:lnTo>
                      <a:pt x="21600" y="13642"/>
                    </a:lnTo>
                    <a:lnTo>
                      <a:pt x="21600" y="15347"/>
                    </a:lnTo>
                    <a:lnTo>
                      <a:pt x="20691" y="15347"/>
                    </a:lnTo>
                    <a:lnTo>
                      <a:pt x="20691" y="16484"/>
                    </a:lnTo>
                    <a:lnTo>
                      <a:pt x="20236" y="17621"/>
                    </a:lnTo>
                    <a:lnTo>
                      <a:pt x="20236" y="18758"/>
                    </a:lnTo>
                    <a:lnTo>
                      <a:pt x="20008" y="18758"/>
                    </a:lnTo>
                    <a:lnTo>
                      <a:pt x="20008" y="17621"/>
                    </a:lnTo>
                    <a:lnTo>
                      <a:pt x="19554" y="17621"/>
                    </a:lnTo>
                    <a:lnTo>
                      <a:pt x="19554" y="16484"/>
                    </a:lnTo>
                    <a:lnTo>
                      <a:pt x="19099" y="16484"/>
                    </a:lnTo>
                    <a:lnTo>
                      <a:pt x="19554" y="17621"/>
                    </a:lnTo>
                    <a:lnTo>
                      <a:pt x="19554" y="18758"/>
                    </a:lnTo>
                    <a:lnTo>
                      <a:pt x="19099" y="19326"/>
                    </a:lnTo>
                    <a:lnTo>
                      <a:pt x="19099" y="20463"/>
                    </a:lnTo>
                    <a:lnTo>
                      <a:pt x="18417" y="20463"/>
                    </a:lnTo>
                    <a:lnTo>
                      <a:pt x="18417" y="19326"/>
                    </a:lnTo>
                    <a:lnTo>
                      <a:pt x="17962" y="19326"/>
                    </a:lnTo>
                    <a:lnTo>
                      <a:pt x="17962" y="18758"/>
                    </a:lnTo>
                    <a:lnTo>
                      <a:pt x="17507" y="17621"/>
                    </a:lnTo>
                    <a:lnTo>
                      <a:pt x="17507" y="16484"/>
                    </a:lnTo>
                    <a:lnTo>
                      <a:pt x="17280" y="16484"/>
                    </a:lnTo>
                    <a:lnTo>
                      <a:pt x="17280" y="14779"/>
                    </a:lnTo>
                    <a:lnTo>
                      <a:pt x="16825" y="14779"/>
                    </a:lnTo>
                    <a:lnTo>
                      <a:pt x="16825" y="12505"/>
                    </a:lnTo>
                    <a:lnTo>
                      <a:pt x="17280" y="12505"/>
                    </a:lnTo>
                    <a:lnTo>
                      <a:pt x="17507" y="11937"/>
                    </a:lnTo>
                    <a:lnTo>
                      <a:pt x="17507" y="10800"/>
                    </a:lnTo>
                    <a:lnTo>
                      <a:pt x="17280" y="10800"/>
                    </a:lnTo>
                    <a:lnTo>
                      <a:pt x="17507" y="9663"/>
                    </a:lnTo>
                    <a:lnTo>
                      <a:pt x="17507" y="8526"/>
                    </a:lnTo>
                    <a:lnTo>
                      <a:pt x="17280" y="8526"/>
                    </a:lnTo>
                    <a:lnTo>
                      <a:pt x="17280" y="10800"/>
                    </a:lnTo>
                    <a:lnTo>
                      <a:pt x="16825" y="10800"/>
                    </a:lnTo>
                    <a:lnTo>
                      <a:pt x="16825" y="8526"/>
                    </a:lnTo>
                    <a:lnTo>
                      <a:pt x="16371" y="8526"/>
                    </a:lnTo>
                    <a:lnTo>
                      <a:pt x="16371" y="7958"/>
                    </a:lnTo>
                    <a:lnTo>
                      <a:pt x="15916" y="7958"/>
                    </a:lnTo>
                    <a:lnTo>
                      <a:pt x="15916" y="6821"/>
                    </a:lnTo>
                    <a:lnTo>
                      <a:pt x="15234" y="6821"/>
                    </a:lnTo>
                    <a:lnTo>
                      <a:pt x="15234" y="5684"/>
                    </a:lnTo>
                    <a:lnTo>
                      <a:pt x="14324" y="5684"/>
                    </a:lnTo>
                    <a:lnTo>
                      <a:pt x="14324" y="4547"/>
                    </a:lnTo>
                    <a:lnTo>
                      <a:pt x="13187" y="4547"/>
                    </a:lnTo>
                    <a:lnTo>
                      <a:pt x="12733" y="5684"/>
                    </a:lnTo>
                    <a:lnTo>
                      <a:pt x="12505" y="5684"/>
                    </a:lnTo>
                    <a:lnTo>
                      <a:pt x="12505" y="6821"/>
                    </a:lnTo>
                    <a:lnTo>
                      <a:pt x="12051" y="6821"/>
                    </a:lnTo>
                    <a:lnTo>
                      <a:pt x="12051" y="9663"/>
                    </a:lnTo>
                    <a:lnTo>
                      <a:pt x="11141" y="9663"/>
                    </a:lnTo>
                    <a:lnTo>
                      <a:pt x="11141" y="10800"/>
                    </a:lnTo>
                    <a:lnTo>
                      <a:pt x="10914" y="10800"/>
                    </a:lnTo>
                    <a:lnTo>
                      <a:pt x="10914" y="11937"/>
                    </a:lnTo>
                    <a:lnTo>
                      <a:pt x="9549" y="11937"/>
                    </a:lnTo>
                    <a:lnTo>
                      <a:pt x="9549" y="14779"/>
                    </a:lnTo>
                    <a:lnTo>
                      <a:pt x="10004" y="14779"/>
                    </a:lnTo>
                    <a:lnTo>
                      <a:pt x="10459" y="15347"/>
                    </a:lnTo>
                    <a:lnTo>
                      <a:pt x="10459" y="16484"/>
                    </a:lnTo>
                    <a:lnTo>
                      <a:pt x="10914" y="17621"/>
                    </a:lnTo>
                    <a:lnTo>
                      <a:pt x="11141" y="17621"/>
                    </a:lnTo>
                    <a:lnTo>
                      <a:pt x="11141" y="19326"/>
                    </a:lnTo>
                    <a:lnTo>
                      <a:pt x="10004" y="19326"/>
                    </a:lnTo>
                    <a:lnTo>
                      <a:pt x="9549" y="20463"/>
                    </a:lnTo>
                    <a:lnTo>
                      <a:pt x="9322" y="20463"/>
                    </a:lnTo>
                    <a:lnTo>
                      <a:pt x="8867" y="21600"/>
                    </a:lnTo>
                    <a:lnTo>
                      <a:pt x="7731" y="21600"/>
                    </a:lnTo>
                    <a:lnTo>
                      <a:pt x="7731" y="20463"/>
                    </a:lnTo>
                    <a:lnTo>
                      <a:pt x="7958" y="19326"/>
                    </a:lnTo>
                    <a:lnTo>
                      <a:pt x="7958" y="18758"/>
                    </a:lnTo>
                    <a:lnTo>
                      <a:pt x="7731" y="18758"/>
                    </a:lnTo>
                    <a:lnTo>
                      <a:pt x="7731" y="16484"/>
                    </a:lnTo>
                    <a:lnTo>
                      <a:pt x="7276" y="16484"/>
                    </a:lnTo>
                    <a:lnTo>
                      <a:pt x="7276" y="15347"/>
                    </a:lnTo>
                    <a:lnTo>
                      <a:pt x="6821" y="15347"/>
                    </a:lnTo>
                    <a:lnTo>
                      <a:pt x="6821" y="17621"/>
                    </a:lnTo>
                    <a:lnTo>
                      <a:pt x="6139" y="17621"/>
                    </a:lnTo>
                    <a:lnTo>
                      <a:pt x="6139" y="16484"/>
                    </a:lnTo>
                    <a:lnTo>
                      <a:pt x="5684" y="16484"/>
                    </a:lnTo>
                    <a:lnTo>
                      <a:pt x="5684" y="15347"/>
                    </a:lnTo>
                    <a:lnTo>
                      <a:pt x="5229" y="15347"/>
                    </a:lnTo>
                    <a:lnTo>
                      <a:pt x="5229" y="13642"/>
                    </a:lnTo>
                    <a:lnTo>
                      <a:pt x="4775" y="13642"/>
                    </a:lnTo>
                    <a:lnTo>
                      <a:pt x="4775" y="12505"/>
                    </a:lnTo>
                    <a:lnTo>
                      <a:pt x="3183" y="12505"/>
                    </a:lnTo>
                    <a:lnTo>
                      <a:pt x="3183" y="11937"/>
                    </a:lnTo>
                    <a:lnTo>
                      <a:pt x="2956" y="11937"/>
                    </a:lnTo>
                    <a:lnTo>
                      <a:pt x="2956" y="10800"/>
                    </a:lnTo>
                    <a:lnTo>
                      <a:pt x="2501" y="10800"/>
                    </a:lnTo>
                    <a:lnTo>
                      <a:pt x="2501" y="11937"/>
                    </a:lnTo>
                    <a:lnTo>
                      <a:pt x="1364" y="11937"/>
                    </a:lnTo>
                    <a:lnTo>
                      <a:pt x="455" y="13642"/>
                    </a:lnTo>
                    <a:lnTo>
                      <a:pt x="455" y="11937"/>
                    </a:lnTo>
                    <a:lnTo>
                      <a:pt x="0" y="11937"/>
                    </a:lnTo>
                    <a:lnTo>
                      <a:pt x="455" y="10800"/>
                    </a:lnTo>
                    <a:lnTo>
                      <a:pt x="455" y="9663"/>
                    </a:lnTo>
                    <a:lnTo>
                      <a:pt x="909" y="9663"/>
                    </a:lnTo>
                    <a:lnTo>
                      <a:pt x="909" y="7958"/>
                    </a:lnTo>
                    <a:lnTo>
                      <a:pt x="455" y="7958"/>
                    </a:lnTo>
                    <a:lnTo>
                      <a:pt x="909" y="6821"/>
                    </a:lnTo>
                    <a:lnTo>
                      <a:pt x="1364" y="6821"/>
                    </a:lnTo>
                    <a:lnTo>
                      <a:pt x="1364" y="5684"/>
                    </a:lnTo>
                    <a:lnTo>
                      <a:pt x="909" y="5684"/>
                    </a:lnTo>
                    <a:lnTo>
                      <a:pt x="909" y="4547"/>
                    </a:lnTo>
                    <a:lnTo>
                      <a:pt x="455" y="4547"/>
                    </a:lnTo>
                    <a:lnTo>
                      <a:pt x="455" y="1705"/>
                    </a:lnTo>
                    <a:lnTo>
                      <a:pt x="909" y="568"/>
                    </a:lnTo>
                    <a:lnTo>
                      <a:pt x="909" y="0"/>
                    </a:lnTo>
                    <a:close/>
                    <a:moveTo>
                      <a:pt x="909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" name="AutoShape 184"/>
              <p:cNvSpPr>
                <a:spLocks/>
              </p:cNvSpPr>
              <p:nvPr/>
            </p:nvSpPr>
            <p:spPr bwMode="auto">
              <a:xfrm>
                <a:off x="1029665" y="2483364"/>
                <a:ext cx="86005" cy="93459"/>
              </a:xfrm>
              <a:custGeom>
                <a:avLst/>
                <a:gdLst>
                  <a:gd name="T0" fmla="*/ 12600 w 21600"/>
                  <a:gd name="T1" fmla="*/ 20012 h 21600"/>
                  <a:gd name="T2" fmla="*/ 20100 w 21600"/>
                  <a:gd name="T3" fmla="*/ 0 h 21600"/>
                  <a:gd name="T4" fmla="*/ 21600 w 21600"/>
                  <a:gd name="T5" fmla="*/ 1271 h 21600"/>
                  <a:gd name="T6" fmla="*/ 21000 w 21600"/>
                  <a:gd name="T7" fmla="*/ 7306 h 21600"/>
                  <a:gd name="T8" fmla="*/ 20100 w 21600"/>
                  <a:gd name="T9" fmla="*/ 13341 h 21600"/>
                  <a:gd name="T10" fmla="*/ 19500 w 21600"/>
                  <a:gd name="T11" fmla="*/ 14612 h 21600"/>
                  <a:gd name="T12" fmla="*/ 19500 w 21600"/>
                  <a:gd name="T13" fmla="*/ 16835 h 21600"/>
                  <a:gd name="T14" fmla="*/ 18900 w 21600"/>
                  <a:gd name="T15" fmla="*/ 18424 h 21600"/>
                  <a:gd name="T16" fmla="*/ 18900 w 21600"/>
                  <a:gd name="T17" fmla="*/ 19376 h 21600"/>
                  <a:gd name="T18" fmla="*/ 19500 w 21600"/>
                  <a:gd name="T19" fmla="*/ 21600 h 21600"/>
                  <a:gd name="T20" fmla="*/ 16500 w 21600"/>
                  <a:gd name="T21" fmla="*/ 21282 h 21600"/>
                  <a:gd name="T22" fmla="*/ 15900 w 21600"/>
                  <a:gd name="T23" fmla="*/ 20012 h 21600"/>
                  <a:gd name="T24" fmla="*/ 13200 w 21600"/>
                  <a:gd name="T25" fmla="*/ 20647 h 21600"/>
                  <a:gd name="T26" fmla="*/ 14400 w 21600"/>
                  <a:gd name="T27" fmla="*/ 19059 h 21600"/>
                  <a:gd name="T28" fmla="*/ 13200 w 21600"/>
                  <a:gd name="T29" fmla="*/ 18424 h 21600"/>
                  <a:gd name="T30" fmla="*/ 10500 w 21600"/>
                  <a:gd name="T31" fmla="*/ 15565 h 21600"/>
                  <a:gd name="T32" fmla="*/ 9000 w 21600"/>
                  <a:gd name="T33" fmla="*/ 17153 h 21600"/>
                  <a:gd name="T34" fmla="*/ 10200 w 21600"/>
                  <a:gd name="T35" fmla="*/ 18424 h 21600"/>
                  <a:gd name="T36" fmla="*/ 11100 w 21600"/>
                  <a:gd name="T37" fmla="*/ 19376 h 21600"/>
                  <a:gd name="T38" fmla="*/ 9600 w 21600"/>
                  <a:gd name="T39" fmla="*/ 20012 h 21600"/>
                  <a:gd name="T40" fmla="*/ 9000 w 21600"/>
                  <a:gd name="T41" fmla="*/ 19059 h 21600"/>
                  <a:gd name="T42" fmla="*/ 7500 w 21600"/>
                  <a:gd name="T43" fmla="*/ 18424 h 21600"/>
                  <a:gd name="T44" fmla="*/ 6300 w 21600"/>
                  <a:gd name="T45" fmla="*/ 17153 h 21600"/>
                  <a:gd name="T46" fmla="*/ 4800 w 21600"/>
                  <a:gd name="T47" fmla="*/ 14612 h 21600"/>
                  <a:gd name="T48" fmla="*/ 2100 w 21600"/>
                  <a:gd name="T49" fmla="*/ 12388 h 21600"/>
                  <a:gd name="T50" fmla="*/ 1200 w 21600"/>
                  <a:gd name="T51" fmla="*/ 11753 h 21600"/>
                  <a:gd name="T52" fmla="*/ 600 w 21600"/>
                  <a:gd name="T53" fmla="*/ 10482 h 21600"/>
                  <a:gd name="T54" fmla="*/ 600 w 21600"/>
                  <a:gd name="T55" fmla="*/ 9529 h 21600"/>
                  <a:gd name="T56" fmla="*/ 1800 w 21600"/>
                  <a:gd name="T57" fmla="*/ 10165 h 21600"/>
                  <a:gd name="T58" fmla="*/ 2100 w 21600"/>
                  <a:gd name="T59" fmla="*/ 10165 h 21600"/>
                  <a:gd name="T60" fmla="*/ 3900 w 21600"/>
                  <a:gd name="T61" fmla="*/ 8894 h 21600"/>
                  <a:gd name="T62" fmla="*/ 4800 w 21600"/>
                  <a:gd name="T63" fmla="*/ 8259 h 21600"/>
                  <a:gd name="T64" fmla="*/ 6900 w 21600"/>
                  <a:gd name="T65" fmla="*/ 5718 h 21600"/>
                  <a:gd name="T66" fmla="*/ 8100 w 21600"/>
                  <a:gd name="T67" fmla="*/ 5082 h 21600"/>
                  <a:gd name="T68" fmla="*/ 9000 w 21600"/>
                  <a:gd name="T69" fmla="*/ 5082 h 21600"/>
                  <a:gd name="T70" fmla="*/ 10200 w 21600"/>
                  <a:gd name="T71" fmla="*/ 5082 h 21600"/>
                  <a:gd name="T72" fmla="*/ 11100 w 21600"/>
                  <a:gd name="T73" fmla="*/ 4447 h 21600"/>
                  <a:gd name="T74" fmla="*/ 12600 w 21600"/>
                  <a:gd name="T75" fmla="*/ 2224 h 21600"/>
                  <a:gd name="T76" fmla="*/ 13800 w 21600"/>
                  <a:gd name="T77" fmla="*/ 635 h 21600"/>
                  <a:gd name="T78" fmla="*/ 15300 w 21600"/>
                  <a:gd name="T79" fmla="*/ 1271 h 21600"/>
                  <a:gd name="T80" fmla="*/ 17400 w 21600"/>
                  <a:gd name="T81" fmla="*/ 1271 h 21600"/>
                  <a:gd name="T82" fmla="*/ 20100 w 21600"/>
                  <a:gd name="T83" fmla="*/ 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600" h="21600">
                    <a:moveTo>
                      <a:pt x="11100" y="19376"/>
                    </a:moveTo>
                    <a:lnTo>
                      <a:pt x="12600" y="19376"/>
                    </a:lnTo>
                    <a:lnTo>
                      <a:pt x="12600" y="20012"/>
                    </a:lnTo>
                    <a:lnTo>
                      <a:pt x="11700" y="20012"/>
                    </a:lnTo>
                    <a:lnTo>
                      <a:pt x="11100" y="19376"/>
                    </a:lnTo>
                    <a:close/>
                    <a:moveTo>
                      <a:pt x="20100" y="0"/>
                    </a:moveTo>
                    <a:lnTo>
                      <a:pt x="21000" y="0"/>
                    </a:lnTo>
                    <a:lnTo>
                      <a:pt x="21000" y="635"/>
                    </a:lnTo>
                    <a:lnTo>
                      <a:pt x="21600" y="1271"/>
                    </a:lnTo>
                    <a:lnTo>
                      <a:pt x="21600" y="4447"/>
                    </a:lnTo>
                    <a:lnTo>
                      <a:pt x="21000" y="5082"/>
                    </a:lnTo>
                    <a:lnTo>
                      <a:pt x="21000" y="7306"/>
                    </a:lnTo>
                    <a:lnTo>
                      <a:pt x="20400" y="8259"/>
                    </a:lnTo>
                    <a:lnTo>
                      <a:pt x="20400" y="13341"/>
                    </a:lnTo>
                    <a:lnTo>
                      <a:pt x="20100" y="13341"/>
                    </a:lnTo>
                    <a:lnTo>
                      <a:pt x="20100" y="12388"/>
                    </a:lnTo>
                    <a:lnTo>
                      <a:pt x="19500" y="12388"/>
                    </a:lnTo>
                    <a:lnTo>
                      <a:pt x="19500" y="14612"/>
                    </a:lnTo>
                    <a:lnTo>
                      <a:pt x="18900" y="14612"/>
                    </a:lnTo>
                    <a:lnTo>
                      <a:pt x="18900" y="16835"/>
                    </a:lnTo>
                    <a:lnTo>
                      <a:pt x="19500" y="16835"/>
                    </a:lnTo>
                    <a:lnTo>
                      <a:pt x="19500" y="17788"/>
                    </a:lnTo>
                    <a:lnTo>
                      <a:pt x="18900" y="17788"/>
                    </a:lnTo>
                    <a:lnTo>
                      <a:pt x="18900" y="18424"/>
                    </a:lnTo>
                    <a:lnTo>
                      <a:pt x="18300" y="19059"/>
                    </a:lnTo>
                    <a:lnTo>
                      <a:pt x="18300" y="19376"/>
                    </a:lnTo>
                    <a:lnTo>
                      <a:pt x="18900" y="19376"/>
                    </a:lnTo>
                    <a:lnTo>
                      <a:pt x="18900" y="20647"/>
                    </a:lnTo>
                    <a:lnTo>
                      <a:pt x="19500" y="20647"/>
                    </a:lnTo>
                    <a:lnTo>
                      <a:pt x="19500" y="21600"/>
                    </a:lnTo>
                    <a:lnTo>
                      <a:pt x="17400" y="21600"/>
                    </a:lnTo>
                    <a:lnTo>
                      <a:pt x="17400" y="21282"/>
                    </a:lnTo>
                    <a:lnTo>
                      <a:pt x="16500" y="21282"/>
                    </a:lnTo>
                    <a:lnTo>
                      <a:pt x="16500" y="20647"/>
                    </a:lnTo>
                    <a:lnTo>
                      <a:pt x="15900" y="20647"/>
                    </a:lnTo>
                    <a:lnTo>
                      <a:pt x="15900" y="20012"/>
                    </a:lnTo>
                    <a:lnTo>
                      <a:pt x="15300" y="20012"/>
                    </a:lnTo>
                    <a:lnTo>
                      <a:pt x="15300" y="20647"/>
                    </a:lnTo>
                    <a:lnTo>
                      <a:pt x="13200" y="20647"/>
                    </a:lnTo>
                    <a:lnTo>
                      <a:pt x="13200" y="20012"/>
                    </a:lnTo>
                    <a:lnTo>
                      <a:pt x="14400" y="20012"/>
                    </a:lnTo>
                    <a:lnTo>
                      <a:pt x="14400" y="19059"/>
                    </a:lnTo>
                    <a:lnTo>
                      <a:pt x="13800" y="19059"/>
                    </a:lnTo>
                    <a:lnTo>
                      <a:pt x="13800" y="18424"/>
                    </a:lnTo>
                    <a:lnTo>
                      <a:pt x="13200" y="18424"/>
                    </a:lnTo>
                    <a:lnTo>
                      <a:pt x="13200" y="17788"/>
                    </a:lnTo>
                    <a:lnTo>
                      <a:pt x="11100" y="15565"/>
                    </a:lnTo>
                    <a:lnTo>
                      <a:pt x="10500" y="15565"/>
                    </a:lnTo>
                    <a:lnTo>
                      <a:pt x="10500" y="14929"/>
                    </a:lnTo>
                    <a:lnTo>
                      <a:pt x="9000" y="14929"/>
                    </a:lnTo>
                    <a:lnTo>
                      <a:pt x="9000" y="17153"/>
                    </a:lnTo>
                    <a:lnTo>
                      <a:pt x="9600" y="17788"/>
                    </a:lnTo>
                    <a:lnTo>
                      <a:pt x="9600" y="18424"/>
                    </a:lnTo>
                    <a:lnTo>
                      <a:pt x="10200" y="18424"/>
                    </a:lnTo>
                    <a:lnTo>
                      <a:pt x="10200" y="19059"/>
                    </a:lnTo>
                    <a:lnTo>
                      <a:pt x="11100" y="19059"/>
                    </a:lnTo>
                    <a:lnTo>
                      <a:pt x="11100" y="19376"/>
                    </a:lnTo>
                    <a:lnTo>
                      <a:pt x="10200" y="19376"/>
                    </a:lnTo>
                    <a:lnTo>
                      <a:pt x="10200" y="20012"/>
                    </a:lnTo>
                    <a:lnTo>
                      <a:pt x="9600" y="20012"/>
                    </a:lnTo>
                    <a:lnTo>
                      <a:pt x="9600" y="19376"/>
                    </a:lnTo>
                    <a:lnTo>
                      <a:pt x="9000" y="19376"/>
                    </a:lnTo>
                    <a:lnTo>
                      <a:pt x="9000" y="19059"/>
                    </a:lnTo>
                    <a:lnTo>
                      <a:pt x="8400" y="19059"/>
                    </a:lnTo>
                    <a:lnTo>
                      <a:pt x="8100" y="18424"/>
                    </a:lnTo>
                    <a:lnTo>
                      <a:pt x="7500" y="18424"/>
                    </a:lnTo>
                    <a:lnTo>
                      <a:pt x="7500" y="17788"/>
                    </a:lnTo>
                    <a:lnTo>
                      <a:pt x="6900" y="17153"/>
                    </a:lnTo>
                    <a:lnTo>
                      <a:pt x="6300" y="17153"/>
                    </a:lnTo>
                    <a:lnTo>
                      <a:pt x="6300" y="16835"/>
                    </a:lnTo>
                    <a:lnTo>
                      <a:pt x="4800" y="14929"/>
                    </a:lnTo>
                    <a:lnTo>
                      <a:pt x="4800" y="14612"/>
                    </a:lnTo>
                    <a:lnTo>
                      <a:pt x="4200" y="13976"/>
                    </a:lnTo>
                    <a:lnTo>
                      <a:pt x="3900" y="13976"/>
                    </a:lnTo>
                    <a:lnTo>
                      <a:pt x="2100" y="12388"/>
                    </a:lnTo>
                    <a:lnTo>
                      <a:pt x="1800" y="12388"/>
                    </a:lnTo>
                    <a:lnTo>
                      <a:pt x="1800" y="11753"/>
                    </a:lnTo>
                    <a:lnTo>
                      <a:pt x="1200" y="11753"/>
                    </a:lnTo>
                    <a:lnTo>
                      <a:pt x="1200" y="11118"/>
                    </a:lnTo>
                    <a:lnTo>
                      <a:pt x="600" y="11118"/>
                    </a:lnTo>
                    <a:lnTo>
                      <a:pt x="600" y="10482"/>
                    </a:lnTo>
                    <a:lnTo>
                      <a:pt x="0" y="10165"/>
                    </a:lnTo>
                    <a:lnTo>
                      <a:pt x="600" y="10165"/>
                    </a:lnTo>
                    <a:lnTo>
                      <a:pt x="600" y="9529"/>
                    </a:lnTo>
                    <a:lnTo>
                      <a:pt x="1200" y="9529"/>
                    </a:lnTo>
                    <a:lnTo>
                      <a:pt x="1200" y="10165"/>
                    </a:lnTo>
                    <a:lnTo>
                      <a:pt x="1800" y="10165"/>
                    </a:lnTo>
                    <a:lnTo>
                      <a:pt x="1800" y="10482"/>
                    </a:lnTo>
                    <a:lnTo>
                      <a:pt x="2100" y="10482"/>
                    </a:lnTo>
                    <a:lnTo>
                      <a:pt x="2100" y="10165"/>
                    </a:lnTo>
                    <a:lnTo>
                      <a:pt x="3300" y="10165"/>
                    </a:lnTo>
                    <a:lnTo>
                      <a:pt x="3900" y="9529"/>
                    </a:lnTo>
                    <a:lnTo>
                      <a:pt x="3900" y="8894"/>
                    </a:lnTo>
                    <a:lnTo>
                      <a:pt x="5400" y="8894"/>
                    </a:lnTo>
                    <a:lnTo>
                      <a:pt x="5400" y="8259"/>
                    </a:lnTo>
                    <a:lnTo>
                      <a:pt x="4800" y="8259"/>
                    </a:lnTo>
                    <a:lnTo>
                      <a:pt x="4800" y="6035"/>
                    </a:lnTo>
                    <a:lnTo>
                      <a:pt x="6900" y="6035"/>
                    </a:lnTo>
                    <a:lnTo>
                      <a:pt x="6900" y="5718"/>
                    </a:lnTo>
                    <a:lnTo>
                      <a:pt x="7500" y="5718"/>
                    </a:lnTo>
                    <a:lnTo>
                      <a:pt x="7500" y="5082"/>
                    </a:lnTo>
                    <a:lnTo>
                      <a:pt x="8100" y="5082"/>
                    </a:lnTo>
                    <a:lnTo>
                      <a:pt x="8100" y="4447"/>
                    </a:lnTo>
                    <a:lnTo>
                      <a:pt x="8400" y="5082"/>
                    </a:lnTo>
                    <a:lnTo>
                      <a:pt x="9000" y="5082"/>
                    </a:lnTo>
                    <a:lnTo>
                      <a:pt x="9000" y="5718"/>
                    </a:lnTo>
                    <a:lnTo>
                      <a:pt x="10200" y="5718"/>
                    </a:lnTo>
                    <a:lnTo>
                      <a:pt x="10200" y="5082"/>
                    </a:lnTo>
                    <a:lnTo>
                      <a:pt x="10500" y="5082"/>
                    </a:lnTo>
                    <a:lnTo>
                      <a:pt x="10500" y="4447"/>
                    </a:lnTo>
                    <a:lnTo>
                      <a:pt x="11100" y="4447"/>
                    </a:lnTo>
                    <a:lnTo>
                      <a:pt x="12300" y="3494"/>
                    </a:lnTo>
                    <a:lnTo>
                      <a:pt x="12600" y="3494"/>
                    </a:lnTo>
                    <a:lnTo>
                      <a:pt x="12600" y="2224"/>
                    </a:lnTo>
                    <a:lnTo>
                      <a:pt x="13200" y="1906"/>
                    </a:lnTo>
                    <a:lnTo>
                      <a:pt x="13200" y="1271"/>
                    </a:lnTo>
                    <a:lnTo>
                      <a:pt x="13800" y="635"/>
                    </a:lnTo>
                    <a:lnTo>
                      <a:pt x="14400" y="635"/>
                    </a:lnTo>
                    <a:lnTo>
                      <a:pt x="14400" y="1271"/>
                    </a:lnTo>
                    <a:lnTo>
                      <a:pt x="15300" y="1271"/>
                    </a:lnTo>
                    <a:lnTo>
                      <a:pt x="15300" y="1906"/>
                    </a:lnTo>
                    <a:lnTo>
                      <a:pt x="16800" y="1906"/>
                    </a:lnTo>
                    <a:lnTo>
                      <a:pt x="17400" y="1271"/>
                    </a:lnTo>
                    <a:lnTo>
                      <a:pt x="18000" y="1271"/>
                    </a:lnTo>
                    <a:lnTo>
                      <a:pt x="18000" y="635"/>
                    </a:lnTo>
                    <a:lnTo>
                      <a:pt x="20100" y="635"/>
                    </a:lnTo>
                    <a:lnTo>
                      <a:pt x="20100" y="0"/>
                    </a:lnTo>
                    <a:close/>
                    <a:moveTo>
                      <a:pt x="201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" name="AutoShape 185"/>
              <p:cNvSpPr>
                <a:spLocks/>
              </p:cNvSpPr>
              <p:nvPr/>
            </p:nvSpPr>
            <p:spPr bwMode="auto">
              <a:xfrm>
                <a:off x="997574" y="2461046"/>
                <a:ext cx="118095" cy="66956"/>
              </a:xfrm>
              <a:custGeom>
                <a:avLst/>
                <a:gdLst>
                  <a:gd name="T0" fmla="*/ 20057 w 21600"/>
                  <a:gd name="T1" fmla="*/ 3967 h 21600"/>
                  <a:gd name="T2" fmla="*/ 19616 w 21600"/>
                  <a:gd name="T3" fmla="*/ 4408 h 21600"/>
                  <a:gd name="T4" fmla="*/ 11902 w 21600"/>
                  <a:gd name="T5" fmla="*/ 0 h 21600"/>
                  <a:gd name="T6" fmla="*/ 12784 w 21600"/>
                  <a:gd name="T7" fmla="*/ 882 h 21600"/>
                  <a:gd name="T8" fmla="*/ 14767 w 21600"/>
                  <a:gd name="T9" fmla="*/ 0 h 21600"/>
                  <a:gd name="T10" fmla="*/ 16310 w 21600"/>
                  <a:gd name="T11" fmla="*/ 1322 h 21600"/>
                  <a:gd name="T12" fmla="*/ 18514 w 21600"/>
                  <a:gd name="T13" fmla="*/ 2204 h 21600"/>
                  <a:gd name="T14" fmla="*/ 19616 w 21600"/>
                  <a:gd name="T15" fmla="*/ 3967 h 21600"/>
                  <a:gd name="T16" fmla="*/ 18955 w 21600"/>
                  <a:gd name="T17" fmla="*/ 4408 h 21600"/>
                  <a:gd name="T18" fmla="*/ 19616 w 21600"/>
                  <a:gd name="T19" fmla="*/ 5290 h 21600"/>
                  <a:gd name="T20" fmla="*/ 20057 w 21600"/>
                  <a:gd name="T21" fmla="*/ 4408 h 21600"/>
                  <a:gd name="T22" fmla="*/ 20498 w 21600"/>
                  <a:gd name="T23" fmla="*/ 5290 h 21600"/>
                  <a:gd name="T24" fmla="*/ 21159 w 21600"/>
                  <a:gd name="T25" fmla="*/ 6171 h 21600"/>
                  <a:gd name="T26" fmla="*/ 21600 w 21600"/>
                  <a:gd name="T27" fmla="*/ 7053 h 21600"/>
                  <a:gd name="T28" fmla="*/ 20498 w 21600"/>
                  <a:gd name="T29" fmla="*/ 7494 h 21600"/>
                  <a:gd name="T30" fmla="*/ 18955 w 21600"/>
                  <a:gd name="T31" fmla="*/ 8376 h 21600"/>
                  <a:gd name="T32" fmla="*/ 18073 w 21600"/>
                  <a:gd name="T33" fmla="*/ 9257 h 21600"/>
                  <a:gd name="T34" fmla="*/ 17412 w 21600"/>
                  <a:gd name="T35" fmla="*/ 10139 h 21600"/>
                  <a:gd name="T36" fmla="*/ 16310 w 21600"/>
                  <a:gd name="T37" fmla="*/ 9257 h 21600"/>
                  <a:gd name="T38" fmla="*/ 15869 w 21600"/>
                  <a:gd name="T39" fmla="*/ 8376 h 21600"/>
                  <a:gd name="T40" fmla="*/ 15429 w 21600"/>
                  <a:gd name="T41" fmla="*/ 10139 h 21600"/>
                  <a:gd name="T42" fmla="*/ 14988 w 21600"/>
                  <a:gd name="T43" fmla="*/ 12343 h 21600"/>
                  <a:gd name="T44" fmla="*/ 14327 w 21600"/>
                  <a:gd name="T45" fmla="*/ 13224 h 21600"/>
                  <a:gd name="T46" fmla="*/ 13886 w 21600"/>
                  <a:gd name="T47" fmla="*/ 13665 h 21600"/>
                  <a:gd name="T48" fmla="*/ 13445 w 21600"/>
                  <a:gd name="T49" fmla="*/ 14547 h 21600"/>
                  <a:gd name="T50" fmla="*/ 13224 w 21600"/>
                  <a:gd name="T51" fmla="*/ 15429 h 21600"/>
                  <a:gd name="T52" fmla="*/ 12343 w 21600"/>
                  <a:gd name="T53" fmla="*/ 14547 h 21600"/>
                  <a:gd name="T54" fmla="*/ 11902 w 21600"/>
                  <a:gd name="T55" fmla="*/ 13665 h 21600"/>
                  <a:gd name="T56" fmla="*/ 11682 w 21600"/>
                  <a:gd name="T57" fmla="*/ 14547 h 21600"/>
                  <a:gd name="T58" fmla="*/ 10800 w 21600"/>
                  <a:gd name="T59" fmla="*/ 15429 h 21600"/>
                  <a:gd name="T60" fmla="*/ 9257 w 21600"/>
                  <a:gd name="T61" fmla="*/ 15869 h 21600"/>
                  <a:gd name="T62" fmla="*/ 8596 w 21600"/>
                  <a:gd name="T63" fmla="*/ 19837 h 21600"/>
                  <a:gd name="T64" fmla="*/ 8155 w 21600"/>
                  <a:gd name="T65" fmla="*/ 20718 h 21600"/>
                  <a:gd name="T66" fmla="*/ 7273 w 21600"/>
                  <a:gd name="T67" fmla="*/ 21600 h 21600"/>
                  <a:gd name="T68" fmla="*/ 7053 w 21600"/>
                  <a:gd name="T69" fmla="*/ 20718 h 21600"/>
                  <a:gd name="T70" fmla="*/ 6612 w 21600"/>
                  <a:gd name="T71" fmla="*/ 19837 h 21600"/>
                  <a:gd name="T72" fmla="*/ 7053 w 21600"/>
                  <a:gd name="T73" fmla="*/ 18955 h 21600"/>
                  <a:gd name="T74" fmla="*/ 5731 w 21600"/>
                  <a:gd name="T75" fmla="*/ 18514 h 21600"/>
                  <a:gd name="T76" fmla="*/ 4629 w 21600"/>
                  <a:gd name="T77" fmla="*/ 15429 h 21600"/>
                  <a:gd name="T78" fmla="*/ 3967 w 21600"/>
                  <a:gd name="T79" fmla="*/ 14547 h 21600"/>
                  <a:gd name="T80" fmla="*/ 3086 w 21600"/>
                  <a:gd name="T81" fmla="*/ 15429 h 21600"/>
                  <a:gd name="T82" fmla="*/ 2424 w 21600"/>
                  <a:gd name="T83" fmla="*/ 14547 h 21600"/>
                  <a:gd name="T84" fmla="*/ 1984 w 21600"/>
                  <a:gd name="T85" fmla="*/ 13665 h 21600"/>
                  <a:gd name="T86" fmla="*/ 1543 w 21600"/>
                  <a:gd name="T87" fmla="*/ 13224 h 21600"/>
                  <a:gd name="T88" fmla="*/ 1102 w 21600"/>
                  <a:gd name="T89" fmla="*/ 12343 h 21600"/>
                  <a:gd name="T90" fmla="*/ 0 w 21600"/>
                  <a:gd name="T91" fmla="*/ 11461 h 21600"/>
                  <a:gd name="T92" fmla="*/ 441 w 21600"/>
                  <a:gd name="T93" fmla="*/ 10580 h 21600"/>
                  <a:gd name="T94" fmla="*/ 882 w 21600"/>
                  <a:gd name="T95" fmla="*/ 10139 h 21600"/>
                  <a:gd name="T96" fmla="*/ 441 w 21600"/>
                  <a:gd name="T97" fmla="*/ 8376 h 21600"/>
                  <a:gd name="T98" fmla="*/ 882 w 21600"/>
                  <a:gd name="T99" fmla="*/ 6171 h 21600"/>
                  <a:gd name="T100" fmla="*/ 2424 w 21600"/>
                  <a:gd name="T101" fmla="*/ 4408 h 21600"/>
                  <a:gd name="T102" fmla="*/ 3086 w 21600"/>
                  <a:gd name="T103" fmla="*/ 3967 h 21600"/>
                  <a:gd name="T104" fmla="*/ 3527 w 21600"/>
                  <a:gd name="T105" fmla="*/ 3086 h 21600"/>
                  <a:gd name="T106" fmla="*/ 3967 w 21600"/>
                  <a:gd name="T107" fmla="*/ 2204 h 21600"/>
                  <a:gd name="T108" fmla="*/ 5069 w 21600"/>
                  <a:gd name="T109" fmla="*/ 1322 h 21600"/>
                  <a:gd name="T110" fmla="*/ 7273 w 21600"/>
                  <a:gd name="T111" fmla="*/ 882 h 21600"/>
                  <a:gd name="T112" fmla="*/ 11241 w 21600"/>
                  <a:gd name="T113" fmla="*/ 1322 h 21600"/>
                  <a:gd name="T114" fmla="*/ 11902 w 21600"/>
                  <a:gd name="T115" fmla="*/ 882 h 21600"/>
                  <a:gd name="T116" fmla="*/ 11902 w 21600"/>
                  <a:gd name="T11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9616" y="3967"/>
                    </a:moveTo>
                    <a:lnTo>
                      <a:pt x="20057" y="3967"/>
                    </a:lnTo>
                    <a:lnTo>
                      <a:pt x="20057" y="4408"/>
                    </a:lnTo>
                    <a:lnTo>
                      <a:pt x="19616" y="4408"/>
                    </a:lnTo>
                    <a:lnTo>
                      <a:pt x="19616" y="3967"/>
                    </a:lnTo>
                    <a:close/>
                    <a:moveTo>
                      <a:pt x="11902" y="0"/>
                    </a:moveTo>
                    <a:lnTo>
                      <a:pt x="12343" y="0"/>
                    </a:lnTo>
                    <a:lnTo>
                      <a:pt x="12784" y="882"/>
                    </a:lnTo>
                    <a:lnTo>
                      <a:pt x="14767" y="882"/>
                    </a:lnTo>
                    <a:lnTo>
                      <a:pt x="14767" y="0"/>
                    </a:lnTo>
                    <a:lnTo>
                      <a:pt x="15429" y="0"/>
                    </a:lnTo>
                    <a:lnTo>
                      <a:pt x="16310" y="1322"/>
                    </a:lnTo>
                    <a:lnTo>
                      <a:pt x="18514" y="1322"/>
                    </a:lnTo>
                    <a:lnTo>
                      <a:pt x="18514" y="2204"/>
                    </a:lnTo>
                    <a:lnTo>
                      <a:pt x="18955" y="2204"/>
                    </a:lnTo>
                    <a:lnTo>
                      <a:pt x="19616" y="3967"/>
                    </a:lnTo>
                    <a:lnTo>
                      <a:pt x="18955" y="3967"/>
                    </a:lnTo>
                    <a:lnTo>
                      <a:pt x="18955" y="4408"/>
                    </a:lnTo>
                    <a:lnTo>
                      <a:pt x="19176" y="5290"/>
                    </a:lnTo>
                    <a:lnTo>
                      <a:pt x="19616" y="5290"/>
                    </a:lnTo>
                    <a:lnTo>
                      <a:pt x="20057" y="6171"/>
                    </a:lnTo>
                    <a:lnTo>
                      <a:pt x="20057" y="4408"/>
                    </a:lnTo>
                    <a:lnTo>
                      <a:pt x="20498" y="4408"/>
                    </a:lnTo>
                    <a:lnTo>
                      <a:pt x="20498" y="5290"/>
                    </a:lnTo>
                    <a:lnTo>
                      <a:pt x="20718" y="6171"/>
                    </a:lnTo>
                    <a:lnTo>
                      <a:pt x="21159" y="6171"/>
                    </a:lnTo>
                    <a:lnTo>
                      <a:pt x="21159" y="7053"/>
                    </a:lnTo>
                    <a:lnTo>
                      <a:pt x="21600" y="7053"/>
                    </a:lnTo>
                    <a:lnTo>
                      <a:pt x="21600" y="7494"/>
                    </a:lnTo>
                    <a:lnTo>
                      <a:pt x="20498" y="7494"/>
                    </a:lnTo>
                    <a:lnTo>
                      <a:pt x="20057" y="8376"/>
                    </a:lnTo>
                    <a:lnTo>
                      <a:pt x="18955" y="8376"/>
                    </a:lnTo>
                    <a:lnTo>
                      <a:pt x="18955" y="9257"/>
                    </a:lnTo>
                    <a:lnTo>
                      <a:pt x="18073" y="9257"/>
                    </a:lnTo>
                    <a:lnTo>
                      <a:pt x="18073" y="10139"/>
                    </a:lnTo>
                    <a:lnTo>
                      <a:pt x="17412" y="10139"/>
                    </a:lnTo>
                    <a:lnTo>
                      <a:pt x="17412" y="9257"/>
                    </a:lnTo>
                    <a:lnTo>
                      <a:pt x="16310" y="9257"/>
                    </a:lnTo>
                    <a:lnTo>
                      <a:pt x="16310" y="8376"/>
                    </a:lnTo>
                    <a:lnTo>
                      <a:pt x="15869" y="8376"/>
                    </a:lnTo>
                    <a:lnTo>
                      <a:pt x="15429" y="9257"/>
                    </a:lnTo>
                    <a:lnTo>
                      <a:pt x="15429" y="10139"/>
                    </a:lnTo>
                    <a:lnTo>
                      <a:pt x="14988" y="10139"/>
                    </a:lnTo>
                    <a:lnTo>
                      <a:pt x="14988" y="12343"/>
                    </a:lnTo>
                    <a:lnTo>
                      <a:pt x="14327" y="12343"/>
                    </a:lnTo>
                    <a:lnTo>
                      <a:pt x="14327" y="13224"/>
                    </a:lnTo>
                    <a:lnTo>
                      <a:pt x="13886" y="13224"/>
                    </a:lnTo>
                    <a:lnTo>
                      <a:pt x="13886" y="13665"/>
                    </a:lnTo>
                    <a:lnTo>
                      <a:pt x="13445" y="13665"/>
                    </a:lnTo>
                    <a:lnTo>
                      <a:pt x="13445" y="14547"/>
                    </a:lnTo>
                    <a:lnTo>
                      <a:pt x="13224" y="14547"/>
                    </a:lnTo>
                    <a:lnTo>
                      <a:pt x="13224" y="15429"/>
                    </a:lnTo>
                    <a:lnTo>
                      <a:pt x="12343" y="15429"/>
                    </a:lnTo>
                    <a:lnTo>
                      <a:pt x="12343" y="14547"/>
                    </a:lnTo>
                    <a:lnTo>
                      <a:pt x="11902" y="14547"/>
                    </a:lnTo>
                    <a:lnTo>
                      <a:pt x="11902" y="13665"/>
                    </a:lnTo>
                    <a:lnTo>
                      <a:pt x="11682" y="13665"/>
                    </a:lnTo>
                    <a:lnTo>
                      <a:pt x="11682" y="14547"/>
                    </a:lnTo>
                    <a:lnTo>
                      <a:pt x="11241" y="14547"/>
                    </a:lnTo>
                    <a:lnTo>
                      <a:pt x="10800" y="15429"/>
                    </a:lnTo>
                    <a:lnTo>
                      <a:pt x="10800" y="15869"/>
                    </a:lnTo>
                    <a:lnTo>
                      <a:pt x="9257" y="15869"/>
                    </a:lnTo>
                    <a:lnTo>
                      <a:pt x="9257" y="19837"/>
                    </a:lnTo>
                    <a:lnTo>
                      <a:pt x="8596" y="19837"/>
                    </a:lnTo>
                    <a:lnTo>
                      <a:pt x="8596" y="20718"/>
                    </a:lnTo>
                    <a:lnTo>
                      <a:pt x="8155" y="20718"/>
                    </a:lnTo>
                    <a:lnTo>
                      <a:pt x="8155" y="21600"/>
                    </a:lnTo>
                    <a:lnTo>
                      <a:pt x="7273" y="21600"/>
                    </a:lnTo>
                    <a:lnTo>
                      <a:pt x="7273" y="20718"/>
                    </a:lnTo>
                    <a:lnTo>
                      <a:pt x="7053" y="20718"/>
                    </a:lnTo>
                    <a:lnTo>
                      <a:pt x="7053" y="19837"/>
                    </a:lnTo>
                    <a:lnTo>
                      <a:pt x="6612" y="19837"/>
                    </a:lnTo>
                    <a:lnTo>
                      <a:pt x="6612" y="18955"/>
                    </a:lnTo>
                    <a:lnTo>
                      <a:pt x="7053" y="18955"/>
                    </a:lnTo>
                    <a:lnTo>
                      <a:pt x="7053" y="18514"/>
                    </a:lnTo>
                    <a:lnTo>
                      <a:pt x="5731" y="18514"/>
                    </a:lnTo>
                    <a:lnTo>
                      <a:pt x="5731" y="15429"/>
                    </a:lnTo>
                    <a:lnTo>
                      <a:pt x="4629" y="15429"/>
                    </a:lnTo>
                    <a:lnTo>
                      <a:pt x="4629" y="14547"/>
                    </a:lnTo>
                    <a:lnTo>
                      <a:pt x="3967" y="14547"/>
                    </a:lnTo>
                    <a:lnTo>
                      <a:pt x="3967" y="15429"/>
                    </a:lnTo>
                    <a:lnTo>
                      <a:pt x="3086" y="15429"/>
                    </a:lnTo>
                    <a:lnTo>
                      <a:pt x="3086" y="14547"/>
                    </a:lnTo>
                    <a:lnTo>
                      <a:pt x="2424" y="14547"/>
                    </a:lnTo>
                    <a:lnTo>
                      <a:pt x="2424" y="13665"/>
                    </a:lnTo>
                    <a:lnTo>
                      <a:pt x="1984" y="13665"/>
                    </a:lnTo>
                    <a:lnTo>
                      <a:pt x="1984" y="13224"/>
                    </a:lnTo>
                    <a:lnTo>
                      <a:pt x="1543" y="13224"/>
                    </a:lnTo>
                    <a:lnTo>
                      <a:pt x="1543" y="12343"/>
                    </a:lnTo>
                    <a:lnTo>
                      <a:pt x="1102" y="12343"/>
                    </a:lnTo>
                    <a:lnTo>
                      <a:pt x="1102" y="11461"/>
                    </a:lnTo>
                    <a:lnTo>
                      <a:pt x="0" y="11461"/>
                    </a:lnTo>
                    <a:lnTo>
                      <a:pt x="0" y="10580"/>
                    </a:lnTo>
                    <a:lnTo>
                      <a:pt x="441" y="10580"/>
                    </a:lnTo>
                    <a:lnTo>
                      <a:pt x="441" y="10139"/>
                    </a:lnTo>
                    <a:lnTo>
                      <a:pt x="882" y="10139"/>
                    </a:lnTo>
                    <a:lnTo>
                      <a:pt x="882" y="8376"/>
                    </a:lnTo>
                    <a:lnTo>
                      <a:pt x="441" y="8376"/>
                    </a:lnTo>
                    <a:lnTo>
                      <a:pt x="882" y="7494"/>
                    </a:lnTo>
                    <a:lnTo>
                      <a:pt x="882" y="6171"/>
                    </a:lnTo>
                    <a:lnTo>
                      <a:pt x="1543" y="6171"/>
                    </a:lnTo>
                    <a:lnTo>
                      <a:pt x="2424" y="4408"/>
                    </a:lnTo>
                    <a:lnTo>
                      <a:pt x="2645" y="4408"/>
                    </a:lnTo>
                    <a:lnTo>
                      <a:pt x="3086" y="3967"/>
                    </a:lnTo>
                    <a:lnTo>
                      <a:pt x="3086" y="3086"/>
                    </a:lnTo>
                    <a:lnTo>
                      <a:pt x="3527" y="3086"/>
                    </a:lnTo>
                    <a:lnTo>
                      <a:pt x="3527" y="2204"/>
                    </a:lnTo>
                    <a:lnTo>
                      <a:pt x="3967" y="2204"/>
                    </a:lnTo>
                    <a:lnTo>
                      <a:pt x="3967" y="1322"/>
                    </a:lnTo>
                    <a:lnTo>
                      <a:pt x="5069" y="1322"/>
                    </a:lnTo>
                    <a:lnTo>
                      <a:pt x="5510" y="882"/>
                    </a:lnTo>
                    <a:lnTo>
                      <a:pt x="7273" y="882"/>
                    </a:lnTo>
                    <a:lnTo>
                      <a:pt x="7714" y="1322"/>
                    </a:lnTo>
                    <a:lnTo>
                      <a:pt x="11241" y="1322"/>
                    </a:lnTo>
                    <a:lnTo>
                      <a:pt x="11682" y="882"/>
                    </a:lnTo>
                    <a:lnTo>
                      <a:pt x="11902" y="882"/>
                    </a:lnTo>
                    <a:lnTo>
                      <a:pt x="11902" y="0"/>
                    </a:lnTo>
                    <a:close/>
                    <a:moveTo>
                      <a:pt x="1190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" name="Freeform 186"/>
              <p:cNvSpPr>
                <a:spLocks/>
              </p:cNvSpPr>
              <p:nvPr/>
            </p:nvSpPr>
            <p:spPr bwMode="auto">
              <a:xfrm>
                <a:off x="942377" y="2419199"/>
                <a:ext cx="78302" cy="92064"/>
              </a:xfrm>
              <a:custGeom>
                <a:avLst/>
                <a:gdLst>
                  <a:gd name="T0" fmla="*/ 69 w 21600"/>
                  <a:gd name="T1" fmla="*/ 0 h 21600"/>
                  <a:gd name="T2" fmla="*/ 66 w 21600"/>
                  <a:gd name="T3" fmla="*/ 34 h 21600"/>
                  <a:gd name="T4" fmla="*/ 76 w 21600"/>
                  <a:gd name="T5" fmla="*/ 43 h 21600"/>
                  <a:gd name="T6" fmla="*/ 83 w 21600"/>
                  <a:gd name="T7" fmla="*/ 45 h 21600"/>
                  <a:gd name="T8" fmla="*/ 85 w 21600"/>
                  <a:gd name="T9" fmla="*/ 43 h 21600"/>
                  <a:gd name="T10" fmla="*/ 88 w 21600"/>
                  <a:gd name="T11" fmla="*/ 47 h 21600"/>
                  <a:gd name="T12" fmla="*/ 85 w 21600"/>
                  <a:gd name="T13" fmla="*/ 50 h 21600"/>
                  <a:gd name="T14" fmla="*/ 83 w 21600"/>
                  <a:gd name="T15" fmla="*/ 53 h 21600"/>
                  <a:gd name="T16" fmla="*/ 79 w 21600"/>
                  <a:gd name="T17" fmla="*/ 54 h 21600"/>
                  <a:gd name="T18" fmla="*/ 73 w 21600"/>
                  <a:gd name="T19" fmla="*/ 57 h 21600"/>
                  <a:gd name="T20" fmla="*/ 69 w 21600"/>
                  <a:gd name="T21" fmla="*/ 59 h 21600"/>
                  <a:gd name="T22" fmla="*/ 66 w 21600"/>
                  <a:gd name="T23" fmla="*/ 66 h 21600"/>
                  <a:gd name="T24" fmla="*/ 69 w 21600"/>
                  <a:gd name="T25" fmla="*/ 71 h 21600"/>
                  <a:gd name="T26" fmla="*/ 66 w 21600"/>
                  <a:gd name="T27" fmla="*/ 73 h 21600"/>
                  <a:gd name="T28" fmla="*/ 64 w 21600"/>
                  <a:gd name="T29" fmla="*/ 76 h 21600"/>
                  <a:gd name="T30" fmla="*/ 60 w 21600"/>
                  <a:gd name="T31" fmla="*/ 81 h 21600"/>
                  <a:gd name="T32" fmla="*/ 57 w 21600"/>
                  <a:gd name="T33" fmla="*/ 82 h 21600"/>
                  <a:gd name="T34" fmla="*/ 51 w 21600"/>
                  <a:gd name="T35" fmla="*/ 85 h 21600"/>
                  <a:gd name="T36" fmla="*/ 50 w 21600"/>
                  <a:gd name="T37" fmla="*/ 88 h 21600"/>
                  <a:gd name="T38" fmla="*/ 47 w 21600"/>
                  <a:gd name="T39" fmla="*/ 89 h 21600"/>
                  <a:gd name="T40" fmla="*/ 43 w 21600"/>
                  <a:gd name="T41" fmla="*/ 88 h 21600"/>
                  <a:gd name="T42" fmla="*/ 22 w 21600"/>
                  <a:gd name="T43" fmla="*/ 85 h 21600"/>
                  <a:gd name="T44" fmla="*/ 19 w 21600"/>
                  <a:gd name="T45" fmla="*/ 82 h 21600"/>
                  <a:gd name="T46" fmla="*/ 12 w 21600"/>
                  <a:gd name="T47" fmla="*/ 81 h 21600"/>
                  <a:gd name="T48" fmla="*/ 5 w 21600"/>
                  <a:gd name="T49" fmla="*/ 76 h 21600"/>
                  <a:gd name="T50" fmla="*/ 3 w 21600"/>
                  <a:gd name="T51" fmla="*/ 73 h 21600"/>
                  <a:gd name="T52" fmla="*/ 5 w 21600"/>
                  <a:gd name="T53" fmla="*/ 69 h 21600"/>
                  <a:gd name="T54" fmla="*/ 0 w 21600"/>
                  <a:gd name="T55" fmla="*/ 59 h 21600"/>
                  <a:gd name="T56" fmla="*/ 41 w 21600"/>
                  <a:gd name="T57" fmla="*/ 38 h 21600"/>
                  <a:gd name="T58" fmla="*/ 43 w 21600"/>
                  <a:gd name="T59" fmla="*/ 31 h 21600"/>
                  <a:gd name="T60" fmla="*/ 38 w 21600"/>
                  <a:gd name="T61" fmla="*/ 28 h 21600"/>
                  <a:gd name="T62" fmla="*/ 35 w 21600"/>
                  <a:gd name="T63" fmla="*/ 24 h 21600"/>
                  <a:gd name="T64" fmla="*/ 34 w 21600"/>
                  <a:gd name="T65" fmla="*/ 22 h 21600"/>
                  <a:gd name="T66" fmla="*/ 28 w 21600"/>
                  <a:gd name="T67" fmla="*/ 19 h 21600"/>
                  <a:gd name="T68" fmla="*/ 24 w 21600"/>
                  <a:gd name="T69" fmla="*/ 16 h 21600"/>
                  <a:gd name="T70" fmla="*/ 22 w 21600"/>
                  <a:gd name="T71" fmla="*/ 15 h 21600"/>
                  <a:gd name="T72" fmla="*/ 28 w 21600"/>
                  <a:gd name="T73" fmla="*/ 12 h 21600"/>
                  <a:gd name="T74" fmla="*/ 28 w 21600"/>
                  <a:gd name="T75" fmla="*/ 0 h 216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600" h="21600">
                    <a:moveTo>
                      <a:pt x="6978" y="0"/>
                    </a:moveTo>
                    <a:lnTo>
                      <a:pt x="16948" y="0"/>
                    </a:lnTo>
                    <a:lnTo>
                      <a:pt x="16948" y="6218"/>
                    </a:lnTo>
                    <a:lnTo>
                      <a:pt x="16283" y="8182"/>
                    </a:lnTo>
                    <a:lnTo>
                      <a:pt x="16283" y="10473"/>
                    </a:lnTo>
                    <a:lnTo>
                      <a:pt x="18609" y="10473"/>
                    </a:lnTo>
                    <a:lnTo>
                      <a:pt x="19274" y="10800"/>
                    </a:lnTo>
                    <a:lnTo>
                      <a:pt x="20271" y="10800"/>
                    </a:lnTo>
                    <a:lnTo>
                      <a:pt x="20271" y="10473"/>
                    </a:lnTo>
                    <a:lnTo>
                      <a:pt x="20935" y="10473"/>
                    </a:lnTo>
                    <a:lnTo>
                      <a:pt x="21600" y="10800"/>
                    </a:lnTo>
                    <a:lnTo>
                      <a:pt x="21600" y="11455"/>
                    </a:lnTo>
                    <a:lnTo>
                      <a:pt x="20935" y="11455"/>
                    </a:lnTo>
                    <a:lnTo>
                      <a:pt x="20935" y="12109"/>
                    </a:lnTo>
                    <a:lnTo>
                      <a:pt x="20271" y="12109"/>
                    </a:lnTo>
                    <a:lnTo>
                      <a:pt x="20271" y="12764"/>
                    </a:lnTo>
                    <a:lnTo>
                      <a:pt x="19606" y="13091"/>
                    </a:lnTo>
                    <a:lnTo>
                      <a:pt x="19274" y="13091"/>
                    </a:lnTo>
                    <a:lnTo>
                      <a:pt x="18609" y="13745"/>
                    </a:lnTo>
                    <a:lnTo>
                      <a:pt x="17945" y="13745"/>
                    </a:lnTo>
                    <a:lnTo>
                      <a:pt x="17945" y="14400"/>
                    </a:lnTo>
                    <a:lnTo>
                      <a:pt x="16948" y="14400"/>
                    </a:lnTo>
                    <a:lnTo>
                      <a:pt x="16948" y="15382"/>
                    </a:lnTo>
                    <a:lnTo>
                      <a:pt x="16283" y="16036"/>
                    </a:lnTo>
                    <a:lnTo>
                      <a:pt x="16948" y="16036"/>
                    </a:lnTo>
                    <a:lnTo>
                      <a:pt x="16948" y="17345"/>
                    </a:lnTo>
                    <a:lnTo>
                      <a:pt x="16283" y="17345"/>
                    </a:lnTo>
                    <a:lnTo>
                      <a:pt x="16283" y="17673"/>
                    </a:lnTo>
                    <a:lnTo>
                      <a:pt x="15618" y="17673"/>
                    </a:lnTo>
                    <a:lnTo>
                      <a:pt x="15618" y="18327"/>
                    </a:lnTo>
                    <a:lnTo>
                      <a:pt x="14622" y="18327"/>
                    </a:lnTo>
                    <a:lnTo>
                      <a:pt x="14622" y="19636"/>
                    </a:lnTo>
                    <a:lnTo>
                      <a:pt x="13957" y="19636"/>
                    </a:lnTo>
                    <a:lnTo>
                      <a:pt x="13957" y="19964"/>
                    </a:lnTo>
                    <a:lnTo>
                      <a:pt x="12628" y="19964"/>
                    </a:lnTo>
                    <a:lnTo>
                      <a:pt x="12628" y="20618"/>
                    </a:lnTo>
                    <a:lnTo>
                      <a:pt x="12295" y="20618"/>
                    </a:lnTo>
                    <a:lnTo>
                      <a:pt x="12295" y="21273"/>
                    </a:lnTo>
                    <a:lnTo>
                      <a:pt x="11631" y="21273"/>
                    </a:lnTo>
                    <a:lnTo>
                      <a:pt x="11631" y="21600"/>
                    </a:lnTo>
                    <a:lnTo>
                      <a:pt x="10966" y="21600"/>
                    </a:lnTo>
                    <a:lnTo>
                      <a:pt x="10634" y="21273"/>
                    </a:lnTo>
                    <a:lnTo>
                      <a:pt x="5982" y="21273"/>
                    </a:lnTo>
                    <a:lnTo>
                      <a:pt x="5317" y="20618"/>
                    </a:lnTo>
                    <a:lnTo>
                      <a:pt x="4652" y="20618"/>
                    </a:lnTo>
                    <a:lnTo>
                      <a:pt x="4652" y="19964"/>
                    </a:lnTo>
                    <a:lnTo>
                      <a:pt x="3655" y="19964"/>
                    </a:lnTo>
                    <a:lnTo>
                      <a:pt x="2991" y="19636"/>
                    </a:lnTo>
                    <a:lnTo>
                      <a:pt x="1662" y="18982"/>
                    </a:lnTo>
                    <a:lnTo>
                      <a:pt x="1329" y="18327"/>
                    </a:lnTo>
                    <a:lnTo>
                      <a:pt x="1329" y="17673"/>
                    </a:lnTo>
                    <a:lnTo>
                      <a:pt x="665" y="17673"/>
                    </a:lnTo>
                    <a:lnTo>
                      <a:pt x="665" y="17345"/>
                    </a:lnTo>
                    <a:lnTo>
                      <a:pt x="1329" y="16691"/>
                    </a:lnTo>
                    <a:lnTo>
                      <a:pt x="1329" y="15382"/>
                    </a:lnTo>
                    <a:lnTo>
                      <a:pt x="0" y="14400"/>
                    </a:lnTo>
                    <a:lnTo>
                      <a:pt x="2326" y="9164"/>
                    </a:lnTo>
                    <a:lnTo>
                      <a:pt x="9969" y="9164"/>
                    </a:lnTo>
                    <a:lnTo>
                      <a:pt x="10634" y="8509"/>
                    </a:lnTo>
                    <a:lnTo>
                      <a:pt x="10634" y="7527"/>
                    </a:lnTo>
                    <a:lnTo>
                      <a:pt x="9305" y="7527"/>
                    </a:lnTo>
                    <a:lnTo>
                      <a:pt x="9305" y="6873"/>
                    </a:lnTo>
                    <a:lnTo>
                      <a:pt x="8640" y="6873"/>
                    </a:lnTo>
                    <a:lnTo>
                      <a:pt x="8640" y="5891"/>
                    </a:lnTo>
                    <a:lnTo>
                      <a:pt x="8308" y="5891"/>
                    </a:lnTo>
                    <a:lnTo>
                      <a:pt x="8308" y="5236"/>
                    </a:lnTo>
                    <a:lnTo>
                      <a:pt x="7643" y="5236"/>
                    </a:lnTo>
                    <a:lnTo>
                      <a:pt x="6978" y="4582"/>
                    </a:lnTo>
                    <a:lnTo>
                      <a:pt x="6314" y="4582"/>
                    </a:lnTo>
                    <a:lnTo>
                      <a:pt x="5982" y="3927"/>
                    </a:lnTo>
                    <a:lnTo>
                      <a:pt x="5982" y="3600"/>
                    </a:lnTo>
                    <a:lnTo>
                      <a:pt x="5317" y="3600"/>
                    </a:lnTo>
                    <a:lnTo>
                      <a:pt x="4652" y="2945"/>
                    </a:lnTo>
                    <a:lnTo>
                      <a:pt x="6978" y="2945"/>
                    </a:lnTo>
                    <a:lnTo>
                      <a:pt x="6978" y="0"/>
                    </a:lnTo>
                    <a:close/>
                    <a:moveTo>
                      <a:pt x="697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" name="Freeform 187"/>
              <p:cNvSpPr>
                <a:spLocks/>
              </p:cNvSpPr>
              <p:nvPr/>
            </p:nvSpPr>
            <p:spPr bwMode="auto">
              <a:xfrm>
                <a:off x="983454" y="2495919"/>
                <a:ext cx="46211" cy="29294"/>
              </a:xfrm>
              <a:custGeom>
                <a:avLst/>
                <a:gdLst>
                  <a:gd name="T0" fmla="*/ 12 w 21600"/>
                  <a:gd name="T1" fmla="*/ 0 h 21600"/>
                  <a:gd name="T2" fmla="*/ 21 w 21600"/>
                  <a:gd name="T3" fmla="*/ 0 h 21600"/>
                  <a:gd name="T4" fmla="*/ 21 w 21600"/>
                  <a:gd name="T5" fmla="*/ 3 h 21600"/>
                  <a:gd name="T6" fmla="*/ 26 w 21600"/>
                  <a:gd name="T7" fmla="*/ 3 h 21600"/>
                  <a:gd name="T8" fmla="*/ 26 w 21600"/>
                  <a:gd name="T9" fmla="*/ 5 h 21600"/>
                  <a:gd name="T10" fmla="*/ 28 w 21600"/>
                  <a:gd name="T11" fmla="*/ 5 h 21600"/>
                  <a:gd name="T12" fmla="*/ 28 w 21600"/>
                  <a:gd name="T13" fmla="*/ 7 h 21600"/>
                  <a:gd name="T14" fmla="*/ 31 w 21600"/>
                  <a:gd name="T15" fmla="*/ 7 h 21600"/>
                  <a:gd name="T16" fmla="*/ 31 w 21600"/>
                  <a:gd name="T17" fmla="*/ 9 h 21600"/>
                  <a:gd name="T18" fmla="*/ 35 w 21600"/>
                  <a:gd name="T19" fmla="*/ 9 h 21600"/>
                  <a:gd name="T20" fmla="*/ 35 w 21600"/>
                  <a:gd name="T21" fmla="*/ 12 h 21600"/>
                  <a:gd name="T22" fmla="*/ 40 w 21600"/>
                  <a:gd name="T23" fmla="*/ 12 h 21600"/>
                  <a:gd name="T24" fmla="*/ 40 w 21600"/>
                  <a:gd name="T25" fmla="*/ 9 h 21600"/>
                  <a:gd name="T26" fmla="*/ 44 w 21600"/>
                  <a:gd name="T27" fmla="*/ 9 h 21600"/>
                  <a:gd name="T28" fmla="*/ 44 w 21600"/>
                  <a:gd name="T29" fmla="*/ 12 h 21600"/>
                  <a:gd name="T30" fmla="*/ 51 w 21600"/>
                  <a:gd name="T31" fmla="*/ 12 h 21600"/>
                  <a:gd name="T32" fmla="*/ 51 w 21600"/>
                  <a:gd name="T33" fmla="*/ 19 h 21600"/>
                  <a:gd name="T34" fmla="*/ 50 w 21600"/>
                  <a:gd name="T35" fmla="*/ 19 h 21600"/>
                  <a:gd name="T36" fmla="*/ 50 w 21600"/>
                  <a:gd name="T37" fmla="*/ 23 h 21600"/>
                  <a:gd name="T38" fmla="*/ 44 w 21600"/>
                  <a:gd name="T39" fmla="*/ 28 h 21600"/>
                  <a:gd name="T40" fmla="*/ 42 w 21600"/>
                  <a:gd name="T41" fmla="*/ 25 h 21600"/>
                  <a:gd name="T42" fmla="*/ 26 w 21600"/>
                  <a:gd name="T43" fmla="*/ 25 h 21600"/>
                  <a:gd name="T44" fmla="*/ 23 w 21600"/>
                  <a:gd name="T45" fmla="*/ 23 h 21600"/>
                  <a:gd name="T46" fmla="*/ 21 w 21600"/>
                  <a:gd name="T47" fmla="*/ 23 h 21600"/>
                  <a:gd name="T48" fmla="*/ 21 w 21600"/>
                  <a:gd name="T49" fmla="*/ 21 h 21600"/>
                  <a:gd name="T50" fmla="*/ 12 w 21600"/>
                  <a:gd name="T51" fmla="*/ 21 h 21600"/>
                  <a:gd name="T52" fmla="*/ 9 w 21600"/>
                  <a:gd name="T53" fmla="*/ 19 h 21600"/>
                  <a:gd name="T54" fmla="*/ 7 w 21600"/>
                  <a:gd name="T55" fmla="*/ 19 h 21600"/>
                  <a:gd name="T56" fmla="*/ 4 w 21600"/>
                  <a:gd name="T57" fmla="*/ 16 h 21600"/>
                  <a:gd name="T58" fmla="*/ 0 w 21600"/>
                  <a:gd name="T59" fmla="*/ 16 h 21600"/>
                  <a:gd name="T60" fmla="*/ 0 w 21600"/>
                  <a:gd name="T61" fmla="*/ 12 h 21600"/>
                  <a:gd name="T62" fmla="*/ 3 w 21600"/>
                  <a:gd name="T63" fmla="*/ 12 h 21600"/>
                  <a:gd name="T64" fmla="*/ 3 w 21600"/>
                  <a:gd name="T65" fmla="*/ 9 h 21600"/>
                  <a:gd name="T66" fmla="*/ 4 w 21600"/>
                  <a:gd name="T67" fmla="*/ 9 h 21600"/>
                  <a:gd name="T68" fmla="*/ 4 w 21600"/>
                  <a:gd name="T69" fmla="*/ 7 h 21600"/>
                  <a:gd name="T70" fmla="*/ 9 w 21600"/>
                  <a:gd name="T71" fmla="*/ 7 h 21600"/>
                  <a:gd name="T72" fmla="*/ 9 w 21600"/>
                  <a:gd name="T73" fmla="*/ 5 h 21600"/>
                  <a:gd name="T74" fmla="*/ 12 w 21600"/>
                  <a:gd name="T75" fmla="*/ 5 h 21600"/>
                  <a:gd name="T76" fmla="*/ 12 w 21600"/>
                  <a:gd name="T77" fmla="*/ 0 h 21600"/>
                  <a:gd name="T78" fmla="*/ 12 w 21600"/>
                  <a:gd name="T79" fmla="*/ 0 h 216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5116" y="0"/>
                    </a:moveTo>
                    <a:lnTo>
                      <a:pt x="9095" y="0"/>
                    </a:lnTo>
                    <a:lnTo>
                      <a:pt x="9095" y="2057"/>
                    </a:lnTo>
                    <a:lnTo>
                      <a:pt x="10800" y="2057"/>
                    </a:lnTo>
                    <a:lnTo>
                      <a:pt x="10800" y="4114"/>
                    </a:lnTo>
                    <a:lnTo>
                      <a:pt x="11937" y="4114"/>
                    </a:lnTo>
                    <a:lnTo>
                      <a:pt x="11937" y="5143"/>
                    </a:lnTo>
                    <a:lnTo>
                      <a:pt x="13074" y="5143"/>
                    </a:lnTo>
                    <a:lnTo>
                      <a:pt x="13074" y="7200"/>
                    </a:lnTo>
                    <a:lnTo>
                      <a:pt x="14779" y="7200"/>
                    </a:lnTo>
                    <a:lnTo>
                      <a:pt x="14779" y="9257"/>
                    </a:lnTo>
                    <a:lnTo>
                      <a:pt x="17053" y="9257"/>
                    </a:lnTo>
                    <a:lnTo>
                      <a:pt x="17053" y="7200"/>
                    </a:lnTo>
                    <a:lnTo>
                      <a:pt x="18758" y="7200"/>
                    </a:lnTo>
                    <a:lnTo>
                      <a:pt x="18758" y="9257"/>
                    </a:lnTo>
                    <a:lnTo>
                      <a:pt x="21600" y="9257"/>
                    </a:lnTo>
                    <a:lnTo>
                      <a:pt x="21600" y="14400"/>
                    </a:lnTo>
                    <a:lnTo>
                      <a:pt x="21032" y="14400"/>
                    </a:lnTo>
                    <a:lnTo>
                      <a:pt x="21032" y="17486"/>
                    </a:lnTo>
                    <a:lnTo>
                      <a:pt x="18758" y="21600"/>
                    </a:lnTo>
                    <a:lnTo>
                      <a:pt x="17621" y="19543"/>
                    </a:lnTo>
                    <a:lnTo>
                      <a:pt x="10800" y="19543"/>
                    </a:lnTo>
                    <a:lnTo>
                      <a:pt x="9663" y="17486"/>
                    </a:lnTo>
                    <a:lnTo>
                      <a:pt x="9095" y="17486"/>
                    </a:lnTo>
                    <a:lnTo>
                      <a:pt x="9095" y="16457"/>
                    </a:lnTo>
                    <a:lnTo>
                      <a:pt x="5116" y="16457"/>
                    </a:lnTo>
                    <a:lnTo>
                      <a:pt x="3979" y="14400"/>
                    </a:lnTo>
                    <a:lnTo>
                      <a:pt x="2842" y="14400"/>
                    </a:lnTo>
                    <a:lnTo>
                      <a:pt x="1705" y="12343"/>
                    </a:lnTo>
                    <a:lnTo>
                      <a:pt x="0" y="12343"/>
                    </a:lnTo>
                    <a:lnTo>
                      <a:pt x="0" y="9257"/>
                    </a:lnTo>
                    <a:lnTo>
                      <a:pt x="1137" y="9257"/>
                    </a:lnTo>
                    <a:lnTo>
                      <a:pt x="1137" y="7200"/>
                    </a:lnTo>
                    <a:lnTo>
                      <a:pt x="1705" y="7200"/>
                    </a:lnTo>
                    <a:lnTo>
                      <a:pt x="1705" y="5143"/>
                    </a:lnTo>
                    <a:lnTo>
                      <a:pt x="3979" y="5143"/>
                    </a:lnTo>
                    <a:lnTo>
                      <a:pt x="3979" y="4114"/>
                    </a:lnTo>
                    <a:lnTo>
                      <a:pt x="5116" y="4114"/>
                    </a:lnTo>
                    <a:lnTo>
                      <a:pt x="5116" y="0"/>
                    </a:lnTo>
                    <a:close/>
                    <a:moveTo>
                      <a:pt x="511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" name="AutoShape 188"/>
              <p:cNvSpPr>
                <a:spLocks/>
              </p:cNvSpPr>
              <p:nvPr/>
            </p:nvSpPr>
            <p:spPr bwMode="auto">
              <a:xfrm>
                <a:off x="1063039" y="2568454"/>
                <a:ext cx="66749" cy="69745"/>
              </a:xfrm>
              <a:custGeom>
                <a:avLst/>
                <a:gdLst>
                  <a:gd name="T0" fmla="*/ 18900 w 21600"/>
                  <a:gd name="T1" fmla="*/ 20329 h 21600"/>
                  <a:gd name="T2" fmla="*/ 18129 w 21600"/>
                  <a:gd name="T3" fmla="*/ 20753 h 21600"/>
                  <a:gd name="T4" fmla="*/ 2314 w 21600"/>
                  <a:gd name="T5" fmla="*/ 0 h 21600"/>
                  <a:gd name="T6" fmla="*/ 4243 w 21600"/>
                  <a:gd name="T7" fmla="*/ 847 h 21600"/>
                  <a:gd name="T8" fmla="*/ 5400 w 21600"/>
                  <a:gd name="T9" fmla="*/ 1694 h 21600"/>
                  <a:gd name="T10" fmla="*/ 8871 w 21600"/>
                  <a:gd name="T11" fmla="*/ 847 h 21600"/>
                  <a:gd name="T12" fmla="*/ 9643 w 21600"/>
                  <a:gd name="T13" fmla="*/ 2541 h 21600"/>
                  <a:gd name="T14" fmla="*/ 10800 w 21600"/>
                  <a:gd name="T15" fmla="*/ 2965 h 21600"/>
                  <a:gd name="T16" fmla="*/ 14271 w 21600"/>
                  <a:gd name="T17" fmla="*/ 2541 h 21600"/>
                  <a:gd name="T18" fmla="*/ 15043 w 21600"/>
                  <a:gd name="T19" fmla="*/ 2965 h 21600"/>
                  <a:gd name="T20" fmla="*/ 15429 w 21600"/>
                  <a:gd name="T21" fmla="*/ 5506 h 21600"/>
                  <a:gd name="T22" fmla="*/ 16200 w 21600"/>
                  <a:gd name="T23" fmla="*/ 5929 h 21600"/>
                  <a:gd name="T24" fmla="*/ 17743 w 21600"/>
                  <a:gd name="T25" fmla="*/ 8471 h 21600"/>
                  <a:gd name="T26" fmla="*/ 18900 w 21600"/>
                  <a:gd name="T27" fmla="*/ 8894 h 21600"/>
                  <a:gd name="T28" fmla="*/ 19671 w 21600"/>
                  <a:gd name="T29" fmla="*/ 9741 h 21600"/>
                  <a:gd name="T30" fmla="*/ 20829 w 21600"/>
                  <a:gd name="T31" fmla="*/ 10588 h 21600"/>
                  <a:gd name="T32" fmla="*/ 21600 w 21600"/>
                  <a:gd name="T33" fmla="*/ 11435 h 21600"/>
                  <a:gd name="T34" fmla="*/ 20443 w 21600"/>
                  <a:gd name="T35" fmla="*/ 11859 h 21600"/>
                  <a:gd name="T36" fmla="*/ 19671 w 21600"/>
                  <a:gd name="T37" fmla="*/ 11435 h 21600"/>
                  <a:gd name="T38" fmla="*/ 18900 w 21600"/>
                  <a:gd name="T39" fmla="*/ 11859 h 21600"/>
                  <a:gd name="T40" fmla="*/ 19671 w 21600"/>
                  <a:gd name="T41" fmla="*/ 14824 h 21600"/>
                  <a:gd name="T42" fmla="*/ 20443 w 21600"/>
                  <a:gd name="T43" fmla="*/ 15671 h 21600"/>
                  <a:gd name="T44" fmla="*/ 18900 w 21600"/>
                  <a:gd name="T45" fmla="*/ 16518 h 21600"/>
                  <a:gd name="T46" fmla="*/ 19671 w 21600"/>
                  <a:gd name="T47" fmla="*/ 17365 h 21600"/>
                  <a:gd name="T48" fmla="*/ 18900 w 21600"/>
                  <a:gd name="T49" fmla="*/ 18635 h 21600"/>
                  <a:gd name="T50" fmla="*/ 18129 w 21600"/>
                  <a:gd name="T51" fmla="*/ 19482 h 21600"/>
                  <a:gd name="T52" fmla="*/ 17743 w 21600"/>
                  <a:gd name="T53" fmla="*/ 20329 h 21600"/>
                  <a:gd name="T54" fmla="*/ 16971 w 21600"/>
                  <a:gd name="T55" fmla="*/ 17788 h 21600"/>
                  <a:gd name="T56" fmla="*/ 15429 w 21600"/>
                  <a:gd name="T57" fmla="*/ 17365 h 21600"/>
                  <a:gd name="T58" fmla="*/ 16200 w 21600"/>
                  <a:gd name="T59" fmla="*/ 17788 h 21600"/>
                  <a:gd name="T60" fmla="*/ 16971 w 21600"/>
                  <a:gd name="T61" fmla="*/ 19482 h 21600"/>
                  <a:gd name="T62" fmla="*/ 15429 w 21600"/>
                  <a:gd name="T63" fmla="*/ 18635 h 21600"/>
                  <a:gd name="T64" fmla="*/ 14271 w 21600"/>
                  <a:gd name="T65" fmla="*/ 15671 h 21600"/>
                  <a:gd name="T66" fmla="*/ 13500 w 21600"/>
                  <a:gd name="T67" fmla="*/ 14400 h 21600"/>
                  <a:gd name="T68" fmla="*/ 12729 w 21600"/>
                  <a:gd name="T69" fmla="*/ 13553 h 21600"/>
                  <a:gd name="T70" fmla="*/ 11571 w 21600"/>
                  <a:gd name="T71" fmla="*/ 12706 h 21600"/>
                  <a:gd name="T72" fmla="*/ 10414 w 21600"/>
                  <a:gd name="T73" fmla="*/ 11859 h 21600"/>
                  <a:gd name="T74" fmla="*/ 8100 w 21600"/>
                  <a:gd name="T75" fmla="*/ 11435 h 21600"/>
                  <a:gd name="T76" fmla="*/ 7714 w 21600"/>
                  <a:gd name="T77" fmla="*/ 8471 h 21600"/>
                  <a:gd name="T78" fmla="*/ 6171 w 21600"/>
                  <a:gd name="T79" fmla="*/ 7624 h 21600"/>
                  <a:gd name="T80" fmla="*/ 5014 w 21600"/>
                  <a:gd name="T81" fmla="*/ 6776 h 21600"/>
                  <a:gd name="T82" fmla="*/ 5400 w 21600"/>
                  <a:gd name="T83" fmla="*/ 7624 h 21600"/>
                  <a:gd name="T84" fmla="*/ 6943 w 21600"/>
                  <a:gd name="T85" fmla="*/ 8894 h 21600"/>
                  <a:gd name="T86" fmla="*/ 6171 w 21600"/>
                  <a:gd name="T87" fmla="*/ 9741 h 21600"/>
                  <a:gd name="T88" fmla="*/ 5400 w 21600"/>
                  <a:gd name="T89" fmla="*/ 11435 h 21600"/>
                  <a:gd name="T90" fmla="*/ 5014 w 21600"/>
                  <a:gd name="T91" fmla="*/ 10588 h 21600"/>
                  <a:gd name="T92" fmla="*/ 3471 w 21600"/>
                  <a:gd name="T93" fmla="*/ 9741 h 21600"/>
                  <a:gd name="T94" fmla="*/ 2314 w 21600"/>
                  <a:gd name="T95" fmla="*/ 8894 h 21600"/>
                  <a:gd name="T96" fmla="*/ 1543 w 21600"/>
                  <a:gd name="T97" fmla="*/ 4659 h 21600"/>
                  <a:gd name="T98" fmla="*/ 2314 w 21600"/>
                  <a:gd name="T99" fmla="*/ 2965 h 21600"/>
                  <a:gd name="T100" fmla="*/ 0 w 21600"/>
                  <a:gd name="T101" fmla="*/ 2541 h 21600"/>
                  <a:gd name="T102" fmla="*/ 1543 w 21600"/>
                  <a:gd name="T103" fmla="*/ 1694 h 21600"/>
                  <a:gd name="T104" fmla="*/ 2314 w 21600"/>
                  <a:gd name="T105" fmla="*/ 847 h 21600"/>
                  <a:gd name="T106" fmla="*/ 2314 w 21600"/>
                  <a:gd name="T10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18129" y="20329"/>
                    </a:moveTo>
                    <a:lnTo>
                      <a:pt x="18900" y="20329"/>
                    </a:lnTo>
                    <a:lnTo>
                      <a:pt x="18900" y="21600"/>
                    </a:lnTo>
                    <a:lnTo>
                      <a:pt x="18129" y="20753"/>
                    </a:lnTo>
                    <a:lnTo>
                      <a:pt x="18129" y="20329"/>
                    </a:lnTo>
                    <a:close/>
                    <a:moveTo>
                      <a:pt x="2314" y="0"/>
                    </a:moveTo>
                    <a:lnTo>
                      <a:pt x="3471" y="0"/>
                    </a:lnTo>
                    <a:lnTo>
                      <a:pt x="4243" y="847"/>
                    </a:lnTo>
                    <a:lnTo>
                      <a:pt x="5014" y="847"/>
                    </a:lnTo>
                    <a:lnTo>
                      <a:pt x="5400" y="1694"/>
                    </a:lnTo>
                    <a:lnTo>
                      <a:pt x="8871" y="1694"/>
                    </a:lnTo>
                    <a:lnTo>
                      <a:pt x="8871" y="847"/>
                    </a:lnTo>
                    <a:lnTo>
                      <a:pt x="9643" y="847"/>
                    </a:lnTo>
                    <a:lnTo>
                      <a:pt x="9643" y="2541"/>
                    </a:lnTo>
                    <a:lnTo>
                      <a:pt x="10800" y="2541"/>
                    </a:lnTo>
                    <a:lnTo>
                      <a:pt x="10800" y="2965"/>
                    </a:lnTo>
                    <a:lnTo>
                      <a:pt x="14271" y="2965"/>
                    </a:lnTo>
                    <a:lnTo>
                      <a:pt x="14271" y="2541"/>
                    </a:lnTo>
                    <a:lnTo>
                      <a:pt x="15043" y="2541"/>
                    </a:lnTo>
                    <a:lnTo>
                      <a:pt x="15043" y="2965"/>
                    </a:lnTo>
                    <a:lnTo>
                      <a:pt x="15429" y="3812"/>
                    </a:lnTo>
                    <a:lnTo>
                      <a:pt x="15429" y="5506"/>
                    </a:lnTo>
                    <a:lnTo>
                      <a:pt x="16200" y="5506"/>
                    </a:lnTo>
                    <a:lnTo>
                      <a:pt x="16200" y="5929"/>
                    </a:lnTo>
                    <a:lnTo>
                      <a:pt x="16971" y="6776"/>
                    </a:lnTo>
                    <a:lnTo>
                      <a:pt x="17743" y="8471"/>
                    </a:lnTo>
                    <a:lnTo>
                      <a:pt x="18129" y="8894"/>
                    </a:lnTo>
                    <a:lnTo>
                      <a:pt x="18900" y="8894"/>
                    </a:lnTo>
                    <a:lnTo>
                      <a:pt x="18900" y="9741"/>
                    </a:lnTo>
                    <a:lnTo>
                      <a:pt x="19671" y="9741"/>
                    </a:lnTo>
                    <a:lnTo>
                      <a:pt x="20443" y="10588"/>
                    </a:lnTo>
                    <a:lnTo>
                      <a:pt x="20829" y="10588"/>
                    </a:lnTo>
                    <a:lnTo>
                      <a:pt x="20829" y="11435"/>
                    </a:lnTo>
                    <a:lnTo>
                      <a:pt x="21600" y="11435"/>
                    </a:lnTo>
                    <a:lnTo>
                      <a:pt x="20829" y="11859"/>
                    </a:lnTo>
                    <a:lnTo>
                      <a:pt x="20443" y="11859"/>
                    </a:lnTo>
                    <a:lnTo>
                      <a:pt x="20443" y="11435"/>
                    </a:lnTo>
                    <a:lnTo>
                      <a:pt x="19671" y="11435"/>
                    </a:lnTo>
                    <a:lnTo>
                      <a:pt x="19671" y="11859"/>
                    </a:lnTo>
                    <a:lnTo>
                      <a:pt x="18900" y="11859"/>
                    </a:lnTo>
                    <a:lnTo>
                      <a:pt x="18900" y="14824"/>
                    </a:lnTo>
                    <a:lnTo>
                      <a:pt x="19671" y="14824"/>
                    </a:lnTo>
                    <a:lnTo>
                      <a:pt x="19671" y="15671"/>
                    </a:lnTo>
                    <a:lnTo>
                      <a:pt x="20443" y="15671"/>
                    </a:lnTo>
                    <a:lnTo>
                      <a:pt x="20443" y="16518"/>
                    </a:lnTo>
                    <a:lnTo>
                      <a:pt x="18900" y="16518"/>
                    </a:lnTo>
                    <a:lnTo>
                      <a:pt x="18900" y="17365"/>
                    </a:lnTo>
                    <a:lnTo>
                      <a:pt x="19671" y="17365"/>
                    </a:lnTo>
                    <a:lnTo>
                      <a:pt x="19671" y="18635"/>
                    </a:lnTo>
                    <a:lnTo>
                      <a:pt x="18900" y="18635"/>
                    </a:lnTo>
                    <a:lnTo>
                      <a:pt x="18900" y="19482"/>
                    </a:lnTo>
                    <a:lnTo>
                      <a:pt x="18129" y="19482"/>
                    </a:lnTo>
                    <a:lnTo>
                      <a:pt x="18129" y="20329"/>
                    </a:lnTo>
                    <a:lnTo>
                      <a:pt x="17743" y="20329"/>
                    </a:lnTo>
                    <a:lnTo>
                      <a:pt x="17743" y="17788"/>
                    </a:lnTo>
                    <a:lnTo>
                      <a:pt x="16971" y="17788"/>
                    </a:lnTo>
                    <a:lnTo>
                      <a:pt x="16971" y="17365"/>
                    </a:lnTo>
                    <a:lnTo>
                      <a:pt x="15429" y="17365"/>
                    </a:lnTo>
                    <a:lnTo>
                      <a:pt x="15429" y="17788"/>
                    </a:lnTo>
                    <a:lnTo>
                      <a:pt x="16200" y="17788"/>
                    </a:lnTo>
                    <a:lnTo>
                      <a:pt x="16200" y="18635"/>
                    </a:lnTo>
                    <a:lnTo>
                      <a:pt x="16971" y="19482"/>
                    </a:lnTo>
                    <a:lnTo>
                      <a:pt x="15429" y="19482"/>
                    </a:lnTo>
                    <a:lnTo>
                      <a:pt x="15429" y="18635"/>
                    </a:lnTo>
                    <a:lnTo>
                      <a:pt x="14271" y="18635"/>
                    </a:lnTo>
                    <a:lnTo>
                      <a:pt x="14271" y="15671"/>
                    </a:lnTo>
                    <a:lnTo>
                      <a:pt x="15043" y="15671"/>
                    </a:lnTo>
                    <a:lnTo>
                      <a:pt x="13500" y="14400"/>
                    </a:lnTo>
                    <a:lnTo>
                      <a:pt x="13500" y="13553"/>
                    </a:lnTo>
                    <a:lnTo>
                      <a:pt x="12729" y="13553"/>
                    </a:lnTo>
                    <a:lnTo>
                      <a:pt x="12343" y="12706"/>
                    </a:lnTo>
                    <a:lnTo>
                      <a:pt x="11571" y="12706"/>
                    </a:lnTo>
                    <a:lnTo>
                      <a:pt x="10800" y="11859"/>
                    </a:lnTo>
                    <a:lnTo>
                      <a:pt x="10414" y="11859"/>
                    </a:lnTo>
                    <a:lnTo>
                      <a:pt x="9643" y="11435"/>
                    </a:lnTo>
                    <a:lnTo>
                      <a:pt x="8100" y="11435"/>
                    </a:lnTo>
                    <a:lnTo>
                      <a:pt x="8100" y="8894"/>
                    </a:lnTo>
                    <a:lnTo>
                      <a:pt x="7714" y="8471"/>
                    </a:lnTo>
                    <a:lnTo>
                      <a:pt x="6943" y="8471"/>
                    </a:lnTo>
                    <a:lnTo>
                      <a:pt x="6171" y="7624"/>
                    </a:lnTo>
                    <a:lnTo>
                      <a:pt x="5400" y="7624"/>
                    </a:lnTo>
                    <a:lnTo>
                      <a:pt x="5014" y="6776"/>
                    </a:lnTo>
                    <a:lnTo>
                      <a:pt x="5014" y="7624"/>
                    </a:lnTo>
                    <a:lnTo>
                      <a:pt x="5400" y="7624"/>
                    </a:lnTo>
                    <a:lnTo>
                      <a:pt x="5400" y="8894"/>
                    </a:lnTo>
                    <a:lnTo>
                      <a:pt x="6943" y="8894"/>
                    </a:lnTo>
                    <a:lnTo>
                      <a:pt x="6943" y="9741"/>
                    </a:lnTo>
                    <a:lnTo>
                      <a:pt x="6171" y="9741"/>
                    </a:lnTo>
                    <a:lnTo>
                      <a:pt x="6171" y="10588"/>
                    </a:lnTo>
                    <a:lnTo>
                      <a:pt x="5400" y="11435"/>
                    </a:lnTo>
                    <a:lnTo>
                      <a:pt x="5014" y="11435"/>
                    </a:lnTo>
                    <a:lnTo>
                      <a:pt x="5014" y="10588"/>
                    </a:lnTo>
                    <a:lnTo>
                      <a:pt x="4243" y="9741"/>
                    </a:lnTo>
                    <a:lnTo>
                      <a:pt x="3471" y="9741"/>
                    </a:lnTo>
                    <a:lnTo>
                      <a:pt x="2700" y="8894"/>
                    </a:lnTo>
                    <a:lnTo>
                      <a:pt x="2314" y="8894"/>
                    </a:lnTo>
                    <a:lnTo>
                      <a:pt x="1543" y="8471"/>
                    </a:lnTo>
                    <a:lnTo>
                      <a:pt x="1543" y="4659"/>
                    </a:lnTo>
                    <a:lnTo>
                      <a:pt x="2314" y="4659"/>
                    </a:lnTo>
                    <a:lnTo>
                      <a:pt x="2314" y="2965"/>
                    </a:lnTo>
                    <a:lnTo>
                      <a:pt x="1543" y="2541"/>
                    </a:lnTo>
                    <a:lnTo>
                      <a:pt x="0" y="2541"/>
                    </a:lnTo>
                    <a:lnTo>
                      <a:pt x="0" y="1694"/>
                    </a:lnTo>
                    <a:lnTo>
                      <a:pt x="1543" y="1694"/>
                    </a:lnTo>
                    <a:lnTo>
                      <a:pt x="1543" y="847"/>
                    </a:lnTo>
                    <a:lnTo>
                      <a:pt x="2314" y="847"/>
                    </a:lnTo>
                    <a:lnTo>
                      <a:pt x="2314" y="0"/>
                    </a:lnTo>
                    <a:close/>
                    <a:moveTo>
                      <a:pt x="23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" name="Freeform 189"/>
              <p:cNvSpPr>
                <a:spLocks/>
              </p:cNvSpPr>
              <p:nvPr/>
            </p:nvSpPr>
            <p:spPr bwMode="auto">
              <a:xfrm>
                <a:off x="1001425" y="2402459"/>
                <a:ext cx="19254" cy="61376"/>
              </a:xfrm>
              <a:custGeom>
                <a:avLst/>
                <a:gdLst>
                  <a:gd name="T0" fmla="*/ 19 w 21600"/>
                  <a:gd name="T1" fmla="*/ 0 h 21600"/>
                  <a:gd name="T2" fmla="*/ 19 w 21600"/>
                  <a:gd name="T3" fmla="*/ 4 h 21600"/>
                  <a:gd name="T4" fmla="*/ 23 w 21600"/>
                  <a:gd name="T5" fmla="*/ 4 h 21600"/>
                  <a:gd name="T6" fmla="*/ 23 w 21600"/>
                  <a:gd name="T7" fmla="*/ 16 h 21600"/>
                  <a:gd name="T8" fmla="*/ 22 w 21600"/>
                  <a:gd name="T9" fmla="*/ 19 h 21600"/>
                  <a:gd name="T10" fmla="*/ 22 w 21600"/>
                  <a:gd name="T11" fmla="*/ 40 h 21600"/>
                  <a:gd name="T12" fmla="*/ 19 w 21600"/>
                  <a:gd name="T13" fmla="*/ 42 h 21600"/>
                  <a:gd name="T14" fmla="*/ 19 w 21600"/>
                  <a:gd name="T15" fmla="*/ 47 h 21600"/>
                  <a:gd name="T16" fmla="*/ 16 w 21600"/>
                  <a:gd name="T17" fmla="*/ 47 h 21600"/>
                  <a:gd name="T18" fmla="*/ 16 w 21600"/>
                  <a:gd name="T19" fmla="*/ 50 h 21600"/>
                  <a:gd name="T20" fmla="*/ 14 w 21600"/>
                  <a:gd name="T21" fmla="*/ 50 h 21600"/>
                  <a:gd name="T22" fmla="*/ 14 w 21600"/>
                  <a:gd name="T23" fmla="*/ 51 h 21600"/>
                  <a:gd name="T24" fmla="*/ 12 w 21600"/>
                  <a:gd name="T25" fmla="*/ 51 h 21600"/>
                  <a:gd name="T26" fmla="*/ 12 w 21600"/>
                  <a:gd name="T27" fmla="*/ 54 h 21600"/>
                  <a:gd name="T28" fmla="*/ 9 w 21600"/>
                  <a:gd name="T29" fmla="*/ 54 h 21600"/>
                  <a:gd name="T30" fmla="*/ 9 w 21600"/>
                  <a:gd name="T31" fmla="*/ 56 h 21600"/>
                  <a:gd name="T32" fmla="*/ 7 w 21600"/>
                  <a:gd name="T33" fmla="*/ 59 h 21600"/>
                  <a:gd name="T34" fmla="*/ 0 w 21600"/>
                  <a:gd name="T35" fmla="*/ 59 h 21600"/>
                  <a:gd name="T36" fmla="*/ 0 w 21600"/>
                  <a:gd name="T37" fmla="*/ 47 h 21600"/>
                  <a:gd name="T38" fmla="*/ 3 w 21600"/>
                  <a:gd name="T39" fmla="*/ 42 h 21600"/>
                  <a:gd name="T40" fmla="*/ 3 w 21600"/>
                  <a:gd name="T41" fmla="*/ 12 h 21600"/>
                  <a:gd name="T42" fmla="*/ 4 w 21600"/>
                  <a:gd name="T43" fmla="*/ 12 h 21600"/>
                  <a:gd name="T44" fmla="*/ 7 w 21600"/>
                  <a:gd name="T45" fmla="*/ 13 h 21600"/>
                  <a:gd name="T46" fmla="*/ 9 w 21600"/>
                  <a:gd name="T47" fmla="*/ 13 h 21600"/>
                  <a:gd name="T48" fmla="*/ 9 w 21600"/>
                  <a:gd name="T49" fmla="*/ 12 h 21600"/>
                  <a:gd name="T50" fmla="*/ 12 w 21600"/>
                  <a:gd name="T51" fmla="*/ 12 h 21600"/>
                  <a:gd name="T52" fmla="*/ 12 w 21600"/>
                  <a:gd name="T53" fmla="*/ 9 h 21600"/>
                  <a:gd name="T54" fmla="*/ 14 w 21600"/>
                  <a:gd name="T55" fmla="*/ 9 h 21600"/>
                  <a:gd name="T56" fmla="*/ 14 w 21600"/>
                  <a:gd name="T57" fmla="*/ 4 h 21600"/>
                  <a:gd name="T58" fmla="*/ 16 w 21600"/>
                  <a:gd name="T59" fmla="*/ 4 h 21600"/>
                  <a:gd name="T60" fmla="*/ 16 w 21600"/>
                  <a:gd name="T61" fmla="*/ 3 h 21600"/>
                  <a:gd name="T62" fmla="*/ 19 w 21600"/>
                  <a:gd name="T63" fmla="*/ 0 h 21600"/>
                  <a:gd name="T64" fmla="*/ 19 w 21600"/>
                  <a:gd name="T65" fmla="*/ 0 h 216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7788" y="0"/>
                    </a:moveTo>
                    <a:lnTo>
                      <a:pt x="17788" y="1473"/>
                    </a:lnTo>
                    <a:lnTo>
                      <a:pt x="21600" y="1473"/>
                    </a:lnTo>
                    <a:lnTo>
                      <a:pt x="21600" y="5891"/>
                    </a:lnTo>
                    <a:lnTo>
                      <a:pt x="20329" y="6873"/>
                    </a:lnTo>
                    <a:lnTo>
                      <a:pt x="20329" y="14727"/>
                    </a:lnTo>
                    <a:lnTo>
                      <a:pt x="17788" y="15218"/>
                    </a:lnTo>
                    <a:lnTo>
                      <a:pt x="17788" y="17182"/>
                    </a:lnTo>
                    <a:lnTo>
                      <a:pt x="15247" y="17182"/>
                    </a:lnTo>
                    <a:lnTo>
                      <a:pt x="15247" y="18164"/>
                    </a:lnTo>
                    <a:lnTo>
                      <a:pt x="12706" y="18164"/>
                    </a:lnTo>
                    <a:lnTo>
                      <a:pt x="12706" y="18655"/>
                    </a:lnTo>
                    <a:lnTo>
                      <a:pt x="11435" y="18655"/>
                    </a:lnTo>
                    <a:lnTo>
                      <a:pt x="11435" y="19636"/>
                    </a:lnTo>
                    <a:lnTo>
                      <a:pt x="8894" y="19636"/>
                    </a:lnTo>
                    <a:lnTo>
                      <a:pt x="8894" y="20618"/>
                    </a:lnTo>
                    <a:lnTo>
                      <a:pt x="6353" y="21600"/>
                    </a:lnTo>
                    <a:lnTo>
                      <a:pt x="0" y="21600"/>
                    </a:lnTo>
                    <a:lnTo>
                      <a:pt x="0" y="17182"/>
                    </a:lnTo>
                    <a:lnTo>
                      <a:pt x="2541" y="15218"/>
                    </a:lnTo>
                    <a:lnTo>
                      <a:pt x="2541" y="4418"/>
                    </a:lnTo>
                    <a:lnTo>
                      <a:pt x="3812" y="4418"/>
                    </a:lnTo>
                    <a:lnTo>
                      <a:pt x="6353" y="4909"/>
                    </a:lnTo>
                    <a:lnTo>
                      <a:pt x="8894" y="4909"/>
                    </a:lnTo>
                    <a:lnTo>
                      <a:pt x="8894" y="4418"/>
                    </a:lnTo>
                    <a:lnTo>
                      <a:pt x="11435" y="4418"/>
                    </a:lnTo>
                    <a:lnTo>
                      <a:pt x="11435" y="3436"/>
                    </a:lnTo>
                    <a:lnTo>
                      <a:pt x="12706" y="3436"/>
                    </a:lnTo>
                    <a:lnTo>
                      <a:pt x="12706" y="1473"/>
                    </a:lnTo>
                    <a:lnTo>
                      <a:pt x="15247" y="1473"/>
                    </a:lnTo>
                    <a:lnTo>
                      <a:pt x="15247" y="982"/>
                    </a:lnTo>
                    <a:lnTo>
                      <a:pt x="17788" y="0"/>
                    </a:lnTo>
                    <a:close/>
                    <a:moveTo>
                      <a:pt x="1778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" name="Freeform 191"/>
              <p:cNvSpPr>
                <a:spLocks/>
              </p:cNvSpPr>
              <p:nvPr/>
            </p:nvSpPr>
            <p:spPr bwMode="auto">
              <a:xfrm>
                <a:off x="1422459" y="2405250"/>
                <a:ext cx="28240" cy="11159"/>
              </a:xfrm>
              <a:custGeom>
                <a:avLst/>
                <a:gdLst>
                  <a:gd name="T0" fmla="*/ 0 w 21600"/>
                  <a:gd name="T1" fmla="*/ 0 h 21600"/>
                  <a:gd name="T2" fmla="*/ 29 w 21600"/>
                  <a:gd name="T3" fmla="*/ 0 h 21600"/>
                  <a:gd name="T4" fmla="*/ 29 w 21600"/>
                  <a:gd name="T5" fmla="*/ 1 h 21600"/>
                  <a:gd name="T6" fmla="*/ 32 w 21600"/>
                  <a:gd name="T7" fmla="*/ 1 h 21600"/>
                  <a:gd name="T8" fmla="*/ 32 w 21600"/>
                  <a:gd name="T9" fmla="*/ 7 h 21600"/>
                  <a:gd name="T10" fmla="*/ 29 w 21600"/>
                  <a:gd name="T11" fmla="*/ 7 h 21600"/>
                  <a:gd name="T12" fmla="*/ 29 w 21600"/>
                  <a:gd name="T13" fmla="*/ 10 h 21600"/>
                  <a:gd name="T14" fmla="*/ 25 w 21600"/>
                  <a:gd name="T15" fmla="*/ 10 h 21600"/>
                  <a:gd name="T16" fmla="*/ 25 w 21600"/>
                  <a:gd name="T17" fmla="*/ 11 h 21600"/>
                  <a:gd name="T18" fmla="*/ 0 w 21600"/>
                  <a:gd name="T19" fmla="*/ 11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9800" y="0"/>
                    </a:lnTo>
                    <a:lnTo>
                      <a:pt x="19800" y="2700"/>
                    </a:lnTo>
                    <a:lnTo>
                      <a:pt x="21600" y="2700"/>
                    </a:lnTo>
                    <a:lnTo>
                      <a:pt x="21600" y="13500"/>
                    </a:lnTo>
                    <a:lnTo>
                      <a:pt x="19800" y="13500"/>
                    </a:lnTo>
                    <a:lnTo>
                      <a:pt x="19800" y="18900"/>
                    </a:lnTo>
                    <a:lnTo>
                      <a:pt x="17100" y="18900"/>
                    </a:lnTo>
                    <a:lnTo>
                      <a:pt x="171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" name="Freeform 192"/>
              <p:cNvSpPr>
                <a:spLocks/>
              </p:cNvSpPr>
              <p:nvPr/>
            </p:nvSpPr>
            <p:spPr bwMode="auto">
              <a:xfrm>
                <a:off x="1209374" y="2402459"/>
                <a:ext cx="41076" cy="19529"/>
              </a:xfrm>
              <a:custGeom>
                <a:avLst/>
                <a:gdLst>
                  <a:gd name="T0" fmla="*/ 7 w 21600"/>
                  <a:gd name="T1" fmla="*/ 0 h 21600"/>
                  <a:gd name="T2" fmla="*/ 18 w 21600"/>
                  <a:gd name="T3" fmla="*/ 0 h 21600"/>
                  <a:gd name="T4" fmla="*/ 20 w 21600"/>
                  <a:gd name="T5" fmla="*/ 3 h 21600"/>
                  <a:gd name="T6" fmla="*/ 20 w 21600"/>
                  <a:gd name="T7" fmla="*/ 0 h 21600"/>
                  <a:gd name="T8" fmla="*/ 23 w 21600"/>
                  <a:gd name="T9" fmla="*/ 0 h 21600"/>
                  <a:gd name="T10" fmla="*/ 23 w 21600"/>
                  <a:gd name="T11" fmla="*/ 3 h 21600"/>
                  <a:gd name="T12" fmla="*/ 32 w 21600"/>
                  <a:gd name="T13" fmla="*/ 3 h 21600"/>
                  <a:gd name="T14" fmla="*/ 32 w 21600"/>
                  <a:gd name="T15" fmla="*/ 4 h 21600"/>
                  <a:gd name="T16" fmla="*/ 35 w 21600"/>
                  <a:gd name="T17" fmla="*/ 6 h 21600"/>
                  <a:gd name="T18" fmla="*/ 42 w 21600"/>
                  <a:gd name="T19" fmla="*/ 6 h 21600"/>
                  <a:gd name="T20" fmla="*/ 42 w 21600"/>
                  <a:gd name="T21" fmla="*/ 9 h 21600"/>
                  <a:gd name="T22" fmla="*/ 45 w 21600"/>
                  <a:gd name="T23" fmla="*/ 9 h 21600"/>
                  <a:gd name="T24" fmla="*/ 45 w 21600"/>
                  <a:gd name="T25" fmla="*/ 12 h 21600"/>
                  <a:gd name="T26" fmla="*/ 46 w 21600"/>
                  <a:gd name="T27" fmla="*/ 13 h 21600"/>
                  <a:gd name="T28" fmla="*/ 30 w 21600"/>
                  <a:gd name="T29" fmla="*/ 13 h 21600"/>
                  <a:gd name="T30" fmla="*/ 30 w 21600"/>
                  <a:gd name="T31" fmla="*/ 15 h 21600"/>
                  <a:gd name="T32" fmla="*/ 27 w 21600"/>
                  <a:gd name="T33" fmla="*/ 15 h 21600"/>
                  <a:gd name="T34" fmla="*/ 27 w 21600"/>
                  <a:gd name="T35" fmla="*/ 13 h 21600"/>
                  <a:gd name="T36" fmla="*/ 26 w 21600"/>
                  <a:gd name="T37" fmla="*/ 13 h 21600"/>
                  <a:gd name="T38" fmla="*/ 26 w 21600"/>
                  <a:gd name="T39" fmla="*/ 18 h 21600"/>
                  <a:gd name="T40" fmla="*/ 23 w 21600"/>
                  <a:gd name="T41" fmla="*/ 18 h 21600"/>
                  <a:gd name="T42" fmla="*/ 23 w 21600"/>
                  <a:gd name="T43" fmla="*/ 15 h 21600"/>
                  <a:gd name="T44" fmla="*/ 20 w 21600"/>
                  <a:gd name="T45" fmla="*/ 15 h 21600"/>
                  <a:gd name="T46" fmla="*/ 20 w 21600"/>
                  <a:gd name="T47" fmla="*/ 13 h 21600"/>
                  <a:gd name="T48" fmla="*/ 11 w 21600"/>
                  <a:gd name="T49" fmla="*/ 13 h 21600"/>
                  <a:gd name="T50" fmla="*/ 11 w 21600"/>
                  <a:gd name="T51" fmla="*/ 12 h 21600"/>
                  <a:gd name="T52" fmla="*/ 8 w 21600"/>
                  <a:gd name="T53" fmla="*/ 12 h 21600"/>
                  <a:gd name="T54" fmla="*/ 8 w 21600"/>
                  <a:gd name="T55" fmla="*/ 9 h 21600"/>
                  <a:gd name="T56" fmla="*/ 7 w 21600"/>
                  <a:gd name="T57" fmla="*/ 9 h 21600"/>
                  <a:gd name="T58" fmla="*/ 7 w 21600"/>
                  <a:gd name="T59" fmla="*/ 6 h 21600"/>
                  <a:gd name="T60" fmla="*/ 0 w 21600"/>
                  <a:gd name="T61" fmla="*/ 6 h 21600"/>
                  <a:gd name="T62" fmla="*/ 0 w 21600"/>
                  <a:gd name="T63" fmla="*/ 3 h 21600"/>
                  <a:gd name="T64" fmla="*/ 4 w 21600"/>
                  <a:gd name="T65" fmla="*/ 3 h 21600"/>
                  <a:gd name="T66" fmla="*/ 7 w 21600"/>
                  <a:gd name="T67" fmla="*/ 0 h 21600"/>
                  <a:gd name="T68" fmla="*/ 7 w 21600"/>
                  <a:gd name="T69" fmla="*/ 0 h 21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600" h="21600">
                    <a:moveTo>
                      <a:pt x="3176" y="0"/>
                    </a:moveTo>
                    <a:lnTo>
                      <a:pt x="8259" y="0"/>
                    </a:lnTo>
                    <a:lnTo>
                      <a:pt x="9529" y="3086"/>
                    </a:lnTo>
                    <a:lnTo>
                      <a:pt x="9529" y="0"/>
                    </a:lnTo>
                    <a:lnTo>
                      <a:pt x="10800" y="0"/>
                    </a:lnTo>
                    <a:lnTo>
                      <a:pt x="10800" y="3086"/>
                    </a:lnTo>
                    <a:lnTo>
                      <a:pt x="15247" y="3086"/>
                    </a:lnTo>
                    <a:lnTo>
                      <a:pt x="15247" y="4629"/>
                    </a:lnTo>
                    <a:lnTo>
                      <a:pt x="16518" y="7714"/>
                    </a:lnTo>
                    <a:lnTo>
                      <a:pt x="19694" y="7714"/>
                    </a:lnTo>
                    <a:lnTo>
                      <a:pt x="19694" y="10800"/>
                    </a:lnTo>
                    <a:lnTo>
                      <a:pt x="20965" y="10800"/>
                    </a:lnTo>
                    <a:lnTo>
                      <a:pt x="20965" y="13886"/>
                    </a:lnTo>
                    <a:lnTo>
                      <a:pt x="21600" y="15429"/>
                    </a:lnTo>
                    <a:lnTo>
                      <a:pt x="13976" y="15429"/>
                    </a:lnTo>
                    <a:lnTo>
                      <a:pt x="13976" y="18514"/>
                    </a:lnTo>
                    <a:lnTo>
                      <a:pt x="12706" y="18514"/>
                    </a:lnTo>
                    <a:lnTo>
                      <a:pt x="12706" y="15429"/>
                    </a:lnTo>
                    <a:lnTo>
                      <a:pt x="12071" y="15429"/>
                    </a:lnTo>
                    <a:lnTo>
                      <a:pt x="12071" y="21600"/>
                    </a:lnTo>
                    <a:lnTo>
                      <a:pt x="10800" y="21600"/>
                    </a:lnTo>
                    <a:lnTo>
                      <a:pt x="10800" y="18514"/>
                    </a:lnTo>
                    <a:lnTo>
                      <a:pt x="9529" y="18514"/>
                    </a:lnTo>
                    <a:lnTo>
                      <a:pt x="9529" y="15429"/>
                    </a:lnTo>
                    <a:lnTo>
                      <a:pt x="5082" y="15429"/>
                    </a:lnTo>
                    <a:lnTo>
                      <a:pt x="5082" y="13886"/>
                    </a:lnTo>
                    <a:lnTo>
                      <a:pt x="3812" y="13886"/>
                    </a:lnTo>
                    <a:lnTo>
                      <a:pt x="3812" y="10800"/>
                    </a:lnTo>
                    <a:lnTo>
                      <a:pt x="3176" y="10800"/>
                    </a:lnTo>
                    <a:lnTo>
                      <a:pt x="3176" y="7714"/>
                    </a:lnTo>
                    <a:lnTo>
                      <a:pt x="0" y="7714"/>
                    </a:lnTo>
                    <a:lnTo>
                      <a:pt x="0" y="3086"/>
                    </a:lnTo>
                    <a:lnTo>
                      <a:pt x="1906" y="3086"/>
                    </a:lnTo>
                    <a:lnTo>
                      <a:pt x="3176" y="0"/>
                    </a:lnTo>
                    <a:close/>
                    <a:moveTo>
                      <a:pt x="317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" name="Freeform 194"/>
              <p:cNvSpPr>
                <a:spLocks/>
              </p:cNvSpPr>
              <p:nvPr/>
            </p:nvSpPr>
            <p:spPr bwMode="auto">
              <a:xfrm>
                <a:off x="1283825" y="2368982"/>
                <a:ext cx="55197" cy="46031"/>
              </a:xfrm>
              <a:custGeom>
                <a:avLst/>
                <a:gdLst>
                  <a:gd name="T0" fmla="*/ 38 w 21600"/>
                  <a:gd name="T1" fmla="*/ 0 h 21600"/>
                  <a:gd name="T2" fmla="*/ 46 w 21600"/>
                  <a:gd name="T3" fmla="*/ 1 h 21600"/>
                  <a:gd name="T4" fmla="*/ 53 w 21600"/>
                  <a:gd name="T5" fmla="*/ 4 h 21600"/>
                  <a:gd name="T6" fmla="*/ 54 w 21600"/>
                  <a:gd name="T7" fmla="*/ 7 h 21600"/>
                  <a:gd name="T8" fmla="*/ 57 w 21600"/>
                  <a:gd name="T9" fmla="*/ 4 h 21600"/>
                  <a:gd name="T10" fmla="*/ 59 w 21600"/>
                  <a:gd name="T11" fmla="*/ 7 h 21600"/>
                  <a:gd name="T12" fmla="*/ 62 w 21600"/>
                  <a:gd name="T13" fmla="*/ 11 h 21600"/>
                  <a:gd name="T14" fmla="*/ 59 w 21600"/>
                  <a:gd name="T15" fmla="*/ 14 h 21600"/>
                  <a:gd name="T16" fmla="*/ 62 w 21600"/>
                  <a:gd name="T17" fmla="*/ 16 h 21600"/>
                  <a:gd name="T18" fmla="*/ 59 w 21600"/>
                  <a:gd name="T19" fmla="*/ 20 h 21600"/>
                  <a:gd name="T20" fmla="*/ 54 w 21600"/>
                  <a:gd name="T21" fmla="*/ 30 h 21600"/>
                  <a:gd name="T22" fmla="*/ 57 w 21600"/>
                  <a:gd name="T23" fmla="*/ 33 h 21600"/>
                  <a:gd name="T24" fmla="*/ 59 w 21600"/>
                  <a:gd name="T25" fmla="*/ 35 h 21600"/>
                  <a:gd name="T26" fmla="*/ 62 w 21600"/>
                  <a:gd name="T27" fmla="*/ 37 h 21600"/>
                  <a:gd name="T28" fmla="*/ 59 w 21600"/>
                  <a:gd name="T29" fmla="*/ 42 h 21600"/>
                  <a:gd name="T30" fmla="*/ 57 w 21600"/>
                  <a:gd name="T31" fmla="*/ 40 h 21600"/>
                  <a:gd name="T32" fmla="*/ 40 w 21600"/>
                  <a:gd name="T33" fmla="*/ 42 h 21600"/>
                  <a:gd name="T34" fmla="*/ 31 w 21600"/>
                  <a:gd name="T35" fmla="*/ 40 h 21600"/>
                  <a:gd name="T36" fmla="*/ 18 w 21600"/>
                  <a:gd name="T37" fmla="*/ 45 h 21600"/>
                  <a:gd name="T38" fmla="*/ 12 w 21600"/>
                  <a:gd name="T39" fmla="*/ 42 h 21600"/>
                  <a:gd name="T40" fmla="*/ 8 w 21600"/>
                  <a:gd name="T41" fmla="*/ 40 h 21600"/>
                  <a:gd name="T42" fmla="*/ 0 w 21600"/>
                  <a:gd name="T43" fmla="*/ 37 h 21600"/>
                  <a:gd name="T44" fmla="*/ 3 w 21600"/>
                  <a:gd name="T45" fmla="*/ 33 h 21600"/>
                  <a:gd name="T46" fmla="*/ 15 w 21600"/>
                  <a:gd name="T47" fmla="*/ 30 h 21600"/>
                  <a:gd name="T48" fmla="*/ 27 w 21600"/>
                  <a:gd name="T49" fmla="*/ 33 h 21600"/>
                  <a:gd name="T50" fmla="*/ 40 w 21600"/>
                  <a:gd name="T51" fmla="*/ 35 h 21600"/>
                  <a:gd name="T52" fmla="*/ 47 w 21600"/>
                  <a:gd name="T53" fmla="*/ 33 h 21600"/>
                  <a:gd name="T54" fmla="*/ 46 w 21600"/>
                  <a:gd name="T55" fmla="*/ 27 h 21600"/>
                  <a:gd name="T56" fmla="*/ 43 w 21600"/>
                  <a:gd name="T57" fmla="*/ 26 h 21600"/>
                  <a:gd name="T58" fmla="*/ 40 w 21600"/>
                  <a:gd name="T59" fmla="*/ 23 h 21600"/>
                  <a:gd name="T60" fmla="*/ 38 w 21600"/>
                  <a:gd name="T61" fmla="*/ 20 h 21600"/>
                  <a:gd name="T62" fmla="*/ 36 w 21600"/>
                  <a:gd name="T63" fmla="*/ 18 h 21600"/>
                  <a:gd name="T64" fmla="*/ 38 w 21600"/>
                  <a:gd name="T65" fmla="*/ 11 h 21600"/>
                  <a:gd name="T66" fmla="*/ 34 w 21600"/>
                  <a:gd name="T67" fmla="*/ 10 h 21600"/>
                  <a:gd name="T68" fmla="*/ 31 w 21600"/>
                  <a:gd name="T69" fmla="*/ 7 h 21600"/>
                  <a:gd name="T70" fmla="*/ 28 w 21600"/>
                  <a:gd name="T71" fmla="*/ 10 h 21600"/>
                  <a:gd name="T72" fmla="*/ 24 w 21600"/>
                  <a:gd name="T73" fmla="*/ 7 h 21600"/>
                  <a:gd name="T74" fmla="*/ 27 w 21600"/>
                  <a:gd name="T75" fmla="*/ 1 h 21600"/>
                  <a:gd name="T76" fmla="*/ 34 w 21600"/>
                  <a:gd name="T77" fmla="*/ 0 h 216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600" h="21600">
                    <a:moveTo>
                      <a:pt x="11739" y="0"/>
                    </a:moveTo>
                    <a:lnTo>
                      <a:pt x="13148" y="0"/>
                    </a:lnTo>
                    <a:lnTo>
                      <a:pt x="14087" y="655"/>
                    </a:lnTo>
                    <a:lnTo>
                      <a:pt x="15965" y="655"/>
                    </a:lnTo>
                    <a:lnTo>
                      <a:pt x="15965" y="1964"/>
                    </a:lnTo>
                    <a:lnTo>
                      <a:pt x="18313" y="1964"/>
                    </a:lnTo>
                    <a:lnTo>
                      <a:pt x="18313" y="3273"/>
                    </a:lnTo>
                    <a:lnTo>
                      <a:pt x="18783" y="3273"/>
                    </a:lnTo>
                    <a:lnTo>
                      <a:pt x="18783" y="1964"/>
                    </a:lnTo>
                    <a:lnTo>
                      <a:pt x="19722" y="1964"/>
                    </a:lnTo>
                    <a:lnTo>
                      <a:pt x="19722" y="3273"/>
                    </a:lnTo>
                    <a:lnTo>
                      <a:pt x="20661" y="3273"/>
                    </a:lnTo>
                    <a:lnTo>
                      <a:pt x="20661" y="4582"/>
                    </a:lnTo>
                    <a:lnTo>
                      <a:pt x="21600" y="5236"/>
                    </a:lnTo>
                    <a:lnTo>
                      <a:pt x="21600" y="6545"/>
                    </a:lnTo>
                    <a:lnTo>
                      <a:pt x="20661" y="6545"/>
                    </a:lnTo>
                    <a:lnTo>
                      <a:pt x="20661" y="7855"/>
                    </a:lnTo>
                    <a:lnTo>
                      <a:pt x="21600" y="7855"/>
                    </a:lnTo>
                    <a:lnTo>
                      <a:pt x="21600" y="9818"/>
                    </a:lnTo>
                    <a:lnTo>
                      <a:pt x="20661" y="9818"/>
                    </a:lnTo>
                    <a:lnTo>
                      <a:pt x="20661" y="14400"/>
                    </a:lnTo>
                    <a:lnTo>
                      <a:pt x="18783" y="14400"/>
                    </a:lnTo>
                    <a:lnTo>
                      <a:pt x="18783" y="15709"/>
                    </a:lnTo>
                    <a:lnTo>
                      <a:pt x="19722" y="15709"/>
                    </a:lnTo>
                    <a:lnTo>
                      <a:pt x="19722" y="17018"/>
                    </a:lnTo>
                    <a:lnTo>
                      <a:pt x="20661" y="17018"/>
                    </a:lnTo>
                    <a:lnTo>
                      <a:pt x="20661" y="17673"/>
                    </a:lnTo>
                    <a:lnTo>
                      <a:pt x="21600" y="17673"/>
                    </a:lnTo>
                    <a:lnTo>
                      <a:pt x="20661" y="18982"/>
                    </a:lnTo>
                    <a:lnTo>
                      <a:pt x="20661" y="20291"/>
                    </a:lnTo>
                    <a:lnTo>
                      <a:pt x="19722" y="20291"/>
                    </a:lnTo>
                    <a:lnTo>
                      <a:pt x="19722" y="18982"/>
                    </a:lnTo>
                    <a:lnTo>
                      <a:pt x="15026" y="18982"/>
                    </a:lnTo>
                    <a:lnTo>
                      <a:pt x="14087" y="20291"/>
                    </a:lnTo>
                    <a:lnTo>
                      <a:pt x="11739" y="20291"/>
                    </a:lnTo>
                    <a:lnTo>
                      <a:pt x="10800" y="18982"/>
                    </a:lnTo>
                    <a:lnTo>
                      <a:pt x="6104" y="18982"/>
                    </a:lnTo>
                    <a:lnTo>
                      <a:pt x="6104" y="21600"/>
                    </a:lnTo>
                    <a:lnTo>
                      <a:pt x="4226" y="21600"/>
                    </a:lnTo>
                    <a:lnTo>
                      <a:pt x="4226" y="20291"/>
                    </a:lnTo>
                    <a:lnTo>
                      <a:pt x="3287" y="18982"/>
                    </a:lnTo>
                    <a:lnTo>
                      <a:pt x="2817" y="18982"/>
                    </a:lnTo>
                    <a:lnTo>
                      <a:pt x="2817" y="17673"/>
                    </a:lnTo>
                    <a:lnTo>
                      <a:pt x="0" y="17673"/>
                    </a:lnTo>
                    <a:lnTo>
                      <a:pt x="0" y="15709"/>
                    </a:lnTo>
                    <a:lnTo>
                      <a:pt x="939" y="15709"/>
                    </a:lnTo>
                    <a:lnTo>
                      <a:pt x="939" y="14400"/>
                    </a:lnTo>
                    <a:lnTo>
                      <a:pt x="5165" y="14400"/>
                    </a:lnTo>
                    <a:lnTo>
                      <a:pt x="5165" y="15709"/>
                    </a:lnTo>
                    <a:lnTo>
                      <a:pt x="9391" y="15709"/>
                    </a:lnTo>
                    <a:lnTo>
                      <a:pt x="9391" y="17018"/>
                    </a:lnTo>
                    <a:lnTo>
                      <a:pt x="14087" y="17018"/>
                    </a:lnTo>
                    <a:lnTo>
                      <a:pt x="14087" y="15709"/>
                    </a:lnTo>
                    <a:lnTo>
                      <a:pt x="16435" y="15709"/>
                    </a:lnTo>
                    <a:lnTo>
                      <a:pt x="16435" y="14400"/>
                    </a:lnTo>
                    <a:lnTo>
                      <a:pt x="15965" y="13091"/>
                    </a:lnTo>
                    <a:lnTo>
                      <a:pt x="15026" y="13091"/>
                    </a:lnTo>
                    <a:lnTo>
                      <a:pt x="15026" y="12436"/>
                    </a:lnTo>
                    <a:lnTo>
                      <a:pt x="14087" y="12436"/>
                    </a:lnTo>
                    <a:lnTo>
                      <a:pt x="14087" y="11127"/>
                    </a:lnTo>
                    <a:lnTo>
                      <a:pt x="13148" y="11127"/>
                    </a:lnTo>
                    <a:lnTo>
                      <a:pt x="13148" y="9818"/>
                    </a:lnTo>
                    <a:lnTo>
                      <a:pt x="12678" y="9818"/>
                    </a:lnTo>
                    <a:lnTo>
                      <a:pt x="12678" y="8509"/>
                    </a:lnTo>
                    <a:lnTo>
                      <a:pt x="13148" y="8509"/>
                    </a:lnTo>
                    <a:lnTo>
                      <a:pt x="13148" y="5236"/>
                    </a:lnTo>
                    <a:lnTo>
                      <a:pt x="12678" y="4582"/>
                    </a:lnTo>
                    <a:lnTo>
                      <a:pt x="11739" y="4582"/>
                    </a:lnTo>
                    <a:lnTo>
                      <a:pt x="11739" y="3273"/>
                    </a:lnTo>
                    <a:lnTo>
                      <a:pt x="10800" y="3273"/>
                    </a:lnTo>
                    <a:lnTo>
                      <a:pt x="10800" y="4582"/>
                    </a:lnTo>
                    <a:lnTo>
                      <a:pt x="9861" y="4582"/>
                    </a:lnTo>
                    <a:lnTo>
                      <a:pt x="9861" y="3273"/>
                    </a:lnTo>
                    <a:lnTo>
                      <a:pt x="8452" y="3273"/>
                    </a:lnTo>
                    <a:lnTo>
                      <a:pt x="8452" y="1964"/>
                    </a:lnTo>
                    <a:lnTo>
                      <a:pt x="9391" y="655"/>
                    </a:lnTo>
                    <a:lnTo>
                      <a:pt x="11739" y="655"/>
                    </a:lnTo>
                    <a:lnTo>
                      <a:pt x="11739" y="0"/>
                    </a:lnTo>
                    <a:close/>
                    <a:moveTo>
                      <a:pt x="11739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" name="AutoShape 195"/>
              <p:cNvSpPr>
                <a:spLocks/>
              </p:cNvSpPr>
              <p:nvPr/>
            </p:nvSpPr>
            <p:spPr bwMode="auto">
              <a:xfrm>
                <a:off x="1331320" y="2368982"/>
                <a:ext cx="71884" cy="55797"/>
              </a:xfrm>
              <a:custGeom>
                <a:avLst/>
                <a:gdLst>
                  <a:gd name="T0" fmla="*/ 19800 w 21600"/>
                  <a:gd name="T1" fmla="*/ 16740 h 21600"/>
                  <a:gd name="T2" fmla="*/ 19080 w 21600"/>
                  <a:gd name="T3" fmla="*/ 15660 h 21600"/>
                  <a:gd name="T4" fmla="*/ 720 w 21600"/>
                  <a:gd name="T5" fmla="*/ 11880 h 21600"/>
                  <a:gd name="T6" fmla="*/ 0 w 21600"/>
                  <a:gd name="T7" fmla="*/ 12960 h 21600"/>
                  <a:gd name="T8" fmla="*/ 5760 w 21600"/>
                  <a:gd name="T9" fmla="*/ 0 h 21600"/>
                  <a:gd name="T10" fmla="*/ 7560 w 21600"/>
                  <a:gd name="T11" fmla="*/ 540 h 21600"/>
                  <a:gd name="T12" fmla="*/ 9720 w 21600"/>
                  <a:gd name="T13" fmla="*/ 1620 h 21600"/>
                  <a:gd name="T14" fmla="*/ 12240 w 21600"/>
                  <a:gd name="T15" fmla="*/ 2700 h 21600"/>
                  <a:gd name="T16" fmla="*/ 12600 w 21600"/>
                  <a:gd name="T17" fmla="*/ 5400 h 21600"/>
                  <a:gd name="T18" fmla="*/ 14040 w 21600"/>
                  <a:gd name="T19" fmla="*/ 6480 h 21600"/>
                  <a:gd name="T20" fmla="*/ 14760 w 21600"/>
                  <a:gd name="T21" fmla="*/ 7020 h 21600"/>
                  <a:gd name="T22" fmla="*/ 14040 w 21600"/>
                  <a:gd name="T23" fmla="*/ 6480 h 21600"/>
                  <a:gd name="T24" fmla="*/ 16560 w 21600"/>
                  <a:gd name="T25" fmla="*/ 5400 h 21600"/>
                  <a:gd name="T26" fmla="*/ 15120 w 21600"/>
                  <a:gd name="T27" fmla="*/ 6480 h 21600"/>
                  <a:gd name="T28" fmla="*/ 19080 w 21600"/>
                  <a:gd name="T29" fmla="*/ 8100 h 21600"/>
                  <a:gd name="T30" fmla="*/ 19800 w 21600"/>
                  <a:gd name="T31" fmla="*/ 9180 h 21600"/>
                  <a:gd name="T32" fmla="*/ 20160 w 21600"/>
                  <a:gd name="T33" fmla="*/ 10260 h 21600"/>
                  <a:gd name="T34" fmla="*/ 20880 w 21600"/>
                  <a:gd name="T35" fmla="*/ 10800 h 21600"/>
                  <a:gd name="T36" fmla="*/ 21600 w 21600"/>
                  <a:gd name="T37" fmla="*/ 11880 h 21600"/>
                  <a:gd name="T38" fmla="*/ 20880 w 21600"/>
                  <a:gd name="T39" fmla="*/ 12960 h 21600"/>
                  <a:gd name="T40" fmla="*/ 20160 w 21600"/>
                  <a:gd name="T41" fmla="*/ 14580 h 21600"/>
                  <a:gd name="T42" fmla="*/ 19800 w 21600"/>
                  <a:gd name="T43" fmla="*/ 14040 h 21600"/>
                  <a:gd name="T44" fmla="*/ 19080 w 21600"/>
                  <a:gd name="T45" fmla="*/ 15660 h 21600"/>
                  <a:gd name="T46" fmla="*/ 18360 w 21600"/>
                  <a:gd name="T47" fmla="*/ 14580 h 21600"/>
                  <a:gd name="T48" fmla="*/ 11520 w 21600"/>
                  <a:gd name="T49" fmla="*/ 14040 h 21600"/>
                  <a:gd name="T50" fmla="*/ 10800 w 21600"/>
                  <a:gd name="T51" fmla="*/ 14580 h 21600"/>
                  <a:gd name="T52" fmla="*/ 8280 w 21600"/>
                  <a:gd name="T53" fmla="*/ 15660 h 21600"/>
                  <a:gd name="T54" fmla="*/ 7560 w 21600"/>
                  <a:gd name="T55" fmla="*/ 14040 h 21600"/>
                  <a:gd name="T56" fmla="*/ 6480 w 21600"/>
                  <a:gd name="T57" fmla="*/ 14580 h 21600"/>
                  <a:gd name="T58" fmla="*/ 5760 w 21600"/>
                  <a:gd name="T59" fmla="*/ 15660 h 21600"/>
                  <a:gd name="T60" fmla="*/ 5040 w 21600"/>
                  <a:gd name="T61" fmla="*/ 14580 h 21600"/>
                  <a:gd name="T62" fmla="*/ 4680 w 21600"/>
                  <a:gd name="T63" fmla="*/ 18360 h 21600"/>
                  <a:gd name="T64" fmla="*/ 3960 w 21600"/>
                  <a:gd name="T65" fmla="*/ 19440 h 21600"/>
                  <a:gd name="T66" fmla="*/ 3240 w 21600"/>
                  <a:gd name="T67" fmla="*/ 21600 h 21600"/>
                  <a:gd name="T68" fmla="*/ 2160 w 21600"/>
                  <a:gd name="T69" fmla="*/ 20520 h 21600"/>
                  <a:gd name="T70" fmla="*/ 1440 w 21600"/>
                  <a:gd name="T71" fmla="*/ 17820 h 21600"/>
                  <a:gd name="T72" fmla="*/ 2160 w 21600"/>
                  <a:gd name="T73" fmla="*/ 15660 h 21600"/>
                  <a:gd name="T74" fmla="*/ 1440 w 21600"/>
                  <a:gd name="T75" fmla="*/ 14580 h 21600"/>
                  <a:gd name="T76" fmla="*/ 720 w 21600"/>
                  <a:gd name="T77" fmla="*/ 14040 h 21600"/>
                  <a:gd name="T78" fmla="*/ 2160 w 21600"/>
                  <a:gd name="T79" fmla="*/ 10800 h 21600"/>
                  <a:gd name="T80" fmla="*/ 1440 w 21600"/>
                  <a:gd name="T81" fmla="*/ 10260 h 21600"/>
                  <a:gd name="T82" fmla="*/ 2160 w 21600"/>
                  <a:gd name="T83" fmla="*/ 8100 h 21600"/>
                  <a:gd name="T84" fmla="*/ 1440 w 21600"/>
                  <a:gd name="T85" fmla="*/ 6480 h 21600"/>
                  <a:gd name="T86" fmla="*/ 2160 w 21600"/>
                  <a:gd name="T87" fmla="*/ 5400 h 21600"/>
                  <a:gd name="T88" fmla="*/ 1440 w 21600"/>
                  <a:gd name="T89" fmla="*/ 3780 h 21600"/>
                  <a:gd name="T90" fmla="*/ 5040 w 21600"/>
                  <a:gd name="T91" fmla="*/ 540 h 21600"/>
                  <a:gd name="T92" fmla="*/ 5760 w 21600"/>
                  <a:gd name="T9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600" h="21600">
                    <a:moveTo>
                      <a:pt x="19080" y="15660"/>
                    </a:moveTo>
                    <a:lnTo>
                      <a:pt x="19800" y="16740"/>
                    </a:lnTo>
                    <a:lnTo>
                      <a:pt x="19080" y="16740"/>
                    </a:lnTo>
                    <a:lnTo>
                      <a:pt x="19080" y="15660"/>
                    </a:lnTo>
                    <a:close/>
                    <a:moveTo>
                      <a:pt x="0" y="11880"/>
                    </a:moveTo>
                    <a:lnTo>
                      <a:pt x="720" y="11880"/>
                    </a:lnTo>
                    <a:lnTo>
                      <a:pt x="720" y="12960"/>
                    </a:lnTo>
                    <a:lnTo>
                      <a:pt x="0" y="12960"/>
                    </a:lnTo>
                    <a:lnTo>
                      <a:pt x="0" y="11880"/>
                    </a:lnTo>
                    <a:close/>
                    <a:moveTo>
                      <a:pt x="5760" y="0"/>
                    </a:moveTo>
                    <a:lnTo>
                      <a:pt x="5760" y="540"/>
                    </a:lnTo>
                    <a:lnTo>
                      <a:pt x="7560" y="540"/>
                    </a:lnTo>
                    <a:lnTo>
                      <a:pt x="7560" y="1620"/>
                    </a:lnTo>
                    <a:lnTo>
                      <a:pt x="9720" y="1620"/>
                    </a:lnTo>
                    <a:lnTo>
                      <a:pt x="9720" y="2700"/>
                    </a:lnTo>
                    <a:lnTo>
                      <a:pt x="12240" y="2700"/>
                    </a:lnTo>
                    <a:lnTo>
                      <a:pt x="12240" y="4320"/>
                    </a:lnTo>
                    <a:lnTo>
                      <a:pt x="12600" y="5400"/>
                    </a:lnTo>
                    <a:lnTo>
                      <a:pt x="12600" y="6480"/>
                    </a:lnTo>
                    <a:lnTo>
                      <a:pt x="14040" y="6480"/>
                    </a:lnTo>
                    <a:lnTo>
                      <a:pt x="14040" y="7020"/>
                    </a:lnTo>
                    <a:lnTo>
                      <a:pt x="14760" y="7020"/>
                    </a:lnTo>
                    <a:lnTo>
                      <a:pt x="14760" y="6480"/>
                    </a:lnTo>
                    <a:lnTo>
                      <a:pt x="14040" y="6480"/>
                    </a:lnTo>
                    <a:lnTo>
                      <a:pt x="14040" y="5400"/>
                    </a:lnTo>
                    <a:lnTo>
                      <a:pt x="16560" y="5400"/>
                    </a:lnTo>
                    <a:lnTo>
                      <a:pt x="16560" y="6480"/>
                    </a:lnTo>
                    <a:lnTo>
                      <a:pt x="15120" y="6480"/>
                    </a:lnTo>
                    <a:lnTo>
                      <a:pt x="15120" y="8100"/>
                    </a:lnTo>
                    <a:lnTo>
                      <a:pt x="19080" y="8100"/>
                    </a:lnTo>
                    <a:lnTo>
                      <a:pt x="19080" y="9180"/>
                    </a:lnTo>
                    <a:lnTo>
                      <a:pt x="19800" y="9180"/>
                    </a:lnTo>
                    <a:lnTo>
                      <a:pt x="19800" y="10260"/>
                    </a:lnTo>
                    <a:lnTo>
                      <a:pt x="20160" y="10260"/>
                    </a:lnTo>
                    <a:lnTo>
                      <a:pt x="20160" y="10800"/>
                    </a:lnTo>
                    <a:lnTo>
                      <a:pt x="20880" y="10800"/>
                    </a:lnTo>
                    <a:lnTo>
                      <a:pt x="20880" y="11880"/>
                    </a:lnTo>
                    <a:lnTo>
                      <a:pt x="21600" y="11880"/>
                    </a:lnTo>
                    <a:lnTo>
                      <a:pt x="21600" y="12960"/>
                    </a:lnTo>
                    <a:lnTo>
                      <a:pt x="20880" y="12960"/>
                    </a:lnTo>
                    <a:lnTo>
                      <a:pt x="20880" y="14580"/>
                    </a:lnTo>
                    <a:lnTo>
                      <a:pt x="20160" y="14580"/>
                    </a:lnTo>
                    <a:lnTo>
                      <a:pt x="20160" y="14040"/>
                    </a:lnTo>
                    <a:lnTo>
                      <a:pt x="19800" y="14040"/>
                    </a:lnTo>
                    <a:lnTo>
                      <a:pt x="19800" y="15660"/>
                    </a:lnTo>
                    <a:lnTo>
                      <a:pt x="19080" y="15660"/>
                    </a:lnTo>
                    <a:lnTo>
                      <a:pt x="19080" y="14580"/>
                    </a:lnTo>
                    <a:lnTo>
                      <a:pt x="18360" y="14580"/>
                    </a:lnTo>
                    <a:lnTo>
                      <a:pt x="18360" y="14040"/>
                    </a:lnTo>
                    <a:lnTo>
                      <a:pt x="11520" y="14040"/>
                    </a:lnTo>
                    <a:lnTo>
                      <a:pt x="11520" y="14580"/>
                    </a:lnTo>
                    <a:lnTo>
                      <a:pt x="10800" y="14580"/>
                    </a:lnTo>
                    <a:lnTo>
                      <a:pt x="10800" y="15660"/>
                    </a:lnTo>
                    <a:lnTo>
                      <a:pt x="8280" y="15660"/>
                    </a:lnTo>
                    <a:lnTo>
                      <a:pt x="8280" y="14040"/>
                    </a:lnTo>
                    <a:lnTo>
                      <a:pt x="7560" y="14040"/>
                    </a:lnTo>
                    <a:lnTo>
                      <a:pt x="7560" y="14580"/>
                    </a:lnTo>
                    <a:lnTo>
                      <a:pt x="6480" y="14580"/>
                    </a:lnTo>
                    <a:lnTo>
                      <a:pt x="6480" y="15660"/>
                    </a:lnTo>
                    <a:lnTo>
                      <a:pt x="5760" y="15660"/>
                    </a:lnTo>
                    <a:lnTo>
                      <a:pt x="5760" y="14580"/>
                    </a:lnTo>
                    <a:lnTo>
                      <a:pt x="5040" y="14580"/>
                    </a:lnTo>
                    <a:lnTo>
                      <a:pt x="5040" y="18360"/>
                    </a:lnTo>
                    <a:lnTo>
                      <a:pt x="4680" y="18360"/>
                    </a:lnTo>
                    <a:lnTo>
                      <a:pt x="4680" y="19440"/>
                    </a:lnTo>
                    <a:lnTo>
                      <a:pt x="3960" y="19440"/>
                    </a:lnTo>
                    <a:lnTo>
                      <a:pt x="3960" y="21600"/>
                    </a:lnTo>
                    <a:lnTo>
                      <a:pt x="3240" y="21600"/>
                    </a:lnTo>
                    <a:lnTo>
                      <a:pt x="3240" y="20520"/>
                    </a:lnTo>
                    <a:lnTo>
                      <a:pt x="2160" y="20520"/>
                    </a:lnTo>
                    <a:lnTo>
                      <a:pt x="2160" y="17820"/>
                    </a:lnTo>
                    <a:lnTo>
                      <a:pt x="1440" y="17820"/>
                    </a:lnTo>
                    <a:lnTo>
                      <a:pt x="1440" y="15660"/>
                    </a:lnTo>
                    <a:lnTo>
                      <a:pt x="2160" y="15660"/>
                    </a:lnTo>
                    <a:lnTo>
                      <a:pt x="2160" y="14580"/>
                    </a:lnTo>
                    <a:lnTo>
                      <a:pt x="1440" y="14580"/>
                    </a:lnTo>
                    <a:lnTo>
                      <a:pt x="1440" y="14040"/>
                    </a:lnTo>
                    <a:lnTo>
                      <a:pt x="720" y="14040"/>
                    </a:lnTo>
                    <a:lnTo>
                      <a:pt x="720" y="12960"/>
                    </a:lnTo>
                    <a:lnTo>
                      <a:pt x="2160" y="10800"/>
                    </a:lnTo>
                    <a:lnTo>
                      <a:pt x="2160" y="10260"/>
                    </a:lnTo>
                    <a:lnTo>
                      <a:pt x="1440" y="10260"/>
                    </a:lnTo>
                    <a:lnTo>
                      <a:pt x="1440" y="8100"/>
                    </a:lnTo>
                    <a:lnTo>
                      <a:pt x="2160" y="8100"/>
                    </a:lnTo>
                    <a:lnTo>
                      <a:pt x="2160" y="6480"/>
                    </a:lnTo>
                    <a:lnTo>
                      <a:pt x="1440" y="6480"/>
                    </a:lnTo>
                    <a:lnTo>
                      <a:pt x="1440" y="5400"/>
                    </a:lnTo>
                    <a:lnTo>
                      <a:pt x="2160" y="5400"/>
                    </a:lnTo>
                    <a:lnTo>
                      <a:pt x="2160" y="3780"/>
                    </a:lnTo>
                    <a:lnTo>
                      <a:pt x="1440" y="3780"/>
                    </a:lnTo>
                    <a:lnTo>
                      <a:pt x="1440" y="540"/>
                    </a:lnTo>
                    <a:lnTo>
                      <a:pt x="5040" y="540"/>
                    </a:lnTo>
                    <a:lnTo>
                      <a:pt x="5760" y="0"/>
                    </a:lnTo>
                    <a:close/>
                    <a:moveTo>
                      <a:pt x="576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20" name="AutoShape 197"/>
              <p:cNvSpPr>
                <a:spLocks/>
              </p:cNvSpPr>
              <p:nvPr/>
            </p:nvSpPr>
            <p:spPr bwMode="auto">
              <a:xfrm>
                <a:off x="1087428" y="2296447"/>
                <a:ext cx="204099" cy="76720"/>
              </a:xfrm>
              <a:custGeom>
                <a:avLst/>
                <a:gdLst>
                  <a:gd name="T0" fmla="*/ 13976 w 21600"/>
                  <a:gd name="T1" fmla="*/ 6171 h 21600"/>
                  <a:gd name="T2" fmla="*/ 13976 w 21600"/>
                  <a:gd name="T3" fmla="*/ 8100 h 21600"/>
                  <a:gd name="T4" fmla="*/ 13595 w 21600"/>
                  <a:gd name="T5" fmla="*/ 6943 h 21600"/>
                  <a:gd name="T6" fmla="*/ 13341 w 21600"/>
                  <a:gd name="T7" fmla="*/ 4629 h 21600"/>
                  <a:gd name="T8" fmla="*/ 12452 w 21600"/>
                  <a:gd name="T9" fmla="*/ 4243 h 21600"/>
                  <a:gd name="T10" fmla="*/ 12452 w 21600"/>
                  <a:gd name="T11" fmla="*/ 4243 h 21600"/>
                  <a:gd name="T12" fmla="*/ 6734 w 21600"/>
                  <a:gd name="T13" fmla="*/ 0 h 21600"/>
                  <a:gd name="T14" fmla="*/ 7369 w 21600"/>
                  <a:gd name="T15" fmla="*/ 0 h 21600"/>
                  <a:gd name="T16" fmla="*/ 8513 w 21600"/>
                  <a:gd name="T17" fmla="*/ 1543 h 21600"/>
                  <a:gd name="T18" fmla="*/ 10038 w 21600"/>
                  <a:gd name="T19" fmla="*/ 2700 h 21600"/>
                  <a:gd name="T20" fmla="*/ 10419 w 21600"/>
                  <a:gd name="T21" fmla="*/ 4243 h 21600"/>
                  <a:gd name="T22" fmla="*/ 12198 w 21600"/>
                  <a:gd name="T23" fmla="*/ 5400 h 21600"/>
                  <a:gd name="T24" fmla="*/ 12960 w 21600"/>
                  <a:gd name="T25" fmla="*/ 6943 h 21600"/>
                  <a:gd name="T26" fmla="*/ 13976 w 21600"/>
                  <a:gd name="T27" fmla="*/ 8871 h 21600"/>
                  <a:gd name="T28" fmla="*/ 14612 w 21600"/>
                  <a:gd name="T29" fmla="*/ 8871 h 21600"/>
                  <a:gd name="T30" fmla="*/ 15374 w 21600"/>
                  <a:gd name="T31" fmla="*/ 10029 h 21600"/>
                  <a:gd name="T32" fmla="*/ 15374 w 21600"/>
                  <a:gd name="T33" fmla="*/ 10029 h 21600"/>
                  <a:gd name="T34" fmla="*/ 15755 w 21600"/>
                  <a:gd name="T35" fmla="*/ 11571 h 21600"/>
                  <a:gd name="T36" fmla="*/ 16645 w 21600"/>
                  <a:gd name="T37" fmla="*/ 12343 h 21600"/>
                  <a:gd name="T38" fmla="*/ 17280 w 21600"/>
                  <a:gd name="T39" fmla="*/ 13500 h 21600"/>
                  <a:gd name="T40" fmla="*/ 18424 w 21600"/>
                  <a:gd name="T41" fmla="*/ 13500 h 21600"/>
                  <a:gd name="T42" fmla="*/ 18169 w 21600"/>
                  <a:gd name="T43" fmla="*/ 15043 h 21600"/>
                  <a:gd name="T44" fmla="*/ 19313 w 21600"/>
                  <a:gd name="T45" fmla="*/ 15429 h 21600"/>
                  <a:gd name="T46" fmla="*/ 20456 w 21600"/>
                  <a:gd name="T47" fmla="*/ 16200 h 21600"/>
                  <a:gd name="T48" fmla="*/ 21092 w 21600"/>
                  <a:gd name="T49" fmla="*/ 17743 h 21600"/>
                  <a:gd name="T50" fmla="*/ 21346 w 21600"/>
                  <a:gd name="T51" fmla="*/ 18900 h 21600"/>
                  <a:gd name="T52" fmla="*/ 19948 w 21600"/>
                  <a:gd name="T53" fmla="*/ 20443 h 21600"/>
                  <a:gd name="T54" fmla="*/ 19313 w 21600"/>
                  <a:gd name="T55" fmla="*/ 20443 h 21600"/>
                  <a:gd name="T56" fmla="*/ 18424 w 21600"/>
                  <a:gd name="T57" fmla="*/ 20829 h 21600"/>
                  <a:gd name="T58" fmla="*/ 17153 w 21600"/>
                  <a:gd name="T59" fmla="*/ 20829 h 21600"/>
                  <a:gd name="T60" fmla="*/ 15374 w 21600"/>
                  <a:gd name="T61" fmla="*/ 20829 h 21600"/>
                  <a:gd name="T62" fmla="*/ 14231 w 21600"/>
                  <a:gd name="T63" fmla="*/ 20443 h 21600"/>
                  <a:gd name="T64" fmla="*/ 14866 w 21600"/>
                  <a:gd name="T65" fmla="*/ 18900 h 21600"/>
                  <a:gd name="T66" fmla="*/ 15501 w 21600"/>
                  <a:gd name="T67" fmla="*/ 16971 h 21600"/>
                  <a:gd name="T68" fmla="*/ 13341 w 21600"/>
                  <a:gd name="T69" fmla="*/ 15429 h 21600"/>
                  <a:gd name="T70" fmla="*/ 12706 w 21600"/>
                  <a:gd name="T71" fmla="*/ 14271 h 21600"/>
                  <a:gd name="T72" fmla="*/ 12071 w 21600"/>
                  <a:gd name="T73" fmla="*/ 10800 h 21600"/>
                  <a:gd name="T74" fmla="*/ 11181 w 21600"/>
                  <a:gd name="T75" fmla="*/ 10800 h 21600"/>
                  <a:gd name="T76" fmla="*/ 9529 w 21600"/>
                  <a:gd name="T77" fmla="*/ 9643 h 21600"/>
                  <a:gd name="T78" fmla="*/ 8894 w 21600"/>
                  <a:gd name="T79" fmla="*/ 8100 h 21600"/>
                  <a:gd name="T80" fmla="*/ 8513 w 21600"/>
                  <a:gd name="T81" fmla="*/ 7329 h 21600"/>
                  <a:gd name="T82" fmla="*/ 7115 w 21600"/>
                  <a:gd name="T83" fmla="*/ 7329 h 21600"/>
                  <a:gd name="T84" fmla="*/ 6734 w 21600"/>
                  <a:gd name="T85" fmla="*/ 6943 h 21600"/>
                  <a:gd name="T86" fmla="*/ 5845 w 21600"/>
                  <a:gd name="T87" fmla="*/ 6943 h 21600"/>
                  <a:gd name="T88" fmla="*/ 5082 w 21600"/>
                  <a:gd name="T89" fmla="*/ 5400 h 21600"/>
                  <a:gd name="T90" fmla="*/ 5972 w 21600"/>
                  <a:gd name="T91" fmla="*/ 4243 h 21600"/>
                  <a:gd name="T92" fmla="*/ 4066 w 21600"/>
                  <a:gd name="T93" fmla="*/ 2700 h 21600"/>
                  <a:gd name="T94" fmla="*/ 3304 w 21600"/>
                  <a:gd name="T95" fmla="*/ 4243 h 21600"/>
                  <a:gd name="T96" fmla="*/ 2668 w 21600"/>
                  <a:gd name="T97" fmla="*/ 6171 h 21600"/>
                  <a:gd name="T98" fmla="*/ 1398 w 21600"/>
                  <a:gd name="T99" fmla="*/ 8100 h 21600"/>
                  <a:gd name="T100" fmla="*/ 508 w 21600"/>
                  <a:gd name="T101" fmla="*/ 8100 h 21600"/>
                  <a:gd name="T102" fmla="*/ 762 w 21600"/>
                  <a:gd name="T103" fmla="*/ 6943 h 21600"/>
                  <a:gd name="T104" fmla="*/ 762 w 21600"/>
                  <a:gd name="T105" fmla="*/ 4629 h 21600"/>
                  <a:gd name="T106" fmla="*/ 1398 w 21600"/>
                  <a:gd name="T107" fmla="*/ 2700 h 21600"/>
                  <a:gd name="T108" fmla="*/ 2287 w 21600"/>
                  <a:gd name="T109" fmla="*/ 1543 h 21600"/>
                  <a:gd name="T110" fmla="*/ 3304 w 21600"/>
                  <a:gd name="T111" fmla="*/ 1543 h 21600"/>
                  <a:gd name="T112" fmla="*/ 4447 w 21600"/>
                  <a:gd name="T1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00" h="21600">
                    <a:moveTo>
                      <a:pt x="13341" y="5400"/>
                    </a:moveTo>
                    <a:lnTo>
                      <a:pt x="13722" y="5400"/>
                    </a:lnTo>
                    <a:lnTo>
                      <a:pt x="13722" y="6171"/>
                    </a:lnTo>
                    <a:lnTo>
                      <a:pt x="13976" y="6171"/>
                    </a:lnTo>
                    <a:lnTo>
                      <a:pt x="13976" y="6943"/>
                    </a:lnTo>
                    <a:lnTo>
                      <a:pt x="14485" y="6943"/>
                    </a:lnTo>
                    <a:lnTo>
                      <a:pt x="14485" y="8100"/>
                    </a:lnTo>
                    <a:lnTo>
                      <a:pt x="13976" y="8100"/>
                    </a:lnTo>
                    <a:lnTo>
                      <a:pt x="13976" y="7329"/>
                    </a:lnTo>
                    <a:lnTo>
                      <a:pt x="13722" y="7329"/>
                    </a:lnTo>
                    <a:lnTo>
                      <a:pt x="13722" y="6943"/>
                    </a:lnTo>
                    <a:lnTo>
                      <a:pt x="13595" y="6943"/>
                    </a:lnTo>
                    <a:lnTo>
                      <a:pt x="13595" y="6171"/>
                    </a:lnTo>
                    <a:lnTo>
                      <a:pt x="13341" y="5400"/>
                    </a:lnTo>
                    <a:close/>
                    <a:moveTo>
                      <a:pt x="13087" y="4629"/>
                    </a:moveTo>
                    <a:lnTo>
                      <a:pt x="13341" y="4629"/>
                    </a:lnTo>
                    <a:lnTo>
                      <a:pt x="13341" y="5400"/>
                    </a:lnTo>
                    <a:lnTo>
                      <a:pt x="13087" y="5400"/>
                    </a:lnTo>
                    <a:lnTo>
                      <a:pt x="13087" y="4629"/>
                    </a:lnTo>
                    <a:close/>
                    <a:moveTo>
                      <a:pt x="12452" y="4243"/>
                    </a:moveTo>
                    <a:lnTo>
                      <a:pt x="12960" y="4243"/>
                    </a:lnTo>
                    <a:lnTo>
                      <a:pt x="12960" y="4629"/>
                    </a:lnTo>
                    <a:lnTo>
                      <a:pt x="12452" y="4629"/>
                    </a:lnTo>
                    <a:lnTo>
                      <a:pt x="12452" y="4243"/>
                    </a:lnTo>
                    <a:close/>
                    <a:moveTo>
                      <a:pt x="4447" y="0"/>
                    </a:moveTo>
                    <a:lnTo>
                      <a:pt x="6480" y="0"/>
                    </a:lnTo>
                    <a:lnTo>
                      <a:pt x="6480" y="771"/>
                    </a:lnTo>
                    <a:lnTo>
                      <a:pt x="6734" y="0"/>
                    </a:lnTo>
                    <a:lnTo>
                      <a:pt x="6861" y="0"/>
                    </a:lnTo>
                    <a:lnTo>
                      <a:pt x="6861" y="771"/>
                    </a:lnTo>
                    <a:lnTo>
                      <a:pt x="7369" y="771"/>
                    </a:lnTo>
                    <a:lnTo>
                      <a:pt x="7369" y="0"/>
                    </a:lnTo>
                    <a:lnTo>
                      <a:pt x="7751" y="0"/>
                    </a:lnTo>
                    <a:lnTo>
                      <a:pt x="7624" y="771"/>
                    </a:lnTo>
                    <a:lnTo>
                      <a:pt x="8513" y="771"/>
                    </a:lnTo>
                    <a:lnTo>
                      <a:pt x="8513" y="1543"/>
                    </a:lnTo>
                    <a:lnTo>
                      <a:pt x="9529" y="1543"/>
                    </a:lnTo>
                    <a:lnTo>
                      <a:pt x="9529" y="1929"/>
                    </a:lnTo>
                    <a:lnTo>
                      <a:pt x="10038" y="1929"/>
                    </a:lnTo>
                    <a:lnTo>
                      <a:pt x="10038" y="2700"/>
                    </a:lnTo>
                    <a:lnTo>
                      <a:pt x="10292" y="2700"/>
                    </a:lnTo>
                    <a:lnTo>
                      <a:pt x="10292" y="3471"/>
                    </a:lnTo>
                    <a:lnTo>
                      <a:pt x="10419" y="3471"/>
                    </a:lnTo>
                    <a:lnTo>
                      <a:pt x="10419" y="4243"/>
                    </a:lnTo>
                    <a:lnTo>
                      <a:pt x="10673" y="4243"/>
                    </a:lnTo>
                    <a:lnTo>
                      <a:pt x="10673" y="4629"/>
                    </a:lnTo>
                    <a:lnTo>
                      <a:pt x="12198" y="4629"/>
                    </a:lnTo>
                    <a:lnTo>
                      <a:pt x="12198" y="5400"/>
                    </a:lnTo>
                    <a:lnTo>
                      <a:pt x="12452" y="5400"/>
                    </a:lnTo>
                    <a:lnTo>
                      <a:pt x="12452" y="6171"/>
                    </a:lnTo>
                    <a:lnTo>
                      <a:pt x="12960" y="6171"/>
                    </a:lnTo>
                    <a:lnTo>
                      <a:pt x="12960" y="6943"/>
                    </a:lnTo>
                    <a:lnTo>
                      <a:pt x="13595" y="6943"/>
                    </a:lnTo>
                    <a:lnTo>
                      <a:pt x="13595" y="8100"/>
                    </a:lnTo>
                    <a:lnTo>
                      <a:pt x="13976" y="8100"/>
                    </a:lnTo>
                    <a:lnTo>
                      <a:pt x="13976" y="8871"/>
                    </a:lnTo>
                    <a:lnTo>
                      <a:pt x="14485" y="8871"/>
                    </a:lnTo>
                    <a:lnTo>
                      <a:pt x="14485" y="8100"/>
                    </a:lnTo>
                    <a:lnTo>
                      <a:pt x="14612" y="8100"/>
                    </a:lnTo>
                    <a:lnTo>
                      <a:pt x="14612" y="8871"/>
                    </a:lnTo>
                    <a:lnTo>
                      <a:pt x="14866" y="8871"/>
                    </a:lnTo>
                    <a:lnTo>
                      <a:pt x="14866" y="9643"/>
                    </a:lnTo>
                    <a:lnTo>
                      <a:pt x="15120" y="9643"/>
                    </a:lnTo>
                    <a:lnTo>
                      <a:pt x="15374" y="10029"/>
                    </a:lnTo>
                    <a:lnTo>
                      <a:pt x="15120" y="10029"/>
                    </a:lnTo>
                    <a:lnTo>
                      <a:pt x="15120" y="10800"/>
                    </a:lnTo>
                    <a:lnTo>
                      <a:pt x="15374" y="10800"/>
                    </a:lnTo>
                    <a:lnTo>
                      <a:pt x="15374" y="10029"/>
                    </a:lnTo>
                    <a:lnTo>
                      <a:pt x="15501" y="10029"/>
                    </a:lnTo>
                    <a:lnTo>
                      <a:pt x="15501" y="10800"/>
                    </a:lnTo>
                    <a:lnTo>
                      <a:pt x="15755" y="10800"/>
                    </a:lnTo>
                    <a:lnTo>
                      <a:pt x="15755" y="11571"/>
                    </a:lnTo>
                    <a:lnTo>
                      <a:pt x="16391" y="11571"/>
                    </a:lnTo>
                    <a:lnTo>
                      <a:pt x="16391" y="12729"/>
                    </a:lnTo>
                    <a:lnTo>
                      <a:pt x="16645" y="12729"/>
                    </a:lnTo>
                    <a:lnTo>
                      <a:pt x="16645" y="12343"/>
                    </a:lnTo>
                    <a:lnTo>
                      <a:pt x="17153" y="12343"/>
                    </a:lnTo>
                    <a:lnTo>
                      <a:pt x="17153" y="12729"/>
                    </a:lnTo>
                    <a:lnTo>
                      <a:pt x="17280" y="12729"/>
                    </a:lnTo>
                    <a:lnTo>
                      <a:pt x="17280" y="13500"/>
                    </a:lnTo>
                    <a:lnTo>
                      <a:pt x="18042" y="13500"/>
                    </a:lnTo>
                    <a:lnTo>
                      <a:pt x="18042" y="12729"/>
                    </a:lnTo>
                    <a:lnTo>
                      <a:pt x="18424" y="12729"/>
                    </a:lnTo>
                    <a:lnTo>
                      <a:pt x="18424" y="13500"/>
                    </a:lnTo>
                    <a:lnTo>
                      <a:pt x="18678" y="14271"/>
                    </a:lnTo>
                    <a:lnTo>
                      <a:pt x="18424" y="14271"/>
                    </a:lnTo>
                    <a:lnTo>
                      <a:pt x="18424" y="15043"/>
                    </a:lnTo>
                    <a:lnTo>
                      <a:pt x="18169" y="15043"/>
                    </a:lnTo>
                    <a:lnTo>
                      <a:pt x="18169" y="16200"/>
                    </a:lnTo>
                    <a:lnTo>
                      <a:pt x="18424" y="16200"/>
                    </a:lnTo>
                    <a:lnTo>
                      <a:pt x="18424" y="15429"/>
                    </a:lnTo>
                    <a:lnTo>
                      <a:pt x="19313" y="15429"/>
                    </a:lnTo>
                    <a:lnTo>
                      <a:pt x="19567" y="16200"/>
                    </a:lnTo>
                    <a:lnTo>
                      <a:pt x="19821" y="15429"/>
                    </a:lnTo>
                    <a:lnTo>
                      <a:pt x="19821" y="16200"/>
                    </a:lnTo>
                    <a:lnTo>
                      <a:pt x="20456" y="16200"/>
                    </a:lnTo>
                    <a:lnTo>
                      <a:pt x="20456" y="16971"/>
                    </a:lnTo>
                    <a:lnTo>
                      <a:pt x="20711" y="16971"/>
                    </a:lnTo>
                    <a:lnTo>
                      <a:pt x="20711" y="17743"/>
                    </a:lnTo>
                    <a:lnTo>
                      <a:pt x="21092" y="17743"/>
                    </a:lnTo>
                    <a:lnTo>
                      <a:pt x="21092" y="18129"/>
                    </a:lnTo>
                    <a:lnTo>
                      <a:pt x="21600" y="18129"/>
                    </a:lnTo>
                    <a:lnTo>
                      <a:pt x="21600" y="18900"/>
                    </a:lnTo>
                    <a:lnTo>
                      <a:pt x="21346" y="18900"/>
                    </a:lnTo>
                    <a:lnTo>
                      <a:pt x="21346" y="19671"/>
                    </a:lnTo>
                    <a:lnTo>
                      <a:pt x="20456" y="19671"/>
                    </a:lnTo>
                    <a:lnTo>
                      <a:pt x="20456" y="20443"/>
                    </a:lnTo>
                    <a:lnTo>
                      <a:pt x="19948" y="20443"/>
                    </a:lnTo>
                    <a:lnTo>
                      <a:pt x="19821" y="20829"/>
                    </a:lnTo>
                    <a:lnTo>
                      <a:pt x="19567" y="20829"/>
                    </a:lnTo>
                    <a:lnTo>
                      <a:pt x="19567" y="20443"/>
                    </a:lnTo>
                    <a:lnTo>
                      <a:pt x="19313" y="20443"/>
                    </a:lnTo>
                    <a:lnTo>
                      <a:pt x="19313" y="20829"/>
                    </a:lnTo>
                    <a:lnTo>
                      <a:pt x="18932" y="20829"/>
                    </a:lnTo>
                    <a:lnTo>
                      <a:pt x="18678" y="21600"/>
                    </a:lnTo>
                    <a:lnTo>
                      <a:pt x="18424" y="20829"/>
                    </a:lnTo>
                    <a:lnTo>
                      <a:pt x="17534" y="20829"/>
                    </a:lnTo>
                    <a:lnTo>
                      <a:pt x="17280" y="20443"/>
                    </a:lnTo>
                    <a:lnTo>
                      <a:pt x="17153" y="20443"/>
                    </a:lnTo>
                    <a:lnTo>
                      <a:pt x="17153" y="20829"/>
                    </a:lnTo>
                    <a:lnTo>
                      <a:pt x="16009" y="20829"/>
                    </a:lnTo>
                    <a:lnTo>
                      <a:pt x="15755" y="21600"/>
                    </a:lnTo>
                    <a:lnTo>
                      <a:pt x="15374" y="21600"/>
                    </a:lnTo>
                    <a:lnTo>
                      <a:pt x="15374" y="20829"/>
                    </a:lnTo>
                    <a:lnTo>
                      <a:pt x="15120" y="20829"/>
                    </a:lnTo>
                    <a:lnTo>
                      <a:pt x="15120" y="21600"/>
                    </a:lnTo>
                    <a:lnTo>
                      <a:pt x="14231" y="21600"/>
                    </a:lnTo>
                    <a:lnTo>
                      <a:pt x="14231" y="20443"/>
                    </a:lnTo>
                    <a:lnTo>
                      <a:pt x="14612" y="20443"/>
                    </a:lnTo>
                    <a:lnTo>
                      <a:pt x="14612" y="19671"/>
                    </a:lnTo>
                    <a:lnTo>
                      <a:pt x="14866" y="19671"/>
                    </a:lnTo>
                    <a:lnTo>
                      <a:pt x="14866" y="18900"/>
                    </a:lnTo>
                    <a:lnTo>
                      <a:pt x="15374" y="18900"/>
                    </a:lnTo>
                    <a:lnTo>
                      <a:pt x="15374" y="18129"/>
                    </a:lnTo>
                    <a:lnTo>
                      <a:pt x="15501" y="18129"/>
                    </a:lnTo>
                    <a:lnTo>
                      <a:pt x="15501" y="16971"/>
                    </a:lnTo>
                    <a:lnTo>
                      <a:pt x="15374" y="16971"/>
                    </a:lnTo>
                    <a:lnTo>
                      <a:pt x="15374" y="16200"/>
                    </a:lnTo>
                    <a:lnTo>
                      <a:pt x="13595" y="16200"/>
                    </a:lnTo>
                    <a:lnTo>
                      <a:pt x="13341" y="15429"/>
                    </a:lnTo>
                    <a:lnTo>
                      <a:pt x="13341" y="15043"/>
                    </a:lnTo>
                    <a:lnTo>
                      <a:pt x="13087" y="15043"/>
                    </a:lnTo>
                    <a:lnTo>
                      <a:pt x="12960" y="14271"/>
                    </a:lnTo>
                    <a:lnTo>
                      <a:pt x="12706" y="14271"/>
                    </a:lnTo>
                    <a:lnTo>
                      <a:pt x="12706" y="12729"/>
                    </a:lnTo>
                    <a:lnTo>
                      <a:pt x="12452" y="12729"/>
                    </a:lnTo>
                    <a:lnTo>
                      <a:pt x="12452" y="10800"/>
                    </a:lnTo>
                    <a:lnTo>
                      <a:pt x="12071" y="10800"/>
                    </a:lnTo>
                    <a:lnTo>
                      <a:pt x="12071" y="10029"/>
                    </a:lnTo>
                    <a:lnTo>
                      <a:pt x="11308" y="10029"/>
                    </a:lnTo>
                    <a:lnTo>
                      <a:pt x="11308" y="10800"/>
                    </a:lnTo>
                    <a:lnTo>
                      <a:pt x="11181" y="10800"/>
                    </a:lnTo>
                    <a:lnTo>
                      <a:pt x="10927" y="10029"/>
                    </a:lnTo>
                    <a:lnTo>
                      <a:pt x="10292" y="10029"/>
                    </a:lnTo>
                    <a:lnTo>
                      <a:pt x="10292" y="9643"/>
                    </a:lnTo>
                    <a:lnTo>
                      <a:pt x="9529" y="9643"/>
                    </a:lnTo>
                    <a:lnTo>
                      <a:pt x="9402" y="8871"/>
                    </a:lnTo>
                    <a:lnTo>
                      <a:pt x="9148" y="8871"/>
                    </a:lnTo>
                    <a:lnTo>
                      <a:pt x="9148" y="8100"/>
                    </a:lnTo>
                    <a:lnTo>
                      <a:pt x="8894" y="8100"/>
                    </a:lnTo>
                    <a:lnTo>
                      <a:pt x="8640" y="7329"/>
                    </a:lnTo>
                    <a:lnTo>
                      <a:pt x="8640" y="6943"/>
                    </a:lnTo>
                    <a:lnTo>
                      <a:pt x="8513" y="6943"/>
                    </a:lnTo>
                    <a:lnTo>
                      <a:pt x="8513" y="7329"/>
                    </a:lnTo>
                    <a:lnTo>
                      <a:pt x="7369" y="7329"/>
                    </a:lnTo>
                    <a:lnTo>
                      <a:pt x="7369" y="6943"/>
                    </a:lnTo>
                    <a:lnTo>
                      <a:pt x="7115" y="6943"/>
                    </a:lnTo>
                    <a:lnTo>
                      <a:pt x="7115" y="7329"/>
                    </a:lnTo>
                    <a:lnTo>
                      <a:pt x="6861" y="7329"/>
                    </a:lnTo>
                    <a:lnTo>
                      <a:pt x="6861" y="6943"/>
                    </a:lnTo>
                    <a:lnTo>
                      <a:pt x="6734" y="7329"/>
                    </a:lnTo>
                    <a:lnTo>
                      <a:pt x="6734" y="6943"/>
                    </a:lnTo>
                    <a:lnTo>
                      <a:pt x="6480" y="6171"/>
                    </a:lnTo>
                    <a:lnTo>
                      <a:pt x="5972" y="6171"/>
                    </a:lnTo>
                    <a:lnTo>
                      <a:pt x="5972" y="6943"/>
                    </a:lnTo>
                    <a:lnTo>
                      <a:pt x="5845" y="6943"/>
                    </a:lnTo>
                    <a:lnTo>
                      <a:pt x="5845" y="6171"/>
                    </a:lnTo>
                    <a:lnTo>
                      <a:pt x="5591" y="6171"/>
                    </a:lnTo>
                    <a:lnTo>
                      <a:pt x="5336" y="5400"/>
                    </a:lnTo>
                    <a:lnTo>
                      <a:pt x="5082" y="5400"/>
                    </a:lnTo>
                    <a:lnTo>
                      <a:pt x="5082" y="4629"/>
                    </a:lnTo>
                    <a:lnTo>
                      <a:pt x="6226" y="4629"/>
                    </a:lnTo>
                    <a:lnTo>
                      <a:pt x="6226" y="4243"/>
                    </a:lnTo>
                    <a:lnTo>
                      <a:pt x="5972" y="4243"/>
                    </a:lnTo>
                    <a:lnTo>
                      <a:pt x="5972" y="3471"/>
                    </a:lnTo>
                    <a:lnTo>
                      <a:pt x="4447" y="3471"/>
                    </a:lnTo>
                    <a:lnTo>
                      <a:pt x="4193" y="2700"/>
                    </a:lnTo>
                    <a:lnTo>
                      <a:pt x="4066" y="2700"/>
                    </a:lnTo>
                    <a:lnTo>
                      <a:pt x="4066" y="3471"/>
                    </a:lnTo>
                    <a:lnTo>
                      <a:pt x="3812" y="3471"/>
                    </a:lnTo>
                    <a:lnTo>
                      <a:pt x="3812" y="4243"/>
                    </a:lnTo>
                    <a:lnTo>
                      <a:pt x="3304" y="4243"/>
                    </a:lnTo>
                    <a:lnTo>
                      <a:pt x="3176" y="4629"/>
                    </a:lnTo>
                    <a:lnTo>
                      <a:pt x="3176" y="5400"/>
                    </a:lnTo>
                    <a:lnTo>
                      <a:pt x="2668" y="5400"/>
                    </a:lnTo>
                    <a:lnTo>
                      <a:pt x="2668" y="6171"/>
                    </a:lnTo>
                    <a:lnTo>
                      <a:pt x="2287" y="6171"/>
                    </a:lnTo>
                    <a:lnTo>
                      <a:pt x="2033" y="6943"/>
                    </a:lnTo>
                    <a:lnTo>
                      <a:pt x="1398" y="6943"/>
                    </a:lnTo>
                    <a:lnTo>
                      <a:pt x="1398" y="8100"/>
                    </a:lnTo>
                    <a:lnTo>
                      <a:pt x="762" y="8100"/>
                    </a:lnTo>
                    <a:lnTo>
                      <a:pt x="762" y="8871"/>
                    </a:lnTo>
                    <a:lnTo>
                      <a:pt x="508" y="8871"/>
                    </a:lnTo>
                    <a:lnTo>
                      <a:pt x="508" y="8100"/>
                    </a:lnTo>
                    <a:lnTo>
                      <a:pt x="0" y="8100"/>
                    </a:lnTo>
                    <a:lnTo>
                      <a:pt x="0" y="7329"/>
                    </a:lnTo>
                    <a:lnTo>
                      <a:pt x="762" y="7329"/>
                    </a:lnTo>
                    <a:lnTo>
                      <a:pt x="762" y="6943"/>
                    </a:lnTo>
                    <a:lnTo>
                      <a:pt x="508" y="6943"/>
                    </a:lnTo>
                    <a:lnTo>
                      <a:pt x="508" y="5400"/>
                    </a:lnTo>
                    <a:lnTo>
                      <a:pt x="762" y="5400"/>
                    </a:lnTo>
                    <a:lnTo>
                      <a:pt x="762" y="4629"/>
                    </a:lnTo>
                    <a:lnTo>
                      <a:pt x="889" y="4629"/>
                    </a:lnTo>
                    <a:lnTo>
                      <a:pt x="889" y="3471"/>
                    </a:lnTo>
                    <a:lnTo>
                      <a:pt x="1398" y="3471"/>
                    </a:lnTo>
                    <a:lnTo>
                      <a:pt x="1398" y="2700"/>
                    </a:lnTo>
                    <a:lnTo>
                      <a:pt x="2033" y="2700"/>
                    </a:lnTo>
                    <a:lnTo>
                      <a:pt x="2033" y="1929"/>
                    </a:lnTo>
                    <a:lnTo>
                      <a:pt x="2287" y="1929"/>
                    </a:lnTo>
                    <a:lnTo>
                      <a:pt x="2287" y="1543"/>
                    </a:lnTo>
                    <a:lnTo>
                      <a:pt x="2922" y="1543"/>
                    </a:lnTo>
                    <a:lnTo>
                      <a:pt x="2922" y="771"/>
                    </a:lnTo>
                    <a:lnTo>
                      <a:pt x="3304" y="771"/>
                    </a:lnTo>
                    <a:lnTo>
                      <a:pt x="3304" y="1543"/>
                    </a:lnTo>
                    <a:lnTo>
                      <a:pt x="3558" y="1543"/>
                    </a:lnTo>
                    <a:lnTo>
                      <a:pt x="3558" y="771"/>
                    </a:lnTo>
                    <a:lnTo>
                      <a:pt x="4447" y="771"/>
                    </a:lnTo>
                    <a:lnTo>
                      <a:pt x="4447" y="0"/>
                    </a:lnTo>
                    <a:close/>
                    <a:moveTo>
                      <a:pt x="444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82" name="AutoShape 39"/>
          <p:cNvSpPr>
            <a:spLocks/>
          </p:cNvSpPr>
          <p:nvPr/>
        </p:nvSpPr>
        <p:spPr bwMode="auto">
          <a:xfrm>
            <a:off x="3987211" y="2085954"/>
            <a:ext cx="2310326" cy="1811370"/>
          </a:xfrm>
          <a:custGeom>
            <a:avLst/>
            <a:gdLst>
              <a:gd name="T0" fmla="*/ 11882 w 21600"/>
              <a:gd name="T1" fmla="*/ 3645 h 21600"/>
              <a:gd name="T2" fmla="*/ 12225 w 21600"/>
              <a:gd name="T3" fmla="*/ 3344 h 21600"/>
              <a:gd name="T4" fmla="*/ 7933 w 21600"/>
              <a:gd name="T5" fmla="*/ 702 h 21600"/>
              <a:gd name="T6" fmla="*/ 8413 w 21600"/>
              <a:gd name="T7" fmla="*/ 2173 h 21600"/>
              <a:gd name="T8" fmla="*/ 9718 w 21600"/>
              <a:gd name="T9" fmla="*/ 1806 h 21600"/>
              <a:gd name="T10" fmla="*/ 10680 w 21600"/>
              <a:gd name="T11" fmla="*/ 1538 h 21600"/>
              <a:gd name="T12" fmla="*/ 11950 w 21600"/>
              <a:gd name="T13" fmla="*/ 1170 h 21600"/>
              <a:gd name="T14" fmla="*/ 12534 w 21600"/>
              <a:gd name="T15" fmla="*/ 602 h 21600"/>
              <a:gd name="T16" fmla="*/ 13015 w 21600"/>
              <a:gd name="T17" fmla="*/ 1872 h 21600"/>
              <a:gd name="T18" fmla="*/ 12431 w 21600"/>
              <a:gd name="T19" fmla="*/ 3444 h 21600"/>
              <a:gd name="T20" fmla="*/ 14045 w 21600"/>
              <a:gd name="T21" fmla="*/ 2976 h 21600"/>
              <a:gd name="T22" fmla="*/ 13187 w 21600"/>
              <a:gd name="T23" fmla="*/ 3745 h 21600"/>
              <a:gd name="T24" fmla="*/ 13667 w 21600"/>
              <a:gd name="T25" fmla="*/ 3879 h 21600"/>
              <a:gd name="T26" fmla="*/ 14801 w 21600"/>
              <a:gd name="T27" fmla="*/ 3210 h 21600"/>
              <a:gd name="T28" fmla="*/ 15968 w 21600"/>
              <a:gd name="T29" fmla="*/ 3645 h 21600"/>
              <a:gd name="T30" fmla="*/ 16243 w 21600"/>
              <a:gd name="T31" fmla="*/ 4113 h 21600"/>
              <a:gd name="T32" fmla="*/ 16483 w 21600"/>
              <a:gd name="T33" fmla="*/ 4213 h 21600"/>
              <a:gd name="T34" fmla="*/ 18303 w 21600"/>
              <a:gd name="T35" fmla="*/ 4380 h 21600"/>
              <a:gd name="T36" fmla="*/ 20020 w 21600"/>
              <a:gd name="T37" fmla="*/ 5250 h 21600"/>
              <a:gd name="T38" fmla="*/ 21531 w 21600"/>
              <a:gd name="T39" fmla="*/ 6854 h 21600"/>
              <a:gd name="T40" fmla="*/ 20879 w 21600"/>
              <a:gd name="T41" fmla="*/ 8292 h 21600"/>
              <a:gd name="T42" fmla="*/ 20020 w 21600"/>
              <a:gd name="T43" fmla="*/ 9295 h 21600"/>
              <a:gd name="T44" fmla="*/ 19265 w 21600"/>
              <a:gd name="T45" fmla="*/ 10232 h 21600"/>
              <a:gd name="T46" fmla="*/ 18784 w 21600"/>
              <a:gd name="T47" fmla="*/ 13609 h 21600"/>
              <a:gd name="T48" fmla="*/ 17994 w 21600"/>
              <a:gd name="T49" fmla="*/ 14879 h 21600"/>
              <a:gd name="T50" fmla="*/ 16621 w 21600"/>
              <a:gd name="T51" fmla="*/ 15314 h 21600"/>
              <a:gd name="T52" fmla="*/ 15659 w 21600"/>
              <a:gd name="T53" fmla="*/ 15815 h 21600"/>
              <a:gd name="T54" fmla="*/ 14286 w 21600"/>
              <a:gd name="T55" fmla="*/ 16718 h 21600"/>
              <a:gd name="T56" fmla="*/ 13976 w 21600"/>
              <a:gd name="T57" fmla="*/ 17354 h 21600"/>
              <a:gd name="T58" fmla="*/ 13084 w 21600"/>
              <a:gd name="T59" fmla="*/ 19627 h 21600"/>
              <a:gd name="T60" fmla="*/ 12534 w 21600"/>
              <a:gd name="T61" fmla="*/ 20263 h 21600"/>
              <a:gd name="T62" fmla="*/ 12362 w 21600"/>
              <a:gd name="T63" fmla="*/ 20095 h 21600"/>
              <a:gd name="T64" fmla="*/ 11985 w 21600"/>
              <a:gd name="T65" fmla="*/ 20798 h 21600"/>
              <a:gd name="T66" fmla="*/ 11332 w 21600"/>
              <a:gd name="T67" fmla="*/ 21132 h 21600"/>
              <a:gd name="T68" fmla="*/ 10920 w 21600"/>
              <a:gd name="T69" fmla="*/ 20430 h 21600"/>
              <a:gd name="T70" fmla="*/ 10027 w 21600"/>
              <a:gd name="T71" fmla="*/ 19962 h 21600"/>
              <a:gd name="T72" fmla="*/ 9066 w 21600"/>
              <a:gd name="T73" fmla="*/ 19460 h 21600"/>
              <a:gd name="T74" fmla="*/ 9787 w 21600"/>
              <a:gd name="T75" fmla="*/ 18758 h 21600"/>
              <a:gd name="T76" fmla="*/ 10439 w 21600"/>
              <a:gd name="T77" fmla="*/ 18089 h 21600"/>
              <a:gd name="T78" fmla="*/ 11023 w 21600"/>
              <a:gd name="T79" fmla="*/ 16819 h 21600"/>
              <a:gd name="T80" fmla="*/ 10439 w 21600"/>
              <a:gd name="T81" fmla="*/ 15949 h 21600"/>
              <a:gd name="T82" fmla="*/ 9650 w 21600"/>
              <a:gd name="T83" fmla="*/ 14846 h 21600"/>
              <a:gd name="T84" fmla="*/ 8825 w 21600"/>
              <a:gd name="T85" fmla="*/ 13742 h 21600"/>
              <a:gd name="T86" fmla="*/ 8928 w 21600"/>
              <a:gd name="T87" fmla="*/ 12372 h 21600"/>
              <a:gd name="T88" fmla="*/ 7624 w 21600"/>
              <a:gd name="T89" fmla="*/ 11001 h 21600"/>
              <a:gd name="T90" fmla="*/ 6559 w 21600"/>
              <a:gd name="T91" fmla="*/ 9998 h 21600"/>
              <a:gd name="T92" fmla="*/ 5220 w 21600"/>
              <a:gd name="T93" fmla="*/ 9396 h 21600"/>
              <a:gd name="T94" fmla="*/ 4636 w 21600"/>
              <a:gd name="T95" fmla="*/ 8125 h 21600"/>
              <a:gd name="T96" fmla="*/ 3365 w 21600"/>
              <a:gd name="T97" fmla="*/ 8660 h 21600"/>
              <a:gd name="T98" fmla="*/ 1854 w 21600"/>
              <a:gd name="T99" fmla="*/ 7891 h 21600"/>
              <a:gd name="T100" fmla="*/ 618 w 21600"/>
              <a:gd name="T101" fmla="*/ 7657 h 21600"/>
              <a:gd name="T102" fmla="*/ 206 w 21600"/>
              <a:gd name="T103" fmla="*/ 6788 h 21600"/>
              <a:gd name="T104" fmla="*/ 618 w 21600"/>
              <a:gd name="T105" fmla="*/ 5617 h 21600"/>
              <a:gd name="T106" fmla="*/ 2060 w 21600"/>
              <a:gd name="T107" fmla="*/ 5149 h 21600"/>
              <a:gd name="T108" fmla="*/ 2232 w 21600"/>
              <a:gd name="T109" fmla="*/ 2976 h 21600"/>
              <a:gd name="T110" fmla="*/ 2301 w 21600"/>
              <a:gd name="T111" fmla="*/ 2240 h 21600"/>
              <a:gd name="T112" fmla="*/ 3777 w 21600"/>
              <a:gd name="T113" fmla="*/ 1872 h 21600"/>
              <a:gd name="T114" fmla="*/ 4636 w 21600"/>
              <a:gd name="T115" fmla="*/ 2274 h 21600"/>
              <a:gd name="T116" fmla="*/ 5357 w 21600"/>
              <a:gd name="T117" fmla="*/ 2040 h 21600"/>
              <a:gd name="T118" fmla="*/ 5460 w 21600"/>
              <a:gd name="T119" fmla="*/ 1137 h 21600"/>
              <a:gd name="T120" fmla="*/ 5838 w 21600"/>
              <a:gd name="T121" fmla="*/ 769 h 21600"/>
              <a:gd name="T122" fmla="*/ 7211 w 21600"/>
              <a:gd name="T123" fmla="*/ 368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0" h="21600">
                <a:moveTo>
                  <a:pt x="12843" y="3645"/>
                </a:moveTo>
                <a:lnTo>
                  <a:pt x="12843" y="3745"/>
                </a:lnTo>
                <a:lnTo>
                  <a:pt x="12912" y="3812"/>
                </a:lnTo>
                <a:lnTo>
                  <a:pt x="12946" y="3812"/>
                </a:lnTo>
                <a:lnTo>
                  <a:pt x="12912" y="3745"/>
                </a:lnTo>
                <a:lnTo>
                  <a:pt x="12912" y="3678"/>
                </a:lnTo>
                <a:lnTo>
                  <a:pt x="12843" y="3645"/>
                </a:lnTo>
                <a:close/>
                <a:moveTo>
                  <a:pt x="12362" y="3511"/>
                </a:moveTo>
                <a:lnTo>
                  <a:pt x="12294" y="3578"/>
                </a:lnTo>
                <a:lnTo>
                  <a:pt x="12225" y="3578"/>
                </a:lnTo>
                <a:lnTo>
                  <a:pt x="12225" y="3645"/>
                </a:lnTo>
                <a:lnTo>
                  <a:pt x="12294" y="3645"/>
                </a:lnTo>
                <a:lnTo>
                  <a:pt x="12294" y="3578"/>
                </a:lnTo>
                <a:lnTo>
                  <a:pt x="12362" y="3578"/>
                </a:lnTo>
                <a:lnTo>
                  <a:pt x="12362" y="3511"/>
                </a:lnTo>
                <a:close/>
                <a:moveTo>
                  <a:pt x="12191" y="3411"/>
                </a:moveTo>
                <a:lnTo>
                  <a:pt x="12191" y="3578"/>
                </a:lnTo>
                <a:lnTo>
                  <a:pt x="11882" y="3578"/>
                </a:lnTo>
                <a:lnTo>
                  <a:pt x="11882" y="3645"/>
                </a:lnTo>
                <a:lnTo>
                  <a:pt x="11813" y="3645"/>
                </a:lnTo>
                <a:lnTo>
                  <a:pt x="11744" y="3678"/>
                </a:lnTo>
                <a:lnTo>
                  <a:pt x="11813" y="3678"/>
                </a:lnTo>
                <a:lnTo>
                  <a:pt x="11882" y="3645"/>
                </a:lnTo>
                <a:lnTo>
                  <a:pt x="11950" y="3645"/>
                </a:lnTo>
                <a:lnTo>
                  <a:pt x="11985" y="3678"/>
                </a:lnTo>
                <a:lnTo>
                  <a:pt x="11985" y="3745"/>
                </a:lnTo>
                <a:lnTo>
                  <a:pt x="12053" y="3745"/>
                </a:lnTo>
                <a:lnTo>
                  <a:pt x="12191" y="3645"/>
                </a:lnTo>
                <a:lnTo>
                  <a:pt x="12191" y="3578"/>
                </a:lnTo>
                <a:lnTo>
                  <a:pt x="12225" y="3511"/>
                </a:lnTo>
                <a:lnTo>
                  <a:pt x="12225" y="3411"/>
                </a:lnTo>
                <a:lnTo>
                  <a:pt x="12191" y="3411"/>
                </a:lnTo>
                <a:close/>
                <a:moveTo>
                  <a:pt x="12603" y="3277"/>
                </a:moveTo>
                <a:lnTo>
                  <a:pt x="12672" y="3277"/>
                </a:lnTo>
                <a:lnTo>
                  <a:pt x="12603" y="3344"/>
                </a:lnTo>
                <a:lnTo>
                  <a:pt x="12603" y="3277"/>
                </a:lnTo>
                <a:close/>
                <a:moveTo>
                  <a:pt x="12225" y="3277"/>
                </a:moveTo>
                <a:lnTo>
                  <a:pt x="12225" y="3344"/>
                </a:lnTo>
                <a:lnTo>
                  <a:pt x="12294" y="3277"/>
                </a:lnTo>
                <a:lnTo>
                  <a:pt x="12225" y="3277"/>
                </a:lnTo>
                <a:close/>
                <a:moveTo>
                  <a:pt x="7314" y="0"/>
                </a:moveTo>
                <a:lnTo>
                  <a:pt x="7624" y="0"/>
                </a:lnTo>
                <a:lnTo>
                  <a:pt x="7692" y="67"/>
                </a:lnTo>
                <a:lnTo>
                  <a:pt x="7692" y="134"/>
                </a:lnTo>
                <a:lnTo>
                  <a:pt x="7727" y="134"/>
                </a:lnTo>
                <a:lnTo>
                  <a:pt x="7727" y="234"/>
                </a:lnTo>
                <a:lnTo>
                  <a:pt x="7692" y="234"/>
                </a:lnTo>
                <a:lnTo>
                  <a:pt x="7692" y="368"/>
                </a:lnTo>
                <a:lnTo>
                  <a:pt x="7624" y="368"/>
                </a:lnTo>
                <a:lnTo>
                  <a:pt x="7624" y="435"/>
                </a:lnTo>
                <a:lnTo>
                  <a:pt x="7795" y="435"/>
                </a:lnTo>
                <a:lnTo>
                  <a:pt x="7795" y="468"/>
                </a:lnTo>
                <a:lnTo>
                  <a:pt x="7864" y="468"/>
                </a:lnTo>
                <a:lnTo>
                  <a:pt x="7864" y="669"/>
                </a:lnTo>
                <a:lnTo>
                  <a:pt x="7967" y="669"/>
                </a:lnTo>
                <a:lnTo>
                  <a:pt x="7967" y="702"/>
                </a:lnTo>
                <a:lnTo>
                  <a:pt x="7933" y="702"/>
                </a:lnTo>
                <a:lnTo>
                  <a:pt x="7933" y="903"/>
                </a:lnTo>
                <a:lnTo>
                  <a:pt x="7864" y="903"/>
                </a:lnTo>
                <a:lnTo>
                  <a:pt x="7864" y="1003"/>
                </a:lnTo>
                <a:lnTo>
                  <a:pt x="7795" y="1003"/>
                </a:lnTo>
                <a:lnTo>
                  <a:pt x="7795" y="1605"/>
                </a:lnTo>
                <a:lnTo>
                  <a:pt x="7864" y="1605"/>
                </a:lnTo>
                <a:lnTo>
                  <a:pt x="7864" y="1772"/>
                </a:lnTo>
                <a:lnTo>
                  <a:pt x="7933" y="1772"/>
                </a:lnTo>
                <a:lnTo>
                  <a:pt x="7933" y="1872"/>
                </a:lnTo>
                <a:lnTo>
                  <a:pt x="7967" y="1872"/>
                </a:lnTo>
                <a:lnTo>
                  <a:pt x="7967" y="1939"/>
                </a:lnTo>
                <a:lnTo>
                  <a:pt x="8036" y="1939"/>
                </a:lnTo>
                <a:lnTo>
                  <a:pt x="8036" y="2006"/>
                </a:lnTo>
                <a:lnTo>
                  <a:pt x="8104" y="2040"/>
                </a:lnTo>
                <a:lnTo>
                  <a:pt x="8173" y="2040"/>
                </a:lnTo>
                <a:lnTo>
                  <a:pt x="8173" y="2107"/>
                </a:lnTo>
                <a:lnTo>
                  <a:pt x="8276" y="2107"/>
                </a:lnTo>
                <a:lnTo>
                  <a:pt x="8345" y="2173"/>
                </a:lnTo>
                <a:lnTo>
                  <a:pt x="8413" y="2173"/>
                </a:lnTo>
                <a:lnTo>
                  <a:pt x="8413" y="2240"/>
                </a:lnTo>
                <a:lnTo>
                  <a:pt x="8448" y="2240"/>
                </a:lnTo>
                <a:lnTo>
                  <a:pt x="8448" y="2173"/>
                </a:lnTo>
                <a:lnTo>
                  <a:pt x="8516" y="2173"/>
                </a:lnTo>
                <a:lnTo>
                  <a:pt x="8585" y="2107"/>
                </a:lnTo>
                <a:lnTo>
                  <a:pt x="8585" y="2006"/>
                </a:lnTo>
                <a:lnTo>
                  <a:pt x="8825" y="2006"/>
                </a:lnTo>
                <a:lnTo>
                  <a:pt x="8825" y="1939"/>
                </a:lnTo>
                <a:lnTo>
                  <a:pt x="9066" y="1939"/>
                </a:lnTo>
                <a:lnTo>
                  <a:pt x="9066" y="1872"/>
                </a:lnTo>
                <a:lnTo>
                  <a:pt x="9169" y="1872"/>
                </a:lnTo>
                <a:lnTo>
                  <a:pt x="9169" y="1806"/>
                </a:lnTo>
                <a:lnTo>
                  <a:pt x="9306" y="1705"/>
                </a:lnTo>
                <a:lnTo>
                  <a:pt x="9306" y="1772"/>
                </a:lnTo>
                <a:lnTo>
                  <a:pt x="9409" y="1772"/>
                </a:lnTo>
                <a:lnTo>
                  <a:pt x="9478" y="1806"/>
                </a:lnTo>
                <a:lnTo>
                  <a:pt x="9650" y="1806"/>
                </a:lnTo>
                <a:lnTo>
                  <a:pt x="9650" y="1772"/>
                </a:lnTo>
                <a:lnTo>
                  <a:pt x="9718" y="1806"/>
                </a:lnTo>
                <a:lnTo>
                  <a:pt x="9959" y="1806"/>
                </a:lnTo>
                <a:lnTo>
                  <a:pt x="9959" y="1772"/>
                </a:lnTo>
                <a:lnTo>
                  <a:pt x="10027" y="1705"/>
                </a:lnTo>
                <a:lnTo>
                  <a:pt x="9959" y="1705"/>
                </a:lnTo>
                <a:lnTo>
                  <a:pt x="9890" y="1638"/>
                </a:lnTo>
                <a:lnTo>
                  <a:pt x="9890" y="1538"/>
                </a:lnTo>
                <a:lnTo>
                  <a:pt x="9959" y="1538"/>
                </a:lnTo>
                <a:lnTo>
                  <a:pt x="9959" y="1471"/>
                </a:lnTo>
                <a:lnTo>
                  <a:pt x="10027" y="1471"/>
                </a:lnTo>
                <a:lnTo>
                  <a:pt x="10027" y="1538"/>
                </a:lnTo>
                <a:lnTo>
                  <a:pt x="10336" y="1538"/>
                </a:lnTo>
                <a:lnTo>
                  <a:pt x="10336" y="1471"/>
                </a:lnTo>
                <a:lnTo>
                  <a:pt x="10439" y="1471"/>
                </a:lnTo>
                <a:lnTo>
                  <a:pt x="10439" y="1404"/>
                </a:lnTo>
                <a:lnTo>
                  <a:pt x="10508" y="1404"/>
                </a:lnTo>
                <a:lnTo>
                  <a:pt x="10508" y="1471"/>
                </a:lnTo>
                <a:lnTo>
                  <a:pt x="10577" y="1471"/>
                </a:lnTo>
                <a:lnTo>
                  <a:pt x="10611" y="1538"/>
                </a:lnTo>
                <a:lnTo>
                  <a:pt x="10680" y="1538"/>
                </a:lnTo>
                <a:lnTo>
                  <a:pt x="10680" y="1605"/>
                </a:lnTo>
                <a:lnTo>
                  <a:pt x="10748" y="1605"/>
                </a:lnTo>
                <a:lnTo>
                  <a:pt x="10748" y="1638"/>
                </a:lnTo>
                <a:lnTo>
                  <a:pt x="10852" y="1638"/>
                </a:lnTo>
                <a:lnTo>
                  <a:pt x="10852" y="1705"/>
                </a:lnTo>
                <a:lnTo>
                  <a:pt x="10989" y="1705"/>
                </a:lnTo>
                <a:lnTo>
                  <a:pt x="10989" y="1638"/>
                </a:lnTo>
                <a:lnTo>
                  <a:pt x="11161" y="1638"/>
                </a:lnTo>
                <a:lnTo>
                  <a:pt x="11161" y="1605"/>
                </a:lnTo>
                <a:lnTo>
                  <a:pt x="11401" y="1605"/>
                </a:lnTo>
                <a:lnTo>
                  <a:pt x="11470" y="1638"/>
                </a:lnTo>
                <a:lnTo>
                  <a:pt x="11641" y="1638"/>
                </a:lnTo>
                <a:lnTo>
                  <a:pt x="11744" y="1538"/>
                </a:lnTo>
                <a:lnTo>
                  <a:pt x="11813" y="1538"/>
                </a:lnTo>
                <a:lnTo>
                  <a:pt x="11813" y="1371"/>
                </a:lnTo>
                <a:lnTo>
                  <a:pt x="11882" y="1371"/>
                </a:lnTo>
                <a:lnTo>
                  <a:pt x="11882" y="1304"/>
                </a:lnTo>
                <a:lnTo>
                  <a:pt x="11950" y="1237"/>
                </a:lnTo>
                <a:lnTo>
                  <a:pt x="11950" y="1170"/>
                </a:lnTo>
                <a:lnTo>
                  <a:pt x="11985" y="1170"/>
                </a:lnTo>
                <a:lnTo>
                  <a:pt x="11985" y="1070"/>
                </a:lnTo>
                <a:lnTo>
                  <a:pt x="12053" y="1003"/>
                </a:lnTo>
                <a:lnTo>
                  <a:pt x="12053" y="936"/>
                </a:lnTo>
                <a:lnTo>
                  <a:pt x="12122" y="936"/>
                </a:lnTo>
                <a:lnTo>
                  <a:pt x="12122" y="903"/>
                </a:lnTo>
                <a:lnTo>
                  <a:pt x="12191" y="903"/>
                </a:lnTo>
                <a:lnTo>
                  <a:pt x="12191" y="769"/>
                </a:lnTo>
                <a:lnTo>
                  <a:pt x="12225" y="769"/>
                </a:lnTo>
                <a:lnTo>
                  <a:pt x="12225" y="702"/>
                </a:lnTo>
                <a:lnTo>
                  <a:pt x="12294" y="702"/>
                </a:lnTo>
                <a:lnTo>
                  <a:pt x="12294" y="669"/>
                </a:lnTo>
                <a:lnTo>
                  <a:pt x="12362" y="669"/>
                </a:lnTo>
                <a:lnTo>
                  <a:pt x="12362" y="468"/>
                </a:lnTo>
                <a:lnTo>
                  <a:pt x="12431" y="468"/>
                </a:lnTo>
                <a:lnTo>
                  <a:pt x="12431" y="535"/>
                </a:lnTo>
                <a:lnTo>
                  <a:pt x="12466" y="535"/>
                </a:lnTo>
                <a:lnTo>
                  <a:pt x="12466" y="602"/>
                </a:lnTo>
                <a:lnTo>
                  <a:pt x="12534" y="602"/>
                </a:lnTo>
                <a:lnTo>
                  <a:pt x="12534" y="769"/>
                </a:lnTo>
                <a:lnTo>
                  <a:pt x="12603" y="769"/>
                </a:lnTo>
                <a:lnTo>
                  <a:pt x="12603" y="702"/>
                </a:lnTo>
                <a:lnTo>
                  <a:pt x="12672" y="702"/>
                </a:lnTo>
                <a:lnTo>
                  <a:pt x="12672" y="1170"/>
                </a:lnTo>
                <a:lnTo>
                  <a:pt x="12706" y="1304"/>
                </a:lnTo>
                <a:lnTo>
                  <a:pt x="12706" y="1371"/>
                </a:lnTo>
                <a:lnTo>
                  <a:pt x="12775" y="1404"/>
                </a:lnTo>
                <a:lnTo>
                  <a:pt x="12775" y="1538"/>
                </a:lnTo>
                <a:lnTo>
                  <a:pt x="12843" y="1605"/>
                </a:lnTo>
                <a:lnTo>
                  <a:pt x="12843" y="1705"/>
                </a:lnTo>
                <a:lnTo>
                  <a:pt x="12946" y="1705"/>
                </a:lnTo>
                <a:lnTo>
                  <a:pt x="12946" y="1638"/>
                </a:lnTo>
                <a:lnTo>
                  <a:pt x="13015" y="1638"/>
                </a:lnTo>
                <a:lnTo>
                  <a:pt x="13015" y="1705"/>
                </a:lnTo>
                <a:lnTo>
                  <a:pt x="13084" y="1772"/>
                </a:lnTo>
                <a:lnTo>
                  <a:pt x="13084" y="1806"/>
                </a:lnTo>
                <a:lnTo>
                  <a:pt x="13015" y="1806"/>
                </a:lnTo>
                <a:lnTo>
                  <a:pt x="13015" y="1872"/>
                </a:lnTo>
                <a:lnTo>
                  <a:pt x="13187" y="1872"/>
                </a:lnTo>
                <a:lnTo>
                  <a:pt x="13324" y="2006"/>
                </a:lnTo>
                <a:lnTo>
                  <a:pt x="13324" y="2107"/>
                </a:lnTo>
                <a:lnTo>
                  <a:pt x="13255" y="2107"/>
                </a:lnTo>
                <a:lnTo>
                  <a:pt x="13255" y="2274"/>
                </a:lnTo>
                <a:lnTo>
                  <a:pt x="13187" y="2274"/>
                </a:lnTo>
                <a:lnTo>
                  <a:pt x="12603" y="2876"/>
                </a:lnTo>
                <a:lnTo>
                  <a:pt x="12603" y="2942"/>
                </a:lnTo>
                <a:lnTo>
                  <a:pt x="12534" y="2942"/>
                </a:lnTo>
                <a:lnTo>
                  <a:pt x="12466" y="2976"/>
                </a:lnTo>
                <a:lnTo>
                  <a:pt x="12466" y="3043"/>
                </a:lnTo>
                <a:lnTo>
                  <a:pt x="12431" y="3110"/>
                </a:lnTo>
                <a:lnTo>
                  <a:pt x="12603" y="3110"/>
                </a:lnTo>
                <a:lnTo>
                  <a:pt x="12603" y="3210"/>
                </a:lnTo>
                <a:lnTo>
                  <a:pt x="12534" y="3277"/>
                </a:lnTo>
                <a:lnTo>
                  <a:pt x="12534" y="3344"/>
                </a:lnTo>
                <a:lnTo>
                  <a:pt x="12466" y="3411"/>
                </a:lnTo>
                <a:lnTo>
                  <a:pt x="12466" y="3444"/>
                </a:lnTo>
                <a:lnTo>
                  <a:pt x="12431" y="3444"/>
                </a:lnTo>
                <a:lnTo>
                  <a:pt x="12431" y="3511"/>
                </a:lnTo>
                <a:lnTo>
                  <a:pt x="12466" y="3511"/>
                </a:lnTo>
                <a:lnTo>
                  <a:pt x="12466" y="3444"/>
                </a:lnTo>
                <a:lnTo>
                  <a:pt x="12534" y="3444"/>
                </a:lnTo>
                <a:lnTo>
                  <a:pt x="12672" y="3344"/>
                </a:lnTo>
                <a:lnTo>
                  <a:pt x="12706" y="3344"/>
                </a:lnTo>
                <a:lnTo>
                  <a:pt x="12706" y="3411"/>
                </a:lnTo>
                <a:lnTo>
                  <a:pt x="12775" y="3411"/>
                </a:lnTo>
                <a:lnTo>
                  <a:pt x="12775" y="3210"/>
                </a:lnTo>
                <a:lnTo>
                  <a:pt x="12706" y="3210"/>
                </a:lnTo>
                <a:lnTo>
                  <a:pt x="12706" y="3277"/>
                </a:lnTo>
                <a:lnTo>
                  <a:pt x="12672" y="3277"/>
                </a:lnTo>
                <a:lnTo>
                  <a:pt x="12672" y="3176"/>
                </a:lnTo>
                <a:lnTo>
                  <a:pt x="12843" y="3176"/>
                </a:lnTo>
                <a:lnTo>
                  <a:pt x="12843" y="2976"/>
                </a:lnTo>
                <a:lnTo>
                  <a:pt x="12912" y="2976"/>
                </a:lnTo>
                <a:lnTo>
                  <a:pt x="12912" y="2942"/>
                </a:lnTo>
                <a:lnTo>
                  <a:pt x="13976" y="2942"/>
                </a:lnTo>
                <a:lnTo>
                  <a:pt x="14045" y="2976"/>
                </a:lnTo>
                <a:lnTo>
                  <a:pt x="14114" y="2976"/>
                </a:lnTo>
                <a:lnTo>
                  <a:pt x="14114" y="3110"/>
                </a:lnTo>
                <a:lnTo>
                  <a:pt x="14045" y="3176"/>
                </a:lnTo>
                <a:lnTo>
                  <a:pt x="14045" y="3277"/>
                </a:lnTo>
                <a:lnTo>
                  <a:pt x="13976" y="3344"/>
                </a:lnTo>
                <a:lnTo>
                  <a:pt x="13976" y="3444"/>
                </a:lnTo>
                <a:lnTo>
                  <a:pt x="13908" y="3511"/>
                </a:lnTo>
                <a:lnTo>
                  <a:pt x="13908" y="3578"/>
                </a:lnTo>
                <a:lnTo>
                  <a:pt x="13873" y="3578"/>
                </a:lnTo>
                <a:lnTo>
                  <a:pt x="13873" y="3645"/>
                </a:lnTo>
                <a:lnTo>
                  <a:pt x="13805" y="3645"/>
                </a:lnTo>
                <a:lnTo>
                  <a:pt x="13805" y="3678"/>
                </a:lnTo>
                <a:lnTo>
                  <a:pt x="13564" y="3678"/>
                </a:lnTo>
                <a:lnTo>
                  <a:pt x="13496" y="3645"/>
                </a:lnTo>
                <a:lnTo>
                  <a:pt x="13496" y="3745"/>
                </a:lnTo>
                <a:lnTo>
                  <a:pt x="13324" y="3745"/>
                </a:lnTo>
                <a:lnTo>
                  <a:pt x="13324" y="3812"/>
                </a:lnTo>
                <a:lnTo>
                  <a:pt x="13255" y="3812"/>
                </a:lnTo>
                <a:lnTo>
                  <a:pt x="13187" y="3745"/>
                </a:lnTo>
                <a:lnTo>
                  <a:pt x="13152" y="3745"/>
                </a:lnTo>
                <a:lnTo>
                  <a:pt x="13152" y="3812"/>
                </a:lnTo>
                <a:lnTo>
                  <a:pt x="13084" y="3812"/>
                </a:lnTo>
                <a:lnTo>
                  <a:pt x="13084" y="3879"/>
                </a:lnTo>
                <a:lnTo>
                  <a:pt x="13152" y="3879"/>
                </a:lnTo>
                <a:lnTo>
                  <a:pt x="13152" y="3812"/>
                </a:lnTo>
                <a:lnTo>
                  <a:pt x="13255" y="3812"/>
                </a:lnTo>
                <a:lnTo>
                  <a:pt x="13255" y="3879"/>
                </a:lnTo>
                <a:lnTo>
                  <a:pt x="13393" y="3879"/>
                </a:lnTo>
                <a:lnTo>
                  <a:pt x="13393" y="3812"/>
                </a:lnTo>
                <a:lnTo>
                  <a:pt x="13496" y="3812"/>
                </a:lnTo>
                <a:lnTo>
                  <a:pt x="13496" y="3745"/>
                </a:lnTo>
                <a:lnTo>
                  <a:pt x="13633" y="3745"/>
                </a:lnTo>
                <a:lnTo>
                  <a:pt x="13633" y="3812"/>
                </a:lnTo>
                <a:lnTo>
                  <a:pt x="13564" y="3879"/>
                </a:lnTo>
                <a:lnTo>
                  <a:pt x="13564" y="4046"/>
                </a:lnTo>
                <a:lnTo>
                  <a:pt x="13633" y="3912"/>
                </a:lnTo>
                <a:lnTo>
                  <a:pt x="13633" y="3879"/>
                </a:lnTo>
                <a:lnTo>
                  <a:pt x="13667" y="3879"/>
                </a:lnTo>
                <a:lnTo>
                  <a:pt x="13667" y="3812"/>
                </a:lnTo>
                <a:lnTo>
                  <a:pt x="13736" y="3812"/>
                </a:lnTo>
                <a:lnTo>
                  <a:pt x="13736" y="3745"/>
                </a:lnTo>
                <a:lnTo>
                  <a:pt x="13805" y="3745"/>
                </a:lnTo>
                <a:lnTo>
                  <a:pt x="13908" y="3645"/>
                </a:lnTo>
                <a:lnTo>
                  <a:pt x="13976" y="3645"/>
                </a:lnTo>
                <a:lnTo>
                  <a:pt x="14045" y="3678"/>
                </a:lnTo>
                <a:lnTo>
                  <a:pt x="14045" y="3511"/>
                </a:lnTo>
                <a:lnTo>
                  <a:pt x="14148" y="3511"/>
                </a:lnTo>
                <a:lnTo>
                  <a:pt x="14148" y="3344"/>
                </a:lnTo>
                <a:lnTo>
                  <a:pt x="14286" y="3210"/>
                </a:lnTo>
                <a:lnTo>
                  <a:pt x="14320" y="3210"/>
                </a:lnTo>
                <a:lnTo>
                  <a:pt x="14320" y="3176"/>
                </a:lnTo>
                <a:lnTo>
                  <a:pt x="14698" y="3176"/>
                </a:lnTo>
                <a:lnTo>
                  <a:pt x="14698" y="3210"/>
                </a:lnTo>
                <a:lnTo>
                  <a:pt x="14766" y="3210"/>
                </a:lnTo>
                <a:lnTo>
                  <a:pt x="14766" y="3277"/>
                </a:lnTo>
                <a:lnTo>
                  <a:pt x="14801" y="3277"/>
                </a:lnTo>
                <a:lnTo>
                  <a:pt x="14801" y="3210"/>
                </a:lnTo>
                <a:lnTo>
                  <a:pt x="14869" y="3210"/>
                </a:lnTo>
                <a:lnTo>
                  <a:pt x="14869" y="3277"/>
                </a:lnTo>
                <a:lnTo>
                  <a:pt x="15007" y="3277"/>
                </a:lnTo>
                <a:lnTo>
                  <a:pt x="15007" y="3344"/>
                </a:lnTo>
                <a:lnTo>
                  <a:pt x="15041" y="3344"/>
                </a:lnTo>
                <a:lnTo>
                  <a:pt x="15041" y="3411"/>
                </a:lnTo>
                <a:lnTo>
                  <a:pt x="15247" y="3411"/>
                </a:lnTo>
                <a:lnTo>
                  <a:pt x="15281" y="3344"/>
                </a:lnTo>
                <a:lnTo>
                  <a:pt x="15281" y="3411"/>
                </a:lnTo>
                <a:lnTo>
                  <a:pt x="15419" y="3411"/>
                </a:lnTo>
                <a:lnTo>
                  <a:pt x="15419" y="3444"/>
                </a:lnTo>
                <a:lnTo>
                  <a:pt x="15522" y="3444"/>
                </a:lnTo>
                <a:lnTo>
                  <a:pt x="15590" y="3511"/>
                </a:lnTo>
                <a:lnTo>
                  <a:pt x="15728" y="3511"/>
                </a:lnTo>
                <a:lnTo>
                  <a:pt x="15728" y="3578"/>
                </a:lnTo>
                <a:lnTo>
                  <a:pt x="15831" y="3578"/>
                </a:lnTo>
                <a:lnTo>
                  <a:pt x="15831" y="3678"/>
                </a:lnTo>
                <a:lnTo>
                  <a:pt x="15900" y="3645"/>
                </a:lnTo>
                <a:lnTo>
                  <a:pt x="15968" y="3645"/>
                </a:lnTo>
                <a:lnTo>
                  <a:pt x="15968" y="3578"/>
                </a:lnTo>
                <a:lnTo>
                  <a:pt x="16003" y="3578"/>
                </a:lnTo>
                <a:lnTo>
                  <a:pt x="16003" y="3678"/>
                </a:lnTo>
                <a:lnTo>
                  <a:pt x="16071" y="3678"/>
                </a:lnTo>
                <a:lnTo>
                  <a:pt x="16071" y="3745"/>
                </a:lnTo>
                <a:lnTo>
                  <a:pt x="16140" y="3745"/>
                </a:lnTo>
                <a:lnTo>
                  <a:pt x="16140" y="3812"/>
                </a:lnTo>
                <a:lnTo>
                  <a:pt x="16209" y="3745"/>
                </a:lnTo>
                <a:lnTo>
                  <a:pt x="16243" y="3812"/>
                </a:lnTo>
                <a:lnTo>
                  <a:pt x="16243" y="3879"/>
                </a:lnTo>
                <a:lnTo>
                  <a:pt x="16209" y="3879"/>
                </a:lnTo>
                <a:lnTo>
                  <a:pt x="16209" y="3912"/>
                </a:lnTo>
                <a:lnTo>
                  <a:pt x="16140" y="3979"/>
                </a:lnTo>
                <a:lnTo>
                  <a:pt x="16140" y="4046"/>
                </a:lnTo>
                <a:lnTo>
                  <a:pt x="16209" y="4046"/>
                </a:lnTo>
                <a:lnTo>
                  <a:pt x="16243" y="3979"/>
                </a:lnTo>
                <a:lnTo>
                  <a:pt x="16312" y="3979"/>
                </a:lnTo>
                <a:lnTo>
                  <a:pt x="16312" y="4046"/>
                </a:lnTo>
                <a:lnTo>
                  <a:pt x="16243" y="4113"/>
                </a:lnTo>
                <a:lnTo>
                  <a:pt x="16243" y="4146"/>
                </a:lnTo>
                <a:lnTo>
                  <a:pt x="16209" y="4213"/>
                </a:lnTo>
                <a:lnTo>
                  <a:pt x="16209" y="4380"/>
                </a:lnTo>
                <a:lnTo>
                  <a:pt x="16140" y="4447"/>
                </a:lnTo>
                <a:lnTo>
                  <a:pt x="16140" y="4581"/>
                </a:lnTo>
                <a:lnTo>
                  <a:pt x="16209" y="4514"/>
                </a:lnTo>
                <a:lnTo>
                  <a:pt x="16209" y="4447"/>
                </a:lnTo>
                <a:lnTo>
                  <a:pt x="16243" y="4447"/>
                </a:lnTo>
                <a:lnTo>
                  <a:pt x="16243" y="4380"/>
                </a:lnTo>
                <a:lnTo>
                  <a:pt x="16312" y="4380"/>
                </a:lnTo>
                <a:lnTo>
                  <a:pt x="16312" y="4280"/>
                </a:lnTo>
                <a:lnTo>
                  <a:pt x="16380" y="4146"/>
                </a:lnTo>
                <a:lnTo>
                  <a:pt x="16380" y="4113"/>
                </a:lnTo>
                <a:lnTo>
                  <a:pt x="16483" y="4113"/>
                </a:lnTo>
                <a:lnTo>
                  <a:pt x="16483" y="4146"/>
                </a:lnTo>
                <a:lnTo>
                  <a:pt x="16449" y="4213"/>
                </a:lnTo>
                <a:lnTo>
                  <a:pt x="16449" y="4280"/>
                </a:lnTo>
                <a:lnTo>
                  <a:pt x="16483" y="4280"/>
                </a:lnTo>
                <a:lnTo>
                  <a:pt x="16483" y="4213"/>
                </a:lnTo>
                <a:lnTo>
                  <a:pt x="16552" y="4213"/>
                </a:lnTo>
                <a:lnTo>
                  <a:pt x="16552" y="4146"/>
                </a:lnTo>
                <a:lnTo>
                  <a:pt x="16792" y="4146"/>
                </a:lnTo>
                <a:lnTo>
                  <a:pt x="16792" y="4113"/>
                </a:lnTo>
                <a:lnTo>
                  <a:pt x="16930" y="4113"/>
                </a:lnTo>
                <a:lnTo>
                  <a:pt x="16930" y="4146"/>
                </a:lnTo>
                <a:lnTo>
                  <a:pt x="17101" y="4146"/>
                </a:lnTo>
                <a:lnTo>
                  <a:pt x="17101" y="4213"/>
                </a:lnTo>
                <a:lnTo>
                  <a:pt x="17204" y="4213"/>
                </a:lnTo>
                <a:lnTo>
                  <a:pt x="17273" y="4280"/>
                </a:lnTo>
                <a:lnTo>
                  <a:pt x="17410" y="4280"/>
                </a:lnTo>
                <a:lnTo>
                  <a:pt x="17445" y="4347"/>
                </a:lnTo>
                <a:lnTo>
                  <a:pt x="17823" y="4347"/>
                </a:lnTo>
                <a:lnTo>
                  <a:pt x="17926" y="4380"/>
                </a:lnTo>
                <a:lnTo>
                  <a:pt x="18097" y="4380"/>
                </a:lnTo>
                <a:lnTo>
                  <a:pt x="18097" y="4347"/>
                </a:lnTo>
                <a:lnTo>
                  <a:pt x="18166" y="4347"/>
                </a:lnTo>
                <a:lnTo>
                  <a:pt x="18166" y="4380"/>
                </a:lnTo>
                <a:lnTo>
                  <a:pt x="18303" y="4380"/>
                </a:lnTo>
                <a:lnTo>
                  <a:pt x="18303" y="4347"/>
                </a:lnTo>
                <a:lnTo>
                  <a:pt x="18578" y="4347"/>
                </a:lnTo>
                <a:lnTo>
                  <a:pt x="18647" y="4380"/>
                </a:lnTo>
                <a:lnTo>
                  <a:pt x="18784" y="4380"/>
                </a:lnTo>
                <a:lnTo>
                  <a:pt x="18887" y="4514"/>
                </a:lnTo>
                <a:lnTo>
                  <a:pt x="19024" y="4514"/>
                </a:lnTo>
                <a:lnTo>
                  <a:pt x="19128" y="4614"/>
                </a:lnTo>
                <a:lnTo>
                  <a:pt x="19265" y="4614"/>
                </a:lnTo>
                <a:lnTo>
                  <a:pt x="19437" y="4815"/>
                </a:lnTo>
                <a:lnTo>
                  <a:pt x="19505" y="4815"/>
                </a:lnTo>
                <a:lnTo>
                  <a:pt x="19505" y="4848"/>
                </a:lnTo>
                <a:lnTo>
                  <a:pt x="19540" y="4848"/>
                </a:lnTo>
                <a:lnTo>
                  <a:pt x="19608" y="4915"/>
                </a:lnTo>
                <a:lnTo>
                  <a:pt x="19677" y="4915"/>
                </a:lnTo>
                <a:lnTo>
                  <a:pt x="19677" y="4982"/>
                </a:lnTo>
                <a:lnTo>
                  <a:pt x="19746" y="4982"/>
                </a:lnTo>
                <a:lnTo>
                  <a:pt x="19746" y="5015"/>
                </a:lnTo>
                <a:lnTo>
                  <a:pt x="19780" y="5015"/>
                </a:lnTo>
                <a:lnTo>
                  <a:pt x="20020" y="5250"/>
                </a:lnTo>
                <a:lnTo>
                  <a:pt x="20089" y="5250"/>
                </a:lnTo>
                <a:lnTo>
                  <a:pt x="20329" y="5484"/>
                </a:lnTo>
                <a:lnTo>
                  <a:pt x="20467" y="5484"/>
                </a:lnTo>
                <a:lnTo>
                  <a:pt x="20501" y="5550"/>
                </a:lnTo>
                <a:lnTo>
                  <a:pt x="21154" y="5550"/>
                </a:lnTo>
                <a:lnTo>
                  <a:pt x="21154" y="5617"/>
                </a:lnTo>
                <a:lnTo>
                  <a:pt x="21291" y="5617"/>
                </a:lnTo>
                <a:lnTo>
                  <a:pt x="21291" y="5718"/>
                </a:lnTo>
                <a:lnTo>
                  <a:pt x="21360" y="5718"/>
                </a:lnTo>
                <a:lnTo>
                  <a:pt x="21360" y="5918"/>
                </a:lnTo>
                <a:lnTo>
                  <a:pt x="21394" y="5952"/>
                </a:lnTo>
                <a:lnTo>
                  <a:pt x="21394" y="6152"/>
                </a:lnTo>
                <a:lnTo>
                  <a:pt x="21463" y="6152"/>
                </a:lnTo>
                <a:lnTo>
                  <a:pt x="21463" y="6186"/>
                </a:lnTo>
                <a:lnTo>
                  <a:pt x="21531" y="6320"/>
                </a:lnTo>
                <a:lnTo>
                  <a:pt x="21531" y="6420"/>
                </a:lnTo>
                <a:lnTo>
                  <a:pt x="21600" y="6554"/>
                </a:lnTo>
                <a:lnTo>
                  <a:pt x="21600" y="6854"/>
                </a:lnTo>
                <a:lnTo>
                  <a:pt x="21531" y="6854"/>
                </a:lnTo>
                <a:lnTo>
                  <a:pt x="21531" y="6955"/>
                </a:lnTo>
                <a:lnTo>
                  <a:pt x="21600" y="7022"/>
                </a:lnTo>
                <a:lnTo>
                  <a:pt x="21600" y="7122"/>
                </a:lnTo>
                <a:lnTo>
                  <a:pt x="21531" y="7189"/>
                </a:lnTo>
                <a:lnTo>
                  <a:pt x="21531" y="7323"/>
                </a:lnTo>
                <a:lnTo>
                  <a:pt x="21463" y="7356"/>
                </a:lnTo>
                <a:lnTo>
                  <a:pt x="21463" y="7490"/>
                </a:lnTo>
                <a:lnTo>
                  <a:pt x="21394" y="7590"/>
                </a:lnTo>
                <a:lnTo>
                  <a:pt x="21360" y="7657"/>
                </a:lnTo>
                <a:lnTo>
                  <a:pt x="21222" y="7824"/>
                </a:lnTo>
                <a:lnTo>
                  <a:pt x="21154" y="7958"/>
                </a:lnTo>
                <a:lnTo>
                  <a:pt x="21119" y="7958"/>
                </a:lnTo>
                <a:lnTo>
                  <a:pt x="21051" y="7991"/>
                </a:lnTo>
                <a:lnTo>
                  <a:pt x="20982" y="7991"/>
                </a:lnTo>
                <a:lnTo>
                  <a:pt x="20982" y="8192"/>
                </a:lnTo>
                <a:lnTo>
                  <a:pt x="20913" y="8192"/>
                </a:lnTo>
                <a:lnTo>
                  <a:pt x="20913" y="8225"/>
                </a:lnTo>
                <a:lnTo>
                  <a:pt x="20879" y="8225"/>
                </a:lnTo>
                <a:lnTo>
                  <a:pt x="20879" y="8292"/>
                </a:lnTo>
                <a:lnTo>
                  <a:pt x="20810" y="8292"/>
                </a:lnTo>
                <a:lnTo>
                  <a:pt x="20810" y="8359"/>
                </a:lnTo>
                <a:lnTo>
                  <a:pt x="20741" y="8426"/>
                </a:lnTo>
                <a:lnTo>
                  <a:pt x="20741" y="8459"/>
                </a:lnTo>
                <a:lnTo>
                  <a:pt x="20707" y="8459"/>
                </a:lnTo>
                <a:lnTo>
                  <a:pt x="20638" y="8526"/>
                </a:lnTo>
                <a:lnTo>
                  <a:pt x="20501" y="8526"/>
                </a:lnTo>
                <a:lnTo>
                  <a:pt x="20501" y="8593"/>
                </a:lnTo>
                <a:lnTo>
                  <a:pt x="20467" y="8660"/>
                </a:lnTo>
                <a:lnTo>
                  <a:pt x="20329" y="8660"/>
                </a:lnTo>
                <a:lnTo>
                  <a:pt x="20329" y="8760"/>
                </a:lnTo>
                <a:lnTo>
                  <a:pt x="20261" y="8693"/>
                </a:lnTo>
                <a:lnTo>
                  <a:pt x="20261" y="8894"/>
                </a:lnTo>
                <a:lnTo>
                  <a:pt x="20158" y="8894"/>
                </a:lnTo>
                <a:lnTo>
                  <a:pt x="20158" y="9061"/>
                </a:lnTo>
                <a:lnTo>
                  <a:pt x="20089" y="9162"/>
                </a:lnTo>
                <a:lnTo>
                  <a:pt x="20089" y="9228"/>
                </a:lnTo>
                <a:lnTo>
                  <a:pt x="20020" y="9228"/>
                </a:lnTo>
                <a:lnTo>
                  <a:pt x="20020" y="9295"/>
                </a:lnTo>
                <a:lnTo>
                  <a:pt x="19917" y="9396"/>
                </a:lnTo>
                <a:lnTo>
                  <a:pt x="19917" y="9529"/>
                </a:lnTo>
                <a:lnTo>
                  <a:pt x="19746" y="9697"/>
                </a:lnTo>
                <a:lnTo>
                  <a:pt x="19677" y="9830"/>
                </a:lnTo>
                <a:lnTo>
                  <a:pt x="19540" y="9830"/>
                </a:lnTo>
                <a:lnTo>
                  <a:pt x="19540" y="9697"/>
                </a:lnTo>
                <a:lnTo>
                  <a:pt x="19505" y="9630"/>
                </a:lnTo>
                <a:lnTo>
                  <a:pt x="19437" y="9630"/>
                </a:lnTo>
                <a:lnTo>
                  <a:pt x="19368" y="9697"/>
                </a:lnTo>
                <a:lnTo>
                  <a:pt x="19368" y="9763"/>
                </a:lnTo>
                <a:lnTo>
                  <a:pt x="19437" y="9763"/>
                </a:lnTo>
                <a:lnTo>
                  <a:pt x="19437" y="9830"/>
                </a:lnTo>
                <a:lnTo>
                  <a:pt x="19368" y="9830"/>
                </a:lnTo>
                <a:lnTo>
                  <a:pt x="19368" y="9931"/>
                </a:lnTo>
                <a:lnTo>
                  <a:pt x="19265" y="10064"/>
                </a:lnTo>
                <a:lnTo>
                  <a:pt x="19265" y="10098"/>
                </a:lnTo>
                <a:lnTo>
                  <a:pt x="19299" y="10098"/>
                </a:lnTo>
                <a:lnTo>
                  <a:pt x="19299" y="10165"/>
                </a:lnTo>
                <a:lnTo>
                  <a:pt x="19265" y="10232"/>
                </a:lnTo>
                <a:lnTo>
                  <a:pt x="19196" y="10232"/>
                </a:lnTo>
                <a:lnTo>
                  <a:pt x="19196" y="10298"/>
                </a:lnTo>
                <a:lnTo>
                  <a:pt x="19299" y="10298"/>
                </a:lnTo>
                <a:lnTo>
                  <a:pt x="19299" y="11636"/>
                </a:lnTo>
                <a:lnTo>
                  <a:pt x="19265" y="11736"/>
                </a:lnTo>
                <a:lnTo>
                  <a:pt x="19265" y="11870"/>
                </a:lnTo>
                <a:lnTo>
                  <a:pt x="19196" y="11870"/>
                </a:lnTo>
                <a:lnTo>
                  <a:pt x="19196" y="12438"/>
                </a:lnTo>
                <a:lnTo>
                  <a:pt x="19128" y="12572"/>
                </a:lnTo>
                <a:lnTo>
                  <a:pt x="19059" y="12606"/>
                </a:lnTo>
                <a:lnTo>
                  <a:pt x="19024" y="12606"/>
                </a:lnTo>
                <a:lnTo>
                  <a:pt x="19024" y="12672"/>
                </a:lnTo>
                <a:lnTo>
                  <a:pt x="18956" y="12672"/>
                </a:lnTo>
                <a:lnTo>
                  <a:pt x="18956" y="12739"/>
                </a:lnTo>
                <a:lnTo>
                  <a:pt x="18887" y="12806"/>
                </a:lnTo>
                <a:lnTo>
                  <a:pt x="18887" y="13375"/>
                </a:lnTo>
                <a:lnTo>
                  <a:pt x="18818" y="13508"/>
                </a:lnTo>
                <a:lnTo>
                  <a:pt x="18784" y="13542"/>
                </a:lnTo>
                <a:lnTo>
                  <a:pt x="18784" y="13609"/>
                </a:lnTo>
                <a:lnTo>
                  <a:pt x="18715" y="13609"/>
                </a:lnTo>
                <a:lnTo>
                  <a:pt x="18715" y="13676"/>
                </a:lnTo>
                <a:lnTo>
                  <a:pt x="18647" y="13676"/>
                </a:lnTo>
                <a:lnTo>
                  <a:pt x="18647" y="13843"/>
                </a:lnTo>
                <a:lnTo>
                  <a:pt x="18544" y="13843"/>
                </a:lnTo>
                <a:lnTo>
                  <a:pt x="18544" y="14010"/>
                </a:lnTo>
                <a:lnTo>
                  <a:pt x="18475" y="14010"/>
                </a:lnTo>
                <a:lnTo>
                  <a:pt x="18475" y="14077"/>
                </a:lnTo>
                <a:lnTo>
                  <a:pt x="18406" y="14077"/>
                </a:lnTo>
                <a:lnTo>
                  <a:pt x="18406" y="14144"/>
                </a:lnTo>
                <a:lnTo>
                  <a:pt x="18338" y="14144"/>
                </a:lnTo>
                <a:lnTo>
                  <a:pt x="18338" y="14211"/>
                </a:lnTo>
                <a:lnTo>
                  <a:pt x="18235" y="14311"/>
                </a:lnTo>
                <a:lnTo>
                  <a:pt x="18235" y="14411"/>
                </a:lnTo>
                <a:lnTo>
                  <a:pt x="18166" y="14411"/>
                </a:lnTo>
                <a:lnTo>
                  <a:pt x="18166" y="14846"/>
                </a:lnTo>
                <a:lnTo>
                  <a:pt x="18097" y="14846"/>
                </a:lnTo>
                <a:lnTo>
                  <a:pt x="18063" y="14879"/>
                </a:lnTo>
                <a:lnTo>
                  <a:pt x="17994" y="14879"/>
                </a:lnTo>
                <a:lnTo>
                  <a:pt x="17994" y="14946"/>
                </a:lnTo>
                <a:lnTo>
                  <a:pt x="17857" y="14946"/>
                </a:lnTo>
                <a:lnTo>
                  <a:pt x="17857" y="15013"/>
                </a:lnTo>
                <a:lnTo>
                  <a:pt x="17754" y="15013"/>
                </a:lnTo>
                <a:lnTo>
                  <a:pt x="17617" y="15113"/>
                </a:lnTo>
                <a:lnTo>
                  <a:pt x="17617" y="15247"/>
                </a:lnTo>
                <a:lnTo>
                  <a:pt x="17685" y="15247"/>
                </a:lnTo>
                <a:lnTo>
                  <a:pt x="17685" y="15314"/>
                </a:lnTo>
                <a:lnTo>
                  <a:pt x="17617" y="15314"/>
                </a:lnTo>
                <a:lnTo>
                  <a:pt x="17617" y="15347"/>
                </a:lnTo>
                <a:lnTo>
                  <a:pt x="17170" y="15347"/>
                </a:lnTo>
                <a:lnTo>
                  <a:pt x="17101" y="15314"/>
                </a:lnTo>
                <a:lnTo>
                  <a:pt x="17033" y="15314"/>
                </a:lnTo>
                <a:lnTo>
                  <a:pt x="17033" y="15180"/>
                </a:lnTo>
                <a:lnTo>
                  <a:pt x="16964" y="15180"/>
                </a:lnTo>
                <a:lnTo>
                  <a:pt x="16964" y="15347"/>
                </a:lnTo>
                <a:lnTo>
                  <a:pt x="16792" y="15347"/>
                </a:lnTo>
                <a:lnTo>
                  <a:pt x="16724" y="15314"/>
                </a:lnTo>
                <a:lnTo>
                  <a:pt x="16621" y="15314"/>
                </a:lnTo>
                <a:lnTo>
                  <a:pt x="16552" y="15347"/>
                </a:lnTo>
                <a:lnTo>
                  <a:pt x="16483" y="15347"/>
                </a:lnTo>
                <a:lnTo>
                  <a:pt x="16483" y="15414"/>
                </a:lnTo>
                <a:lnTo>
                  <a:pt x="16449" y="15414"/>
                </a:lnTo>
                <a:lnTo>
                  <a:pt x="16449" y="15347"/>
                </a:lnTo>
                <a:lnTo>
                  <a:pt x="16209" y="15347"/>
                </a:lnTo>
                <a:lnTo>
                  <a:pt x="16209" y="15481"/>
                </a:lnTo>
                <a:lnTo>
                  <a:pt x="16243" y="15481"/>
                </a:lnTo>
                <a:lnTo>
                  <a:pt x="16243" y="15548"/>
                </a:lnTo>
                <a:lnTo>
                  <a:pt x="16209" y="15548"/>
                </a:lnTo>
                <a:lnTo>
                  <a:pt x="16071" y="15648"/>
                </a:lnTo>
                <a:lnTo>
                  <a:pt x="15968" y="15648"/>
                </a:lnTo>
                <a:lnTo>
                  <a:pt x="15900" y="15715"/>
                </a:lnTo>
                <a:lnTo>
                  <a:pt x="15831" y="15715"/>
                </a:lnTo>
                <a:lnTo>
                  <a:pt x="15762" y="15782"/>
                </a:lnTo>
                <a:lnTo>
                  <a:pt x="15831" y="15782"/>
                </a:lnTo>
                <a:lnTo>
                  <a:pt x="15831" y="15882"/>
                </a:lnTo>
                <a:lnTo>
                  <a:pt x="15762" y="15882"/>
                </a:lnTo>
                <a:lnTo>
                  <a:pt x="15659" y="15815"/>
                </a:lnTo>
                <a:lnTo>
                  <a:pt x="15419" y="15815"/>
                </a:lnTo>
                <a:lnTo>
                  <a:pt x="15281" y="15882"/>
                </a:lnTo>
                <a:lnTo>
                  <a:pt x="15247" y="15882"/>
                </a:lnTo>
                <a:lnTo>
                  <a:pt x="15247" y="16016"/>
                </a:lnTo>
                <a:lnTo>
                  <a:pt x="15110" y="16016"/>
                </a:lnTo>
                <a:lnTo>
                  <a:pt x="15110" y="16050"/>
                </a:lnTo>
                <a:lnTo>
                  <a:pt x="15041" y="16050"/>
                </a:lnTo>
                <a:lnTo>
                  <a:pt x="15007" y="16116"/>
                </a:lnTo>
                <a:lnTo>
                  <a:pt x="14938" y="16116"/>
                </a:lnTo>
                <a:lnTo>
                  <a:pt x="14801" y="16183"/>
                </a:lnTo>
                <a:lnTo>
                  <a:pt x="14766" y="16250"/>
                </a:lnTo>
                <a:lnTo>
                  <a:pt x="14526" y="16350"/>
                </a:lnTo>
                <a:lnTo>
                  <a:pt x="14320" y="16518"/>
                </a:lnTo>
                <a:lnTo>
                  <a:pt x="14389" y="16518"/>
                </a:lnTo>
                <a:lnTo>
                  <a:pt x="14389" y="16585"/>
                </a:lnTo>
                <a:lnTo>
                  <a:pt x="14320" y="16585"/>
                </a:lnTo>
                <a:lnTo>
                  <a:pt x="14320" y="16651"/>
                </a:lnTo>
                <a:lnTo>
                  <a:pt x="14286" y="16651"/>
                </a:lnTo>
                <a:lnTo>
                  <a:pt x="14286" y="16718"/>
                </a:lnTo>
                <a:lnTo>
                  <a:pt x="14114" y="16718"/>
                </a:lnTo>
                <a:lnTo>
                  <a:pt x="14114" y="16651"/>
                </a:lnTo>
                <a:lnTo>
                  <a:pt x="14045" y="16718"/>
                </a:lnTo>
                <a:lnTo>
                  <a:pt x="14045" y="16752"/>
                </a:lnTo>
                <a:lnTo>
                  <a:pt x="13976" y="16752"/>
                </a:lnTo>
                <a:lnTo>
                  <a:pt x="14045" y="16819"/>
                </a:lnTo>
                <a:lnTo>
                  <a:pt x="14114" y="16819"/>
                </a:lnTo>
                <a:lnTo>
                  <a:pt x="14114" y="16885"/>
                </a:lnTo>
                <a:lnTo>
                  <a:pt x="14045" y="16885"/>
                </a:lnTo>
                <a:lnTo>
                  <a:pt x="14045" y="16952"/>
                </a:lnTo>
                <a:lnTo>
                  <a:pt x="13976" y="16952"/>
                </a:lnTo>
                <a:lnTo>
                  <a:pt x="13976" y="17186"/>
                </a:lnTo>
                <a:lnTo>
                  <a:pt x="13908" y="17186"/>
                </a:lnTo>
                <a:lnTo>
                  <a:pt x="13908" y="17220"/>
                </a:lnTo>
                <a:lnTo>
                  <a:pt x="13976" y="17220"/>
                </a:lnTo>
                <a:lnTo>
                  <a:pt x="13976" y="17186"/>
                </a:lnTo>
                <a:lnTo>
                  <a:pt x="14045" y="17186"/>
                </a:lnTo>
                <a:lnTo>
                  <a:pt x="14045" y="17354"/>
                </a:lnTo>
                <a:lnTo>
                  <a:pt x="13976" y="17354"/>
                </a:lnTo>
                <a:lnTo>
                  <a:pt x="13976" y="17688"/>
                </a:lnTo>
                <a:lnTo>
                  <a:pt x="14045" y="17755"/>
                </a:lnTo>
                <a:lnTo>
                  <a:pt x="13976" y="17822"/>
                </a:lnTo>
                <a:lnTo>
                  <a:pt x="13976" y="18323"/>
                </a:lnTo>
                <a:lnTo>
                  <a:pt x="13908" y="18390"/>
                </a:lnTo>
                <a:lnTo>
                  <a:pt x="13908" y="18557"/>
                </a:lnTo>
                <a:lnTo>
                  <a:pt x="13873" y="18624"/>
                </a:lnTo>
                <a:lnTo>
                  <a:pt x="13805" y="18624"/>
                </a:lnTo>
                <a:lnTo>
                  <a:pt x="13805" y="18691"/>
                </a:lnTo>
                <a:lnTo>
                  <a:pt x="13736" y="18758"/>
                </a:lnTo>
                <a:lnTo>
                  <a:pt x="13667" y="18758"/>
                </a:lnTo>
                <a:lnTo>
                  <a:pt x="13324" y="19092"/>
                </a:lnTo>
                <a:lnTo>
                  <a:pt x="13255" y="19226"/>
                </a:lnTo>
                <a:lnTo>
                  <a:pt x="13255" y="19259"/>
                </a:lnTo>
                <a:lnTo>
                  <a:pt x="13187" y="19326"/>
                </a:lnTo>
                <a:lnTo>
                  <a:pt x="13187" y="19460"/>
                </a:lnTo>
                <a:lnTo>
                  <a:pt x="13152" y="19493"/>
                </a:lnTo>
                <a:lnTo>
                  <a:pt x="13152" y="19560"/>
                </a:lnTo>
                <a:lnTo>
                  <a:pt x="13084" y="19627"/>
                </a:lnTo>
                <a:lnTo>
                  <a:pt x="13084" y="19694"/>
                </a:lnTo>
                <a:lnTo>
                  <a:pt x="13015" y="19694"/>
                </a:lnTo>
                <a:lnTo>
                  <a:pt x="13015" y="19794"/>
                </a:lnTo>
                <a:lnTo>
                  <a:pt x="12912" y="19928"/>
                </a:lnTo>
                <a:lnTo>
                  <a:pt x="12843" y="20028"/>
                </a:lnTo>
                <a:lnTo>
                  <a:pt x="12775" y="20095"/>
                </a:lnTo>
                <a:lnTo>
                  <a:pt x="12706" y="20095"/>
                </a:lnTo>
                <a:lnTo>
                  <a:pt x="12706" y="20196"/>
                </a:lnTo>
                <a:lnTo>
                  <a:pt x="12672" y="20196"/>
                </a:lnTo>
                <a:lnTo>
                  <a:pt x="12672" y="20263"/>
                </a:lnTo>
                <a:lnTo>
                  <a:pt x="12603" y="20263"/>
                </a:lnTo>
                <a:lnTo>
                  <a:pt x="12603" y="20329"/>
                </a:lnTo>
                <a:lnTo>
                  <a:pt x="12534" y="20329"/>
                </a:lnTo>
                <a:lnTo>
                  <a:pt x="12466" y="20396"/>
                </a:lnTo>
                <a:lnTo>
                  <a:pt x="12431" y="20396"/>
                </a:lnTo>
                <a:lnTo>
                  <a:pt x="12431" y="20329"/>
                </a:lnTo>
                <a:lnTo>
                  <a:pt x="12466" y="20329"/>
                </a:lnTo>
                <a:lnTo>
                  <a:pt x="12466" y="20263"/>
                </a:lnTo>
                <a:lnTo>
                  <a:pt x="12534" y="20263"/>
                </a:lnTo>
                <a:lnTo>
                  <a:pt x="12534" y="20095"/>
                </a:lnTo>
                <a:lnTo>
                  <a:pt x="12603" y="20028"/>
                </a:lnTo>
                <a:lnTo>
                  <a:pt x="12706" y="20028"/>
                </a:lnTo>
                <a:lnTo>
                  <a:pt x="12706" y="19928"/>
                </a:lnTo>
                <a:lnTo>
                  <a:pt x="12775" y="19928"/>
                </a:lnTo>
                <a:lnTo>
                  <a:pt x="12775" y="19861"/>
                </a:lnTo>
                <a:lnTo>
                  <a:pt x="12843" y="19861"/>
                </a:lnTo>
                <a:lnTo>
                  <a:pt x="12843" y="19627"/>
                </a:lnTo>
                <a:lnTo>
                  <a:pt x="12912" y="19627"/>
                </a:lnTo>
                <a:lnTo>
                  <a:pt x="12912" y="19560"/>
                </a:lnTo>
                <a:lnTo>
                  <a:pt x="12603" y="19560"/>
                </a:lnTo>
                <a:lnTo>
                  <a:pt x="12603" y="19627"/>
                </a:lnTo>
                <a:lnTo>
                  <a:pt x="12534" y="19627"/>
                </a:lnTo>
                <a:lnTo>
                  <a:pt x="12534" y="19794"/>
                </a:lnTo>
                <a:lnTo>
                  <a:pt x="12466" y="19794"/>
                </a:lnTo>
                <a:lnTo>
                  <a:pt x="12466" y="19928"/>
                </a:lnTo>
                <a:lnTo>
                  <a:pt x="12431" y="19962"/>
                </a:lnTo>
                <a:lnTo>
                  <a:pt x="12431" y="20028"/>
                </a:lnTo>
                <a:lnTo>
                  <a:pt x="12362" y="20095"/>
                </a:lnTo>
                <a:lnTo>
                  <a:pt x="12294" y="20095"/>
                </a:lnTo>
                <a:lnTo>
                  <a:pt x="12225" y="20162"/>
                </a:lnTo>
                <a:lnTo>
                  <a:pt x="12191" y="20162"/>
                </a:lnTo>
                <a:lnTo>
                  <a:pt x="12191" y="20329"/>
                </a:lnTo>
                <a:lnTo>
                  <a:pt x="12122" y="20396"/>
                </a:lnTo>
                <a:lnTo>
                  <a:pt x="12053" y="20396"/>
                </a:lnTo>
                <a:lnTo>
                  <a:pt x="11985" y="20430"/>
                </a:lnTo>
                <a:lnTo>
                  <a:pt x="11985" y="20497"/>
                </a:lnTo>
                <a:lnTo>
                  <a:pt x="12053" y="20497"/>
                </a:lnTo>
                <a:lnTo>
                  <a:pt x="12053" y="20597"/>
                </a:lnTo>
                <a:lnTo>
                  <a:pt x="12122" y="20597"/>
                </a:lnTo>
                <a:lnTo>
                  <a:pt x="12122" y="20563"/>
                </a:lnTo>
                <a:lnTo>
                  <a:pt x="12053" y="20497"/>
                </a:lnTo>
                <a:lnTo>
                  <a:pt x="12225" y="20497"/>
                </a:lnTo>
                <a:lnTo>
                  <a:pt x="12294" y="20430"/>
                </a:lnTo>
                <a:lnTo>
                  <a:pt x="12362" y="20430"/>
                </a:lnTo>
                <a:lnTo>
                  <a:pt x="12362" y="20396"/>
                </a:lnTo>
                <a:lnTo>
                  <a:pt x="12431" y="20396"/>
                </a:lnTo>
                <a:lnTo>
                  <a:pt x="11985" y="20798"/>
                </a:lnTo>
                <a:lnTo>
                  <a:pt x="11985" y="20831"/>
                </a:lnTo>
                <a:lnTo>
                  <a:pt x="11950" y="20831"/>
                </a:lnTo>
                <a:lnTo>
                  <a:pt x="11950" y="20898"/>
                </a:lnTo>
                <a:lnTo>
                  <a:pt x="11882" y="20965"/>
                </a:lnTo>
                <a:lnTo>
                  <a:pt x="11882" y="21032"/>
                </a:lnTo>
                <a:lnTo>
                  <a:pt x="11813" y="21065"/>
                </a:lnTo>
                <a:lnTo>
                  <a:pt x="11813" y="21199"/>
                </a:lnTo>
                <a:lnTo>
                  <a:pt x="11573" y="21433"/>
                </a:lnTo>
                <a:lnTo>
                  <a:pt x="11573" y="21500"/>
                </a:lnTo>
                <a:lnTo>
                  <a:pt x="11504" y="21500"/>
                </a:lnTo>
                <a:lnTo>
                  <a:pt x="11504" y="21533"/>
                </a:lnTo>
                <a:lnTo>
                  <a:pt x="11401" y="21533"/>
                </a:lnTo>
                <a:lnTo>
                  <a:pt x="11401" y="21600"/>
                </a:lnTo>
                <a:lnTo>
                  <a:pt x="11332" y="21600"/>
                </a:lnTo>
                <a:lnTo>
                  <a:pt x="11332" y="21533"/>
                </a:lnTo>
                <a:lnTo>
                  <a:pt x="11264" y="21533"/>
                </a:lnTo>
                <a:lnTo>
                  <a:pt x="11264" y="21199"/>
                </a:lnTo>
                <a:lnTo>
                  <a:pt x="11332" y="21199"/>
                </a:lnTo>
                <a:lnTo>
                  <a:pt x="11332" y="21132"/>
                </a:lnTo>
                <a:lnTo>
                  <a:pt x="11401" y="21132"/>
                </a:lnTo>
                <a:lnTo>
                  <a:pt x="11401" y="21032"/>
                </a:lnTo>
                <a:lnTo>
                  <a:pt x="11470" y="21032"/>
                </a:lnTo>
                <a:lnTo>
                  <a:pt x="11470" y="20965"/>
                </a:lnTo>
                <a:lnTo>
                  <a:pt x="11401" y="20898"/>
                </a:lnTo>
                <a:lnTo>
                  <a:pt x="11332" y="20898"/>
                </a:lnTo>
                <a:lnTo>
                  <a:pt x="11332" y="20831"/>
                </a:lnTo>
                <a:lnTo>
                  <a:pt x="11264" y="20831"/>
                </a:lnTo>
                <a:lnTo>
                  <a:pt x="11264" y="20798"/>
                </a:lnTo>
                <a:lnTo>
                  <a:pt x="11229" y="20798"/>
                </a:lnTo>
                <a:lnTo>
                  <a:pt x="11229" y="20731"/>
                </a:lnTo>
                <a:lnTo>
                  <a:pt x="11161" y="20731"/>
                </a:lnTo>
                <a:lnTo>
                  <a:pt x="11161" y="20664"/>
                </a:lnTo>
                <a:lnTo>
                  <a:pt x="11092" y="20664"/>
                </a:lnTo>
                <a:lnTo>
                  <a:pt x="11092" y="20563"/>
                </a:lnTo>
                <a:lnTo>
                  <a:pt x="11023" y="20563"/>
                </a:lnTo>
                <a:lnTo>
                  <a:pt x="11023" y="20497"/>
                </a:lnTo>
                <a:lnTo>
                  <a:pt x="10920" y="20497"/>
                </a:lnTo>
                <a:lnTo>
                  <a:pt x="10920" y="20430"/>
                </a:lnTo>
                <a:lnTo>
                  <a:pt x="10852" y="20430"/>
                </a:lnTo>
                <a:lnTo>
                  <a:pt x="10817" y="20396"/>
                </a:lnTo>
                <a:lnTo>
                  <a:pt x="10748" y="20396"/>
                </a:lnTo>
                <a:lnTo>
                  <a:pt x="10748" y="20329"/>
                </a:lnTo>
                <a:lnTo>
                  <a:pt x="10680" y="20329"/>
                </a:lnTo>
                <a:lnTo>
                  <a:pt x="10680" y="20196"/>
                </a:lnTo>
                <a:lnTo>
                  <a:pt x="10508" y="20196"/>
                </a:lnTo>
                <a:lnTo>
                  <a:pt x="10439" y="20162"/>
                </a:lnTo>
                <a:lnTo>
                  <a:pt x="10371" y="20162"/>
                </a:lnTo>
                <a:lnTo>
                  <a:pt x="10371" y="20095"/>
                </a:lnTo>
                <a:lnTo>
                  <a:pt x="10336" y="20095"/>
                </a:lnTo>
                <a:lnTo>
                  <a:pt x="10336" y="20028"/>
                </a:lnTo>
                <a:lnTo>
                  <a:pt x="10268" y="20028"/>
                </a:lnTo>
                <a:lnTo>
                  <a:pt x="10268" y="19962"/>
                </a:lnTo>
                <a:lnTo>
                  <a:pt x="10199" y="19962"/>
                </a:lnTo>
                <a:lnTo>
                  <a:pt x="10199" y="19861"/>
                </a:lnTo>
                <a:lnTo>
                  <a:pt x="10130" y="19861"/>
                </a:lnTo>
                <a:lnTo>
                  <a:pt x="10130" y="19962"/>
                </a:lnTo>
                <a:lnTo>
                  <a:pt x="10027" y="19962"/>
                </a:lnTo>
                <a:lnTo>
                  <a:pt x="9959" y="20028"/>
                </a:lnTo>
                <a:lnTo>
                  <a:pt x="9890" y="20028"/>
                </a:lnTo>
                <a:lnTo>
                  <a:pt x="9890" y="19794"/>
                </a:lnTo>
                <a:lnTo>
                  <a:pt x="9856" y="19794"/>
                </a:lnTo>
                <a:lnTo>
                  <a:pt x="9856" y="19728"/>
                </a:lnTo>
                <a:lnTo>
                  <a:pt x="9787" y="19728"/>
                </a:lnTo>
                <a:lnTo>
                  <a:pt x="9787" y="19694"/>
                </a:lnTo>
                <a:lnTo>
                  <a:pt x="9718" y="19694"/>
                </a:lnTo>
                <a:lnTo>
                  <a:pt x="9718" y="19627"/>
                </a:lnTo>
                <a:lnTo>
                  <a:pt x="9650" y="19627"/>
                </a:lnTo>
                <a:lnTo>
                  <a:pt x="9547" y="19493"/>
                </a:lnTo>
                <a:lnTo>
                  <a:pt x="9478" y="19493"/>
                </a:lnTo>
                <a:lnTo>
                  <a:pt x="9478" y="19460"/>
                </a:lnTo>
                <a:lnTo>
                  <a:pt x="9306" y="19460"/>
                </a:lnTo>
                <a:lnTo>
                  <a:pt x="9306" y="19560"/>
                </a:lnTo>
                <a:lnTo>
                  <a:pt x="9134" y="19560"/>
                </a:lnTo>
                <a:lnTo>
                  <a:pt x="9134" y="19493"/>
                </a:lnTo>
                <a:lnTo>
                  <a:pt x="9066" y="19493"/>
                </a:lnTo>
                <a:lnTo>
                  <a:pt x="9066" y="19460"/>
                </a:lnTo>
                <a:lnTo>
                  <a:pt x="9134" y="19460"/>
                </a:lnTo>
                <a:lnTo>
                  <a:pt x="9169" y="19393"/>
                </a:lnTo>
                <a:lnTo>
                  <a:pt x="9169" y="19326"/>
                </a:lnTo>
                <a:lnTo>
                  <a:pt x="9238" y="19326"/>
                </a:lnTo>
                <a:lnTo>
                  <a:pt x="9238" y="19259"/>
                </a:lnTo>
                <a:lnTo>
                  <a:pt x="9306" y="19259"/>
                </a:lnTo>
                <a:lnTo>
                  <a:pt x="9306" y="19226"/>
                </a:lnTo>
                <a:lnTo>
                  <a:pt x="9375" y="19226"/>
                </a:lnTo>
                <a:lnTo>
                  <a:pt x="9478" y="19092"/>
                </a:lnTo>
                <a:lnTo>
                  <a:pt x="9478" y="19025"/>
                </a:lnTo>
                <a:lnTo>
                  <a:pt x="9547" y="19025"/>
                </a:lnTo>
                <a:lnTo>
                  <a:pt x="9547" y="18992"/>
                </a:lnTo>
                <a:lnTo>
                  <a:pt x="9615" y="18992"/>
                </a:lnTo>
                <a:lnTo>
                  <a:pt x="9615" y="18925"/>
                </a:lnTo>
                <a:lnTo>
                  <a:pt x="9650" y="18858"/>
                </a:lnTo>
                <a:lnTo>
                  <a:pt x="9650" y="18791"/>
                </a:lnTo>
                <a:lnTo>
                  <a:pt x="9718" y="18791"/>
                </a:lnTo>
                <a:lnTo>
                  <a:pt x="9718" y="18758"/>
                </a:lnTo>
                <a:lnTo>
                  <a:pt x="9787" y="18758"/>
                </a:lnTo>
                <a:lnTo>
                  <a:pt x="9787" y="18691"/>
                </a:lnTo>
                <a:lnTo>
                  <a:pt x="9856" y="18691"/>
                </a:lnTo>
                <a:lnTo>
                  <a:pt x="9856" y="18624"/>
                </a:lnTo>
                <a:lnTo>
                  <a:pt x="9890" y="18624"/>
                </a:lnTo>
                <a:lnTo>
                  <a:pt x="9890" y="18557"/>
                </a:lnTo>
                <a:lnTo>
                  <a:pt x="9959" y="18557"/>
                </a:lnTo>
                <a:lnTo>
                  <a:pt x="9959" y="18524"/>
                </a:lnTo>
                <a:lnTo>
                  <a:pt x="10027" y="18524"/>
                </a:lnTo>
                <a:lnTo>
                  <a:pt x="10096" y="18457"/>
                </a:lnTo>
                <a:lnTo>
                  <a:pt x="10096" y="18323"/>
                </a:lnTo>
                <a:lnTo>
                  <a:pt x="10130" y="18323"/>
                </a:lnTo>
                <a:lnTo>
                  <a:pt x="10130" y="18290"/>
                </a:lnTo>
                <a:lnTo>
                  <a:pt x="10268" y="18290"/>
                </a:lnTo>
                <a:lnTo>
                  <a:pt x="10268" y="18223"/>
                </a:lnTo>
                <a:lnTo>
                  <a:pt x="10336" y="18223"/>
                </a:lnTo>
                <a:lnTo>
                  <a:pt x="10336" y="18156"/>
                </a:lnTo>
                <a:lnTo>
                  <a:pt x="10371" y="18156"/>
                </a:lnTo>
                <a:lnTo>
                  <a:pt x="10371" y="18089"/>
                </a:lnTo>
                <a:lnTo>
                  <a:pt x="10439" y="18089"/>
                </a:lnTo>
                <a:lnTo>
                  <a:pt x="10439" y="18056"/>
                </a:lnTo>
                <a:lnTo>
                  <a:pt x="10577" y="18056"/>
                </a:lnTo>
                <a:lnTo>
                  <a:pt x="10577" y="17922"/>
                </a:lnTo>
                <a:lnTo>
                  <a:pt x="10852" y="17922"/>
                </a:lnTo>
                <a:lnTo>
                  <a:pt x="10852" y="17855"/>
                </a:lnTo>
                <a:lnTo>
                  <a:pt x="10920" y="17855"/>
                </a:lnTo>
                <a:lnTo>
                  <a:pt x="10989" y="17822"/>
                </a:lnTo>
                <a:lnTo>
                  <a:pt x="11023" y="17822"/>
                </a:lnTo>
                <a:lnTo>
                  <a:pt x="11092" y="17755"/>
                </a:lnTo>
                <a:lnTo>
                  <a:pt x="11092" y="17688"/>
                </a:lnTo>
                <a:lnTo>
                  <a:pt x="11161" y="17688"/>
                </a:lnTo>
                <a:lnTo>
                  <a:pt x="11161" y="17588"/>
                </a:lnTo>
                <a:lnTo>
                  <a:pt x="11229" y="17521"/>
                </a:lnTo>
                <a:lnTo>
                  <a:pt x="11229" y="17186"/>
                </a:lnTo>
                <a:lnTo>
                  <a:pt x="11161" y="17120"/>
                </a:lnTo>
                <a:lnTo>
                  <a:pt x="11161" y="16986"/>
                </a:lnTo>
                <a:lnTo>
                  <a:pt x="11092" y="16986"/>
                </a:lnTo>
                <a:lnTo>
                  <a:pt x="11092" y="16885"/>
                </a:lnTo>
                <a:lnTo>
                  <a:pt x="11023" y="16819"/>
                </a:lnTo>
                <a:lnTo>
                  <a:pt x="10989" y="16819"/>
                </a:lnTo>
                <a:lnTo>
                  <a:pt x="10989" y="16885"/>
                </a:lnTo>
                <a:lnTo>
                  <a:pt x="10920" y="16819"/>
                </a:lnTo>
                <a:lnTo>
                  <a:pt x="10852" y="16819"/>
                </a:lnTo>
                <a:lnTo>
                  <a:pt x="10852" y="16885"/>
                </a:lnTo>
                <a:lnTo>
                  <a:pt x="10680" y="16885"/>
                </a:lnTo>
                <a:lnTo>
                  <a:pt x="10680" y="16819"/>
                </a:lnTo>
                <a:lnTo>
                  <a:pt x="10748" y="16819"/>
                </a:lnTo>
                <a:lnTo>
                  <a:pt x="10748" y="16651"/>
                </a:lnTo>
                <a:lnTo>
                  <a:pt x="10817" y="16651"/>
                </a:lnTo>
                <a:lnTo>
                  <a:pt x="10817" y="16484"/>
                </a:lnTo>
                <a:lnTo>
                  <a:pt x="10852" y="16417"/>
                </a:lnTo>
                <a:lnTo>
                  <a:pt x="10852" y="16016"/>
                </a:lnTo>
                <a:lnTo>
                  <a:pt x="10920" y="16016"/>
                </a:lnTo>
                <a:lnTo>
                  <a:pt x="10920" y="15949"/>
                </a:lnTo>
                <a:lnTo>
                  <a:pt x="10817" y="15949"/>
                </a:lnTo>
                <a:lnTo>
                  <a:pt x="10817" y="15882"/>
                </a:lnTo>
                <a:lnTo>
                  <a:pt x="10439" y="15882"/>
                </a:lnTo>
                <a:lnTo>
                  <a:pt x="10439" y="15949"/>
                </a:lnTo>
                <a:lnTo>
                  <a:pt x="10268" y="15949"/>
                </a:lnTo>
                <a:lnTo>
                  <a:pt x="10268" y="15815"/>
                </a:lnTo>
                <a:lnTo>
                  <a:pt x="10199" y="15715"/>
                </a:lnTo>
                <a:lnTo>
                  <a:pt x="10199" y="15481"/>
                </a:lnTo>
                <a:lnTo>
                  <a:pt x="10130" y="15481"/>
                </a:lnTo>
                <a:lnTo>
                  <a:pt x="10130" y="15414"/>
                </a:lnTo>
                <a:lnTo>
                  <a:pt x="10199" y="15347"/>
                </a:lnTo>
                <a:lnTo>
                  <a:pt x="10199" y="15314"/>
                </a:lnTo>
                <a:lnTo>
                  <a:pt x="10130" y="15314"/>
                </a:lnTo>
                <a:lnTo>
                  <a:pt x="10130" y="15113"/>
                </a:lnTo>
                <a:lnTo>
                  <a:pt x="10096" y="15113"/>
                </a:lnTo>
                <a:lnTo>
                  <a:pt x="10096" y="15013"/>
                </a:lnTo>
                <a:lnTo>
                  <a:pt x="9959" y="15013"/>
                </a:lnTo>
                <a:lnTo>
                  <a:pt x="9890" y="14946"/>
                </a:lnTo>
                <a:lnTo>
                  <a:pt x="9856" y="14946"/>
                </a:lnTo>
                <a:lnTo>
                  <a:pt x="9787" y="14879"/>
                </a:lnTo>
                <a:lnTo>
                  <a:pt x="9718" y="14879"/>
                </a:lnTo>
                <a:lnTo>
                  <a:pt x="9718" y="14846"/>
                </a:lnTo>
                <a:lnTo>
                  <a:pt x="9650" y="14846"/>
                </a:lnTo>
                <a:lnTo>
                  <a:pt x="9650" y="14879"/>
                </a:lnTo>
                <a:lnTo>
                  <a:pt x="9547" y="14879"/>
                </a:lnTo>
                <a:lnTo>
                  <a:pt x="9478" y="14946"/>
                </a:lnTo>
                <a:lnTo>
                  <a:pt x="9169" y="14946"/>
                </a:lnTo>
                <a:lnTo>
                  <a:pt x="9169" y="14879"/>
                </a:lnTo>
                <a:lnTo>
                  <a:pt x="8894" y="14879"/>
                </a:lnTo>
                <a:lnTo>
                  <a:pt x="8825" y="14846"/>
                </a:lnTo>
                <a:lnTo>
                  <a:pt x="8894" y="14846"/>
                </a:lnTo>
                <a:lnTo>
                  <a:pt x="8894" y="14311"/>
                </a:lnTo>
                <a:lnTo>
                  <a:pt x="8928" y="14311"/>
                </a:lnTo>
                <a:lnTo>
                  <a:pt x="8928" y="14211"/>
                </a:lnTo>
                <a:lnTo>
                  <a:pt x="8894" y="14211"/>
                </a:lnTo>
                <a:lnTo>
                  <a:pt x="8894" y="14010"/>
                </a:lnTo>
                <a:lnTo>
                  <a:pt x="8825" y="14010"/>
                </a:lnTo>
                <a:lnTo>
                  <a:pt x="8825" y="13910"/>
                </a:lnTo>
                <a:lnTo>
                  <a:pt x="8757" y="13843"/>
                </a:lnTo>
                <a:lnTo>
                  <a:pt x="8757" y="13776"/>
                </a:lnTo>
                <a:lnTo>
                  <a:pt x="8825" y="13776"/>
                </a:lnTo>
                <a:lnTo>
                  <a:pt x="8825" y="13742"/>
                </a:lnTo>
                <a:lnTo>
                  <a:pt x="8894" y="13742"/>
                </a:lnTo>
                <a:lnTo>
                  <a:pt x="8894" y="13609"/>
                </a:lnTo>
                <a:lnTo>
                  <a:pt x="8825" y="13609"/>
                </a:lnTo>
                <a:lnTo>
                  <a:pt x="8825" y="13375"/>
                </a:lnTo>
                <a:lnTo>
                  <a:pt x="8894" y="13308"/>
                </a:lnTo>
                <a:lnTo>
                  <a:pt x="8894" y="13274"/>
                </a:lnTo>
                <a:lnTo>
                  <a:pt x="8928" y="13207"/>
                </a:lnTo>
                <a:lnTo>
                  <a:pt x="8928" y="13141"/>
                </a:lnTo>
                <a:lnTo>
                  <a:pt x="8997" y="13074"/>
                </a:lnTo>
                <a:lnTo>
                  <a:pt x="8997" y="12973"/>
                </a:lnTo>
                <a:lnTo>
                  <a:pt x="9066" y="12907"/>
                </a:lnTo>
                <a:lnTo>
                  <a:pt x="9066" y="12739"/>
                </a:lnTo>
                <a:lnTo>
                  <a:pt x="9134" y="12739"/>
                </a:lnTo>
                <a:lnTo>
                  <a:pt x="9134" y="12672"/>
                </a:lnTo>
                <a:lnTo>
                  <a:pt x="9066" y="12672"/>
                </a:lnTo>
                <a:lnTo>
                  <a:pt x="9066" y="12572"/>
                </a:lnTo>
                <a:lnTo>
                  <a:pt x="8997" y="12572"/>
                </a:lnTo>
                <a:lnTo>
                  <a:pt x="8997" y="12372"/>
                </a:lnTo>
                <a:lnTo>
                  <a:pt x="8928" y="12372"/>
                </a:lnTo>
                <a:lnTo>
                  <a:pt x="8928" y="12338"/>
                </a:lnTo>
                <a:lnTo>
                  <a:pt x="8894" y="12271"/>
                </a:lnTo>
                <a:lnTo>
                  <a:pt x="8688" y="12271"/>
                </a:lnTo>
                <a:lnTo>
                  <a:pt x="8688" y="12204"/>
                </a:lnTo>
                <a:lnTo>
                  <a:pt x="8654" y="12204"/>
                </a:lnTo>
                <a:lnTo>
                  <a:pt x="8654" y="12104"/>
                </a:lnTo>
                <a:lnTo>
                  <a:pt x="8585" y="12104"/>
                </a:lnTo>
                <a:lnTo>
                  <a:pt x="8585" y="11736"/>
                </a:lnTo>
                <a:lnTo>
                  <a:pt x="8654" y="11736"/>
                </a:lnTo>
                <a:lnTo>
                  <a:pt x="8654" y="11636"/>
                </a:lnTo>
                <a:lnTo>
                  <a:pt x="7624" y="11636"/>
                </a:lnTo>
                <a:lnTo>
                  <a:pt x="7624" y="11268"/>
                </a:lnTo>
                <a:lnTo>
                  <a:pt x="7555" y="11168"/>
                </a:lnTo>
                <a:lnTo>
                  <a:pt x="7555" y="11101"/>
                </a:lnTo>
                <a:lnTo>
                  <a:pt x="7521" y="11101"/>
                </a:lnTo>
                <a:lnTo>
                  <a:pt x="7521" y="11034"/>
                </a:lnTo>
                <a:lnTo>
                  <a:pt x="7452" y="11034"/>
                </a:lnTo>
                <a:lnTo>
                  <a:pt x="7452" y="11001"/>
                </a:lnTo>
                <a:lnTo>
                  <a:pt x="7624" y="11001"/>
                </a:lnTo>
                <a:lnTo>
                  <a:pt x="7624" y="10800"/>
                </a:lnTo>
                <a:lnTo>
                  <a:pt x="7555" y="10800"/>
                </a:lnTo>
                <a:lnTo>
                  <a:pt x="7555" y="10633"/>
                </a:lnTo>
                <a:lnTo>
                  <a:pt x="7521" y="10633"/>
                </a:lnTo>
                <a:lnTo>
                  <a:pt x="7521" y="10332"/>
                </a:lnTo>
                <a:lnTo>
                  <a:pt x="7452" y="10298"/>
                </a:lnTo>
                <a:lnTo>
                  <a:pt x="7383" y="10298"/>
                </a:lnTo>
                <a:lnTo>
                  <a:pt x="7383" y="10232"/>
                </a:lnTo>
                <a:lnTo>
                  <a:pt x="7314" y="10232"/>
                </a:lnTo>
                <a:lnTo>
                  <a:pt x="7314" y="10165"/>
                </a:lnTo>
                <a:lnTo>
                  <a:pt x="7211" y="10165"/>
                </a:lnTo>
                <a:lnTo>
                  <a:pt x="7211" y="10098"/>
                </a:lnTo>
                <a:lnTo>
                  <a:pt x="7143" y="10098"/>
                </a:lnTo>
                <a:lnTo>
                  <a:pt x="7143" y="10064"/>
                </a:lnTo>
                <a:lnTo>
                  <a:pt x="6971" y="10064"/>
                </a:lnTo>
                <a:lnTo>
                  <a:pt x="6902" y="10098"/>
                </a:lnTo>
                <a:lnTo>
                  <a:pt x="6662" y="10098"/>
                </a:lnTo>
                <a:lnTo>
                  <a:pt x="6662" y="9998"/>
                </a:lnTo>
                <a:lnTo>
                  <a:pt x="6559" y="9998"/>
                </a:lnTo>
                <a:lnTo>
                  <a:pt x="6559" y="9864"/>
                </a:lnTo>
                <a:lnTo>
                  <a:pt x="6250" y="9864"/>
                </a:lnTo>
                <a:lnTo>
                  <a:pt x="6181" y="9830"/>
                </a:lnTo>
                <a:lnTo>
                  <a:pt x="6113" y="9830"/>
                </a:lnTo>
                <a:lnTo>
                  <a:pt x="6113" y="9763"/>
                </a:lnTo>
                <a:lnTo>
                  <a:pt x="6078" y="9763"/>
                </a:lnTo>
                <a:lnTo>
                  <a:pt x="6078" y="9630"/>
                </a:lnTo>
                <a:lnTo>
                  <a:pt x="5941" y="9630"/>
                </a:lnTo>
                <a:lnTo>
                  <a:pt x="5872" y="9596"/>
                </a:lnTo>
                <a:lnTo>
                  <a:pt x="5700" y="9596"/>
                </a:lnTo>
                <a:lnTo>
                  <a:pt x="5700" y="9529"/>
                </a:lnTo>
                <a:lnTo>
                  <a:pt x="5597" y="9529"/>
                </a:lnTo>
                <a:lnTo>
                  <a:pt x="5597" y="9596"/>
                </a:lnTo>
                <a:lnTo>
                  <a:pt x="5357" y="9596"/>
                </a:lnTo>
                <a:lnTo>
                  <a:pt x="5357" y="9529"/>
                </a:lnTo>
                <a:lnTo>
                  <a:pt x="5288" y="9529"/>
                </a:lnTo>
                <a:lnTo>
                  <a:pt x="5288" y="9463"/>
                </a:lnTo>
                <a:lnTo>
                  <a:pt x="5220" y="9463"/>
                </a:lnTo>
                <a:lnTo>
                  <a:pt x="5220" y="9396"/>
                </a:lnTo>
                <a:lnTo>
                  <a:pt x="5151" y="9396"/>
                </a:lnTo>
                <a:lnTo>
                  <a:pt x="4979" y="9228"/>
                </a:lnTo>
                <a:lnTo>
                  <a:pt x="4911" y="9228"/>
                </a:lnTo>
                <a:lnTo>
                  <a:pt x="4911" y="9162"/>
                </a:lnTo>
                <a:lnTo>
                  <a:pt x="4876" y="9128"/>
                </a:lnTo>
                <a:lnTo>
                  <a:pt x="4876" y="9061"/>
                </a:lnTo>
                <a:lnTo>
                  <a:pt x="4808" y="8994"/>
                </a:lnTo>
                <a:lnTo>
                  <a:pt x="4808" y="8928"/>
                </a:lnTo>
                <a:lnTo>
                  <a:pt x="4739" y="8928"/>
                </a:lnTo>
                <a:lnTo>
                  <a:pt x="4739" y="8827"/>
                </a:lnTo>
                <a:lnTo>
                  <a:pt x="4808" y="8760"/>
                </a:lnTo>
                <a:lnTo>
                  <a:pt x="4739" y="8693"/>
                </a:lnTo>
                <a:lnTo>
                  <a:pt x="4739" y="8359"/>
                </a:lnTo>
                <a:lnTo>
                  <a:pt x="4808" y="8225"/>
                </a:lnTo>
                <a:lnTo>
                  <a:pt x="4808" y="8125"/>
                </a:lnTo>
                <a:lnTo>
                  <a:pt x="4739" y="8058"/>
                </a:lnTo>
                <a:lnTo>
                  <a:pt x="4670" y="8058"/>
                </a:lnTo>
                <a:lnTo>
                  <a:pt x="4670" y="8125"/>
                </a:lnTo>
                <a:lnTo>
                  <a:pt x="4636" y="8125"/>
                </a:lnTo>
                <a:lnTo>
                  <a:pt x="4567" y="8058"/>
                </a:lnTo>
                <a:lnTo>
                  <a:pt x="4396" y="8058"/>
                </a:lnTo>
                <a:lnTo>
                  <a:pt x="4327" y="8125"/>
                </a:lnTo>
                <a:lnTo>
                  <a:pt x="4155" y="8125"/>
                </a:lnTo>
                <a:lnTo>
                  <a:pt x="4086" y="8192"/>
                </a:lnTo>
                <a:lnTo>
                  <a:pt x="4018" y="8192"/>
                </a:lnTo>
                <a:lnTo>
                  <a:pt x="3983" y="8225"/>
                </a:lnTo>
                <a:lnTo>
                  <a:pt x="3915" y="8225"/>
                </a:lnTo>
                <a:lnTo>
                  <a:pt x="3915" y="8292"/>
                </a:lnTo>
                <a:lnTo>
                  <a:pt x="3846" y="8292"/>
                </a:lnTo>
                <a:lnTo>
                  <a:pt x="3846" y="8359"/>
                </a:lnTo>
                <a:lnTo>
                  <a:pt x="3743" y="8359"/>
                </a:lnTo>
                <a:lnTo>
                  <a:pt x="3606" y="8459"/>
                </a:lnTo>
                <a:lnTo>
                  <a:pt x="3537" y="8459"/>
                </a:lnTo>
                <a:lnTo>
                  <a:pt x="3537" y="8526"/>
                </a:lnTo>
                <a:lnTo>
                  <a:pt x="3503" y="8526"/>
                </a:lnTo>
                <a:lnTo>
                  <a:pt x="3503" y="8593"/>
                </a:lnTo>
                <a:lnTo>
                  <a:pt x="3365" y="8593"/>
                </a:lnTo>
                <a:lnTo>
                  <a:pt x="3365" y="8660"/>
                </a:lnTo>
                <a:lnTo>
                  <a:pt x="3262" y="8660"/>
                </a:lnTo>
                <a:lnTo>
                  <a:pt x="3194" y="8693"/>
                </a:lnTo>
                <a:lnTo>
                  <a:pt x="3125" y="8693"/>
                </a:lnTo>
                <a:lnTo>
                  <a:pt x="3056" y="8760"/>
                </a:lnTo>
                <a:lnTo>
                  <a:pt x="2576" y="8760"/>
                </a:lnTo>
                <a:lnTo>
                  <a:pt x="2541" y="8693"/>
                </a:lnTo>
                <a:lnTo>
                  <a:pt x="2163" y="8693"/>
                </a:lnTo>
                <a:lnTo>
                  <a:pt x="2163" y="8760"/>
                </a:lnTo>
                <a:lnTo>
                  <a:pt x="1992" y="8760"/>
                </a:lnTo>
                <a:lnTo>
                  <a:pt x="1923" y="8693"/>
                </a:lnTo>
                <a:lnTo>
                  <a:pt x="1923" y="8760"/>
                </a:lnTo>
                <a:lnTo>
                  <a:pt x="1854" y="8760"/>
                </a:lnTo>
                <a:lnTo>
                  <a:pt x="1854" y="8125"/>
                </a:lnTo>
                <a:lnTo>
                  <a:pt x="1923" y="8125"/>
                </a:lnTo>
                <a:lnTo>
                  <a:pt x="1923" y="7991"/>
                </a:lnTo>
                <a:lnTo>
                  <a:pt x="1854" y="7991"/>
                </a:lnTo>
                <a:lnTo>
                  <a:pt x="1923" y="7958"/>
                </a:lnTo>
                <a:lnTo>
                  <a:pt x="1923" y="7891"/>
                </a:lnTo>
                <a:lnTo>
                  <a:pt x="1854" y="7891"/>
                </a:lnTo>
                <a:lnTo>
                  <a:pt x="1854" y="7958"/>
                </a:lnTo>
                <a:lnTo>
                  <a:pt x="1820" y="7958"/>
                </a:lnTo>
                <a:lnTo>
                  <a:pt x="1751" y="7991"/>
                </a:lnTo>
                <a:lnTo>
                  <a:pt x="1683" y="7991"/>
                </a:lnTo>
                <a:lnTo>
                  <a:pt x="1683" y="8125"/>
                </a:lnTo>
                <a:lnTo>
                  <a:pt x="1614" y="8125"/>
                </a:lnTo>
                <a:lnTo>
                  <a:pt x="1511" y="8192"/>
                </a:lnTo>
                <a:lnTo>
                  <a:pt x="1030" y="8192"/>
                </a:lnTo>
                <a:lnTo>
                  <a:pt x="1030" y="8058"/>
                </a:lnTo>
                <a:lnTo>
                  <a:pt x="962" y="8058"/>
                </a:lnTo>
                <a:lnTo>
                  <a:pt x="962" y="7958"/>
                </a:lnTo>
                <a:lnTo>
                  <a:pt x="927" y="7958"/>
                </a:lnTo>
                <a:lnTo>
                  <a:pt x="859" y="7891"/>
                </a:lnTo>
                <a:lnTo>
                  <a:pt x="446" y="7891"/>
                </a:lnTo>
                <a:lnTo>
                  <a:pt x="481" y="7824"/>
                </a:lnTo>
                <a:lnTo>
                  <a:pt x="549" y="7824"/>
                </a:lnTo>
                <a:lnTo>
                  <a:pt x="549" y="7724"/>
                </a:lnTo>
                <a:lnTo>
                  <a:pt x="618" y="7724"/>
                </a:lnTo>
                <a:lnTo>
                  <a:pt x="618" y="7657"/>
                </a:lnTo>
                <a:lnTo>
                  <a:pt x="549" y="7657"/>
                </a:lnTo>
                <a:lnTo>
                  <a:pt x="549" y="7590"/>
                </a:lnTo>
                <a:lnTo>
                  <a:pt x="481" y="7590"/>
                </a:lnTo>
                <a:lnTo>
                  <a:pt x="481" y="7490"/>
                </a:lnTo>
                <a:lnTo>
                  <a:pt x="378" y="7490"/>
                </a:lnTo>
                <a:lnTo>
                  <a:pt x="378" y="7356"/>
                </a:lnTo>
                <a:lnTo>
                  <a:pt x="309" y="7356"/>
                </a:lnTo>
                <a:lnTo>
                  <a:pt x="309" y="7323"/>
                </a:lnTo>
                <a:lnTo>
                  <a:pt x="240" y="7323"/>
                </a:lnTo>
                <a:lnTo>
                  <a:pt x="240" y="7122"/>
                </a:lnTo>
                <a:lnTo>
                  <a:pt x="206" y="7122"/>
                </a:lnTo>
                <a:lnTo>
                  <a:pt x="206" y="6955"/>
                </a:lnTo>
                <a:lnTo>
                  <a:pt x="137" y="6955"/>
                </a:lnTo>
                <a:lnTo>
                  <a:pt x="137" y="6888"/>
                </a:lnTo>
                <a:lnTo>
                  <a:pt x="0" y="6888"/>
                </a:lnTo>
                <a:lnTo>
                  <a:pt x="0" y="6854"/>
                </a:lnTo>
                <a:lnTo>
                  <a:pt x="137" y="6854"/>
                </a:lnTo>
                <a:lnTo>
                  <a:pt x="137" y="6788"/>
                </a:lnTo>
                <a:lnTo>
                  <a:pt x="206" y="6788"/>
                </a:lnTo>
                <a:lnTo>
                  <a:pt x="206" y="6654"/>
                </a:lnTo>
                <a:lnTo>
                  <a:pt x="137" y="6654"/>
                </a:lnTo>
                <a:lnTo>
                  <a:pt x="137" y="6554"/>
                </a:lnTo>
                <a:lnTo>
                  <a:pt x="206" y="6554"/>
                </a:lnTo>
                <a:lnTo>
                  <a:pt x="206" y="6487"/>
                </a:lnTo>
                <a:lnTo>
                  <a:pt x="240" y="6487"/>
                </a:lnTo>
                <a:lnTo>
                  <a:pt x="240" y="6420"/>
                </a:lnTo>
                <a:lnTo>
                  <a:pt x="309" y="6420"/>
                </a:lnTo>
                <a:lnTo>
                  <a:pt x="309" y="6386"/>
                </a:lnTo>
                <a:lnTo>
                  <a:pt x="446" y="6386"/>
                </a:lnTo>
                <a:lnTo>
                  <a:pt x="446" y="6320"/>
                </a:lnTo>
                <a:lnTo>
                  <a:pt x="481" y="6320"/>
                </a:lnTo>
                <a:lnTo>
                  <a:pt x="549" y="6253"/>
                </a:lnTo>
                <a:lnTo>
                  <a:pt x="481" y="6186"/>
                </a:lnTo>
                <a:lnTo>
                  <a:pt x="481" y="5952"/>
                </a:lnTo>
                <a:lnTo>
                  <a:pt x="549" y="5952"/>
                </a:lnTo>
                <a:lnTo>
                  <a:pt x="549" y="5918"/>
                </a:lnTo>
                <a:lnTo>
                  <a:pt x="618" y="5918"/>
                </a:lnTo>
                <a:lnTo>
                  <a:pt x="618" y="5617"/>
                </a:lnTo>
                <a:lnTo>
                  <a:pt x="687" y="5550"/>
                </a:lnTo>
                <a:lnTo>
                  <a:pt x="721" y="5550"/>
                </a:lnTo>
                <a:lnTo>
                  <a:pt x="721" y="5484"/>
                </a:lnTo>
                <a:lnTo>
                  <a:pt x="790" y="5484"/>
                </a:lnTo>
                <a:lnTo>
                  <a:pt x="790" y="5450"/>
                </a:lnTo>
                <a:lnTo>
                  <a:pt x="859" y="5450"/>
                </a:lnTo>
                <a:lnTo>
                  <a:pt x="927" y="5383"/>
                </a:lnTo>
                <a:lnTo>
                  <a:pt x="1030" y="5316"/>
                </a:lnTo>
                <a:lnTo>
                  <a:pt x="1099" y="5250"/>
                </a:lnTo>
                <a:lnTo>
                  <a:pt x="1202" y="5250"/>
                </a:lnTo>
                <a:lnTo>
                  <a:pt x="1339" y="5216"/>
                </a:lnTo>
                <a:lnTo>
                  <a:pt x="1614" y="5216"/>
                </a:lnTo>
                <a:lnTo>
                  <a:pt x="1614" y="5149"/>
                </a:lnTo>
                <a:lnTo>
                  <a:pt x="1751" y="5149"/>
                </a:lnTo>
                <a:lnTo>
                  <a:pt x="1751" y="5082"/>
                </a:lnTo>
                <a:lnTo>
                  <a:pt x="1820" y="5082"/>
                </a:lnTo>
                <a:lnTo>
                  <a:pt x="1820" y="5015"/>
                </a:lnTo>
                <a:lnTo>
                  <a:pt x="2060" y="5015"/>
                </a:lnTo>
                <a:lnTo>
                  <a:pt x="2060" y="5149"/>
                </a:lnTo>
                <a:lnTo>
                  <a:pt x="2232" y="5149"/>
                </a:lnTo>
                <a:lnTo>
                  <a:pt x="2232" y="5015"/>
                </a:lnTo>
                <a:lnTo>
                  <a:pt x="2301" y="5015"/>
                </a:lnTo>
                <a:lnTo>
                  <a:pt x="2301" y="4815"/>
                </a:lnTo>
                <a:lnTo>
                  <a:pt x="2335" y="4748"/>
                </a:lnTo>
                <a:lnTo>
                  <a:pt x="2335" y="4514"/>
                </a:lnTo>
                <a:lnTo>
                  <a:pt x="2404" y="4447"/>
                </a:lnTo>
                <a:lnTo>
                  <a:pt x="2404" y="4213"/>
                </a:lnTo>
                <a:lnTo>
                  <a:pt x="2472" y="4146"/>
                </a:lnTo>
                <a:lnTo>
                  <a:pt x="2472" y="3879"/>
                </a:lnTo>
                <a:lnTo>
                  <a:pt x="2541" y="3812"/>
                </a:lnTo>
                <a:lnTo>
                  <a:pt x="2541" y="3277"/>
                </a:lnTo>
                <a:lnTo>
                  <a:pt x="2472" y="3277"/>
                </a:lnTo>
                <a:lnTo>
                  <a:pt x="2472" y="3176"/>
                </a:lnTo>
                <a:lnTo>
                  <a:pt x="2404" y="3110"/>
                </a:lnTo>
                <a:lnTo>
                  <a:pt x="2404" y="3043"/>
                </a:lnTo>
                <a:lnTo>
                  <a:pt x="2335" y="3043"/>
                </a:lnTo>
                <a:lnTo>
                  <a:pt x="2301" y="2976"/>
                </a:lnTo>
                <a:lnTo>
                  <a:pt x="2232" y="2976"/>
                </a:lnTo>
                <a:lnTo>
                  <a:pt x="2232" y="2508"/>
                </a:lnTo>
                <a:lnTo>
                  <a:pt x="2301" y="2508"/>
                </a:lnTo>
                <a:lnTo>
                  <a:pt x="2301" y="2474"/>
                </a:lnTo>
                <a:lnTo>
                  <a:pt x="2472" y="2474"/>
                </a:lnTo>
                <a:lnTo>
                  <a:pt x="2472" y="2407"/>
                </a:lnTo>
                <a:lnTo>
                  <a:pt x="2541" y="2407"/>
                </a:lnTo>
                <a:lnTo>
                  <a:pt x="2541" y="2474"/>
                </a:lnTo>
                <a:lnTo>
                  <a:pt x="2644" y="2474"/>
                </a:lnTo>
                <a:lnTo>
                  <a:pt x="2644" y="2508"/>
                </a:lnTo>
                <a:lnTo>
                  <a:pt x="2713" y="2508"/>
                </a:lnTo>
                <a:lnTo>
                  <a:pt x="2713" y="2341"/>
                </a:lnTo>
                <a:lnTo>
                  <a:pt x="2644" y="2341"/>
                </a:lnTo>
                <a:lnTo>
                  <a:pt x="2644" y="2274"/>
                </a:lnTo>
                <a:lnTo>
                  <a:pt x="2576" y="2240"/>
                </a:lnTo>
                <a:lnTo>
                  <a:pt x="2541" y="2240"/>
                </a:lnTo>
                <a:lnTo>
                  <a:pt x="2541" y="2274"/>
                </a:lnTo>
                <a:lnTo>
                  <a:pt x="2472" y="2274"/>
                </a:lnTo>
                <a:lnTo>
                  <a:pt x="2472" y="2240"/>
                </a:lnTo>
                <a:lnTo>
                  <a:pt x="2301" y="2240"/>
                </a:lnTo>
                <a:lnTo>
                  <a:pt x="2335" y="2173"/>
                </a:lnTo>
                <a:lnTo>
                  <a:pt x="2335" y="1939"/>
                </a:lnTo>
                <a:lnTo>
                  <a:pt x="3194" y="1939"/>
                </a:lnTo>
                <a:lnTo>
                  <a:pt x="3262" y="1872"/>
                </a:lnTo>
                <a:lnTo>
                  <a:pt x="3194" y="1872"/>
                </a:lnTo>
                <a:lnTo>
                  <a:pt x="3194" y="1772"/>
                </a:lnTo>
                <a:lnTo>
                  <a:pt x="3262" y="1772"/>
                </a:lnTo>
                <a:lnTo>
                  <a:pt x="3262" y="1806"/>
                </a:lnTo>
                <a:lnTo>
                  <a:pt x="3297" y="1806"/>
                </a:lnTo>
                <a:lnTo>
                  <a:pt x="3297" y="1872"/>
                </a:lnTo>
                <a:lnTo>
                  <a:pt x="3434" y="1872"/>
                </a:lnTo>
                <a:lnTo>
                  <a:pt x="3503" y="1806"/>
                </a:lnTo>
                <a:lnTo>
                  <a:pt x="3503" y="1772"/>
                </a:lnTo>
                <a:lnTo>
                  <a:pt x="3606" y="1772"/>
                </a:lnTo>
                <a:lnTo>
                  <a:pt x="3606" y="1705"/>
                </a:lnTo>
                <a:lnTo>
                  <a:pt x="3674" y="1705"/>
                </a:lnTo>
                <a:lnTo>
                  <a:pt x="3743" y="1772"/>
                </a:lnTo>
                <a:lnTo>
                  <a:pt x="3743" y="1872"/>
                </a:lnTo>
                <a:lnTo>
                  <a:pt x="3777" y="1872"/>
                </a:lnTo>
                <a:lnTo>
                  <a:pt x="3777" y="1939"/>
                </a:lnTo>
                <a:lnTo>
                  <a:pt x="3846" y="2006"/>
                </a:lnTo>
                <a:lnTo>
                  <a:pt x="3846" y="2173"/>
                </a:lnTo>
                <a:lnTo>
                  <a:pt x="3983" y="2173"/>
                </a:lnTo>
                <a:lnTo>
                  <a:pt x="3983" y="2240"/>
                </a:lnTo>
                <a:lnTo>
                  <a:pt x="4018" y="2240"/>
                </a:lnTo>
                <a:lnTo>
                  <a:pt x="4018" y="2274"/>
                </a:lnTo>
                <a:lnTo>
                  <a:pt x="4086" y="2274"/>
                </a:lnTo>
                <a:lnTo>
                  <a:pt x="4086" y="2341"/>
                </a:lnTo>
                <a:lnTo>
                  <a:pt x="4155" y="2341"/>
                </a:lnTo>
                <a:lnTo>
                  <a:pt x="4224" y="2407"/>
                </a:lnTo>
                <a:lnTo>
                  <a:pt x="4258" y="2407"/>
                </a:lnTo>
                <a:lnTo>
                  <a:pt x="4258" y="2474"/>
                </a:lnTo>
                <a:lnTo>
                  <a:pt x="4396" y="2474"/>
                </a:lnTo>
                <a:lnTo>
                  <a:pt x="4396" y="2407"/>
                </a:lnTo>
                <a:lnTo>
                  <a:pt x="4499" y="2407"/>
                </a:lnTo>
                <a:lnTo>
                  <a:pt x="4499" y="2341"/>
                </a:lnTo>
                <a:lnTo>
                  <a:pt x="4636" y="2341"/>
                </a:lnTo>
                <a:lnTo>
                  <a:pt x="4636" y="2274"/>
                </a:lnTo>
                <a:lnTo>
                  <a:pt x="4670" y="2274"/>
                </a:lnTo>
                <a:lnTo>
                  <a:pt x="4670" y="2407"/>
                </a:lnTo>
                <a:lnTo>
                  <a:pt x="4636" y="2407"/>
                </a:lnTo>
                <a:lnTo>
                  <a:pt x="4636" y="2474"/>
                </a:lnTo>
                <a:lnTo>
                  <a:pt x="4670" y="2508"/>
                </a:lnTo>
                <a:lnTo>
                  <a:pt x="4739" y="2474"/>
                </a:lnTo>
                <a:lnTo>
                  <a:pt x="4739" y="2407"/>
                </a:lnTo>
                <a:lnTo>
                  <a:pt x="4808" y="2407"/>
                </a:lnTo>
                <a:lnTo>
                  <a:pt x="4808" y="2341"/>
                </a:lnTo>
                <a:lnTo>
                  <a:pt x="4876" y="2341"/>
                </a:lnTo>
                <a:lnTo>
                  <a:pt x="4876" y="2274"/>
                </a:lnTo>
                <a:lnTo>
                  <a:pt x="4911" y="2240"/>
                </a:lnTo>
                <a:lnTo>
                  <a:pt x="4979" y="2240"/>
                </a:lnTo>
                <a:lnTo>
                  <a:pt x="4979" y="2173"/>
                </a:lnTo>
                <a:lnTo>
                  <a:pt x="5151" y="2173"/>
                </a:lnTo>
                <a:lnTo>
                  <a:pt x="5151" y="2107"/>
                </a:lnTo>
                <a:lnTo>
                  <a:pt x="5288" y="2107"/>
                </a:lnTo>
                <a:lnTo>
                  <a:pt x="5288" y="2040"/>
                </a:lnTo>
                <a:lnTo>
                  <a:pt x="5357" y="2040"/>
                </a:lnTo>
                <a:lnTo>
                  <a:pt x="5357" y="2107"/>
                </a:lnTo>
                <a:lnTo>
                  <a:pt x="5391" y="2040"/>
                </a:lnTo>
                <a:lnTo>
                  <a:pt x="5391" y="2006"/>
                </a:lnTo>
                <a:lnTo>
                  <a:pt x="5460" y="2006"/>
                </a:lnTo>
                <a:lnTo>
                  <a:pt x="5460" y="1939"/>
                </a:lnTo>
                <a:lnTo>
                  <a:pt x="5529" y="1872"/>
                </a:lnTo>
                <a:lnTo>
                  <a:pt x="5529" y="1772"/>
                </a:lnTo>
                <a:lnTo>
                  <a:pt x="5632" y="1772"/>
                </a:lnTo>
                <a:lnTo>
                  <a:pt x="5700" y="1705"/>
                </a:lnTo>
                <a:lnTo>
                  <a:pt x="5769" y="1705"/>
                </a:lnTo>
                <a:lnTo>
                  <a:pt x="5769" y="1638"/>
                </a:lnTo>
                <a:lnTo>
                  <a:pt x="5872" y="1638"/>
                </a:lnTo>
                <a:lnTo>
                  <a:pt x="5872" y="1538"/>
                </a:lnTo>
                <a:lnTo>
                  <a:pt x="5597" y="1538"/>
                </a:lnTo>
                <a:lnTo>
                  <a:pt x="5597" y="1471"/>
                </a:lnTo>
                <a:lnTo>
                  <a:pt x="5529" y="1471"/>
                </a:lnTo>
                <a:lnTo>
                  <a:pt x="5529" y="1170"/>
                </a:lnTo>
                <a:lnTo>
                  <a:pt x="5460" y="1170"/>
                </a:lnTo>
                <a:lnTo>
                  <a:pt x="5460" y="1137"/>
                </a:lnTo>
                <a:lnTo>
                  <a:pt x="5391" y="1070"/>
                </a:lnTo>
                <a:lnTo>
                  <a:pt x="5391" y="903"/>
                </a:lnTo>
                <a:lnTo>
                  <a:pt x="5357" y="836"/>
                </a:lnTo>
                <a:lnTo>
                  <a:pt x="5357" y="769"/>
                </a:lnTo>
                <a:lnTo>
                  <a:pt x="5220" y="769"/>
                </a:lnTo>
                <a:lnTo>
                  <a:pt x="5220" y="702"/>
                </a:lnTo>
                <a:lnTo>
                  <a:pt x="5151" y="669"/>
                </a:lnTo>
                <a:lnTo>
                  <a:pt x="5151" y="602"/>
                </a:lnTo>
                <a:lnTo>
                  <a:pt x="5117" y="602"/>
                </a:lnTo>
                <a:lnTo>
                  <a:pt x="5117" y="535"/>
                </a:lnTo>
                <a:lnTo>
                  <a:pt x="5220" y="535"/>
                </a:lnTo>
                <a:lnTo>
                  <a:pt x="5220" y="602"/>
                </a:lnTo>
                <a:lnTo>
                  <a:pt x="5288" y="602"/>
                </a:lnTo>
                <a:lnTo>
                  <a:pt x="5357" y="669"/>
                </a:lnTo>
                <a:lnTo>
                  <a:pt x="5391" y="669"/>
                </a:lnTo>
                <a:lnTo>
                  <a:pt x="5391" y="702"/>
                </a:lnTo>
                <a:lnTo>
                  <a:pt x="5769" y="702"/>
                </a:lnTo>
                <a:lnTo>
                  <a:pt x="5769" y="769"/>
                </a:lnTo>
                <a:lnTo>
                  <a:pt x="5838" y="769"/>
                </a:lnTo>
                <a:lnTo>
                  <a:pt x="5838" y="702"/>
                </a:lnTo>
                <a:lnTo>
                  <a:pt x="5872" y="702"/>
                </a:lnTo>
                <a:lnTo>
                  <a:pt x="5941" y="769"/>
                </a:lnTo>
                <a:lnTo>
                  <a:pt x="6010" y="769"/>
                </a:lnTo>
                <a:lnTo>
                  <a:pt x="6010" y="836"/>
                </a:lnTo>
                <a:lnTo>
                  <a:pt x="6078" y="836"/>
                </a:lnTo>
                <a:lnTo>
                  <a:pt x="6078" y="903"/>
                </a:lnTo>
                <a:lnTo>
                  <a:pt x="6113" y="936"/>
                </a:lnTo>
                <a:lnTo>
                  <a:pt x="6181" y="903"/>
                </a:lnTo>
                <a:lnTo>
                  <a:pt x="6181" y="702"/>
                </a:lnTo>
                <a:lnTo>
                  <a:pt x="6250" y="669"/>
                </a:lnTo>
                <a:lnTo>
                  <a:pt x="6422" y="669"/>
                </a:lnTo>
                <a:lnTo>
                  <a:pt x="6490" y="602"/>
                </a:lnTo>
                <a:lnTo>
                  <a:pt x="6799" y="602"/>
                </a:lnTo>
                <a:lnTo>
                  <a:pt x="6902" y="535"/>
                </a:lnTo>
                <a:lnTo>
                  <a:pt x="6971" y="468"/>
                </a:lnTo>
                <a:lnTo>
                  <a:pt x="7074" y="435"/>
                </a:lnTo>
                <a:lnTo>
                  <a:pt x="7211" y="435"/>
                </a:lnTo>
                <a:lnTo>
                  <a:pt x="7211" y="368"/>
                </a:lnTo>
                <a:lnTo>
                  <a:pt x="7280" y="368"/>
                </a:lnTo>
                <a:lnTo>
                  <a:pt x="7280" y="301"/>
                </a:lnTo>
                <a:lnTo>
                  <a:pt x="7314" y="301"/>
                </a:lnTo>
                <a:lnTo>
                  <a:pt x="7314" y="234"/>
                </a:lnTo>
                <a:lnTo>
                  <a:pt x="7383" y="234"/>
                </a:lnTo>
                <a:lnTo>
                  <a:pt x="7383" y="134"/>
                </a:lnTo>
                <a:lnTo>
                  <a:pt x="7314" y="134"/>
                </a:lnTo>
                <a:lnTo>
                  <a:pt x="7314" y="0"/>
                </a:lnTo>
                <a:close/>
                <a:moveTo>
                  <a:pt x="7314" y="0"/>
                </a:moveTo>
              </a:path>
            </a:pathLst>
          </a:custGeom>
          <a:solidFill>
            <a:srgbClr val="C00000"/>
          </a:soli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4857751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4</a:t>
            </a:fld>
            <a:endParaRPr lang="es-ES" b="0" dirty="0"/>
          </a:p>
        </p:txBody>
      </p:sp>
      <p:sp>
        <p:nvSpPr>
          <p:cNvPr id="3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Situação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econômica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LATAM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1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gray">
          <a:xfrm>
            <a:off x="4851664" y="2545623"/>
            <a:ext cx="1319414" cy="43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</a:t>
            </a:r>
            <a:r>
              <a:rPr lang="en-GB" sz="2400" b="1" dirty="0" smtClean="0"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BRASIL</a:t>
            </a:r>
            <a:endParaRPr lang="en-GB" sz="2400" b="1" dirty="0"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gray">
          <a:xfrm>
            <a:off x="6084210" y="2945184"/>
            <a:ext cx="4536631" cy="4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40% PIB *</a:t>
            </a:r>
            <a:endParaRPr lang="en-GB" sz="28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gray">
          <a:xfrm>
            <a:off x="6084210" y="3338105"/>
            <a:ext cx="4536630" cy="4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45%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Empresas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*</a:t>
            </a:r>
            <a:endParaRPr lang="en-GB" sz="28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gray">
          <a:xfrm>
            <a:off x="6078417" y="3723910"/>
            <a:ext cx="4536630" cy="4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51%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Receitas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</a:t>
            </a:r>
            <a:endParaRPr lang="en-GB" sz="28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gray">
          <a:xfrm>
            <a:off x="84498" y="1966039"/>
            <a:ext cx="3168441" cy="4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21% PIB *</a:t>
            </a:r>
            <a:endParaRPr lang="en-GB" sz="28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gray">
          <a:xfrm>
            <a:off x="84499" y="2392031"/>
            <a:ext cx="4536630" cy="4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21%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Empresas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</a:t>
            </a:r>
            <a:r>
              <a:rPr lang="en-GB" b="1" dirty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*</a:t>
            </a:r>
            <a:endParaRPr lang="en-GB" sz="28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gray">
          <a:xfrm>
            <a:off x="84498" y="2835370"/>
            <a:ext cx="5256729" cy="4988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22%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Receitas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*</a:t>
            </a:r>
            <a:endParaRPr lang="en-GB" sz="28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gray">
          <a:xfrm>
            <a:off x="91015" y="1180882"/>
            <a:ext cx="1744605" cy="4373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MÉXICO</a:t>
            </a:r>
            <a:endParaRPr lang="en-GB" sz="2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80" name="AutoShape 79"/>
          <p:cNvSpPr>
            <a:spLocks/>
          </p:cNvSpPr>
          <p:nvPr/>
        </p:nvSpPr>
        <p:spPr bwMode="auto">
          <a:xfrm>
            <a:off x="1683225" y="817383"/>
            <a:ext cx="1618553" cy="849185"/>
          </a:xfrm>
          <a:custGeom>
            <a:avLst/>
            <a:gdLst>
              <a:gd name="T0" fmla="*/ 21156 w 21600"/>
              <a:gd name="T1" fmla="*/ 15798 h 21600"/>
              <a:gd name="T2" fmla="*/ 13927 w 21600"/>
              <a:gd name="T3" fmla="*/ 13212 h 21600"/>
              <a:gd name="T4" fmla="*/ 1730 w 21600"/>
              <a:gd name="T5" fmla="*/ 0 h 21600"/>
              <a:gd name="T6" fmla="*/ 8738 w 21600"/>
              <a:gd name="T7" fmla="*/ 2796 h 21600"/>
              <a:gd name="T8" fmla="*/ 9314 w 21600"/>
              <a:gd name="T9" fmla="*/ 4194 h 21600"/>
              <a:gd name="T10" fmla="*/ 10290 w 21600"/>
              <a:gd name="T11" fmla="*/ 3705 h 21600"/>
              <a:gd name="T12" fmla="*/ 11532 w 21600"/>
              <a:gd name="T13" fmla="*/ 4054 h 21600"/>
              <a:gd name="T14" fmla="*/ 12241 w 21600"/>
              <a:gd name="T15" fmla="*/ 5732 h 21600"/>
              <a:gd name="T16" fmla="*/ 12774 w 21600"/>
              <a:gd name="T17" fmla="*/ 7619 h 21600"/>
              <a:gd name="T18" fmla="*/ 14193 w 21600"/>
              <a:gd name="T19" fmla="*/ 8598 h 21600"/>
              <a:gd name="T20" fmla="*/ 13927 w 21600"/>
              <a:gd name="T21" fmla="*/ 9507 h 21600"/>
              <a:gd name="T22" fmla="*/ 13927 w 21600"/>
              <a:gd name="T23" fmla="*/ 13212 h 21600"/>
              <a:gd name="T24" fmla="*/ 14637 w 21600"/>
              <a:gd name="T25" fmla="*/ 15309 h 21600"/>
              <a:gd name="T26" fmla="*/ 15701 w 21600"/>
              <a:gd name="T27" fmla="*/ 16847 h 21600"/>
              <a:gd name="T28" fmla="*/ 17120 w 21600"/>
              <a:gd name="T29" fmla="*/ 16986 h 21600"/>
              <a:gd name="T30" fmla="*/ 18185 w 21600"/>
              <a:gd name="T31" fmla="*/ 16986 h 21600"/>
              <a:gd name="T32" fmla="*/ 18806 w 21600"/>
              <a:gd name="T33" fmla="*/ 15658 h 21600"/>
              <a:gd name="T34" fmla="*/ 20136 w 21600"/>
              <a:gd name="T35" fmla="*/ 13561 h 21600"/>
              <a:gd name="T36" fmla="*/ 21511 w 21600"/>
              <a:gd name="T37" fmla="*/ 14330 h 21600"/>
              <a:gd name="T38" fmla="*/ 20979 w 21600"/>
              <a:gd name="T39" fmla="*/ 15518 h 21600"/>
              <a:gd name="T40" fmla="*/ 21068 w 21600"/>
              <a:gd name="T41" fmla="*/ 16217 h 21600"/>
              <a:gd name="T42" fmla="*/ 20580 w 21600"/>
              <a:gd name="T43" fmla="*/ 16847 h 21600"/>
              <a:gd name="T44" fmla="*/ 19959 w 21600"/>
              <a:gd name="T45" fmla="*/ 17616 h 21600"/>
              <a:gd name="T46" fmla="*/ 18761 w 21600"/>
              <a:gd name="T47" fmla="*/ 19083 h 21600"/>
              <a:gd name="T48" fmla="*/ 17830 w 21600"/>
              <a:gd name="T49" fmla="*/ 21390 h 21600"/>
              <a:gd name="T50" fmla="*/ 17032 w 21600"/>
              <a:gd name="T51" fmla="*/ 20621 h 21600"/>
              <a:gd name="T52" fmla="*/ 16278 w 21600"/>
              <a:gd name="T53" fmla="*/ 19643 h 21600"/>
              <a:gd name="T54" fmla="*/ 15080 w 21600"/>
              <a:gd name="T55" fmla="*/ 20062 h 21600"/>
              <a:gd name="T56" fmla="*/ 13306 w 21600"/>
              <a:gd name="T57" fmla="*/ 19643 h 21600"/>
              <a:gd name="T58" fmla="*/ 12064 w 21600"/>
              <a:gd name="T59" fmla="*/ 18804 h 21600"/>
              <a:gd name="T60" fmla="*/ 11133 w 21600"/>
              <a:gd name="T61" fmla="*/ 18105 h 21600"/>
              <a:gd name="T62" fmla="*/ 10467 w 21600"/>
              <a:gd name="T63" fmla="*/ 17616 h 21600"/>
              <a:gd name="T64" fmla="*/ 9225 w 21600"/>
              <a:gd name="T65" fmla="*/ 16637 h 21600"/>
              <a:gd name="T66" fmla="*/ 8294 w 21600"/>
              <a:gd name="T67" fmla="*/ 15309 h 21600"/>
              <a:gd name="T68" fmla="*/ 8383 w 21600"/>
              <a:gd name="T69" fmla="*/ 13911 h 21600"/>
              <a:gd name="T70" fmla="*/ 8072 w 21600"/>
              <a:gd name="T71" fmla="*/ 12233 h 21600"/>
              <a:gd name="T72" fmla="*/ 7052 w 21600"/>
              <a:gd name="T73" fmla="*/ 10485 h 21600"/>
              <a:gd name="T74" fmla="*/ 6298 w 21600"/>
              <a:gd name="T75" fmla="*/ 9157 h 21600"/>
              <a:gd name="T76" fmla="*/ 5589 w 21600"/>
              <a:gd name="T77" fmla="*/ 7829 h 21600"/>
              <a:gd name="T78" fmla="*/ 4746 w 21600"/>
              <a:gd name="T79" fmla="*/ 6641 h 21600"/>
              <a:gd name="T80" fmla="*/ 3637 w 21600"/>
              <a:gd name="T81" fmla="*/ 4753 h 21600"/>
              <a:gd name="T82" fmla="*/ 3326 w 21600"/>
              <a:gd name="T83" fmla="*/ 4194 h 21600"/>
              <a:gd name="T84" fmla="*/ 2883 w 21600"/>
              <a:gd name="T85" fmla="*/ 2586 h 21600"/>
              <a:gd name="T86" fmla="*/ 1863 w 21600"/>
              <a:gd name="T87" fmla="*/ 1258 h 21600"/>
              <a:gd name="T88" fmla="*/ 1774 w 21600"/>
              <a:gd name="T89" fmla="*/ 3216 h 21600"/>
              <a:gd name="T90" fmla="*/ 2706 w 21600"/>
              <a:gd name="T91" fmla="*/ 4753 h 21600"/>
              <a:gd name="T92" fmla="*/ 3415 w 21600"/>
              <a:gd name="T93" fmla="*/ 6641 h 21600"/>
              <a:gd name="T94" fmla="*/ 4125 w 21600"/>
              <a:gd name="T95" fmla="*/ 7829 h 21600"/>
              <a:gd name="T96" fmla="*/ 4568 w 21600"/>
              <a:gd name="T97" fmla="*/ 10136 h 21600"/>
              <a:gd name="T98" fmla="*/ 5278 w 21600"/>
              <a:gd name="T99" fmla="*/ 10905 h 21600"/>
              <a:gd name="T100" fmla="*/ 4968 w 21600"/>
              <a:gd name="T101" fmla="*/ 11464 h 21600"/>
              <a:gd name="T102" fmla="*/ 3814 w 21600"/>
              <a:gd name="T103" fmla="*/ 9926 h 21600"/>
              <a:gd name="T104" fmla="*/ 3548 w 21600"/>
              <a:gd name="T105" fmla="*/ 9087 h 21600"/>
              <a:gd name="T106" fmla="*/ 2927 w 21600"/>
              <a:gd name="T107" fmla="*/ 7480 h 21600"/>
              <a:gd name="T108" fmla="*/ 2085 w 21600"/>
              <a:gd name="T109" fmla="*/ 6850 h 21600"/>
              <a:gd name="T110" fmla="*/ 1952 w 21600"/>
              <a:gd name="T111" fmla="*/ 6012 h 21600"/>
              <a:gd name="T112" fmla="*/ 2040 w 21600"/>
              <a:gd name="T113" fmla="*/ 4893 h 21600"/>
              <a:gd name="T114" fmla="*/ 1552 w 21600"/>
              <a:gd name="T115" fmla="*/ 4054 h 21600"/>
              <a:gd name="T116" fmla="*/ 798 w 21600"/>
              <a:gd name="T117" fmla="*/ 2377 h 21600"/>
              <a:gd name="T118" fmla="*/ 177 w 21600"/>
              <a:gd name="T119" fmla="*/ 62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00" h="21600">
                <a:moveTo>
                  <a:pt x="16189" y="19643"/>
                </a:moveTo>
                <a:lnTo>
                  <a:pt x="16278" y="19643"/>
                </a:lnTo>
                <a:lnTo>
                  <a:pt x="16322" y="19783"/>
                </a:lnTo>
                <a:lnTo>
                  <a:pt x="16189" y="19783"/>
                </a:lnTo>
                <a:lnTo>
                  <a:pt x="16189" y="19643"/>
                </a:lnTo>
                <a:close/>
                <a:moveTo>
                  <a:pt x="15036" y="16847"/>
                </a:moveTo>
                <a:lnTo>
                  <a:pt x="15036" y="16986"/>
                </a:lnTo>
                <a:lnTo>
                  <a:pt x="15080" y="16986"/>
                </a:lnTo>
                <a:lnTo>
                  <a:pt x="15080" y="16847"/>
                </a:lnTo>
                <a:lnTo>
                  <a:pt x="15036" y="16847"/>
                </a:lnTo>
                <a:close/>
                <a:moveTo>
                  <a:pt x="21068" y="15798"/>
                </a:moveTo>
                <a:lnTo>
                  <a:pt x="21156" y="15798"/>
                </a:lnTo>
                <a:lnTo>
                  <a:pt x="21156" y="15868"/>
                </a:lnTo>
                <a:lnTo>
                  <a:pt x="21068" y="15868"/>
                </a:lnTo>
                <a:lnTo>
                  <a:pt x="21068" y="15798"/>
                </a:lnTo>
                <a:close/>
                <a:moveTo>
                  <a:pt x="13927" y="13212"/>
                </a:moveTo>
                <a:lnTo>
                  <a:pt x="14016" y="13212"/>
                </a:lnTo>
                <a:lnTo>
                  <a:pt x="14016" y="13351"/>
                </a:lnTo>
                <a:lnTo>
                  <a:pt x="14104" y="13351"/>
                </a:lnTo>
                <a:lnTo>
                  <a:pt x="14104" y="13561"/>
                </a:lnTo>
                <a:lnTo>
                  <a:pt x="14016" y="13701"/>
                </a:lnTo>
                <a:lnTo>
                  <a:pt x="14016" y="13421"/>
                </a:lnTo>
                <a:lnTo>
                  <a:pt x="13927" y="13351"/>
                </a:lnTo>
                <a:lnTo>
                  <a:pt x="13927" y="13212"/>
                </a:lnTo>
                <a:close/>
                <a:moveTo>
                  <a:pt x="13794" y="10276"/>
                </a:moveTo>
                <a:lnTo>
                  <a:pt x="13705" y="10416"/>
                </a:lnTo>
                <a:lnTo>
                  <a:pt x="13794" y="10485"/>
                </a:lnTo>
                <a:lnTo>
                  <a:pt x="13794" y="10276"/>
                </a:lnTo>
                <a:close/>
                <a:moveTo>
                  <a:pt x="13794" y="9647"/>
                </a:moveTo>
                <a:lnTo>
                  <a:pt x="13794" y="9926"/>
                </a:lnTo>
                <a:lnTo>
                  <a:pt x="13705" y="9926"/>
                </a:lnTo>
                <a:lnTo>
                  <a:pt x="13794" y="9996"/>
                </a:lnTo>
                <a:lnTo>
                  <a:pt x="13883" y="9647"/>
                </a:lnTo>
                <a:lnTo>
                  <a:pt x="13794" y="9647"/>
                </a:lnTo>
                <a:close/>
                <a:moveTo>
                  <a:pt x="1641" y="0"/>
                </a:moveTo>
                <a:lnTo>
                  <a:pt x="1730" y="0"/>
                </a:lnTo>
                <a:lnTo>
                  <a:pt x="1730" y="280"/>
                </a:lnTo>
                <a:lnTo>
                  <a:pt x="1774" y="280"/>
                </a:lnTo>
                <a:lnTo>
                  <a:pt x="2040" y="419"/>
                </a:lnTo>
                <a:lnTo>
                  <a:pt x="2484" y="769"/>
                </a:lnTo>
                <a:lnTo>
                  <a:pt x="3105" y="979"/>
                </a:lnTo>
                <a:lnTo>
                  <a:pt x="3726" y="1398"/>
                </a:lnTo>
                <a:lnTo>
                  <a:pt x="4435" y="1748"/>
                </a:lnTo>
                <a:lnTo>
                  <a:pt x="6343" y="1748"/>
                </a:lnTo>
                <a:lnTo>
                  <a:pt x="6343" y="1258"/>
                </a:lnTo>
                <a:lnTo>
                  <a:pt x="7496" y="1258"/>
                </a:lnTo>
                <a:lnTo>
                  <a:pt x="8738" y="2726"/>
                </a:lnTo>
                <a:lnTo>
                  <a:pt x="8738" y="2796"/>
                </a:lnTo>
                <a:lnTo>
                  <a:pt x="8826" y="2936"/>
                </a:lnTo>
                <a:lnTo>
                  <a:pt x="8826" y="3425"/>
                </a:lnTo>
                <a:lnTo>
                  <a:pt x="8915" y="3565"/>
                </a:lnTo>
                <a:lnTo>
                  <a:pt x="8915" y="3705"/>
                </a:lnTo>
                <a:lnTo>
                  <a:pt x="9004" y="3705"/>
                </a:lnTo>
                <a:lnTo>
                  <a:pt x="9004" y="3775"/>
                </a:lnTo>
                <a:lnTo>
                  <a:pt x="9048" y="3775"/>
                </a:lnTo>
                <a:lnTo>
                  <a:pt x="9048" y="3915"/>
                </a:lnTo>
                <a:lnTo>
                  <a:pt x="9137" y="3915"/>
                </a:lnTo>
                <a:lnTo>
                  <a:pt x="9137" y="4054"/>
                </a:lnTo>
                <a:lnTo>
                  <a:pt x="9314" y="4054"/>
                </a:lnTo>
                <a:lnTo>
                  <a:pt x="9314" y="4194"/>
                </a:lnTo>
                <a:lnTo>
                  <a:pt x="9359" y="4194"/>
                </a:lnTo>
                <a:lnTo>
                  <a:pt x="9359" y="4264"/>
                </a:lnTo>
                <a:lnTo>
                  <a:pt x="9625" y="4264"/>
                </a:lnTo>
                <a:lnTo>
                  <a:pt x="9625" y="4404"/>
                </a:lnTo>
                <a:lnTo>
                  <a:pt x="9758" y="4404"/>
                </a:lnTo>
                <a:lnTo>
                  <a:pt x="9846" y="4544"/>
                </a:lnTo>
                <a:lnTo>
                  <a:pt x="10068" y="4544"/>
                </a:lnTo>
                <a:lnTo>
                  <a:pt x="10068" y="4264"/>
                </a:lnTo>
                <a:lnTo>
                  <a:pt x="10246" y="4054"/>
                </a:lnTo>
                <a:lnTo>
                  <a:pt x="10246" y="3915"/>
                </a:lnTo>
                <a:lnTo>
                  <a:pt x="10290" y="3775"/>
                </a:lnTo>
                <a:lnTo>
                  <a:pt x="10290" y="3705"/>
                </a:lnTo>
                <a:lnTo>
                  <a:pt x="10556" y="3705"/>
                </a:lnTo>
                <a:lnTo>
                  <a:pt x="10556" y="3425"/>
                </a:lnTo>
                <a:lnTo>
                  <a:pt x="10689" y="3425"/>
                </a:lnTo>
                <a:lnTo>
                  <a:pt x="10689" y="3565"/>
                </a:lnTo>
                <a:lnTo>
                  <a:pt x="10822" y="3565"/>
                </a:lnTo>
                <a:lnTo>
                  <a:pt x="10911" y="3705"/>
                </a:lnTo>
                <a:lnTo>
                  <a:pt x="11088" y="3705"/>
                </a:lnTo>
                <a:lnTo>
                  <a:pt x="11088" y="3565"/>
                </a:lnTo>
                <a:lnTo>
                  <a:pt x="11133" y="3565"/>
                </a:lnTo>
                <a:lnTo>
                  <a:pt x="11310" y="3775"/>
                </a:lnTo>
                <a:lnTo>
                  <a:pt x="11443" y="3915"/>
                </a:lnTo>
                <a:lnTo>
                  <a:pt x="11532" y="4054"/>
                </a:lnTo>
                <a:lnTo>
                  <a:pt x="11621" y="4264"/>
                </a:lnTo>
                <a:lnTo>
                  <a:pt x="11709" y="4404"/>
                </a:lnTo>
                <a:lnTo>
                  <a:pt x="11709" y="4683"/>
                </a:lnTo>
                <a:lnTo>
                  <a:pt x="11754" y="4683"/>
                </a:lnTo>
                <a:lnTo>
                  <a:pt x="11754" y="4753"/>
                </a:lnTo>
                <a:lnTo>
                  <a:pt x="11842" y="4893"/>
                </a:lnTo>
                <a:lnTo>
                  <a:pt x="11842" y="5033"/>
                </a:lnTo>
                <a:lnTo>
                  <a:pt x="12020" y="5243"/>
                </a:lnTo>
                <a:lnTo>
                  <a:pt x="12020" y="5383"/>
                </a:lnTo>
                <a:lnTo>
                  <a:pt x="12153" y="5662"/>
                </a:lnTo>
                <a:lnTo>
                  <a:pt x="12153" y="5732"/>
                </a:lnTo>
                <a:lnTo>
                  <a:pt x="12241" y="5732"/>
                </a:lnTo>
                <a:lnTo>
                  <a:pt x="12241" y="5872"/>
                </a:lnTo>
                <a:lnTo>
                  <a:pt x="12330" y="6012"/>
                </a:lnTo>
                <a:lnTo>
                  <a:pt x="12330" y="6151"/>
                </a:lnTo>
                <a:lnTo>
                  <a:pt x="12375" y="6151"/>
                </a:lnTo>
                <a:lnTo>
                  <a:pt x="12375" y="6221"/>
                </a:lnTo>
                <a:lnTo>
                  <a:pt x="12552" y="6221"/>
                </a:lnTo>
                <a:lnTo>
                  <a:pt x="12552" y="6641"/>
                </a:lnTo>
                <a:lnTo>
                  <a:pt x="12641" y="6850"/>
                </a:lnTo>
                <a:lnTo>
                  <a:pt x="12641" y="7130"/>
                </a:lnTo>
                <a:lnTo>
                  <a:pt x="12685" y="7130"/>
                </a:lnTo>
                <a:lnTo>
                  <a:pt x="12685" y="7480"/>
                </a:lnTo>
                <a:lnTo>
                  <a:pt x="12774" y="7619"/>
                </a:lnTo>
                <a:lnTo>
                  <a:pt x="12774" y="7689"/>
                </a:lnTo>
                <a:lnTo>
                  <a:pt x="12862" y="7829"/>
                </a:lnTo>
                <a:lnTo>
                  <a:pt x="13173" y="7829"/>
                </a:lnTo>
                <a:lnTo>
                  <a:pt x="13173" y="7969"/>
                </a:lnTo>
                <a:lnTo>
                  <a:pt x="13306" y="7969"/>
                </a:lnTo>
                <a:lnTo>
                  <a:pt x="13306" y="8109"/>
                </a:lnTo>
                <a:lnTo>
                  <a:pt x="13794" y="8109"/>
                </a:lnTo>
                <a:lnTo>
                  <a:pt x="13794" y="8179"/>
                </a:lnTo>
                <a:lnTo>
                  <a:pt x="13883" y="8179"/>
                </a:lnTo>
                <a:lnTo>
                  <a:pt x="13883" y="8318"/>
                </a:lnTo>
                <a:lnTo>
                  <a:pt x="14193" y="8318"/>
                </a:lnTo>
                <a:lnTo>
                  <a:pt x="14193" y="8598"/>
                </a:lnTo>
                <a:lnTo>
                  <a:pt x="14104" y="8598"/>
                </a:lnTo>
                <a:lnTo>
                  <a:pt x="14104" y="8948"/>
                </a:lnTo>
                <a:lnTo>
                  <a:pt x="14016" y="8948"/>
                </a:lnTo>
                <a:lnTo>
                  <a:pt x="14016" y="8808"/>
                </a:lnTo>
                <a:lnTo>
                  <a:pt x="13927" y="8808"/>
                </a:lnTo>
                <a:lnTo>
                  <a:pt x="13927" y="9087"/>
                </a:lnTo>
                <a:lnTo>
                  <a:pt x="13794" y="9087"/>
                </a:lnTo>
                <a:lnTo>
                  <a:pt x="13794" y="9437"/>
                </a:lnTo>
                <a:lnTo>
                  <a:pt x="13883" y="9437"/>
                </a:lnTo>
                <a:lnTo>
                  <a:pt x="13883" y="9507"/>
                </a:lnTo>
                <a:lnTo>
                  <a:pt x="13927" y="9437"/>
                </a:lnTo>
                <a:lnTo>
                  <a:pt x="13927" y="9507"/>
                </a:lnTo>
                <a:lnTo>
                  <a:pt x="13883" y="9786"/>
                </a:lnTo>
                <a:lnTo>
                  <a:pt x="13883" y="10625"/>
                </a:lnTo>
                <a:lnTo>
                  <a:pt x="13794" y="10625"/>
                </a:lnTo>
                <a:lnTo>
                  <a:pt x="13794" y="11744"/>
                </a:lnTo>
                <a:lnTo>
                  <a:pt x="13705" y="11744"/>
                </a:lnTo>
                <a:lnTo>
                  <a:pt x="13705" y="12583"/>
                </a:lnTo>
                <a:lnTo>
                  <a:pt x="13794" y="12722"/>
                </a:lnTo>
                <a:lnTo>
                  <a:pt x="13794" y="12932"/>
                </a:lnTo>
                <a:lnTo>
                  <a:pt x="13883" y="12932"/>
                </a:lnTo>
                <a:lnTo>
                  <a:pt x="13883" y="13072"/>
                </a:lnTo>
                <a:lnTo>
                  <a:pt x="13927" y="13072"/>
                </a:lnTo>
                <a:lnTo>
                  <a:pt x="13927" y="13212"/>
                </a:lnTo>
                <a:lnTo>
                  <a:pt x="13883" y="13212"/>
                </a:lnTo>
                <a:lnTo>
                  <a:pt x="13883" y="13421"/>
                </a:lnTo>
                <a:lnTo>
                  <a:pt x="13927" y="13561"/>
                </a:lnTo>
                <a:lnTo>
                  <a:pt x="13927" y="13701"/>
                </a:lnTo>
                <a:lnTo>
                  <a:pt x="14016" y="13701"/>
                </a:lnTo>
                <a:lnTo>
                  <a:pt x="14016" y="13911"/>
                </a:lnTo>
                <a:lnTo>
                  <a:pt x="14104" y="14190"/>
                </a:lnTo>
                <a:lnTo>
                  <a:pt x="14193" y="14330"/>
                </a:lnTo>
                <a:lnTo>
                  <a:pt x="14193" y="14540"/>
                </a:lnTo>
                <a:lnTo>
                  <a:pt x="14503" y="15029"/>
                </a:lnTo>
                <a:lnTo>
                  <a:pt x="14637" y="15169"/>
                </a:lnTo>
                <a:lnTo>
                  <a:pt x="14637" y="15309"/>
                </a:lnTo>
                <a:lnTo>
                  <a:pt x="14725" y="15379"/>
                </a:lnTo>
                <a:lnTo>
                  <a:pt x="14725" y="15868"/>
                </a:lnTo>
                <a:lnTo>
                  <a:pt x="14814" y="16008"/>
                </a:lnTo>
                <a:lnTo>
                  <a:pt x="14858" y="16217"/>
                </a:lnTo>
                <a:lnTo>
                  <a:pt x="15036" y="16497"/>
                </a:lnTo>
                <a:lnTo>
                  <a:pt x="15080" y="16497"/>
                </a:lnTo>
                <a:lnTo>
                  <a:pt x="15080" y="16637"/>
                </a:lnTo>
                <a:lnTo>
                  <a:pt x="15169" y="16637"/>
                </a:lnTo>
                <a:lnTo>
                  <a:pt x="15080" y="16707"/>
                </a:lnTo>
                <a:lnTo>
                  <a:pt x="15479" y="16707"/>
                </a:lnTo>
                <a:lnTo>
                  <a:pt x="15568" y="16847"/>
                </a:lnTo>
                <a:lnTo>
                  <a:pt x="15701" y="16847"/>
                </a:lnTo>
                <a:lnTo>
                  <a:pt x="15701" y="16986"/>
                </a:lnTo>
                <a:lnTo>
                  <a:pt x="15878" y="16986"/>
                </a:lnTo>
                <a:lnTo>
                  <a:pt x="15878" y="17126"/>
                </a:lnTo>
                <a:lnTo>
                  <a:pt x="15967" y="17126"/>
                </a:lnTo>
                <a:lnTo>
                  <a:pt x="15967" y="17196"/>
                </a:lnTo>
                <a:lnTo>
                  <a:pt x="16100" y="17476"/>
                </a:lnTo>
                <a:lnTo>
                  <a:pt x="16278" y="17476"/>
                </a:lnTo>
                <a:lnTo>
                  <a:pt x="16322" y="17336"/>
                </a:lnTo>
                <a:lnTo>
                  <a:pt x="16588" y="17336"/>
                </a:lnTo>
                <a:lnTo>
                  <a:pt x="16721" y="17126"/>
                </a:lnTo>
                <a:lnTo>
                  <a:pt x="17120" y="17126"/>
                </a:lnTo>
                <a:lnTo>
                  <a:pt x="17120" y="16986"/>
                </a:lnTo>
                <a:lnTo>
                  <a:pt x="17520" y="16986"/>
                </a:lnTo>
                <a:lnTo>
                  <a:pt x="17520" y="16847"/>
                </a:lnTo>
                <a:lnTo>
                  <a:pt x="17741" y="16847"/>
                </a:lnTo>
                <a:lnTo>
                  <a:pt x="17741" y="16707"/>
                </a:lnTo>
                <a:lnTo>
                  <a:pt x="17874" y="16707"/>
                </a:lnTo>
                <a:lnTo>
                  <a:pt x="17963" y="16847"/>
                </a:lnTo>
                <a:lnTo>
                  <a:pt x="17874" y="16847"/>
                </a:lnTo>
                <a:lnTo>
                  <a:pt x="17874" y="16986"/>
                </a:lnTo>
                <a:lnTo>
                  <a:pt x="17963" y="16986"/>
                </a:lnTo>
                <a:lnTo>
                  <a:pt x="17963" y="17126"/>
                </a:lnTo>
                <a:lnTo>
                  <a:pt x="18140" y="17126"/>
                </a:lnTo>
                <a:lnTo>
                  <a:pt x="18185" y="16986"/>
                </a:lnTo>
                <a:lnTo>
                  <a:pt x="18362" y="16986"/>
                </a:lnTo>
                <a:lnTo>
                  <a:pt x="18362" y="16637"/>
                </a:lnTo>
                <a:lnTo>
                  <a:pt x="18274" y="16637"/>
                </a:lnTo>
                <a:lnTo>
                  <a:pt x="18274" y="16497"/>
                </a:lnTo>
                <a:lnTo>
                  <a:pt x="18451" y="16497"/>
                </a:lnTo>
                <a:lnTo>
                  <a:pt x="18451" y="16357"/>
                </a:lnTo>
                <a:lnTo>
                  <a:pt x="18495" y="16357"/>
                </a:lnTo>
                <a:lnTo>
                  <a:pt x="18495" y="16217"/>
                </a:lnTo>
                <a:lnTo>
                  <a:pt x="18584" y="16217"/>
                </a:lnTo>
                <a:lnTo>
                  <a:pt x="18761" y="16008"/>
                </a:lnTo>
                <a:lnTo>
                  <a:pt x="18761" y="15868"/>
                </a:lnTo>
                <a:lnTo>
                  <a:pt x="18806" y="15658"/>
                </a:lnTo>
                <a:lnTo>
                  <a:pt x="18806" y="15379"/>
                </a:lnTo>
                <a:lnTo>
                  <a:pt x="18894" y="15379"/>
                </a:lnTo>
                <a:lnTo>
                  <a:pt x="18894" y="15169"/>
                </a:lnTo>
                <a:lnTo>
                  <a:pt x="18983" y="15169"/>
                </a:lnTo>
                <a:lnTo>
                  <a:pt x="18983" y="14330"/>
                </a:lnTo>
                <a:lnTo>
                  <a:pt x="19205" y="13911"/>
                </a:lnTo>
                <a:lnTo>
                  <a:pt x="19294" y="13911"/>
                </a:lnTo>
                <a:lnTo>
                  <a:pt x="19338" y="13841"/>
                </a:lnTo>
                <a:lnTo>
                  <a:pt x="19515" y="13841"/>
                </a:lnTo>
                <a:lnTo>
                  <a:pt x="19604" y="13701"/>
                </a:lnTo>
                <a:lnTo>
                  <a:pt x="19959" y="13701"/>
                </a:lnTo>
                <a:lnTo>
                  <a:pt x="20136" y="13561"/>
                </a:lnTo>
                <a:lnTo>
                  <a:pt x="20225" y="13561"/>
                </a:lnTo>
                <a:lnTo>
                  <a:pt x="20358" y="13421"/>
                </a:lnTo>
                <a:lnTo>
                  <a:pt x="20979" y="13421"/>
                </a:lnTo>
                <a:lnTo>
                  <a:pt x="20979" y="13561"/>
                </a:lnTo>
                <a:lnTo>
                  <a:pt x="21156" y="13561"/>
                </a:lnTo>
                <a:lnTo>
                  <a:pt x="21156" y="13421"/>
                </a:lnTo>
                <a:lnTo>
                  <a:pt x="21467" y="13421"/>
                </a:lnTo>
                <a:lnTo>
                  <a:pt x="21511" y="13561"/>
                </a:lnTo>
                <a:lnTo>
                  <a:pt x="21511" y="13841"/>
                </a:lnTo>
                <a:lnTo>
                  <a:pt x="21600" y="13911"/>
                </a:lnTo>
                <a:lnTo>
                  <a:pt x="21600" y="14050"/>
                </a:lnTo>
                <a:lnTo>
                  <a:pt x="21511" y="14330"/>
                </a:lnTo>
                <a:lnTo>
                  <a:pt x="21467" y="14400"/>
                </a:lnTo>
                <a:lnTo>
                  <a:pt x="21467" y="14540"/>
                </a:lnTo>
                <a:lnTo>
                  <a:pt x="21378" y="14540"/>
                </a:lnTo>
                <a:lnTo>
                  <a:pt x="21290" y="14680"/>
                </a:lnTo>
                <a:lnTo>
                  <a:pt x="21290" y="14819"/>
                </a:lnTo>
                <a:lnTo>
                  <a:pt x="21201" y="14819"/>
                </a:lnTo>
                <a:lnTo>
                  <a:pt x="21201" y="14889"/>
                </a:lnTo>
                <a:lnTo>
                  <a:pt x="21156" y="14889"/>
                </a:lnTo>
                <a:lnTo>
                  <a:pt x="21156" y="15029"/>
                </a:lnTo>
                <a:lnTo>
                  <a:pt x="21068" y="15169"/>
                </a:lnTo>
                <a:lnTo>
                  <a:pt x="21068" y="15518"/>
                </a:lnTo>
                <a:lnTo>
                  <a:pt x="20979" y="15518"/>
                </a:lnTo>
                <a:lnTo>
                  <a:pt x="20890" y="15658"/>
                </a:lnTo>
                <a:lnTo>
                  <a:pt x="20890" y="15798"/>
                </a:lnTo>
                <a:lnTo>
                  <a:pt x="20979" y="15798"/>
                </a:lnTo>
                <a:lnTo>
                  <a:pt x="20979" y="15868"/>
                </a:lnTo>
                <a:lnTo>
                  <a:pt x="21068" y="15868"/>
                </a:lnTo>
                <a:lnTo>
                  <a:pt x="20979" y="16008"/>
                </a:lnTo>
                <a:lnTo>
                  <a:pt x="20979" y="16148"/>
                </a:lnTo>
                <a:lnTo>
                  <a:pt x="21068" y="16008"/>
                </a:lnTo>
                <a:lnTo>
                  <a:pt x="21156" y="16008"/>
                </a:lnTo>
                <a:lnTo>
                  <a:pt x="21156" y="16148"/>
                </a:lnTo>
                <a:lnTo>
                  <a:pt x="21068" y="16148"/>
                </a:lnTo>
                <a:lnTo>
                  <a:pt x="21068" y="16217"/>
                </a:lnTo>
                <a:lnTo>
                  <a:pt x="20979" y="16217"/>
                </a:lnTo>
                <a:lnTo>
                  <a:pt x="20979" y="16497"/>
                </a:lnTo>
                <a:lnTo>
                  <a:pt x="20890" y="16637"/>
                </a:lnTo>
                <a:lnTo>
                  <a:pt x="20890" y="16847"/>
                </a:lnTo>
                <a:lnTo>
                  <a:pt x="20846" y="16986"/>
                </a:lnTo>
                <a:lnTo>
                  <a:pt x="20846" y="17336"/>
                </a:lnTo>
                <a:lnTo>
                  <a:pt x="20757" y="17336"/>
                </a:lnTo>
                <a:lnTo>
                  <a:pt x="20757" y="17196"/>
                </a:lnTo>
                <a:lnTo>
                  <a:pt x="20669" y="17196"/>
                </a:lnTo>
                <a:lnTo>
                  <a:pt x="20669" y="16707"/>
                </a:lnTo>
                <a:lnTo>
                  <a:pt x="20580" y="16707"/>
                </a:lnTo>
                <a:lnTo>
                  <a:pt x="20580" y="16847"/>
                </a:lnTo>
                <a:lnTo>
                  <a:pt x="20536" y="16847"/>
                </a:lnTo>
                <a:lnTo>
                  <a:pt x="20536" y="16986"/>
                </a:lnTo>
                <a:lnTo>
                  <a:pt x="20358" y="16986"/>
                </a:lnTo>
                <a:lnTo>
                  <a:pt x="20358" y="17126"/>
                </a:lnTo>
                <a:lnTo>
                  <a:pt x="20269" y="17196"/>
                </a:lnTo>
                <a:lnTo>
                  <a:pt x="20269" y="17336"/>
                </a:lnTo>
                <a:lnTo>
                  <a:pt x="20225" y="17476"/>
                </a:lnTo>
                <a:lnTo>
                  <a:pt x="20225" y="17616"/>
                </a:lnTo>
                <a:lnTo>
                  <a:pt x="20136" y="17616"/>
                </a:lnTo>
                <a:lnTo>
                  <a:pt x="20136" y="17685"/>
                </a:lnTo>
                <a:lnTo>
                  <a:pt x="20048" y="17685"/>
                </a:lnTo>
                <a:lnTo>
                  <a:pt x="19959" y="17616"/>
                </a:lnTo>
                <a:lnTo>
                  <a:pt x="19915" y="17616"/>
                </a:lnTo>
                <a:lnTo>
                  <a:pt x="19915" y="17825"/>
                </a:lnTo>
                <a:lnTo>
                  <a:pt x="18584" y="17825"/>
                </a:lnTo>
                <a:lnTo>
                  <a:pt x="18584" y="18454"/>
                </a:lnTo>
                <a:lnTo>
                  <a:pt x="18274" y="18454"/>
                </a:lnTo>
                <a:lnTo>
                  <a:pt x="18274" y="18594"/>
                </a:lnTo>
                <a:lnTo>
                  <a:pt x="18451" y="18594"/>
                </a:lnTo>
                <a:lnTo>
                  <a:pt x="18451" y="18664"/>
                </a:lnTo>
                <a:lnTo>
                  <a:pt x="18495" y="18804"/>
                </a:lnTo>
                <a:lnTo>
                  <a:pt x="18495" y="18944"/>
                </a:lnTo>
                <a:lnTo>
                  <a:pt x="18673" y="18944"/>
                </a:lnTo>
                <a:lnTo>
                  <a:pt x="18761" y="19083"/>
                </a:lnTo>
                <a:lnTo>
                  <a:pt x="18806" y="19083"/>
                </a:lnTo>
                <a:lnTo>
                  <a:pt x="18806" y="19293"/>
                </a:lnTo>
                <a:lnTo>
                  <a:pt x="18894" y="19293"/>
                </a:lnTo>
                <a:lnTo>
                  <a:pt x="18894" y="19433"/>
                </a:lnTo>
                <a:lnTo>
                  <a:pt x="18983" y="19433"/>
                </a:lnTo>
                <a:lnTo>
                  <a:pt x="19072" y="19573"/>
                </a:lnTo>
                <a:lnTo>
                  <a:pt x="18983" y="19573"/>
                </a:lnTo>
                <a:lnTo>
                  <a:pt x="18983" y="19783"/>
                </a:lnTo>
                <a:lnTo>
                  <a:pt x="17963" y="19783"/>
                </a:lnTo>
                <a:lnTo>
                  <a:pt x="17653" y="20901"/>
                </a:lnTo>
                <a:lnTo>
                  <a:pt x="17830" y="21111"/>
                </a:lnTo>
                <a:lnTo>
                  <a:pt x="17830" y="21390"/>
                </a:lnTo>
                <a:lnTo>
                  <a:pt x="17741" y="21530"/>
                </a:lnTo>
                <a:lnTo>
                  <a:pt x="17741" y="21600"/>
                </a:lnTo>
                <a:lnTo>
                  <a:pt x="17653" y="21600"/>
                </a:lnTo>
                <a:lnTo>
                  <a:pt x="17653" y="21530"/>
                </a:lnTo>
                <a:lnTo>
                  <a:pt x="17564" y="21530"/>
                </a:lnTo>
                <a:lnTo>
                  <a:pt x="17564" y="21390"/>
                </a:lnTo>
                <a:lnTo>
                  <a:pt x="17520" y="21390"/>
                </a:lnTo>
                <a:lnTo>
                  <a:pt x="17520" y="21250"/>
                </a:lnTo>
                <a:lnTo>
                  <a:pt x="17209" y="20761"/>
                </a:lnTo>
                <a:lnTo>
                  <a:pt x="17120" y="20761"/>
                </a:lnTo>
                <a:lnTo>
                  <a:pt x="17120" y="20621"/>
                </a:lnTo>
                <a:lnTo>
                  <a:pt x="17032" y="20621"/>
                </a:lnTo>
                <a:lnTo>
                  <a:pt x="17032" y="20551"/>
                </a:lnTo>
                <a:lnTo>
                  <a:pt x="16943" y="20412"/>
                </a:lnTo>
                <a:lnTo>
                  <a:pt x="16899" y="20412"/>
                </a:lnTo>
                <a:lnTo>
                  <a:pt x="16899" y="20272"/>
                </a:lnTo>
                <a:lnTo>
                  <a:pt x="16810" y="20272"/>
                </a:lnTo>
                <a:lnTo>
                  <a:pt x="16632" y="20062"/>
                </a:lnTo>
                <a:lnTo>
                  <a:pt x="16588" y="20062"/>
                </a:lnTo>
                <a:lnTo>
                  <a:pt x="16588" y="19922"/>
                </a:lnTo>
                <a:lnTo>
                  <a:pt x="16499" y="19922"/>
                </a:lnTo>
                <a:lnTo>
                  <a:pt x="16499" y="19783"/>
                </a:lnTo>
                <a:lnTo>
                  <a:pt x="16411" y="19783"/>
                </a:lnTo>
                <a:lnTo>
                  <a:pt x="16278" y="19643"/>
                </a:lnTo>
                <a:lnTo>
                  <a:pt x="16189" y="19573"/>
                </a:lnTo>
                <a:lnTo>
                  <a:pt x="16189" y="19643"/>
                </a:lnTo>
                <a:lnTo>
                  <a:pt x="15878" y="19643"/>
                </a:lnTo>
                <a:lnTo>
                  <a:pt x="15878" y="19573"/>
                </a:lnTo>
                <a:lnTo>
                  <a:pt x="15701" y="19573"/>
                </a:lnTo>
                <a:lnTo>
                  <a:pt x="15701" y="19643"/>
                </a:lnTo>
                <a:lnTo>
                  <a:pt x="15657" y="19643"/>
                </a:lnTo>
                <a:lnTo>
                  <a:pt x="15479" y="19783"/>
                </a:lnTo>
                <a:lnTo>
                  <a:pt x="15391" y="19922"/>
                </a:lnTo>
                <a:lnTo>
                  <a:pt x="15346" y="19922"/>
                </a:lnTo>
                <a:lnTo>
                  <a:pt x="15346" y="20062"/>
                </a:lnTo>
                <a:lnTo>
                  <a:pt x="15080" y="20062"/>
                </a:lnTo>
                <a:lnTo>
                  <a:pt x="15080" y="20132"/>
                </a:lnTo>
                <a:lnTo>
                  <a:pt x="14947" y="20132"/>
                </a:lnTo>
                <a:lnTo>
                  <a:pt x="14858" y="20272"/>
                </a:lnTo>
                <a:lnTo>
                  <a:pt x="14415" y="20272"/>
                </a:lnTo>
                <a:lnTo>
                  <a:pt x="14237" y="20062"/>
                </a:lnTo>
                <a:lnTo>
                  <a:pt x="13883" y="20062"/>
                </a:lnTo>
                <a:lnTo>
                  <a:pt x="13794" y="19922"/>
                </a:lnTo>
                <a:lnTo>
                  <a:pt x="13705" y="19922"/>
                </a:lnTo>
                <a:lnTo>
                  <a:pt x="13705" y="19783"/>
                </a:lnTo>
                <a:lnTo>
                  <a:pt x="13572" y="19783"/>
                </a:lnTo>
                <a:lnTo>
                  <a:pt x="13572" y="19643"/>
                </a:lnTo>
                <a:lnTo>
                  <a:pt x="13306" y="19643"/>
                </a:lnTo>
                <a:lnTo>
                  <a:pt x="13306" y="19573"/>
                </a:lnTo>
                <a:lnTo>
                  <a:pt x="13173" y="19573"/>
                </a:lnTo>
                <a:lnTo>
                  <a:pt x="13173" y="19433"/>
                </a:lnTo>
                <a:lnTo>
                  <a:pt x="13084" y="19433"/>
                </a:lnTo>
                <a:lnTo>
                  <a:pt x="12995" y="19293"/>
                </a:lnTo>
                <a:lnTo>
                  <a:pt x="12862" y="19293"/>
                </a:lnTo>
                <a:lnTo>
                  <a:pt x="12774" y="19153"/>
                </a:lnTo>
                <a:lnTo>
                  <a:pt x="12552" y="19153"/>
                </a:lnTo>
                <a:lnTo>
                  <a:pt x="12375" y="19083"/>
                </a:lnTo>
                <a:lnTo>
                  <a:pt x="12330" y="18944"/>
                </a:lnTo>
                <a:lnTo>
                  <a:pt x="12153" y="18944"/>
                </a:lnTo>
                <a:lnTo>
                  <a:pt x="12064" y="18804"/>
                </a:lnTo>
                <a:lnTo>
                  <a:pt x="12020" y="18804"/>
                </a:lnTo>
                <a:lnTo>
                  <a:pt x="11931" y="18664"/>
                </a:lnTo>
                <a:lnTo>
                  <a:pt x="11842" y="18664"/>
                </a:lnTo>
                <a:lnTo>
                  <a:pt x="11754" y="18594"/>
                </a:lnTo>
                <a:lnTo>
                  <a:pt x="11621" y="18594"/>
                </a:lnTo>
                <a:lnTo>
                  <a:pt x="11621" y="18454"/>
                </a:lnTo>
                <a:lnTo>
                  <a:pt x="11443" y="18454"/>
                </a:lnTo>
                <a:lnTo>
                  <a:pt x="11443" y="18315"/>
                </a:lnTo>
                <a:lnTo>
                  <a:pt x="11310" y="18315"/>
                </a:lnTo>
                <a:lnTo>
                  <a:pt x="11221" y="18175"/>
                </a:lnTo>
                <a:lnTo>
                  <a:pt x="11133" y="18175"/>
                </a:lnTo>
                <a:lnTo>
                  <a:pt x="11133" y="18105"/>
                </a:lnTo>
                <a:lnTo>
                  <a:pt x="11088" y="18105"/>
                </a:lnTo>
                <a:lnTo>
                  <a:pt x="11088" y="17965"/>
                </a:lnTo>
                <a:lnTo>
                  <a:pt x="11000" y="17965"/>
                </a:lnTo>
                <a:lnTo>
                  <a:pt x="11000" y="17825"/>
                </a:lnTo>
                <a:lnTo>
                  <a:pt x="10911" y="17825"/>
                </a:lnTo>
                <a:lnTo>
                  <a:pt x="10911" y="17685"/>
                </a:lnTo>
                <a:lnTo>
                  <a:pt x="10822" y="17685"/>
                </a:lnTo>
                <a:lnTo>
                  <a:pt x="10778" y="17616"/>
                </a:lnTo>
                <a:lnTo>
                  <a:pt x="10689" y="17616"/>
                </a:lnTo>
                <a:lnTo>
                  <a:pt x="10689" y="17685"/>
                </a:lnTo>
                <a:lnTo>
                  <a:pt x="10556" y="17685"/>
                </a:lnTo>
                <a:lnTo>
                  <a:pt x="10467" y="17616"/>
                </a:lnTo>
                <a:lnTo>
                  <a:pt x="10290" y="17616"/>
                </a:lnTo>
                <a:lnTo>
                  <a:pt x="10290" y="17476"/>
                </a:lnTo>
                <a:lnTo>
                  <a:pt x="10068" y="17476"/>
                </a:lnTo>
                <a:lnTo>
                  <a:pt x="10068" y="17336"/>
                </a:lnTo>
                <a:lnTo>
                  <a:pt x="9846" y="17336"/>
                </a:lnTo>
                <a:lnTo>
                  <a:pt x="9669" y="17196"/>
                </a:lnTo>
                <a:lnTo>
                  <a:pt x="9625" y="17126"/>
                </a:lnTo>
                <a:lnTo>
                  <a:pt x="9536" y="16847"/>
                </a:lnTo>
                <a:lnTo>
                  <a:pt x="9447" y="16847"/>
                </a:lnTo>
                <a:lnTo>
                  <a:pt x="9447" y="16707"/>
                </a:lnTo>
                <a:lnTo>
                  <a:pt x="9359" y="16637"/>
                </a:lnTo>
                <a:lnTo>
                  <a:pt x="9225" y="16637"/>
                </a:lnTo>
                <a:lnTo>
                  <a:pt x="9225" y="16497"/>
                </a:lnTo>
                <a:lnTo>
                  <a:pt x="9137" y="16357"/>
                </a:lnTo>
                <a:lnTo>
                  <a:pt x="9048" y="16357"/>
                </a:lnTo>
                <a:lnTo>
                  <a:pt x="8915" y="16217"/>
                </a:lnTo>
                <a:lnTo>
                  <a:pt x="8826" y="16217"/>
                </a:lnTo>
                <a:lnTo>
                  <a:pt x="8516" y="15798"/>
                </a:lnTo>
                <a:lnTo>
                  <a:pt x="8427" y="15798"/>
                </a:lnTo>
                <a:lnTo>
                  <a:pt x="8427" y="15658"/>
                </a:lnTo>
                <a:lnTo>
                  <a:pt x="8383" y="15518"/>
                </a:lnTo>
                <a:lnTo>
                  <a:pt x="8383" y="15379"/>
                </a:lnTo>
                <a:lnTo>
                  <a:pt x="8294" y="15379"/>
                </a:lnTo>
                <a:lnTo>
                  <a:pt x="8294" y="15309"/>
                </a:lnTo>
                <a:lnTo>
                  <a:pt x="8205" y="15309"/>
                </a:lnTo>
                <a:lnTo>
                  <a:pt x="8205" y="15029"/>
                </a:lnTo>
                <a:lnTo>
                  <a:pt x="8117" y="14889"/>
                </a:lnTo>
                <a:lnTo>
                  <a:pt x="8117" y="14819"/>
                </a:lnTo>
                <a:lnTo>
                  <a:pt x="8205" y="14680"/>
                </a:lnTo>
                <a:lnTo>
                  <a:pt x="8427" y="14680"/>
                </a:lnTo>
                <a:lnTo>
                  <a:pt x="8427" y="14400"/>
                </a:lnTo>
                <a:lnTo>
                  <a:pt x="8205" y="14400"/>
                </a:lnTo>
                <a:lnTo>
                  <a:pt x="8205" y="14330"/>
                </a:lnTo>
                <a:lnTo>
                  <a:pt x="8294" y="14330"/>
                </a:lnTo>
                <a:lnTo>
                  <a:pt x="8383" y="14190"/>
                </a:lnTo>
                <a:lnTo>
                  <a:pt x="8383" y="13911"/>
                </a:lnTo>
                <a:lnTo>
                  <a:pt x="8427" y="13841"/>
                </a:lnTo>
                <a:lnTo>
                  <a:pt x="8427" y="13561"/>
                </a:lnTo>
                <a:lnTo>
                  <a:pt x="8383" y="13561"/>
                </a:lnTo>
                <a:lnTo>
                  <a:pt x="8383" y="13421"/>
                </a:lnTo>
                <a:lnTo>
                  <a:pt x="8294" y="13351"/>
                </a:lnTo>
                <a:lnTo>
                  <a:pt x="8294" y="13212"/>
                </a:lnTo>
                <a:lnTo>
                  <a:pt x="8205" y="13212"/>
                </a:lnTo>
                <a:lnTo>
                  <a:pt x="8205" y="13072"/>
                </a:lnTo>
                <a:lnTo>
                  <a:pt x="8117" y="13072"/>
                </a:lnTo>
                <a:lnTo>
                  <a:pt x="8117" y="12373"/>
                </a:lnTo>
                <a:lnTo>
                  <a:pt x="8072" y="12373"/>
                </a:lnTo>
                <a:lnTo>
                  <a:pt x="8072" y="12233"/>
                </a:lnTo>
                <a:lnTo>
                  <a:pt x="7895" y="11953"/>
                </a:lnTo>
                <a:lnTo>
                  <a:pt x="7806" y="11953"/>
                </a:lnTo>
                <a:lnTo>
                  <a:pt x="7806" y="11883"/>
                </a:lnTo>
                <a:lnTo>
                  <a:pt x="7496" y="11394"/>
                </a:lnTo>
                <a:lnTo>
                  <a:pt x="7451" y="11115"/>
                </a:lnTo>
                <a:lnTo>
                  <a:pt x="7363" y="11115"/>
                </a:lnTo>
                <a:lnTo>
                  <a:pt x="7363" y="10975"/>
                </a:lnTo>
                <a:lnTo>
                  <a:pt x="7185" y="10765"/>
                </a:lnTo>
                <a:lnTo>
                  <a:pt x="7185" y="10625"/>
                </a:lnTo>
                <a:lnTo>
                  <a:pt x="7141" y="10625"/>
                </a:lnTo>
                <a:lnTo>
                  <a:pt x="7141" y="10485"/>
                </a:lnTo>
                <a:lnTo>
                  <a:pt x="7052" y="10485"/>
                </a:lnTo>
                <a:lnTo>
                  <a:pt x="6963" y="10416"/>
                </a:lnTo>
                <a:lnTo>
                  <a:pt x="6875" y="10416"/>
                </a:lnTo>
                <a:lnTo>
                  <a:pt x="6875" y="10276"/>
                </a:lnTo>
                <a:lnTo>
                  <a:pt x="6830" y="10136"/>
                </a:lnTo>
                <a:lnTo>
                  <a:pt x="6830" y="9996"/>
                </a:lnTo>
                <a:lnTo>
                  <a:pt x="6564" y="9996"/>
                </a:lnTo>
                <a:lnTo>
                  <a:pt x="6564" y="9926"/>
                </a:lnTo>
                <a:lnTo>
                  <a:pt x="6520" y="9926"/>
                </a:lnTo>
                <a:lnTo>
                  <a:pt x="6520" y="9647"/>
                </a:lnTo>
                <a:lnTo>
                  <a:pt x="6431" y="9437"/>
                </a:lnTo>
                <a:lnTo>
                  <a:pt x="6431" y="9157"/>
                </a:lnTo>
                <a:lnTo>
                  <a:pt x="6298" y="9157"/>
                </a:lnTo>
                <a:lnTo>
                  <a:pt x="6209" y="9087"/>
                </a:lnTo>
                <a:lnTo>
                  <a:pt x="6121" y="9087"/>
                </a:lnTo>
                <a:lnTo>
                  <a:pt x="6032" y="8948"/>
                </a:lnTo>
                <a:lnTo>
                  <a:pt x="5899" y="8948"/>
                </a:lnTo>
                <a:lnTo>
                  <a:pt x="5810" y="8808"/>
                </a:lnTo>
                <a:lnTo>
                  <a:pt x="5810" y="8668"/>
                </a:lnTo>
                <a:lnTo>
                  <a:pt x="5677" y="8668"/>
                </a:lnTo>
                <a:lnTo>
                  <a:pt x="5677" y="8598"/>
                </a:lnTo>
                <a:lnTo>
                  <a:pt x="5500" y="8598"/>
                </a:lnTo>
                <a:lnTo>
                  <a:pt x="5500" y="8109"/>
                </a:lnTo>
                <a:lnTo>
                  <a:pt x="5589" y="8109"/>
                </a:lnTo>
                <a:lnTo>
                  <a:pt x="5589" y="7829"/>
                </a:lnTo>
                <a:lnTo>
                  <a:pt x="5677" y="7829"/>
                </a:lnTo>
                <a:lnTo>
                  <a:pt x="5677" y="7689"/>
                </a:lnTo>
                <a:lnTo>
                  <a:pt x="5589" y="7480"/>
                </a:lnTo>
                <a:lnTo>
                  <a:pt x="5500" y="7340"/>
                </a:lnTo>
                <a:lnTo>
                  <a:pt x="5367" y="7340"/>
                </a:lnTo>
                <a:lnTo>
                  <a:pt x="5367" y="7200"/>
                </a:lnTo>
                <a:lnTo>
                  <a:pt x="5101" y="7200"/>
                </a:lnTo>
                <a:lnTo>
                  <a:pt x="5101" y="6850"/>
                </a:lnTo>
                <a:lnTo>
                  <a:pt x="4879" y="6850"/>
                </a:lnTo>
                <a:lnTo>
                  <a:pt x="4879" y="6711"/>
                </a:lnTo>
                <a:lnTo>
                  <a:pt x="4746" y="6711"/>
                </a:lnTo>
                <a:lnTo>
                  <a:pt x="4746" y="6641"/>
                </a:lnTo>
                <a:lnTo>
                  <a:pt x="4657" y="6501"/>
                </a:lnTo>
                <a:lnTo>
                  <a:pt x="4657" y="6012"/>
                </a:lnTo>
                <a:lnTo>
                  <a:pt x="4568" y="6012"/>
                </a:lnTo>
                <a:lnTo>
                  <a:pt x="4480" y="5872"/>
                </a:lnTo>
                <a:lnTo>
                  <a:pt x="4347" y="5872"/>
                </a:lnTo>
                <a:lnTo>
                  <a:pt x="4036" y="5383"/>
                </a:lnTo>
                <a:lnTo>
                  <a:pt x="3859" y="5243"/>
                </a:lnTo>
                <a:lnTo>
                  <a:pt x="3814" y="5173"/>
                </a:lnTo>
                <a:lnTo>
                  <a:pt x="3814" y="5033"/>
                </a:lnTo>
                <a:lnTo>
                  <a:pt x="3726" y="4893"/>
                </a:lnTo>
                <a:lnTo>
                  <a:pt x="3637" y="4893"/>
                </a:lnTo>
                <a:lnTo>
                  <a:pt x="3637" y="4753"/>
                </a:lnTo>
                <a:lnTo>
                  <a:pt x="3504" y="4544"/>
                </a:lnTo>
                <a:lnTo>
                  <a:pt x="3504" y="4753"/>
                </a:lnTo>
                <a:lnTo>
                  <a:pt x="3415" y="4753"/>
                </a:lnTo>
                <a:lnTo>
                  <a:pt x="3415" y="4893"/>
                </a:lnTo>
                <a:lnTo>
                  <a:pt x="3326" y="4753"/>
                </a:lnTo>
                <a:lnTo>
                  <a:pt x="3238" y="4753"/>
                </a:lnTo>
                <a:lnTo>
                  <a:pt x="3238" y="4544"/>
                </a:lnTo>
                <a:lnTo>
                  <a:pt x="3326" y="4544"/>
                </a:lnTo>
                <a:lnTo>
                  <a:pt x="3326" y="4264"/>
                </a:lnTo>
                <a:lnTo>
                  <a:pt x="3504" y="4264"/>
                </a:lnTo>
                <a:lnTo>
                  <a:pt x="3415" y="4194"/>
                </a:lnTo>
                <a:lnTo>
                  <a:pt x="3326" y="4194"/>
                </a:lnTo>
                <a:lnTo>
                  <a:pt x="3326" y="3915"/>
                </a:lnTo>
                <a:lnTo>
                  <a:pt x="3238" y="3775"/>
                </a:lnTo>
                <a:lnTo>
                  <a:pt x="3238" y="3705"/>
                </a:lnTo>
                <a:lnTo>
                  <a:pt x="3193" y="3565"/>
                </a:lnTo>
                <a:lnTo>
                  <a:pt x="3193" y="3285"/>
                </a:lnTo>
                <a:lnTo>
                  <a:pt x="3105" y="3285"/>
                </a:lnTo>
                <a:lnTo>
                  <a:pt x="3105" y="3216"/>
                </a:lnTo>
                <a:lnTo>
                  <a:pt x="3016" y="3076"/>
                </a:lnTo>
                <a:lnTo>
                  <a:pt x="3016" y="2796"/>
                </a:lnTo>
                <a:lnTo>
                  <a:pt x="2927" y="2796"/>
                </a:lnTo>
                <a:lnTo>
                  <a:pt x="2927" y="2586"/>
                </a:lnTo>
                <a:lnTo>
                  <a:pt x="2883" y="2586"/>
                </a:lnTo>
                <a:lnTo>
                  <a:pt x="2883" y="1957"/>
                </a:lnTo>
                <a:lnTo>
                  <a:pt x="2794" y="1887"/>
                </a:lnTo>
                <a:lnTo>
                  <a:pt x="2706" y="1887"/>
                </a:lnTo>
                <a:lnTo>
                  <a:pt x="2572" y="1608"/>
                </a:lnTo>
                <a:lnTo>
                  <a:pt x="2395" y="1608"/>
                </a:lnTo>
                <a:lnTo>
                  <a:pt x="2395" y="1398"/>
                </a:lnTo>
                <a:lnTo>
                  <a:pt x="2262" y="1398"/>
                </a:lnTo>
                <a:lnTo>
                  <a:pt x="2262" y="1468"/>
                </a:lnTo>
                <a:lnTo>
                  <a:pt x="2040" y="1468"/>
                </a:lnTo>
                <a:lnTo>
                  <a:pt x="2040" y="1398"/>
                </a:lnTo>
                <a:lnTo>
                  <a:pt x="1863" y="1398"/>
                </a:lnTo>
                <a:lnTo>
                  <a:pt x="1863" y="1258"/>
                </a:lnTo>
                <a:lnTo>
                  <a:pt x="1730" y="1258"/>
                </a:lnTo>
                <a:lnTo>
                  <a:pt x="1730" y="1118"/>
                </a:lnTo>
                <a:lnTo>
                  <a:pt x="1641" y="979"/>
                </a:lnTo>
                <a:lnTo>
                  <a:pt x="1641" y="1398"/>
                </a:lnTo>
                <a:lnTo>
                  <a:pt x="1730" y="1398"/>
                </a:lnTo>
                <a:lnTo>
                  <a:pt x="1730" y="1468"/>
                </a:lnTo>
                <a:lnTo>
                  <a:pt x="1641" y="1468"/>
                </a:lnTo>
                <a:lnTo>
                  <a:pt x="1641" y="2237"/>
                </a:lnTo>
                <a:lnTo>
                  <a:pt x="1730" y="2237"/>
                </a:lnTo>
                <a:lnTo>
                  <a:pt x="1730" y="2586"/>
                </a:lnTo>
                <a:lnTo>
                  <a:pt x="1774" y="2726"/>
                </a:lnTo>
                <a:lnTo>
                  <a:pt x="1774" y="3216"/>
                </a:lnTo>
                <a:lnTo>
                  <a:pt x="1952" y="3425"/>
                </a:lnTo>
                <a:lnTo>
                  <a:pt x="1952" y="3565"/>
                </a:lnTo>
                <a:lnTo>
                  <a:pt x="2040" y="3565"/>
                </a:lnTo>
                <a:lnTo>
                  <a:pt x="2262" y="3915"/>
                </a:lnTo>
                <a:lnTo>
                  <a:pt x="2262" y="4054"/>
                </a:lnTo>
                <a:lnTo>
                  <a:pt x="2306" y="4054"/>
                </a:lnTo>
                <a:lnTo>
                  <a:pt x="2306" y="4194"/>
                </a:lnTo>
                <a:lnTo>
                  <a:pt x="2484" y="4404"/>
                </a:lnTo>
                <a:lnTo>
                  <a:pt x="2484" y="4544"/>
                </a:lnTo>
                <a:lnTo>
                  <a:pt x="2572" y="4683"/>
                </a:lnTo>
                <a:lnTo>
                  <a:pt x="2617" y="4683"/>
                </a:lnTo>
                <a:lnTo>
                  <a:pt x="2706" y="4753"/>
                </a:lnTo>
                <a:lnTo>
                  <a:pt x="2706" y="4893"/>
                </a:lnTo>
                <a:lnTo>
                  <a:pt x="2883" y="5173"/>
                </a:lnTo>
                <a:lnTo>
                  <a:pt x="2883" y="5243"/>
                </a:lnTo>
                <a:lnTo>
                  <a:pt x="3016" y="5243"/>
                </a:lnTo>
                <a:lnTo>
                  <a:pt x="3016" y="5522"/>
                </a:lnTo>
                <a:lnTo>
                  <a:pt x="3105" y="5732"/>
                </a:lnTo>
                <a:lnTo>
                  <a:pt x="3238" y="6012"/>
                </a:lnTo>
                <a:lnTo>
                  <a:pt x="3238" y="6151"/>
                </a:lnTo>
                <a:lnTo>
                  <a:pt x="3326" y="6361"/>
                </a:lnTo>
                <a:lnTo>
                  <a:pt x="3326" y="6501"/>
                </a:lnTo>
                <a:lnTo>
                  <a:pt x="3415" y="6501"/>
                </a:lnTo>
                <a:lnTo>
                  <a:pt x="3415" y="6641"/>
                </a:lnTo>
                <a:lnTo>
                  <a:pt x="3548" y="6850"/>
                </a:lnTo>
                <a:lnTo>
                  <a:pt x="3637" y="6850"/>
                </a:lnTo>
                <a:lnTo>
                  <a:pt x="3637" y="6990"/>
                </a:lnTo>
                <a:lnTo>
                  <a:pt x="3726" y="6990"/>
                </a:lnTo>
                <a:lnTo>
                  <a:pt x="3726" y="7340"/>
                </a:lnTo>
                <a:lnTo>
                  <a:pt x="3814" y="7340"/>
                </a:lnTo>
                <a:lnTo>
                  <a:pt x="3814" y="7200"/>
                </a:lnTo>
                <a:lnTo>
                  <a:pt x="3947" y="7200"/>
                </a:lnTo>
                <a:lnTo>
                  <a:pt x="3947" y="7480"/>
                </a:lnTo>
                <a:lnTo>
                  <a:pt x="4036" y="7480"/>
                </a:lnTo>
                <a:lnTo>
                  <a:pt x="4036" y="7829"/>
                </a:lnTo>
                <a:lnTo>
                  <a:pt x="4125" y="7829"/>
                </a:lnTo>
                <a:lnTo>
                  <a:pt x="4125" y="8109"/>
                </a:lnTo>
                <a:lnTo>
                  <a:pt x="4169" y="8179"/>
                </a:lnTo>
                <a:lnTo>
                  <a:pt x="4258" y="8179"/>
                </a:lnTo>
                <a:lnTo>
                  <a:pt x="4258" y="8598"/>
                </a:lnTo>
                <a:lnTo>
                  <a:pt x="4347" y="8668"/>
                </a:lnTo>
                <a:lnTo>
                  <a:pt x="4347" y="8808"/>
                </a:lnTo>
                <a:lnTo>
                  <a:pt x="4435" y="8948"/>
                </a:lnTo>
                <a:lnTo>
                  <a:pt x="4435" y="9157"/>
                </a:lnTo>
                <a:lnTo>
                  <a:pt x="4480" y="9157"/>
                </a:lnTo>
                <a:lnTo>
                  <a:pt x="4480" y="9297"/>
                </a:lnTo>
                <a:lnTo>
                  <a:pt x="4568" y="9437"/>
                </a:lnTo>
                <a:lnTo>
                  <a:pt x="4568" y="10136"/>
                </a:lnTo>
                <a:lnTo>
                  <a:pt x="4657" y="10136"/>
                </a:lnTo>
                <a:lnTo>
                  <a:pt x="4657" y="10276"/>
                </a:lnTo>
                <a:lnTo>
                  <a:pt x="4746" y="10276"/>
                </a:lnTo>
                <a:lnTo>
                  <a:pt x="4790" y="10416"/>
                </a:lnTo>
                <a:lnTo>
                  <a:pt x="4790" y="10276"/>
                </a:lnTo>
                <a:lnTo>
                  <a:pt x="4879" y="10276"/>
                </a:lnTo>
                <a:lnTo>
                  <a:pt x="4879" y="10136"/>
                </a:lnTo>
                <a:lnTo>
                  <a:pt x="4968" y="10136"/>
                </a:lnTo>
                <a:lnTo>
                  <a:pt x="4968" y="10416"/>
                </a:lnTo>
                <a:lnTo>
                  <a:pt x="5056" y="10485"/>
                </a:lnTo>
                <a:lnTo>
                  <a:pt x="5278" y="10485"/>
                </a:lnTo>
                <a:lnTo>
                  <a:pt x="5278" y="10905"/>
                </a:lnTo>
                <a:lnTo>
                  <a:pt x="5500" y="11254"/>
                </a:lnTo>
                <a:lnTo>
                  <a:pt x="5500" y="11464"/>
                </a:lnTo>
                <a:lnTo>
                  <a:pt x="5411" y="11604"/>
                </a:lnTo>
                <a:lnTo>
                  <a:pt x="5278" y="11604"/>
                </a:lnTo>
                <a:lnTo>
                  <a:pt x="5278" y="11744"/>
                </a:lnTo>
                <a:lnTo>
                  <a:pt x="5189" y="11744"/>
                </a:lnTo>
                <a:lnTo>
                  <a:pt x="5189" y="11883"/>
                </a:lnTo>
                <a:lnTo>
                  <a:pt x="5101" y="11883"/>
                </a:lnTo>
                <a:lnTo>
                  <a:pt x="5101" y="11744"/>
                </a:lnTo>
                <a:lnTo>
                  <a:pt x="5056" y="11604"/>
                </a:lnTo>
                <a:lnTo>
                  <a:pt x="5056" y="11464"/>
                </a:lnTo>
                <a:lnTo>
                  <a:pt x="4968" y="11464"/>
                </a:lnTo>
                <a:lnTo>
                  <a:pt x="4968" y="11254"/>
                </a:lnTo>
                <a:lnTo>
                  <a:pt x="4879" y="11254"/>
                </a:lnTo>
                <a:lnTo>
                  <a:pt x="4879" y="11115"/>
                </a:lnTo>
                <a:lnTo>
                  <a:pt x="4746" y="10975"/>
                </a:lnTo>
                <a:lnTo>
                  <a:pt x="4568" y="10765"/>
                </a:lnTo>
                <a:lnTo>
                  <a:pt x="4480" y="10765"/>
                </a:lnTo>
                <a:lnTo>
                  <a:pt x="4480" y="10625"/>
                </a:lnTo>
                <a:lnTo>
                  <a:pt x="4435" y="10625"/>
                </a:lnTo>
                <a:lnTo>
                  <a:pt x="4125" y="10136"/>
                </a:lnTo>
                <a:lnTo>
                  <a:pt x="3947" y="9996"/>
                </a:lnTo>
                <a:lnTo>
                  <a:pt x="3859" y="9926"/>
                </a:lnTo>
                <a:lnTo>
                  <a:pt x="3814" y="9926"/>
                </a:lnTo>
                <a:lnTo>
                  <a:pt x="3814" y="9786"/>
                </a:lnTo>
                <a:lnTo>
                  <a:pt x="3637" y="9786"/>
                </a:lnTo>
                <a:lnTo>
                  <a:pt x="3637" y="9647"/>
                </a:lnTo>
                <a:lnTo>
                  <a:pt x="3548" y="9647"/>
                </a:lnTo>
                <a:lnTo>
                  <a:pt x="3548" y="9786"/>
                </a:lnTo>
                <a:lnTo>
                  <a:pt x="3504" y="9786"/>
                </a:lnTo>
                <a:lnTo>
                  <a:pt x="3504" y="9647"/>
                </a:lnTo>
                <a:lnTo>
                  <a:pt x="3415" y="9647"/>
                </a:lnTo>
                <a:lnTo>
                  <a:pt x="3415" y="9507"/>
                </a:lnTo>
                <a:lnTo>
                  <a:pt x="3504" y="9507"/>
                </a:lnTo>
                <a:lnTo>
                  <a:pt x="3504" y="9157"/>
                </a:lnTo>
                <a:lnTo>
                  <a:pt x="3548" y="9087"/>
                </a:lnTo>
                <a:lnTo>
                  <a:pt x="3548" y="8458"/>
                </a:lnTo>
                <a:lnTo>
                  <a:pt x="3504" y="8458"/>
                </a:lnTo>
                <a:lnTo>
                  <a:pt x="3504" y="8179"/>
                </a:lnTo>
                <a:lnTo>
                  <a:pt x="3415" y="8109"/>
                </a:lnTo>
                <a:lnTo>
                  <a:pt x="3415" y="7969"/>
                </a:lnTo>
                <a:lnTo>
                  <a:pt x="3326" y="7969"/>
                </a:lnTo>
                <a:lnTo>
                  <a:pt x="3238" y="7829"/>
                </a:lnTo>
                <a:lnTo>
                  <a:pt x="3105" y="7829"/>
                </a:lnTo>
                <a:lnTo>
                  <a:pt x="3016" y="7689"/>
                </a:lnTo>
                <a:lnTo>
                  <a:pt x="3016" y="7619"/>
                </a:lnTo>
                <a:lnTo>
                  <a:pt x="2927" y="7619"/>
                </a:lnTo>
                <a:lnTo>
                  <a:pt x="2927" y="7480"/>
                </a:lnTo>
                <a:lnTo>
                  <a:pt x="2883" y="7480"/>
                </a:lnTo>
                <a:lnTo>
                  <a:pt x="2794" y="7340"/>
                </a:lnTo>
                <a:lnTo>
                  <a:pt x="2794" y="7200"/>
                </a:lnTo>
                <a:lnTo>
                  <a:pt x="2572" y="7200"/>
                </a:lnTo>
                <a:lnTo>
                  <a:pt x="2572" y="7340"/>
                </a:lnTo>
                <a:lnTo>
                  <a:pt x="2395" y="7340"/>
                </a:lnTo>
                <a:lnTo>
                  <a:pt x="2395" y="7200"/>
                </a:lnTo>
                <a:lnTo>
                  <a:pt x="2262" y="7200"/>
                </a:lnTo>
                <a:lnTo>
                  <a:pt x="2262" y="7130"/>
                </a:lnTo>
                <a:lnTo>
                  <a:pt x="2173" y="6990"/>
                </a:lnTo>
                <a:lnTo>
                  <a:pt x="2085" y="6990"/>
                </a:lnTo>
                <a:lnTo>
                  <a:pt x="2085" y="6850"/>
                </a:lnTo>
                <a:lnTo>
                  <a:pt x="2040" y="6850"/>
                </a:lnTo>
                <a:lnTo>
                  <a:pt x="1774" y="6501"/>
                </a:lnTo>
                <a:lnTo>
                  <a:pt x="1641" y="6361"/>
                </a:lnTo>
                <a:lnTo>
                  <a:pt x="1641" y="6221"/>
                </a:lnTo>
                <a:lnTo>
                  <a:pt x="1552" y="6221"/>
                </a:lnTo>
                <a:lnTo>
                  <a:pt x="1552" y="6151"/>
                </a:lnTo>
                <a:lnTo>
                  <a:pt x="1464" y="6151"/>
                </a:lnTo>
                <a:lnTo>
                  <a:pt x="1464" y="6012"/>
                </a:lnTo>
                <a:lnTo>
                  <a:pt x="1730" y="6012"/>
                </a:lnTo>
                <a:lnTo>
                  <a:pt x="1774" y="6151"/>
                </a:lnTo>
                <a:lnTo>
                  <a:pt x="1863" y="6151"/>
                </a:lnTo>
                <a:lnTo>
                  <a:pt x="1952" y="6012"/>
                </a:lnTo>
                <a:lnTo>
                  <a:pt x="2040" y="6012"/>
                </a:lnTo>
                <a:lnTo>
                  <a:pt x="2085" y="6151"/>
                </a:lnTo>
                <a:lnTo>
                  <a:pt x="2085" y="6221"/>
                </a:lnTo>
                <a:lnTo>
                  <a:pt x="2306" y="6221"/>
                </a:lnTo>
                <a:lnTo>
                  <a:pt x="2262" y="6151"/>
                </a:lnTo>
                <a:lnTo>
                  <a:pt x="2085" y="6151"/>
                </a:lnTo>
                <a:lnTo>
                  <a:pt x="2085" y="5383"/>
                </a:lnTo>
                <a:lnTo>
                  <a:pt x="2173" y="5383"/>
                </a:lnTo>
                <a:lnTo>
                  <a:pt x="2173" y="5173"/>
                </a:lnTo>
                <a:lnTo>
                  <a:pt x="2085" y="5173"/>
                </a:lnTo>
                <a:lnTo>
                  <a:pt x="2085" y="4893"/>
                </a:lnTo>
                <a:lnTo>
                  <a:pt x="2040" y="4893"/>
                </a:lnTo>
                <a:lnTo>
                  <a:pt x="2040" y="4753"/>
                </a:lnTo>
                <a:lnTo>
                  <a:pt x="1952" y="4753"/>
                </a:lnTo>
                <a:lnTo>
                  <a:pt x="1863" y="4683"/>
                </a:lnTo>
                <a:lnTo>
                  <a:pt x="1863" y="4544"/>
                </a:lnTo>
                <a:lnTo>
                  <a:pt x="1774" y="4544"/>
                </a:lnTo>
                <a:lnTo>
                  <a:pt x="1774" y="4404"/>
                </a:lnTo>
                <a:lnTo>
                  <a:pt x="1730" y="4404"/>
                </a:lnTo>
                <a:lnTo>
                  <a:pt x="1730" y="4264"/>
                </a:lnTo>
                <a:lnTo>
                  <a:pt x="1641" y="4264"/>
                </a:lnTo>
                <a:lnTo>
                  <a:pt x="1641" y="4194"/>
                </a:lnTo>
                <a:lnTo>
                  <a:pt x="1552" y="4194"/>
                </a:lnTo>
                <a:lnTo>
                  <a:pt x="1552" y="4054"/>
                </a:lnTo>
                <a:lnTo>
                  <a:pt x="1419" y="4054"/>
                </a:lnTo>
                <a:lnTo>
                  <a:pt x="1331" y="3915"/>
                </a:lnTo>
                <a:lnTo>
                  <a:pt x="1242" y="3915"/>
                </a:lnTo>
                <a:lnTo>
                  <a:pt x="1242" y="3775"/>
                </a:lnTo>
                <a:lnTo>
                  <a:pt x="1153" y="3775"/>
                </a:lnTo>
                <a:lnTo>
                  <a:pt x="1020" y="3565"/>
                </a:lnTo>
                <a:lnTo>
                  <a:pt x="931" y="3565"/>
                </a:lnTo>
                <a:lnTo>
                  <a:pt x="931" y="2936"/>
                </a:lnTo>
                <a:lnTo>
                  <a:pt x="843" y="2936"/>
                </a:lnTo>
                <a:lnTo>
                  <a:pt x="843" y="2796"/>
                </a:lnTo>
                <a:lnTo>
                  <a:pt x="798" y="2796"/>
                </a:lnTo>
                <a:lnTo>
                  <a:pt x="798" y="2377"/>
                </a:lnTo>
                <a:lnTo>
                  <a:pt x="710" y="2377"/>
                </a:lnTo>
                <a:lnTo>
                  <a:pt x="710" y="2237"/>
                </a:lnTo>
                <a:lnTo>
                  <a:pt x="621" y="2237"/>
                </a:lnTo>
                <a:lnTo>
                  <a:pt x="488" y="1957"/>
                </a:lnTo>
                <a:lnTo>
                  <a:pt x="488" y="1887"/>
                </a:lnTo>
                <a:lnTo>
                  <a:pt x="399" y="1608"/>
                </a:lnTo>
                <a:lnTo>
                  <a:pt x="310" y="1468"/>
                </a:lnTo>
                <a:lnTo>
                  <a:pt x="310" y="1118"/>
                </a:lnTo>
                <a:lnTo>
                  <a:pt x="222" y="1118"/>
                </a:lnTo>
                <a:lnTo>
                  <a:pt x="222" y="909"/>
                </a:lnTo>
                <a:lnTo>
                  <a:pt x="177" y="769"/>
                </a:lnTo>
                <a:lnTo>
                  <a:pt x="177" y="629"/>
                </a:lnTo>
                <a:lnTo>
                  <a:pt x="89" y="489"/>
                </a:lnTo>
                <a:lnTo>
                  <a:pt x="89" y="419"/>
                </a:lnTo>
                <a:lnTo>
                  <a:pt x="0" y="419"/>
                </a:lnTo>
                <a:lnTo>
                  <a:pt x="0" y="280"/>
                </a:lnTo>
                <a:lnTo>
                  <a:pt x="1641" y="0"/>
                </a:lnTo>
                <a:close/>
                <a:moveTo>
                  <a:pt x="1641" y="0"/>
                </a:moveTo>
              </a:path>
            </a:pathLst>
          </a:custGeom>
          <a:solidFill>
            <a:srgbClr val="C00000"/>
          </a:soli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gray">
          <a:xfrm>
            <a:off x="236898" y="4775705"/>
            <a:ext cx="5256729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* da </a:t>
            </a:r>
            <a:r>
              <a:rPr lang="en-GB" sz="105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região</a:t>
            </a:r>
            <a:r>
              <a:rPr lang="en-GB" sz="105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</a:t>
            </a:r>
            <a:endParaRPr lang="en-GB" sz="105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32407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50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6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1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5" grpId="0" animBg="1"/>
      <p:bldP spid="74" grpId="0" animBg="1"/>
      <p:bldP spid="69" grpId="0"/>
      <p:bldP spid="71" grpId="0"/>
      <p:bldP spid="72" grpId="0"/>
      <p:bldP spid="73" grpId="0"/>
      <p:bldP spid="77" grpId="0"/>
      <p:bldP spid="78" grpId="0"/>
      <p:bldP spid="81" grpId="0"/>
      <p:bldP spid="7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267 Rectángulo"/>
          <p:cNvSpPr/>
          <p:nvPr/>
        </p:nvSpPr>
        <p:spPr>
          <a:xfrm>
            <a:off x="-108650" y="2714409"/>
            <a:ext cx="5692947" cy="1557455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66" name="265 Rectángulo"/>
          <p:cNvSpPr/>
          <p:nvPr/>
        </p:nvSpPr>
        <p:spPr>
          <a:xfrm>
            <a:off x="4754200" y="2711140"/>
            <a:ext cx="5535081" cy="1403046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4857751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5</a:t>
            </a:fld>
            <a:endParaRPr lang="es-ES" b="0" dirty="0"/>
          </a:p>
        </p:txBody>
      </p:sp>
      <p:sp>
        <p:nvSpPr>
          <p:cNvPr id="3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Situação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econômica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LATAM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1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gray">
          <a:xfrm>
            <a:off x="5573262" y="2763873"/>
            <a:ext cx="3168441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7% PIB * 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gray">
          <a:xfrm>
            <a:off x="5573263" y="3181073"/>
            <a:ext cx="4536630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5%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Empresas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gray">
          <a:xfrm>
            <a:off x="5582788" y="3612295"/>
            <a:ext cx="4536630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2%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Receitas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gray">
          <a:xfrm>
            <a:off x="467429" y="2873223"/>
            <a:ext cx="3168441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9% PIB * 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gray">
          <a:xfrm>
            <a:off x="467430" y="3299215"/>
            <a:ext cx="4536630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4%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Empresas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* 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117" name="Freeform 37"/>
          <p:cNvSpPr>
            <a:spLocks/>
          </p:cNvSpPr>
          <p:nvPr/>
        </p:nvSpPr>
        <p:spPr bwMode="auto">
          <a:xfrm rot="19987833">
            <a:off x="2561790" y="1678987"/>
            <a:ext cx="25464" cy="15509"/>
          </a:xfrm>
          <a:custGeom>
            <a:avLst/>
            <a:gdLst>
              <a:gd name="T0" fmla="*/ 4 w 21600"/>
              <a:gd name="T1" fmla="*/ 0 h 21600"/>
              <a:gd name="T2" fmla="*/ 9 w 21600"/>
              <a:gd name="T3" fmla="*/ 0 h 21600"/>
              <a:gd name="T4" fmla="*/ 9 w 21600"/>
              <a:gd name="T5" fmla="*/ 2 h 21600"/>
              <a:gd name="T6" fmla="*/ 6 w 21600"/>
              <a:gd name="T7" fmla="*/ 2 h 21600"/>
              <a:gd name="T8" fmla="*/ 6 w 21600"/>
              <a:gd name="T9" fmla="*/ 5 h 21600"/>
              <a:gd name="T10" fmla="*/ 4 w 21600"/>
              <a:gd name="T11" fmla="*/ 6 h 21600"/>
              <a:gd name="T12" fmla="*/ 1 w 21600"/>
              <a:gd name="T13" fmla="*/ 6 h 21600"/>
              <a:gd name="T14" fmla="*/ 0 w 21600"/>
              <a:gd name="T15" fmla="*/ 5 h 21600"/>
              <a:gd name="T16" fmla="*/ 1 w 21600"/>
              <a:gd name="T17" fmla="*/ 2 h 21600"/>
              <a:gd name="T18" fmla="*/ 4 w 21600"/>
              <a:gd name="T19" fmla="*/ 2 h 21600"/>
              <a:gd name="T20" fmla="*/ 4 w 21600"/>
              <a:gd name="T21" fmla="*/ 0 h 21600"/>
              <a:gd name="T22" fmla="*/ 4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9257" y="0"/>
                </a:moveTo>
                <a:lnTo>
                  <a:pt x="21600" y="0"/>
                </a:lnTo>
                <a:lnTo>
                  <a:pt x="21600" y="8640"/>
                </a:lnTo>
                <a:lnTo>
                  <a:pt x="15429" y="8640"/>
                </a:lnTo>
                <a:lnTo>
                  <a:pt x="15429" y="17280"/>
                </a:lnTo>
                <a:lnTo>
                  <a:pt x="9257" y="21600"/>
                </a:lnTo>
                <a:lnTo>
                  <a:pt x="3086" y="21600"/>
                </a:lnTo>
                <a:lnTo>
                  <a:pt x="0" y="17280"/>
                </a:lnTo>
                <a:lnTo>
                  <a:pt x="3086" y="8640"/>
                </a:lnTo>
                <a:lnTo>
                  <a:pt x="9257" y="8640"/>
                </a:lnTo>
                <a:lnTo>
                  <a:pt x="9257" y="0"/>
                </a:lnTo>
                <a:close/>
                <a:moveTo>
                  <a:pt x="9257" y="0"/>
                </a:moveTo>
              </a:path>
            </a:pathLst>
          </a:custGeom>
          <a:gradFill rotWithShape="0">
            <a:gsLst>
              <a:gs pos="0">
                <a:srgbClr val="FF0229"/>
              </a:gs>
              <a:gs pos="100000">
                <a:srgbClr val="DE0224"/>
              </a:gs>
            </a:gsLst>
            <a:lin ang="5400000" scaled="1"/>
          </a:gra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118" name="Freeform 38"/>
          <p:cNvSpPr>
            <a:spLocks/>
          </p:cNvSpPr>
          <p:nvPr/>
        </p:nvSpPr>
        <p:spPr bwMode="auto">
          <a:xfrm rot="19987833">
            <a:off x="2583319" y="1646534"/>
            <a:ext cx="40012" cy="15509"/>
          </a:xfrm>
          <a:custGeom>
            <a:avLst/>
            <a:gdLst>
              <a:gd name="T0" fmla="*/ 9 w 21600"/>
              <a:gd name="T1" fmla="*/ 0 h 21600"/>
              <a:gd name="T2" fmla="*/ 16 w 21600"/>
              <a:gd name="T3" fmla="*/ 0 h 21600"/>
              <a:gd name="T4" fmla="*/ 16 w 21600"/>
              <a:gd name="T5" fmla="*/ 3 h 21600"/>
              <a:gd name="T6" fmla="*/ 15 w 21600"/>
              <a:gd name="T7" fmla="*/ 3 h 21600"/>
              <a:gd name="T8" fmla="*/ 12 w 21600"/>
              <a:gd name="T9" fmla="*/ 4 h 21600"/>
              <a:gd name="T10" fmla="*/ 12 w 21600"/>
              <a:gd name="T11" fmla="*/ 7 h 21600"/>
              <a:gd name="T12" fmla="*/ 0 w 21600"/>
              <a:gd name="T13" fmla="*/ 7 h 21600"/>
              <a:gd name="T14" fmla="*/ 0 w 21600"/>
              <a:gd name="T15" fmla="*/ 4 h 21600"/>
              <a:gd name="T16" fmla="*/ 3 w 21600"/>
              <a:gd name="T17" fmla="*/ 3 h 21600"/>
              <a:gd name="T18" fmla="*/ 9 w 21600"/>
              <a:gd name="T19" fmla="*/ 3 h 21600"/>
              <a:gd name="T20" fmla="*/ 9 w 21600"/>
              <a:gd name="T21" fmla="*/ 0 h 21600"/>
              <a:gd name="T22" fmla="*/ 9 w 21600"/>
              <a:gd name="T23" fmla="*/ 0 h 21600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</a:gdLst>
            <a:ahLst/>
            <a:cxnLst>
              <a:cxn ang="T24">
                <a:pos x="T0" y="T1"/>
              </a:cxn>
              <a:cxn ang="T25">
                <a:pos x="T2" y="T3"/>
              </a:cxn>
              <a:cxn ang="T26">
                <a:pos x="T4" y="T5"/>
              </a:cxn>
              <a:cxn ang="T27">
                <a:pos x="T6" y="T7"/>
              </a:cxn>
              <a:cxn ang="T28">
                <a:pos x="T8" y="T9"/>
              </a:cxn>
              <a:cxn ang="T29">
                <a:pos x="T10" y="T11"/>
              </a:cxn>
              <a:cxn ang="T30">
                <a:pos x="T12" y="T13"/>
              </a:cxn>
              <a:cxn ang="T31">
                <a:pos x="T14" y="T15"/>
              </a:cxn>
              <a:cxn ang="T32">
                <a:pos x="T16" y="T17"/>
              </a:cxn>
              <a:cxn ang="T33">
                <a:pos x="T18" y="T19"/>
              </a:cxn>
              <a:cxn ang="T34">
                <a:pos x="T20" y="T21"/>
              </a:cxn>
              <a:cxn ang="T35">
                <a:pos x="T22" y="T23"/>
              </a:cxn>
            </a:cxnLst>
            <a:rect l="0" t="0" r="r" b="b"/>
            <a:pathLst>
              <a:path w="21600" h="21600">
                <a:moveTo>
                  <a:pt x="12600" y="0"/>
                </a:moveTo>
                <a:lnTo>
                  <a:pt x="21600" y="0"/>
                </a:lnTo>
                <a:lnTo>
                  <a:pt x="21600" y="8640"/>
                </a:lnTo>
                <a:lnTo>
                  <a:pt x="19800" y="8640"/>
                </a:lnTo>
                <a:lnTo>
                  <a:pt x="16200" y="12960"/>
                </a:lnTo>
                <a:lnTo>
                  <a:pt x="16200" y="21600"/>
                </a:lnTo>
                <a:lnTo>
                  <a:pt x="0" y="21600"/>
                </a:lnTo>
                <a:lnTo>
                  <a:pt x="0" y="12960"/>
                </a:lnTo>
                <a:lnTo>
                  <a:pt x="3600" y="8640"/>
                </a:lnTo>
                <a:lnTo>
                  <a:pt x="12600" y="8640"/>
                </a:lnTo>
                <a:lnTo>
                  <a:pt x="12600" y="0"/>
                </a:lnTo>
                <a:close/>
                <a:moveTo>
                  <a:pt x="12600" y="0"/>
                </a:moveTo>
              </a:path>
            </a:pathLst>
          </a:custGeom>
          <a:gradFill rotWithShape="0">
            <a:gsLst>
              <a:gs pos="0">
                <a:srgbClr val="FF0229"/>
              </a:gs>
              <a:gs pos="100000">
                <a:srgbClr val="DE0224"/>
              </a:gs>
            </a:gsLst>
            <a:lin ang="5400000" scaled="1"/>
          </a:gra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125" name="Freeform 45"/>
          <p:cNvSpPr>
            <a:spLocks/>
          </p:cNvSpPr>
          <p:nvPr/>
        </p:nvSpPr>
        <p:spPr bwMode="auto">
          <a:xfrm rot="19987833">
            <a:off x="663508" y="1280379"/>
            <a:ext cx="25464" cy="18612"/>
          </a:xfrm>
          <a:custGeom>
            <a:avLst/>
            <a:gdLst>
              <a:gd name="T0" fmla="*/ 0 w 21600"/>
              <a:gd name="T1" fmla="*/ 0 h 21600"/>
              <a:gd name="T2" fmla="*/ 4 w 21600"/>
              <a:gd name="T3" fmla="*/ 0 h 21600"/>
              <a:gd name="T4" fmla="*/ 4 w 21600"/>
              <a:gd name="T5" fmla="*/ 3 h 21600"/>
              <a:gd name="T6" fmla="*/ 10 w 21600"/>
              <a:gd name="T7" fmla="*/ 3 h 21600"/>
              <a:gd name="T8" fmla="*/ 7 w 21600"/>
              <a:gd name="T9" fmla="*/ 5 h 21600"/>
              <a:gd name="T10" fmla="*/ 10 w 21600"/>
              <a:gd name="T11" fmla="*/ 5 h 21600"/>
              <a:gd name="T12" fmla="*/ 10 w 21600"/>
              <a:gd name="T13" fmla="*/ 9 h 21600"/>
              <a:gd name="T14" fmla="*/ 4 w 21600"/>
              <a:gd name="T15" fmla="*/ 9 h 21600"/>
              <a:gd name="T16" fmla="*/ 4 w 21600"/>
              <a:gd name="T17" fmla="*/ 8 h 21600"/>
              <a:gd name="T18" fmla="*/ 1 w 21600"/>
              <a:gd name="T19" fmla="*/ 8 h 21600"/>
              <a:gd name="T20" fmla="*/ 1 w 21600"/>
              <a:gd name="T21" fmla="*/ 5 h 21600"/>
              <a:gd name="T22" fmla="*/ 0 w 21600"/>
              <a:gd name="T23" fmla="*/ 3 h 21600"/>
              <a:gd name="T24" fmla="*/ 0 w 21600"/>
              <a:gd name="T25" fmla="*/ 0 h 21600"/>
              <a:gd name="T26" fmla="*/ 0 w 21600"/>
              <a:gd name="T27" fmla="*/ 0 h 21600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60000 65536"/>
              <a:gd name="T40" fmla="*/ 0 60000 65536"/>
              <a:gd name="T41" fmla="*/ 0 60000 65536"/>
            </a:gdLst>
            <a:ahLst/>
            <a:cxnLst>
              <a:cxn ang="T28">
                <a:pos x="T0" y="T1"/>
              </a:cxn>
              <a:cxn ang="T29">
                <a:pos x="T2" y="T3"/>
              </a:cxn>
              <a:cxn ang="T30">
                <a:pos x="T4" y="T5"/>
              </a:cxn>
              <a:cxn ang="T31">
                <a:pos x="T6" y="T7"/>
              </a:cxn>
              <a:cxn ang="T32">
                <a:pos x="T8" y="T9"/>
              </a:cxn>
              <a:cxn ang="T33">
                <a:pos x="T10" y="T11"/>
              </a:cxn>
              <a:cxn ang="T34">
                <a:pos x="T12" y="T13"/>
              </a:cxn>
              <a:cxn ang="T35">
                <a:pos x="T14" y="T15"/>
              </a:cxn>
              <a:cxn ang="T36">
                <a:pos x="T16" y="T17"/>
              </a:cxn>
              <a:cxn ang="T37">
                <a:pos x="T18" y="T19"/>
              </a:cxn>
              <a:cxn ang="T38">
                <a:pos x="T20" y="T21"/>
              </a:cxn>
              <a:cxn ang="T39">
                <a:pos x="T22" y="T23"/>
              </a:cxn>
              <a:cxn ang="T40">
                <a:pos x="T24" y="T25"/>
              </a:cxn>
              <a:cxn ang="T41">
                <a:pos x="T26" y="T2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9257" y="0"/>
                </a:lnTo>
                <a:lnTo>
                  <a:pt x="9257" y="6171"/>
                </a:lnTo>
                <a:lnTo>
                  <a:pt x="21600" y="6171"/>
                </a:lnTo>
                <a:lnTo>
                  <a:pt x="15429" y="12343"/>
                </a:lnTo>
                <a:lnTo>
                  <a:pt x="21600" y="12343"/>
                </a:lnTo>
                <a:lnTo>
                  <a:pt x="21600" y="21600"/>
                </a:lnTo>
                <a:lnTo>
                  <a:pt x="9257" y="21600"/>
                </a:lnTo>
                <a:lnTo>
                  <a:pt x="9257" y="18514"/>
                </a:lnTo>
                <a:lnTo>
                  <a:pt x="3086" y="18514"/>
                </a:lnTo>
                <a:lnTo>
                  <a:pt x="3086" y="12343"/>
                </a:lnTo>
                <a:lnTo>
                  <a:pt x="0" y="6171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F0229"/>
              </a:gs>
              <a:gs pos="100000">
                <a:srgbClr val="DE0224"/>
              </a:gs>
            </a:gsLst>
            <a:lin ang="5400000" scaled="1"/>
          </a:gra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126" name="Freeform 46"/>
          <p:cNvSpPr>
            <a:spLocks/>
          </p:cNvSpPr>
          <p:nvPr/>
        </p:nvSpPr>
        <p:spPr bwMode="auto">
          <a:xfrm rot="19987833">
            <a:off x="606340" y="1230581"/>
            <a:ext cx="10913" cy="21713"/>
          </a:xfrm>
          <a:custGeom>
            <a:avLst/>
            <a:gdLst>
              <a:gd name="T0" fmla="*/ 0 w 21600"/>
              <a:gd name="T1" fmla="*/ 0 h 21600"/>
              <a:gd name="T2" fmla="*/ 3 w 21600"/>
              <a:gd name="T3" fmla="*/ 0 h 21600"/>
              <a:gd name="T4" fmla="*/ 3 w 21600"/>
              <a:gd name="T5" fmla="*/ 3 h 21600"/>
              <a:gd name="T6" fmla="*/ 4 w 21600"/>
              <a:gd name="T7" fmla="*/ 3 h 21600"/>
              <a:gd name="T8" fmla="*/ 4 w 21600"/>
              <a:gd name="T9" fmla="*/ 9 h 21600"/>
              <a:gd name="T10" fmla="*/ 0 w 21600"/>
              <a:gd name="T11" fmla="*/ 9 h 21600"/>
              <a:gd name="T12" fmla="*/ 0 w 21600"/>
              <a:gd name="T13" fmla="*/ 0 h 21600"/>
              <a:gd name="T14" fmla="*/ 0 w 21600"/>
              <a:gd name="T15" fmla="*/ 0 h 21600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4400" y="0"/>
                </a:lnTo>
                <a:lnTo>
                  <a:pt x="14400" y="6171"/>
                </a:lnTo>
                <a:lnTo>
                  <a:pt x="21600" y="6171"/>
                </a:lnTo>
                <a:lnTo>
                  <a:pt x="21600" y="21600"/>
                </a:lnTo>
                <a:lnTo>
                  <a:pt x="0" y="216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F0229"/>
              </a:gs>
              <a:gs pos="100000">
                <a:srgbClr val="DE0224"/>
              </a:gs>
            </a:gsLst>
            <a:lin ang="5400000" scaled="1"/>
          </a:gra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127" name="Freeform 47"/>
          <p:cNvSpPr>
            <a:spLocks/>
          </p:cNvSpPr>
          <p:nvPr/>
        </p:nvSpPr>
        <p:spPr bwMode="auto">
          <a:xfrm rot="19987833">
            <a:off x="640950" y="1258009"/>
            <a:ext cx="10913" cy="24816"/>
          </a:xfrm>
          <a:custGeom>
            <a:avLst/>
            <a:gdLst>
              <a:gd name="T0" fmla="*/ 0 w 21600"/>
              <a:gd name="T1" fmla="*/ 0 h 21600"/>
              <a:gd name="T2" fmla="*/ 3 w 21600"/>
              <a:gd name="T3" fmla="*/ 0 h 21600"/>
              <a:gd name="T4" fmla="*/ 5 w 21600"/>
              <a:gd name="T5" fmla="*/ 3 h 21600"/>
              <a:gd name="T6" fmla="*/ 5 w 21600"/>
              <a:gd name="T7" fmla="*/ 10 h 21600"/>
              <a:gd name="T8" fmla="*/ 3 w 21600"/>
              <a:gd name="T9" fmla="*/ 10 h 21600"/>
              <a:gd name="T10" fmla="*/ 3 w 21600"/>
              <a:gd name="T11" fmla="*/ 7 h 21600"/>
              <a:gd name="T12" fmla="*/ 0 w 21600"/>
              <a:gd name="T13" fmla="*/ 7 h 21600"/>
              <a:gd name="T14" fmla="*/ 0 w 21600"/>
              <a:gd name="T15" fmla="*/ 0 h 21600"/>
              <a:gd name="T16" fmla="*/ 0 w 21600"/>
              <a:gd name="T17" fmla="*/ 0 h 21600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10800" y="0"/>
                </a:lnTo>
                <a:lnTo>
                  <a:pt x="21600" y="6171"/>
                </a:lnTo>
                <a:lnTo>
                  <a:pt x="21600" y="21600"/>
                </a:lnTo>
                <a:lnTo>
                  <a:pt x="10800" y="21600"/>
                </a:lnTo>
                <a:lnTo>
                  <a:pt x="10800" y="15429"/>
                </a:lnTo>
                <a:lnTo>
                  <a:pt x="0" y="15429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F0229"/>
              </a:gs>
              <a:gs pos="100000">
                <a:srgbClr val="DE0224"/>
              </a:gs>
            </a:gsLst>
            <a:lin ang="5400000" scaled="1"/>
          </a:gra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128" name="Freeform 48"/>
          <p:cNvSpPr>
            <a:spLocks/>
          </p:cNvSpPr>
          <p:nvPr/>
        </p:nvSpPr>
        <p:spPr bwMode="auto">
          <a:xfrm rot="19987833">
            <a:off x="779575" y="1311661"/>
            <a:ext cx="7275" cy="18612"/>
          </a:xfrm>
          <a:custGeom>
            <a:avLst/>
            <a:gdLst>
              <a:gd name="T0" fmla="*/ 0 w 21600"/>
              <a:gd name="T1" fmla="*/ 0 h 21600"/>
              <a:gd name="T2" fmla="*/ 1 w 21600"/>
              <a:gd name="T3" fmla="*/ 0 h 21600"/>
              <a:gd name="T4" fmla="*/ 1 w 21600"/>
              <a:gd name="T5" fmla="*/ 3 h 21600"/>
              <a:gd name="T6" fmla="*/ 4 w 21600"/>
              <a:gd name="T7" fmla="*/ 5 h 21600"/>
              <a:gd name="T8" fmla="*/ 4 w 21600"/>
              <a:gd name="T9" fmla="*/ 8 h 21600"/>
              <a:gd name="T10" fmla="*/ 1 w 21600"/>
              <a:gd name="T11" fmla="*/ 8 h 21600"/>
              <a:gd name="T12" fmla="*/ 1 w 21600"/>
              <a:gd name="T13" fmla="*/ 5 h 21600"/>
              <a:gd name="T14" fmla="*/ 0 w 21600"/>
              <a:gd name="T15" fmla="*/ 5 h 21600"/>
              <a:gd name="T16" fmla="*/ 0 w 21600"/>
              <a:gd name="T17" fmla="*/ 0 h 21600"/>
              <a:gd name="T18" fmla="*/ 0 w 21600"/>
              <a:gd name="T19" fmla="*/ 0 h 21600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7200" y="0"/>
                </a:lnTo>
                <a:lnTo>
                  <a:pt x="7200" y="7200"/>
                </a:lnTo>
                <a:lnTo>
                  <a:pt x="21600" y="14400"/>
                </a:lnTo>
                <a:lnTo>
                  <a:pt x="21600" y="21600"/>
                </a:lnTo>
                <a:lnTo>
                  <a:pt x="7200" y="21600"/>
                </a:lnTo>
                <a:lnTo>
                  <a:pt x="7200" y="14400"/>
                </a:lnTo>
                <a:lnTo>
                  <a:pt x="0" y="14400"/>
                </a:lnTo>
                <a:lnTo>
                  <a:pt x="0" y="0"/>
                </a:lnTo>
                <a:close/>
                <a:moveTo>
                  <a:pt x="0" y="0"/>
                </a:moveTo>
              </a:path>
            </a:pathLst>
          </a:custGeom>
          <a:gradFill rotWithShape="0">
            <a:gsLst>
              <a:gs pos="0">
                <a:srgbClr val="FF0229"/>
              </a:gs>
              <a:gs pos="100000">
                <a:srgbClr val="DE0224"/>
              </a:gs>
            </a:gsLst>
            <a:lin ang="5400000" scaled="1"/>
          </a:gra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gray">
          <a:xfrm>
            <a:off x="5573261" y="1851650"/>
            <a:ext cx="2016095" cy="437303"/>
          </a:xfrm>
          <a:prstGeom prst="rect">
            <a:avLst/>
          </a:prstGeom>
          <a:noFill/>
          <a:ln>
            <a:noFill/>
          </a:ln>
          <a:extLst/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sz="2400" b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COLÔMBIA</a:t>
            </a:r>
            <a:endParaRPr lang="en-GB" sz="2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265" name="264 Rectángulo"/>
          <p:cNvSpPr/>
          <p:nvPr/>
        </p:nvSpPr>
        <p:spPr>
          <a:xfrm>
            <a:off x="4925172" y="2312529"/>
            <a:ext cx="5364109" cy="41232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627063"/>
            <a:r>
              <a:rPr lang="es-ES" sz="2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4ª </a:t>
            </a:r>
            <a:r>
              <a:rPr lang="es-ES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ECONOMIA </a:t>
            </a:r>
            <a:r>
              <a:rPr lang="es-E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 LATAM</a:t>
            </a:r>
            <a:endParaRPr lang="es-ES" sz="14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267" name="266 Rectángulo"/>
          <p:cNvSpPr/>
          <p:nvPr/>
        </p:nvSpPr>
        <p:spPr>
          <a:xfrm>
            <a:off x="-108649" y="2303449"/>
            <a:ext cx="3930924" cy="41232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539750"/>
            <a:r>
              <a:rPr lang="es-ES" sz="2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3ª </a:t>
            </a:r>
            <a:r>
              <a:rPr lang="es-ES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ECONOMIA </a:t>
            </a:r>
            <a:r>
              <a:rPr lang="es-E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 LATAM</a:t>
            </a:r>
            <a:endParaRPr lang="es-ES" sz="14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gray">
          <a:xfrm>
            <a:off x="467430" y="1859424"/>
            <a:ext cx="2088290" cy="4373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ARGENTINA</a:t>
            </a:r>
            <a:endParaRPr lang="en-GB" sz="2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grpSp>
        <p:nvGrpSpPr>
          <p:cNvPr id="74" name="73 Grupo"/>
          <p:cNvGrpSpPr/>
          <p:nvPr/>
        </p:nvGrpSpPr>
        <p:grpSpPr>
          <a:xfrm>
            <a:off x="2051650" y="810516"/>
            <a:ext cx="3600500" cy="3808592"/>
            <a:chOff x="57288" y="1674444"/>
            <a:chExt cx="3218532" cy="3409616"/>
          </a:xfrm>
          <a:solidFill>
            <a:schemeClr val="accent4">
              <a:lumMod val="75000"/>
            </a:schemeClr>
          </a:solidFill>
        </p:grpSpPr>
        <p:grpSp>
          <p:nvGrpSpPr>
            <p:cNvPr id="79" name="78 Grupo"/>
            <p:cNvGrpSpPr/>
            <p:nvPr/>
          </p:nvGrpSpPr>
          <p:grpSpPr>
            <a:xfrm>
              <a:off x="1367057" y="2273543"/>
              <a:ext cx="1908763" cy="2810517"/>
              <a:chOff x="4554343" y="3118716"/>
              <a:chExt cx="774474" cy="1397304"/>
            </a:xfrm>
            <a:grpFill/>
          </p:grpSpPr>
          <p:sp>
            <p:nvSpPr>
              <p:cNvPr id="95" name="AutoShape 1"/>
              <p:cNvSpPr>
                <a:spLocks/>
              </p:cNvSpPr>
              <p:nvPr/>
            </p:nvSpPr>
            <p:spPr bwMode="auto">
              <a:xfrm>
                <a:off x="4837796" y="3212615"/>
                <a:ext cx="7812" cy="6707"/>
              </a:xfrm>
              <a:custGeom>
                <a:avLst/>
                <a:gdLst>
                  <a:gd name="T0" fmla="*/ 0 w 21600"/>
                  <a:gd name="T1" fmla="*/ 6171 h 21600"/>
                  <a:gd name="T2" fmla="*/ 2700 w 21600"/>
                  <a:gd name="T3" fmla="*/ 6171 h 21600"/>
                  <a:gd name="T4" fmla="*/ 2700 w 21600"/>
                  <a:gd name="T5" fmla="*/ 12343 h 21600"/>
                  <a:gd name="T6" fmla="*/ 0 w 21600"/>
                  <a:gd name="T7" fmla="*/ 12343 h 21600"/>
                  <a:gd name="T8" fmla="*/ 0 w 21600"/>
                  <a:gd name="T9" fmla="*/ 6171 h 21600"/>
                  <a:gd name="T10" fmla="*/ 13500 w 21600"/>
                  <a:gd name="T11" fmla="*/ 0 h 21600"/>
                  <a:gd name="T12" fmla="*/ 18900 w 21600"/>
                  <a:gd name="T13" fmla="*/ 0 h 21600"/>
                  <a:gd name="T14" fmla="*/ 18900 w 21600"/>
                  <a:gd name="T15" fmla="*/ 12343 h 21600"/>
                  <a:gd name="T16" fmla="*/ 21600 w 21600"/>
                  <a:gd name="T17" fmla="*/ 12343 h 21600"/>
                  <a:gd name="T18" fmla="*/ 21600 w 21600"/>
                  <a:gd name="T19" fmla="*/ 18514 h 21600"/>
                  <a:gd name="T20" fmla="*/ 13500 w 21600"/>
                  <a:gd name="T21" fmla="*/ 18514 h 21600"/>
                  <a:gd name="T22" fmla="*/ 13500 w 21600"/>
                  <a:gd name="T23" fmla="*/ 21600 h 21600"/>
                  <a:gd name="T24" fmla="*/ 8100 w 21600"/>
                  <a:gd name="T25" fmla="*/ 18514 h 21600"/>
                  <a:gd name="T26" fmla="*/ 8100 w 21600"/>
                  <a:gd name="T27" fmla="*/ 6171 h 21600"/>
                  <a:gd name="T28" fmla="*/ 13500 w 21600"/>
                  <a:gd name="T29" fmla="*/ 6171 h 21600"/>
                  <a:gd name="T30" fmla="*/ 13500 w 21600"/>
                  <a:gd name="T31" fmla="*/ 0 h 21600"/>
                  <a:gd name="T32" fmla="*/ 13500 w 21600"/>
                  <a:gd name="T3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0" y="6171"/>
                    </a:moveTo>
                    <a:lnTo>
                      <a:pt x="2700" y="6171"/>
                    </a:lnTo>
                    <a:lnTo>
                      <a:pt x="2700" y="12343"/>
                    </a:lnTo>
                    <a:lnTo>
                      <a:pt x="0" y="12343"/>
                    </a:lnTo>
                    <a:lnTo>
                      <a:pt x="0" y="6171"/>
                    </a:lnTo>
                    <a:close/>
                    <a:moveTo>
                      <a:pt x="13500" y="0"/>
                    </a:moveTo>
                    <a:lnTo>
                      <a:pt x="18900" y="0"/>
                    </a:lnTo>
                    <a:lnTo>
                      <a:pt x="18900" y="12343"/>
                    </a:lnTo>
                    <a:lnTo>
                      <a:pt x="21600" y="12343"/>
                    </a:lnTo>
                    <a:lnTo>
                      <a:pt x="21600" y="18514"/>
                    </a:lnTo>
                    <a:lnTo>
                      <a:pt x="13500" y="18514"/>
                    </a:lnTo>
                    <a:lnTo>
                      <a:pt x="13500" y="21600"/>
                    </a:lnTo>
                    <a:lnTo>
                      <a:pt x="8100" y="18514"/>
                    </a:lnTo>
                    <a:lnTo>
                      <a:pt x="8100" y="6171"/>
                    </a:lnTo>
                    <a:lnTo>
                      <a:pt x="13500" y="6171"/>
                    </a:lnTo>
                    <a:lnTo>
                      <a:pt x="13500" y="0"/>
                    </a:lnTo>
                    <a:close/>
                    <a:moveTo>
                      <a:pt x="135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6" name="AutoShape 2"/>
              <p:cNvSpPr>
                <a:spLocks/>
              </p:cNvSpPr>
              <p:nvPr/>
            </p:nvSpPr>
            <p:spPr bwMode="auto">
              <a:xfrm>
                <a:off x="4688258" y="3195848"/>
                <a:ext cx="225423" cy="203447"/>
              </a:xfrm>
              <a:custGeom>
                <a:avLst/>
                <a:gdLst>
                  <a:gd name="T0" fmla="*/ 2180 w 21600"/>
                  <a:gd name="T1" fmla="*/ 934 h 21600"/>
                  <a:gd name="T2" fmla="*/ 2576 w 21600"/>
                  <a:gd name="T3" fmla="*/ 3386 h 21600"/>
                  <a:gd name="T4" fmla="*/ 1883 w 21600"/>
                  <a:gd name="T5" fmla="*/ 4670 h 21600"/>
                  <a:gd name="T6" fmla="*/ 2576 w 21600"/>
                  <a:gd name="T7" fmla="*/ 5838 h 21600"/>
                  <a:gd name="T8" fmla="*/ 3468 w 21600"/>
                  <a:gd name="T9" fmla="*/ 4670 h 21600"/>
                  <a:gd name="T10" fmla="*/ 2873 w 21600"/>
                  <a:gd name="T11" fmla="*/ 2218 h 21600"/>
                  <a:gd name="T12" fmla="*/ 4459 w 21600"/>
                  <a:gd name="T13" fmla="*/ 1635 h 21600"/>
                  <a:gd name="T14" fmla="*/ 6539 w 21600"/>
                  <a:gd name="T15" fmla="*/ 1168 h 21600"/>
                  <a:gd name="T16" fmla="*/ 8323 w 21600"/>
                  <a:gd name="T17" fmla="*/ 2802 h 21600"/>
                  <a:gd name="T18" fmla="*/ 11593 w 21600"/>
                  <a:gd name="T19" fmla="*/ 2802 h 21600"/>
                  <a:gd name="T20" fmla="*/ 12286 w 21600"/>
                  <a:gd name="T21" fmla="*/ 3853 h 21600"/>
                  <a:gd name="T22" fmla="*/ 15160 w 21600"/>
                  <a:gd name="T23" fmla="*/ 3269 h 21600"/>
                  <a:gd name="T24" fmla="*/ 18132 w 21600"/>
                  <a:gd name="T25" fmla="*/ 2802 h 21600"/>
                  <a:gd name="T26" fmla="*/ 17240 w 21600"/>
                  <a:gd name="T27" fmla="*/ 3853 h 21600"/>
                  <a:gd name="T28" fmla="*/ 17934 w 21600"/>
                  <a:gd name="T29" fmla="*/ 4203 h 21600"/>
                  <a:gd name="T30" fmla="*/ 18628 w 21600"/>
                  <a:gd name="T31" fmla="*/ 4437 h 21600"/>
                  <a:gd name="T32" fmla="*/ 19222 w 21600"/>
                  <a:gd name="T33" fmla="*/ 4904 h 21600"/>
                  <a:gd name="T34" fmla="*/ 19717 w 21600"/>
                  <a:gd name="T35" fmla="*/ 5488 h 21600"/>
                  <a:gd name="T36" fmla="*/ 19024 w 21600"/>
                  <a:gd name="T37" fmla="*/ 6889 h 21600"/>
                  <a:gd name="T38" fmla="*/ 21600 w 21600"/>
                  <a:gd name="T39" fmla="*/ 7356 h 21600"/>
                  <a:gd name="T40" fmla="*/ 20708 w 21600"/>
                  <a:gd name="T41" fmla="*/ 7939 h 21600"/>
                  <a:gd name="T42" fmla="*/ 20213 w 21600"/>
                  <a:gd name="T43" fmla="*/ 8874 h 21600"/>
                  <a:gd name="T44" fmla="*/ 20213 w 21600"/>
                  <a:gd name="T45" fmla="*/ 10158 h 21600"/>
                  <a:gd name="T46" fmla="*/ 19024 w 21600"/>
                  <a:gd name="T47" fmla="*/ 11559 h 21600"/>
                  <a:gd name="T48" fmla="*/ 20015 w 21600"/>
                  <a:gd name="T49" fmla="*/ 14011 h 21600"/>
                  <a:gd name="T50" fmla="*/ 18826 w 21600"/>
                  <a:gd name="T51" fmla="*/ 14595 h 21600"/>
                  <a:gd name="T52" fmla="*/ 16547 w 21600"/>
                  <a:gd name="T53" fmla="*/ 16112 h 21600"/>
                  <a:gd name="T54" fmla="*/ 15754 w 21600"/>
                  <a:gd name="T55" fmla="*/ 15645 h 21600"/>
                  <a:gd name="T56" fmla="*/ 13971 w 21600"/>
                  <a:gd name="T57" fmla="*/ 15062 h 21600"/>
                  <a:gd name="T58" fmla="*/ 13971 w 21600"/>
                  <a:gd name="T59" fmla="*/ 15645 h 21600"/>
                  <a:gd name="T60" fmla="*/ 14862 w 21600"/>
                  <a:gd name="T61" fmla="*/ 17280 h 21600"/>
                  <a:gd name="T62" fmla="*/ 15556 w 21600"/>
                  <a:gd name="T63" fmla="*/ 18915 h 21600"/>
                  <a:gd name="T64" fmla="*/ 14466 w 21600"/>
                  <a:gd name="T65" fmla="*/ 19965 h 21600"/>
                  <a:gd name="T66" fmla="*/ 13673 w 21600"/>
                  <a:gd name="T67" fmla="*/ 20549 h 21600"/>
                  <a:gd name="T68" fmla="*/ 12583 w 21600"/>
                  <a:gd name="T69" fmla="*/ 21600 h 21600"/>
                  <a:gd name="T70" fmla="*/ 11890 w 21600"/>
                  <a:gd name="T71" fmla="*/ 21133 h 21600"/>
                  <a:gd name="T72" fmla="*/ 11097 w 21600"/>
                  <a:gd name="T73" fmla="*/ 21133 h 21600"/>
                  <a:gd name="T74" fmla="*/ 10206 w 21600"/>
                  <a:gd name="T75" fmla="*/ 19965 h 21600"/>
                  <a:gd name="T76" fmla="*/ 9512 w 21600"/>
                  <a:gd name="T77" fmla="*/ 18331 h 21600"/>
                  <a:gd name="T78" fmla="*/ 9710 w 21600"/>
                  <a:gd name="T79" fmla="*/ 16229 h 21600"/>
                  <a:gd name="T80" fmla="*/ 9017 w 21600"/>
                  <a:gd name="T81" fmla="*/ 15645 h 21600"/>
                  <a:gd name="T82" fmla="*/ 9116 w 21600"/>
                  <a:gd name="T83" fmla="*/ 12026 h 21600"/>
                  <a:gd name="T84" fmla="*/ 8323 w 21600"/>
                  <a:gd name="T85" fmla="*/ 10975 h 21600"/>
                  <a:gd name="T86" fmla="*/ 6044 w 21600"/>
                  <a:gd name="T87" fmla="*/ 10975 h 21600"/>
                  <a:gd name="T88" fmla="*/ 5350 w 21600"/>
                  <a:gd name="T89" fmla="*/ 10158 h 21600"/>
                  <a:gd name="T90" fmla="*/ 2180 w 21600"/>
                  <a:gd name="T91" fmla="*/ 9691 h 21600"/>
                  <a:gd name="T92" fmla="*/ 1585 w 21600"/>
                  <a:gd name="T93" fmla="*/ 8757 h 21600"/>
                  <a:gd name="T94" fmla="*/ 1585 w 21600"/>
                  <a:gd name="T95" fmla="*/ 7939 h 21600"/>
                  <a:gd name="T96" fmla="*/ 991 w 21600"/>
                  <a:gd name="T97" fmla="*/ 5721 h 21600"/>
                  <a:gd name="T98" fmla="*/ 495 w 21600"/>
                  <a:gd name="T99" fmla="*/ 4670 h 21600"/>
                  <a:gd name="T100" fmla="*/ 1387 w 21600"/>
                  <a:gd name="T101" fmla="*/ 1985 h 21600"/>
                  <a:gd name="T102" fmla="*/ 2576 w 21600"/>
                  <a:gd name="T103" fmla="*/ 817 h 21600"/>
                  <a:gd name="T104" fmla="*/ 2774 w 21600"/>
                  <a:gd name="T105" fmla="*/ 817 h 21600"/>
                  <a:gd name="T106" fmla="*/ 5549 w 21600"/>
                  <a:gd name="T107" fmla="*/ 817 h 21600"/>
                  <a:gd name="T108" fmla="*/ 4954 w 21600"/>
                  <a:gd name="T10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0" y="5488"/>
                    </a:moveTo>
                    <a:lnTo>
                      <a:pt x="198" y="5488"/>
                    </a:lnTo>
                    <a:lnTo>
                      <a:pt x="198" y="5721"/>
                    </a:lnTo>
                    <a:lnTo>
                      <a:pt x="0" y="5721"/>
                    </a:lnTo>
                    <a:lnTo>
                      <a:pt x="0" y="5488"/>
                    </a:lnTo>
                    <a:close/>
                    <a:moveTo>
                      <a:pt x="2081" y="934"/>
                    </a:moveTo>
                    <a:lnTo>
                      <a:pt x="2180" y="934"/>
                    </a:lnTo>
                    <a:lnTo>
                      <a:pt x="2180" y="1751"/>
                    </a:lnTo>
                    <a:lnTo>
                      <a:pt x="2576" y="1751"/>
                    </a:lnTo>
                    <a:lnTo>
                      <a:pt x="2576" y="2569"/>
                    </a:lnTo>
                    <a:lnTo>
                      <a:pt x="2774" y="2569"/>
                    </a:lnTo>
                    <a:lnTo>
                      <a:pt x="2774" y="3036"/>
                    </a:lnTo>
                    <a:lnTo>
                      <a:pt x="2576" y="3269"/>
                    </a:lnTo>
                    <a:lnTo>
                      <a:pt x="2576" y="3386"/>
                    </a:lnTo>
                    <a:lnTo>
                      <a:pt x="2378" y="3386"/>
                    </a:lnTo>
                    <a:lnTo>
                      <a:pt x="2378" y="3619"/>
                    </a:lnTo>
                    <a:lnTo>
                      <a:pt x="2180" y="3853"/>
                    </a:lnTo>
                    <a:lnTo>
                      <a:pt x="2180" y="4086"/>
                    </a:lnTo>
                    <a:lnTo>
                      <a:pt x="2081" y="4203"/>
                    </a:lnTo>
                    <a:lnTo>
                      <a:pt x="1883" y="4203"/>
                    </a:lnTo>
                    <a:lnTo>
                      <a:pt x="1883" y="4670"/>
                    </a:lnTo>
                    <a:lnTo>
                      <a:pt x="2081" y="4670"/>
                    </a:lnTo>
                    <a:lnTo>
                      <a:pt x="2081" y="4904"/>
                    </a:lnTo>
                    <a:lnTo>
                      <a:pt x="2180" y="4904"/>
                    </a:lnTo>
                    <a:lnTo>
                      <a:pt x="2180" y="5021"/>
                    </a:lnTo>
                    <a:lnTo>
                      <a:pt x="2378" y="5021"/>
                    </a:lnTo>
                    <a:lnTo>
                      <a:pt x="2576" y="5254"/>
                    </a:lnTo>
                    <a:lnTo>
                      <a:pt x="2576" y="5838"/>
                    </a:lnTo>
                    <a:lnTo>
                      <a:pt x="2873" y="5838"/>
                    </a:lnTo>
                    <a:lnTo>
                      <a:pt x="3270" y="5721"/>
                    </a:lnTo>
                    <a:lnTo>
                      <a:pt x="3468" y="5488"/>
                    </a:lnTo>
                    <a:lnTo>
                      <a:pt x="3468" y="5254"/>
                    </a:lnTo>
                    <a:lnTo>
                      <a:pt x="3567" y="5254"/>
                    </a:lnTo>
                    <a:lnTo>
                      <a:pt x="3567" y="4904"/>
                    </a:lnTo>
                    <a:lnTo>
                      <a:pt x="3468" y="4670"/>
                    </a:lnTo>
                    <a:lnTo>
                      <a:pt x="3468" y="4203"/>
                    </a:lnTo>
                    <a:lnTo>
                      <a:pt x="3270" y="4203"/>
                    </a:lnTo>
                    <a:lnTo>
                      <a:pt x="3270" y="3619"/>
                    </a:lnTo>
                    <a:lnTo>
                      <a:pt x="3072" y="3619"/>
                    </a:lnTo>
                    <a:lnTo>
                      <a:pt x="3072" y="3386"/>
                    </a:lnTo>
                    <a:lnTo>
                      <a:pt x="2873" y="3269"/>
                    </a:lnTo>
                    <a:lnTo>
                      <a:pt x="2873" y="2218"/>
                    </a:lnTo>
                    <a:lnTo>
                      <a:pt x="3270" y="2218"/>
                    </a:lnTo>
                    <a:lnTo>
                      <a:pt x="3468" y="1985"/>
                    </a:lnTo>
                    <a:lnTo>
                      <a:pt x="3567" y="1985"/>
                    </a:lnTo>
                    <a:lnTo>
                      <a:pt x="3765" y="1751"/>
                    </a:lnTo>
                    <a:lnTo>
                      <a:pt x="4161" y="1751"/>
                    </a:lnTo>
                    <a:lnTo>
                      <a:pt x="4261" y="1635"/>
                    </a:lnTo>
                    <a:lnTo>
                      <a:pt x="4459" y="1635"/>
                    </a:lnTo>
                    <a:lnTo>
                      <a:pt x="4855" y="1401"/>
                    </a:lnTo>
                    <a:lnTo>
                      <a:pt x="5152" y="1401"/>
                    </a:lnTo>
                    <a:lnTo>
                      <a:pt x="5152" y="1168"/>
                    </a:lnTo>
                    <a:lnTo>
                      <a:pt x="5648" y="1168"/>
                    </a:lnTo>
                    <a:lnTo>
                      <a:pt x="5648" y="934"/>
                    </a:lnTo>
                    <a:lnTo>
                      <a:pt x="5846" y="1168"/>
                    </a:lnTo>
                    <a:lnTo>
                      <a:pt x="6539" y="1168"/>
                    </a:lnTo>
                    <a:lnTo>
                      <a:pt x="6539" y="1401"/>
                    </a:lnTo>
                    <a:lnTo>
                      <a:pt x="7431" y="1401"/>
                    </a:lnTo>
                    <a:lnTo>
                      <a:pt x="7927" y="1985"/>
                    </a:lnTo>
                    <a:lnTo>
                      <a:pt x="7927" y="2452"/>
                    </a:lnTo>
                    <a:lnTo>
                      <a:pt x="8125" y="2452"/>
                    </a:lnTo>
                    <a:lnTo>
                      <a:pt x="8125" y="2802"/>
                    </a:lnTo>
                    <a:lnTo>
                      <a:pt x="8323" y="2802"/>
                    </a:lnTo>
                    <a:lnTo>
                      <a:pt x="8323" y="3036"/>
                    </a:lnTo>
                    <a:lnTo>
                      <a:pt x="8620" y="3036"/>
                    </a:lnTo>
                    <a:lnTo>
                      <a:pt x="8818" y="3269"/>
                    </a:lnTo>
                    <a:lnTo>
                      <a:pt x="9017" y="3036"/>
                    </a:lnTo>
                    <a:lnTo>
                      <a:pt x="9809" y="3036"/>
                    </a:lnTo>
                    <a:lnTo>
                      <a:pt x="10007" y="2802"/>
                    </a:lnTo>
                    <a:lnTo>
                      <a:pt x="11593" y="2802"/>
                    </a:lnTo>
                    <a:lnTo>
                      <a:pt x="11593" y="3036"/>
                    </a:lnTo>
                    <a:lnTo>
                      <a:pt x="11692" y="3269"/>
                    </a:lnTo>
                    <a:lnTo>
                      <a:pt x="11692" y="3386"/>
                    </a:lnTo>
                    <a:lnTo>
                      <a:pt x="11890" y="3386"/>
                    </a:lnTo>
                    <a:lnTo>
                      <a:pt x="11890" y="3619"/>
                    </a:lnTo>
                    <a:lnTo>
                      <a:pt x="12088" y="3619"/>
                    </a:lnTo>
                    <a:lnTo>
                      <a:pt x="12286" y="3853"/>
                    </a:lnTo>
                    <a:lnTo>
                      <a:pt x="13673" y="3853"/>
                    </a:lnTo>
                    <a:lnTo>
                      <a:pt x="13772" y="3619"/>
                    </a:lnTo>
                    <a:lnTo>
                      <a:pt x="14169" y="3619"/>
                    </a:lnTo>
                    <a:lnTo>
                      <a:pt x="14169" y="3386"/>
                    </a:lnTo>
                    <a:lnTo>
                      <a:pt x="14466" y="3386"/>
                    </a:lnTo>
                    <a:lnTo>
                      <a:pt x="14664" y="3269"/>
                    </a:lnTo>
                    <a:lnTo>
                      <a:pt x="15160" y="3269"/>
                    </a:lnTo>
                    <a:lnTo>
                      <a:pt x="15160" y="3036"/>
                    </a:lnTo>
                    <a:lnTo>
                      <a:pt x="14367" y="3036"/>
                    </a:lnTo>
                    <a:lnTo>
                      <a:pt x="14367" y="2802"/>
                    </a:lnTo>
                    <a:lnTo>
                      <a:pt x="15853" y="2802"/>
                    </a:lnTo>
                    <a:lnTo>
                      <a:pt x="16051" y="2569"/>
                    </a:lnTo>
                    <a:lnTo>
                      <a:pt x="18132" y="2569"/>
                    </a:lnTo>
                    <a:lnTo>
                      <a:pt x="18132" y="2802"/>
                    </a:lnTo>
                    <a:lnTo>
                      <a:pt x="17835" y="2802"/>
                    </a:lnTo>
                    <a:lnTo>
                      <a:pt x="17637" y="3036"/>
                    </a:lnTo>
                    <a:lnTo>
                      <a:pt x="16547" y="3036"/>
                    </a:lnTo>
                    <a:lnTo>
                      <a:pt x="16547" y="3386"/>
                    </a:lnTo>
                    <a:lnTo>
                      <a:pt x="16943" y="3386"/>
                    </a:lnTo>
                    <a:lnTo>
                      <a:pt x="16943" y="3853"/>
                    </a:lnTo>
                    <a:lnTo>
                      <a:pt x="17240" y="3853"/>
                    </a:lnTo>
                    <a:lnTo>
                      <a:pt x="17240" y="4203"/>
                    </a:lnTo>
                    <a:lnTo>
                      <a:pt x="17439" y="4437"/>
                    </a:lnTo>
                    <a:lnTo>
                      <a:pt x="17637" y="4437"/>
                    </a:lnTo>
                    <a:lnTo>
                      <a:pt x="17637" y="4203"/>
                    </a:lnTo>
                    <a:lnTo>
                      <a:pt x="17835" y="4086"/>
                    </a:lnTo>
                    <a:lnTo>
                      <a:pt x="17934" y="4086"/>
                    </a:lnTo>
                    <a:lnTo>
                      <a:pt x="17934" y="4203"/>
                    </a:lnTo>
                    <a:lnTo>
                      <a:pt x="18132" y="4203"/>
                    </a:lnTo>
                    <a:lnTo>
                      <a:pt x="18132" y="4437"/>
                    </a:lnTo>
                    <a:lnTo>
                      <a:pt x="18330" y="4437"/>
                    </a:lnTo>
                    <a:lnTo>
                      <a:pt x="18330" y="4670"/>
                    </a:lnTo>
                    <a:lnTo>
                      <a:pt x="18528" y="4670"/>
                    </a:lnTo>
                    <a:lnTo>
                      <a:pt x="18528" y="4437"/>
                    </a:lnTo>
                    <a:lnTo>
                      <a:pt x="18628" y="4437"/>
                    </a:lnTo>
                    <a:lnTo>
                      <a:pt x="18628" y="4203"/>
                    </a:lnTo>
                    <a:lnTo>
                      <a:pt x="18826" y="4203"/>
                    </a:lnTo>
                    <a:lnTo>
                      <a:pt x="18826" y="4437"/>
                    </a:lnTo>
                    <a:lnTo>
                      <a:pt x="19024" y="4437"/>
                    </a:lnTo>
                    <a:lnTo>
                      <a:pt x="19024" y="4670"/>
                    </a:lnTo>
                    <a:lnTo>
                      <a:pt x="19222" y="4670"/>
                    </a:lnTo>
                    <a:lnTo>
                      <a:pt x="19222" y="4904"/>
                    </a:lnTo>
                    <a:lnTo>
                      <a:pt x="19519" y="4904"/>
                    </a:lnTo>
                    <a:lnTo>
                      <a:pt x="19519" y="5021"/>
                    </a:lnTo>
                    <a:lnTo>
                      <a:pt x="19916" y="5021"/>
                    </a:lnTo>
                    <a:lnTo>
                      <a:pt x="19916" y="5254"/>
                    </a:lnTo>
                    <a:lnTo>
                      <a:pt x="20015" y="5254"/>
                    </a:lnTo>
                    <a:lnTo>
                      <a:pt x="19916" y="5488"/>
                    </a:lnTo>
                    <a:lnTo>
                      <a:pt x="19717" y="5488"/>
                    </a:lnTo>
                    <a:lnTo>
                      <a:pt x="19519" y="5721"/>
                    </a:lnTo>
                    <a:lnTo>
                      <a:pt x="19519" y="6305"/>
                    </a:lnTo>
                    <a:lnTo>
                      <a:pt x="19321" y="6305"/>
                    </a:lnTo>
                    <a:lnTo>
                      <a:pt x="19321" y="6655"/>
                    </a:lnTo>
                    <a:lnTo>
                      <a:pt x="18826" y="6655"/>
                    </a:lnTo>
                    <a:lnTo>
                      <a:pt x="18826" y="6889"/>
                    </a:lnTo>
                    <a:lnTo>
                      <a:pt x="19024" y="6889"/>
                    </a:lnTo>
                    <a:lnTo>
                      <a:pt x="19024" y="7122"/>
                    </a:lnTo>
                    <a:lnTo>
                      <a:pt x="19321" y="7122"/>
                    </a:lnTo>
                    <a:lnTo>
                      <a:pt x="19321" y="6889"/>
                    </a:lnTo>
                    <a:lnTo>
                      <a:pt x="20015" y="6889"/>
                    </a:lnTo>
                    <a:lnTo>
                      <a:pt x="20213" y="6655"/>
                    </a:lnTo>
                    <a:lnTo>
                      <a:pt x="21105" y="6655"/>
                    </a:lnTo>
                    <a:lnTo>
                      <a:pt x="21600" y="7356"/>
                    </a:lnTo>
                    <a:lnTo>
                      <a:pt x="21402" y="7356"/>
                    </a:lnTo>
                    <a:lnTo>
                      <a:pt x="21402" y="7472"/>
                    </a:lnTo>
                    <a:lnTo>
                      <a:pt x="21204" y="7472"/>
                    </a:lnTo>
                    <a:lnTo>
                      <a:pt x="21204" y="7706"/>
                    </a:lnTo>
                    <a:lnTo>
                      <a:pt x="20906" y="7706"/>
                    </a:lnTo>
                    <a:lnTo>
                      <a:pt x="20906" y="7939"/>
                    </a:lnTo>
                    <a:lnTo>
                      <a:pt x="20708" y="7939"/>
                    </a:lnTo>
                    <a:lnTo>
                      <a:pt x="20609" y="8056"/>
                    </a:lnTo>
                    <a:lnTo>
                      <a:pt x="20411" y="8056"/>
                    </a:lnTo>
                    <a:lnTo>
                      <a:pt x="20213" y="8290"/>
                    </a:lnTo>
                    <a:lnTo>
                      <a:pt x="20213" y="8523"/>
                    </a:lnTo>
                    <a:lnTo>
                      <a:pt x="20015" y="8523"/>
                    </a:lnTo>
                    <a:lnTo>
                      <a:pt x="20015" y="8874"/>
                    </a:lnTo>
                    <a:lnTo>
                      <a:pt x="20213" y="8874"/>
                    </a:lnTo>
                    <a:lnTo>
                      <a:pt x="20213" y="9341"/>
                    </a:lnTo>
                    <a:lnTo>
                      <a:pt x="20708" y="9341"/>
                    </a:lnTo>
                    <a:lnTo>
                      <a:pt x="20708" y="9691"/>
                    </a:lnTo>
                    <a:lnTo>
                      <a:pt x="20609" y="9691"/>
                    </a:lnTo>
                    <a:lnTo>
                      <a:pt x="20609" y="9924"/>
                    </a:lnTo>
                    <a:lnTo>
                      <a:pt x="20213" y="9924"/>
                    </a:lnTo>
                    <a:lnTo>
                      <a:pt x="20213" y="10158"/>
                    </a:lnTo>
                    <a:lnTo>
                      <a:pt x="19321" y="10158"/>
                    </a:lnTo>
                    <a:lnTo>
                      <a:pt x="19321" y="10975"/>
                    </a:lnTo>
                    <a:lnTo>
                      <a:pt x="19519" y="10975"/>
                    </a:lnTo>
                    <a:lnTo>
                      <a:pt x="19519" y="11325"/>
                    </a:lnTo>
                    <a:lnTo>
                      <a:pt x="19222" y="11325"/>
                    </a:lnTo>
                    <a:lnTo>
                      <a:pt x="19222" y="11559"/>
                    </a:lnTo>
                    <a:lnTo>
                      <a:pt x="19024" y="11559"/>
                    </a:lnTo>
                    <a:lnTo>
                      <a:pt x="19024" y="11792"/>
                    </a:lnTo>
                    <a:lnTo>
                      <a:pt x="20015" y="12960"/>
                    </a:lnTo>
                    <a:lnTo>
                      <a:pt x="20015" y="13427"/>
                    </a:lnTo>
                    <a:lnTo>
                      <a:pt x="20213" y="13427"/>
                    </a:lnTo>
                    <a:lnTo>
                      <a:pt x="20213" y="13777"/>
                    </a:lnTo>
                    <a:lnTo>
                      <a:pt x="20015" y="13777"/>
                    </a:lnTo>
                    <a:lnTo>
                      <a:pt x="20015" y="14011"/>
                    </a:lnTo>
                    <a:lnTo>
                      <a:pt x="19916" y="14011"/>
                    </a:lnTo>
                    <a:lnTo>
                      <a:pt x="19916" y="14244"/>
                    </a:lnTo>
                    <a:lnTo>
                      <a:pt x="19717" y="14244"/>
                    </a:lnTo>
                    <a:lnTo>
                      <a:pt x="19717" y="14478"/>
                    </a:lnTo>
                    <a:lnTo>
                      <a:pt x="19222" y="14478"/>
                    </a:lnTo>
                    <a:lnTo>
                      <a:pt x="19024" y="14595"/>
                    </a:lnTo>
                    <a:lnTo>
                      <a:pt x="18826" y="14595"/>
                    </a:lnTo>
                    <a:lnTo>
                      <a:pt x="18528" y="14828"/>
                    </a:lnTo>
                    <a:lnTo>
                      <a:pt x="18330" y="15062"/>
                    </a:lnTo>
                    <a:lnTo>
                      <a:pt x="17141" y="15062"/>
                    </a:lnTo>
                    <a:lnTo>
                      <a:pt x="16745" y="15412"/>
                    </a:lnTo>
                    <a:lnTo>
                      <a:pt x="16745" y="16112"/>
                    </a:lnTo>
                    <a:lnTo>
                      <a:pt x="16547" y="16229"/>
                    </a:lnTo>
                    <a:lnTo>
                      <a:pt x="16547" y="16112"/>
                    </a:lnTo>
                    <a:lnTo>
                      <a:pt x="16448" y="16112"/>
                    </a:lnTo>
                    <a:lnTo>
                      <a:pt x="16448" y="15879"/>
                    </a:lnTo>
                    <a:lnTo>
                      <a:pt x="16250" y="15645"/>
                    </a:lnTo>
                    <a:lnTo>
                      <a:pt x="16051" y="15645"/>
                    </a:lnTo>
                    <a:lnTo>
                      <a:pt x="16051" y="15412"/>
                    </a:lnTo>
                    <a:lnTo>
                      <a:pt x="15754" y="15412"/>
                    </a:lnTo>
                    <a:lnTo>
                      <a:pt x="15754" y="15645"/>
                    </a:lnTo>
                    <a:lnTo>
                      <a:pt x="15556" y="15645"/>
                    </a:lnTo>
                    <a:lnTo>
                      <a:pt x="15556" y="15412"/>
                    </a:lnTo>
                    <a:lnTo>
                      <a:pt x="14664" y="15412"/>
                    </a:lnTo>
                    <a:lnTo>
                      <a:pt x="14466" y="15295"/>
                    </a:lnTo>
                    <a:lnTo>
                      <a:pt x="14367" y="15295"/>
                    </a:lnTo>
                    <a:lnTo>
                      <a:pt x="14367" y="15062"/>
                    </a:lnTo>
                    <a:lnTo>
                      <a:pt x="13971" y="15062"/>
                    </a:lnTo>
                    <a:lnTo>
                      <a:pt x="13971" y="14828"/>
                    </a:lnTo>
                    <a:lnTo>
                      <a:pt x="13673" y="14828"/>
                    </a:lnTo>
                    <a:lnTo>
                      <a:pt x="13673" y="15062"/>
                    </a:lnTo>
                    <a:lnTo>
                      <a:pt x="13772" y="15062"/>
                    </a:lnTo>
                    <a:lnTo>
                      <a:pt x="13772" y="15412"/>
                    </a:lnTo>
                    <a:lnTo>
                      <a:pt x="13971" y="15412"/>
                    </a:lnTo>
                    <a:lnTo>
                      <a:pt x="13971" y="15645"/>
                    </a:lnTo>
                    <a:lnTo>
                      <a:pt x="14367" y="15645"/>
                    </a:lnTo>
                    <a:lnTo>
                      <a:pt x="14367" y="15879"/>
                    </a:lnTo>
                    <a:lnTo>
                      <a:pt x="14466" y="16112"/>
                    </a:lnTo>
                    <a:lnTo>
                      <a:pt x="14466" y="16930"/>
                    </a:lnTo>
                    <a:lnTo>
                      <a:pt x="14664" y="16930"/>
                    </a:lnTo>
                    <a:lnTo>
                      <a:pt x="14664" y="17046"/>
                    </a:lnTo>
                    <a:lnTo>
                      <a:pt x="14862" y="17280"/>
                    </a:lnTo>
                    <a:lnTo>
                      <a:pt x="14862" y="18097"/>
                    </a:lnTo>
                    <a:lnTo>
                      <a:pt x="15061" y="18097"/>
                    </a:lnTo>
                    <a:lnTo>
                      <a:pt x="15061" y="18331"/>
                    </a:lnTo>
                    <a:lnTo>
                      <a:pt x="15853" y="18331"/>
                    </a:lnTo>
                    <a:lnTo>
                      <a:pt x="15853" y="18681"/>
                    </a:lnTo>
                    <a:lnTo>
                      <a:pt x="15556" y="18681"/>
                    </a:lnTo>
                    <a:lnTo>
                      <a:pt x="15556" y="18915"/>
                    </a:lnTo>
                    <a:lnTo>
                      <a:pt x="15160" y="18915"/>
                    </a:lnTo>
                    <a:lnTo>
                      <a:pt x="15160" y="19148"/>
                    </a:lnTo>
                    <a:lnTo>
                      <a:pt x="14862" y="19148"/>
                    </a:lnTo>
                    <a:lnTo>
                      <a:pt x="14862" y="19498"/>
                    </a:lnTo>
                    <a:lnTo>
                      <a:pt x="14664" y="19498"/>
                    </a:lnTo>
                    <a:lnTo>
                      <a:pt x="14664" y="19965"/>
                    </a:lnTo>
                    <a:lnTo>
                      <a:pt x="14466" y="19965"/>
                    </a:lnTo>
                    <a:lnTo>
                      <a:pt x="14466" y="20082"/>
                    </a:lnTo>
                    <a:lnTo>
                      <a:pt x="14367" y="20316"/>
                    </a:lnTo>
                    <a:lnTo>
                      <a:pt x="14367" y="20082"/>
                    </a:lnTo>
                    <a:lnTo>
                      <a:pt x="14169" y="20082"/>
                    </a:lnTo>
                    <a:lnTo>
                      <a:pt x="13971" y="20316"/>
                    </a:lnTo>
                    <a:lnTo>
                      <a:pt x="13673" y="20316"/>
                    </a:lnTo>
                    <a:lnTo>
                      <a:pt x="13673" y="20549"/>
                    </a:lnTo>
                    <a:lnTo>
                      <a:pt x="13277" y="20549"/>
                    </a:lnTo>
                    <a:lnTo>
                      <a:pt x="12980" y="20899"/>
                    </a:lnTo>
                    <a:lnTo>
                      <a:pt x="12980" y="21133"/>
                    </a:lnTo>
                    <a:lnTo>
                      <a:pt x="12782" y="21133"/>
                    </a:lnTo>
                    <a:lnTo>
                      <a:pt x="12782" y="21366"/>
                    </a:lnTo>
                    <a:lnTo>
                      <a:pt x="12583" y="21366"/>
                    </a:lnTo>
                    <a:lnTo>
                      <a:pt x="12583" y="21600"/>
                    </a:lnTo>
                    <a:lnTo>
                      <a:pt x="12286" y="21600"/>
                    </a:lnTo>
                    <a:lnTo>
                      <a:pt x="12286" y="21366"/>
                    </a:lnTo>
                    <a:lnTo>
                      <a:pt x="12385" y="21366"/>
                    </a:lnTo>
                    <a:lnTo>
                      <a:pt x="12385" y="20899"/>
                    </a:lnTo>
                    <a:lnTo>
                      <a:pt x="12286" y="20899"/>
                    </a:lnTo>
                    <a:lnTo>
                      <a:pt x="12286" y="21133"/>
                    </a:lnTo>
                    <a:lnTo>
                      <a:pt x="11890" y="21133"/>
                    </a:lnTo>
                    <a:lnTo>
                      <a:pt x="11890" y="21366"/>
                    </a:lnTo>
                    <a:lnTo>
                      <a:pt x="11593" y="21366"/>
                    </a:lnTo>
                    <a:lnTo>
                      <a:pt x="11593" y="21600"/>
                    </a:lnTo>
                    <a:lnTo>
                      <a:pt x="11196" y="21600"/>
                    </a:lnTo>
                    <a:lnTo>
                      <a:pt x="11196" y="21366"/>
                    </a:lnTo>
                    <a:lnTo>
                      <a:pt x="11097" y="21366"/>
                    </a:lnTo>
                    <a:lnTo>
                      <a:pt x="11097" y="21133"/>
                    </a:lnTo>
                    <a:lnTo>
                      <a:pt x="10701" y="21133"/>
                    </a:lnTo>
                    <a:lnTo>
                      <a:pt x="10701" y="20899"/>
                    </a:lnTo>
                    <a:lnTo>
                      <a:pt x="10503" y="20783"/>
                    </a:lnTo>
                    <a:lnTo>
                      <a:pt x="10404" y="20783"/>
                    </a:lnTo>
                    <a:lnTo>
                      <a:pt x="10404" y="20316"/>
                    </a:lnTo>
                    <a:lnTo>
                      <a:pt x="10206" y="20316"/>
                    </a:lnTo>
                    <a:lnTo>
                      <a:pt x="10206" y="19965"/>
                    </a:lnTo>
                    <a:lnTo>
                      <a:pt x="10007" y="19732"/>
                    </a:lnTo>
                    <a:lnTo>
                      <a:pt x="10007" y="18915"/>
                    </a:lnTo>
                    <a:lnTo>
                      <a:pt x="9809" y="18915"/>
                    </a:lnTo>
                    <a:lnTo>
                      <a:pt x="9809" y="18681"/>
                    </a:lnTo>
                    <a:lnTo>
                      <a:pt x="9710" y="18564"/>
                    </a:lnTo>
                    <a:lnTo>
                      <a:pt x="9710" y="18331"/>
                    </a:lnTo>
                    <a:lnTo>
                      <a:pt x="9512" y="18331"/>
                    </a:lnTo>
                    <a:lnTo>
                      <a:pt x="9512" y="18097"/>
                    </a:lnTo>
                    <a:lnTo>
                      <a:pt x="9116" y="17747"/>
                    </a:lnTo>
                    <a:lnTo>
                      <a:pt x="9116" y="17514"/>
                    </a:lnTo>
                    <a:lnTo>
                      <a:pt x="8818" y="17514"/>
                    </a:lnTo>
                    <a:lnTo>
                      <a:pt x="9512" y="16696"/>
                    </a:lnTo>
                    <a:lnTo>
                      <a:pt x="9710" y="16696"/>
                    </a:lnTo>
                    <a:lnTo>
                      <a:pt x="9710" y="16229"/>
                    </a:lnTo>
                    <a:lnTo>
                      <a:pt x="9512" y="16229"/>
                    </a:lnTo>
                    <a:lnTo>
                      <a:pt x="9512" y="16112"/>
                    </a:lnTo>
                    <a:lnTo>
                      <a:pt x="9314" y="16112"/>
                    </a:lnTo>
                    <a:lnTo>
                      <a:pt x="9314" y="15879"/>
                    </a:lnTo>
                    <a:lnTo>
                      <a:pt x="9116" y="15879"/>
                    </a:lnTo>
                    <a:lnTo>
                      <a:pt x="9116" y="15645"/>
                    </a:lnTo>
                    <a:lnTo>
                      <a:pt x="9017" y="15645"/>
                    </a:lnTo>
                    <a:lnTo>
                      <a:pt x="9017" y="15062"/>
                    </a:lnTo>
                    <a:lnTo>
                      <a:pt x="8818" y="14828"/>
                    </a:lnTo>
                    <a:lnTo>
                      <a:pt x="8818" y="12843"/>
                    </a:lnTo>
                    <a:lnTo>
                      <a:pt x="9017" y="12610"/>
                    </a:lnTo>
                    <a:lnTo>
                      <a:pt x="9017" y="12376"/>
                    </a:lnTo>
                    <a:lnTo>
                      <a:pt x="9116" y="12376"/>
                    </a:lnTo>
                    <a:lnTo>
                      <a:pt x="9116" y="12026"/>
                    </a:lnTo>
                    <a:lnTo>
                      <a:pt x="9314" y="12026"/>
                    </a:lnTo>
                    <a:lnTo>
                      <a:pt x="9314" y="11559"/>
                    </a:lnTo>
                    <a:lnTo>
                      <a:pt x="9512" y="11325"/>
                    </a:lnTo>
                    <a:lnTo>
                      <a:pt x="9314" y="11209"/>
                    </a:lnTo>
                    <a:lnTo>
                      <a:pt x="9116" y="11209"/>
                    </a:lnTo>
                    <a:lnTo>
                      <a:pt x="8818" y="10975"/>
                    </a:lnTo>
                    <a:lnTo>
                      <a:pt x="8323" y="10975"/>
                    </a:lnTo>
                    <a:lnTo>
                      <a:pt x="8125" y="11209"/>
                    </a:lnTo>
                    <a:lnTo>
                      <a:pt x="6936" y="11209"/>
                    </a:lnTo>
                    <a:lnTo>
                      <a:pt x="6936" y="11325"/>
                    </a:lnTo>
                    <a:lnTo>
                      <a:pt x="6242" y="11325"/>
                    </a:lnTo>
                    <a:lnTo>
                      <a:pt x="6242" y="11209"/>
                    </a:lnTo>
                    <a:lnTo>
                      <a:pt x="6044" y="11209"/>
                    </a:lnTo>
                    <a:lnTo>
                      <a:pt x="6044" y="10975"/>
                    </a:lnTo>
                    <a:lnTo>
                      <a:pt x="5846" y="10975"/>
                    </a:lnTo>
                    <a:lnTo>
                      <a:pt x="5846" y="10742"/>
                    </a:lnTo>
                    <a:lnTo>
                      <a:pt x="5648" y="10508"/>
                    </a:lnTo>
                    <a:lnTo>
                      <a:pt x="5648" y="10391"/>
                    </a:lnTo>
                    <a:lnTo>
                      <a:pt x="5549" y="10391"/>
                    </a:lnTo>
                    <a:lnTo>
                      <a:pt x="5549" y="10158"/>
                    </a:lnTo>
                    <a:lnTo>
                      <a:pt x="5350" y="10158"/>
                    </a:lnTo>
                    <a:lnTo>
                      <a:pt x="5350" y="9924"/>
                    </a:lnTo>
                    <a:lnTo>
                      <a:pt x="5152" y="9691"/>
                    </a:lnTo>
                    <a:lnTo>
                      <a:pt x="4855" y="9691"/>
                    </a:lnTo>
                    <a:lnTo>
                      <a:pt x="4657" y="9574"/>
                    </a:lnTo>
                    <a:lnTo>
                      <a:pt x="3765" y="9574"/>
                    </a:lnTo>
                    <a:lnTo>
                      <a:pt x="3567" y="9691"/>
                    </a:lnTo>
                    <a:lnTo>
                      <a:pt x="2180" y="9691"/>
                    </a:lnTo>
                    <a:lnTo>
                      <a:pt x="2180" y="9574"/>
                    </a:lnTo>
                    <a:lnTo>
                      <a:pt x="2081" y="9574"/>
                    </a:lnTo>
                    <a:lnTo>
                      <a:pt x="2081" y="9341"/>
                    </a:lnTo>
                    <a:lnTo>
                      <a:pt x="1883" y="9341"/>
                    </a:lnTo>
                    <a:lnTo>
                      <a:pt x="1883" y="8874"/>
                    </a:lnTo>
                    <a:lnTo>
                      <a:pt x="1585" y="8874"/>
                    </a:lnTo>
                    <a:lnTo>
                      <a:pt x="1585" y="8757"/>
                    </a:lnTo>
                    <a:lnTo>
                      <a:pt x="1387" y="8757"/>
                    </a:lnTo>
                    <a:lnTo>
                      <a:pt x="1387" y="8523"/>
                    </a:lnTo>
                    <a:lnTo>
                      <a:pt x="1585" y="8523"/>
                    </a:lnTo>
                    <a:lnTo>
                      <a:pt x="1585" y="8290"/>
                    </a:lnTo>
                    <a:lnTo>
                      <a:pt x="1387" y="8290"/>
                    </a:lnTo>
                    <a:lnTo>
                      <a:pt x="1387" y="8056"/>
                    </a:lnTo>
                    <a:lnTo>
                      <a:pt x="1585" y="7939"/>
                    </a:lnTo>
                    <a:lnTo>
                      <a:pt x="1585" y="7122"/>
                    </a:lnTo>
                    <a:lnTo>
                      <a:pt x="1387" y="7122"/>
                    </a:lnTo>
                    <a:lnTo>
                      <a:pt x="1387" y="6655"/>
                    </a:lnTo>
                    <a:lnTo>
                      <a:pt x="1189" y="6655"/>
                    </a:lnTo>
                    <a:lnTo>
                      <a:pt x="1189" y="6305"/>
                    </a:lnTo>
                    <a:lnTo>
                      <a:pt x="991" y="6071"/>
                    </a:lnTo>
                    <a:lnTo>
                      <a:pt x="991" y="5721"/>
                    </a:lnTo>
                    <a:lnTo>
                      <a:pt x="694" y="5721"/>
                    </a:lnTo>
                    <a:lnTo>
                      <a:pt x="694" y="5488"/>
                    </a:lnTo>
                    <a:lnTo>
                      <a:pt x="198" y="5488"/>
                    </a:lnTo>
                    <a:lnTo>
                      <a:pt x="198" y="5021"/>
                    </a:lnTo>
                    <a:lnTo>
                      <a:pt x="297" y="5021"/>
                    </a:lnTo>
                    <a:lnTo>
                      <a:pt x="495" y="4904"/>
                    </a:lnTo>
                    <a:lnTo>
                      <a:pt x="495" y="4670"/>
                    </a:lnTo>
                    <a:lnTo>
                      <a:pt x="694" y="4437"/>
                    </a:lnTo>
                    <a:lnTo>
                      <a:pt x="694" y="3269"/>
                    </a:lnTo>
                    <a:lnTo>
                      <a:pt x="991" y="2802"/>
                    </a:lnTo>
                    <a:lnTo>
                      <a:pt x="991" y="2569"/>
                    </a:lnTo>
                    <a:lnTo>
                      <a:pt x="1189" y="2452"/>
                    </a:lnTo>
                    <a:lnTo>
                      <a:pt x="1189" y="2218"/>
                    </a:lnTo>
                    <a:lnTo>
                      <a:pt x="1387" y="1985"/>
                    </a:lnTo>
                    <a:lnTo>
                      <a:pt x="1684" y="1985"/>
                    </a:lnTo>
                    <a:lnTo>
                      <a:pt x="1883" y="1751"/>
                    </a:lnTo>
                    <a:lnTo>
                      <a:pt x="1883" y="1401"/>
                    </a:lnTo>
                    <a:lnTo>
                      <a:pt x="2081" y="1401"/>
                    </a:lnTo>
                    <a:lnTo>
                      <a:pt x="2081" y="934"/>
                    </a:lnTo>
                    <a:close/>
                    <a:moveTo>
                      <a:pt x="2180" y="817"/>
                    </a:moveTo>
                    <a:lnTo>
                      <a:pt x="2576" y="817"/>
                    </a:lnTo>
                    <a:lnTo>
                      <a:pt x="2378" y="934"/>
                    </a:lnTo>
                    <a:lnTo>
                      <a:pt x="2180" y="934"/>
                    </a:lnTo>
                    <a:lnTo>
                      <a:pt x="2180" y="817"/>
                    </a:lnTo>
                    <a:close/>
                    <a:moveTo>
                      <a:pt x="2774" y="584"/>
                    </a:moveTo>
                    <a:lnTo>
                      <a:pt x="3072" y="584"/>
                    </a:lnTo>
                    <a:lnTo>
                      <a:pt x="2873" y="817"/>
                    </a:lnTo>
                    <a:lnTo>
                      <a:pt x="2774" y="817"/>
                    </a:lnTo>
                    <a:lnTo>
                      <a:pt x="2774" y="584"/>
                    </a:lnTo>
                    <a:close/>
                    <a:moveTo>
                      <a:pt x="4954" y="0"/>
                    </a:moveTo>
                    <a:lnTo>
                      <a:pt x="5549" y="0"/>
                    </a:lnTo>
                    <a:lnTo>
                      <a:pt x="5549" y="584"/>
                    </a:lnTo>
                    <a:lnTo>
                      <a:pt x="5648" y="817"/>
                    </a:lnTo>
                    <a:lnTo>
                      <a:pt x="5648" y="934"/>
                    </a:lnTo>
                    <a:lnTo>
                      <a:pt x="5549" y="817"/>
                    </a:lnTo>
                    <a:lnTo>
                      <a:pt x="5350" y="934"/>
                    </a:lnTo>
                    <a:lnTo>
                      <a:pt x="4954" y="934"/>
                    </a:lnTo>
                    <a:lnTo>
                      <a:pt x="4954" y="584"/>
                    </a:lnTo>
                    <a:lnTo>
                      <a:pt x="4855" y="584"/>
                    </a:lnTo>
                    <a:lnTo>
                      <a:pt x="4855" y="117"/>
                    </a:lnTo>
                    <a:lnTo>
                      <a:pt x="4954" y="117"/>
                    </a:lnTo>
                    <a:lnTo>
                      <a:pt x="4954" y="0"/>
                    </a:lnTo>
                    <a:close/>
                    <a:moveTo>
                      <a:pt x="495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7" name="Freeform 3"/>
              <p:cNvSpPr>
                <a:spLocks/>
              </p:cNvSpPr>
              <p:nvPr/>
            </p:nvSpPr>
            <p:spPr bwMode="auto">
              <a:xfrm>
                <a:off x="4933768" y="3959334"/>
                <a:ext cx="89276" cy="96134"/>
              </a:xfrm>
              <a:custGeom>
                <a:avLst/>
                <a:gdLst>
                  <a:gd name="T0" fmla="*/ 38 w 21600"/>
                  <a:gd name="T1" fmla="*/ 0 h 21600"/>
                  <a:gd name="T2" fmla="*/ 40 w 21600"/>
                  <a:gd name="T3" fmla="*/ 1 h 21600"/>
                  <a:gd name="T4" fmla="*/ 43 w 21600"/>
                  <a:gd name="T5" fmla="*/ 7 h 21600"/>
                  <a:gd name="T6" fmla="*/ 47 w 21600"/>
                  <a:gd name="T7" fmla="*/ 9 h 21600"/>
                  <a:gd name="T8" fmla="*/ 53 w 21600"/>
                  <a:gd name="T9" fmla="*/ 11 h 21600"/>
                  <a:gd name="T10" fmla="*/ 54 w 21600"/>
                  <a:gd name="T11" fmla="*/ 13 h 21600"/>
                  <a:gd name="T12" fmla="*/ 59 w 21600"/>
                  <a:gd name="T13" fmla="*/ 23 h 21600"/>
                  <a:gd name="T14" fmla="*/ 63 w 21600"/>
                  <a:gd name="T15" fmla="*/ 20 h 21600"/>
                  <a:gd name="T16" fmla="*/ 66 w 21600"/>
                  <a:gd name="T17" fmla="*/ 19 h 21600"/>
                  <a:gd name="T18" fmla="*/ 69 w 21600"/>
                  <a:gd name="T19" fmla="*/ 20 h 21600"/>
                  <a:gd name="T20" fmla="*/ 71 w 21600"/>
                  <a:gd name="T21" fmla="*/ 23 h 21600"/>
                  <a:gd name="T22" fmla="*/ 76 w 21600"/>
                  <a:gd name="T23" fmla="*/ 28 h 21600"/>
                  <a:gd name="T24" fmla="*/ 85 w 21600"/>
                  <a:gd name="T25" fmla="*/ 30 h 21600"/>
                  <a:gd name="T26" fmla="*/ 88 w 21600"/>
                  <a:gd name="T27" fmla="*/ 35 h 21600"/>
                  <a:gd name="T28" fmla="*/ 90 w 21600"/>
                  <a:gd name="T29" fmla="*/ 38 h 21600"/>
                  <a:gd name="T30" fmla="*/ 94 w 21600"/>
                  <a:gd name="T31" fmla="*/ 39 h 21600"/>
                  <a:gd name="T32" fmla="*/ 98 w 21600"/>
                  <a:gd name="T33" fmla="*/ 42 h 21600"/>
                  <a:gd name="T34" fmla="*/ 101 w 21600"/>
                  <a:gd name="T35" fmla="*/ 44 h 21600"/>
                  <a:gd name="T36" fmla="*/ 104 w 21600"/>
                  <a:gd name="T37" fmla="*/ 48 h 21600"/>
                  <a:gd name="T38" fmla="*/ 107 w 21600"/>
                  <a:gd name="T39" fmla="*/ 51 h 21600"/>
                  <a:gd name="T40" fmla="*/ 108 w 21600"/>
                  <a:gd name="T41" fmla="*/ 55 h 21600"/>
                  <a:gd name="T42" fmla="*/ 113 w 21600"/>
                  <a:gd name="T43" fmla="*/ 58 h 21600"/>
                  <a:gd name="T44" fmla="*/ 116 w 21600"/>
                  <a:gd name="T45" fmla="*/ 61 h 21600"/>
                  <a:gd name="T46" fmla="*/ 113 w 21600"/>
                  <a:gd name="T47" fmla="*/ 63 h 21600"/>
                  <a:gd name="T48" fmla="*/ 108 w 21600"/>
                  <a:gd name="T49" fmla="*/ 70 h 21600"/>
                  <a:gd name="T50" fmla="*/ 111 w 21600"/>
                  <a:gd name="T51" fmla="*/ 83 h 21600"/>
                  <a:gd name="T52" fmla="*/ 108 w 21600"/>
                  <a:gd name="T53" fmla="*/ 93 h 21600"/>
                  <a:gd name="T54" fmla="*/ 107 w 21600"/>
                  <a:gd name="T55" fmla="*/ 98 h 21600"/>
                  <a:gd name="T56" fmla="*/ 104 w 21600"/>
                  <a:gd name="T57" fmla="*/ 102 h 21600"/>
                  <a:gd name="T58" fmla="*/ 94 w 21600"/>
                  <a:gd name="T59" fmla="*/ 105 h 21600"/>
                  <a:gd name="T60" fmla="*/ 92 w 21600"/>
                  <a:gd name="T61" fmla="*/ 108 h 21600"/>
                  <a:gd name="T62" fmla="*/ 90 w 21600"/>
                  <a:gd name="T63" fmla="*/ 112 h 21600"/>
                  <a:gd name="T64" fmla="*/ 85 w 21600"/>
                  <a:gd name="T65" fmla="*/ 114 h 21600"/>
                  <a:gd name="T66" fmla="*/ 81 w 21600"/>
                  <a:gd name="T67" fmla="*/ 117 h 21600"/>
                  <a:gd name="T68" fmla="*/ 73 w 21600"/>
                  <a:gd name="T69" fmla="*/ 114 h 21600"/>
                  <a:gd name="T70" fmla="*/ 69 w 21600"/>
                  <a:gd name="T71" fmla="*/ 112 h 21600"/>
                  <a:gd name="T72" fmla="*/ 62 w 21600"/>
                  <a:gd name="T73" fmla="*/ 114 h 21600"/>
                  <a:gd name="T74" fmla="*/ 47 w 21600"/>
                  <a:gd name="T75" fmla="*/ 112 h 21600"/>
                  <a:gd name="T76" fmla="*/ 35 w 21600"/>
                  <a:gd name="T77" fmla="*/ 108 h 21600"/>
                  <a:gd name="T78" fmla="*/ 15 w 21600"/>
                  <a:gd name="T79" fmla="*/ 105 h 21600"/>
                  <a:gd name="T80" fmla="*/ 3 w 21600"/>
                  <a:gd name="T81" fmla="*/ 91 h 21600"/>
                  <a:gd name="T82" fmla="*/ 0 w 21600"/>
                  <a:gd name="T83" fmla="*/ 86 h 21600"/>
                  <a:gd name="T84" fmla="*/ 3 w 21600"/>
                  <a:gd name="T85" fmla="*/ 77 h 21600"/>
                  <a:gd name="T86" fmla="*/ 5 w 21600"/>
                  <a:gd name="T87" fmla="*/ 74 h 21600"/>
                  <a:gd name="T88" fmla="*/ 7 w 21600"/>
                  <a:gd name="T89" fmla="*/ 73 h 21600"/>
                  <a:gd name="T90" fmla="*/ 9 w 21600"/>
                  <a:gd name="T91" fmla="*/ 46 h 21600"/>
                  <a:gd name="T92" fmla="*/ 7 w 21600"/>
                  <a:gd name="T93" fmla="*/ 42 h 21600"/>
                  <a:gd name="T94" fmla="*/ 9 w 21600"/>
                  <a:gd name="T95" fmla="*/ 39 h 21600"/>
                  <a:gd name="T96" fmla="*/ 12 w 21600"/>
                  <a:gd name="T97" fmla="*/ 30 h 21600"/>
                  <a:gd name="T98" fmla="*/ 15 w 21600"/>
                  <a:gd name="T99" fmla="*/ 20 h 21600"/>
                  <a:gd name="T100" fmla="*/ 16 w 21600"/>
                  <a:gd name="T101" fmla="*/ 13 h 21600"/>
                  <a:gd name="T102" fmla="*/ 15 w 21600"/>
                  <a:gd name="T103" fmla="*/ 11 h 21600"/>
                  <a:gd name="T104" fmla="*/ 16 w 21600"/>
                  <a:gd name="T105" fmla="*/ 7 h 21600"/>
                  <a:gd name="T106" fmla="*/ 19 w 21600"/>
                  <a:gd name="T107" fmla="*/ 1 h 21600"/>
                  <a:gd name="T108" fmla="*/ 24 w 21600"/>
                  <a:gd name="T109" fmla="*/ 4 h 21600"/>
                  <a:gd name="T110" fmla="*/ 31 w 21600"/>
                  <a:gd name="T111" fmla="*/ 0 h 21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600" h="21600">
                    <a:moveTo>
                      <a:pt x="5777" y="0"/>
                    </a:moveTo>
                    <a:lnTo>
                      <a:pt x="7033" y="0"/>
                    </a:lnTo>
                    <a:lnTo>
                      <a:pt x="7033" y="248"/>
                    </a:lnTo>
                    <a:lnTo>
                      <a:pt x="7535" y="248"/>
                    </a:lnTo>
                    <a:lnTo>
                      <a:pt x="8037" y="745"/>
                    </a:lnTo>
                    <a:lnTo>
                      <a:pt x="8037" y="1241"/>
                    </a:lnTo>
                    <a:lnTo>
                      <a:pt x="8791" y="1241"/>
                    </a:lnTo>
                    <a:lnTo>
                      <a:pt x="8791" y="1738"/>
                    </a:lnTo>
                    <a:lnTo>
                      <a:pt x="9293" y="1986"/>
                    </a:lnTo>
                    <a:lnTo>
                      <a:pt x="9795" y="1986"/>
                    </a:lnTo>
                    <a:lnTo>
                      <a:pt x="9795" y="2483"/>
                    </a:lnTo>
                    <a:lnTo>
                      <a:pt x="10047" y="2483"/>
                    </a:lnTo>
                    <a:lnTo>
                      <a:pt x="10047" y="4221"/>
                    </a:lnTo>
                    <a:lnTo>
                      <a:pt x="11051" y="4221"/>
                    </a:lnTo>
                    <a:lnTo>
                      <a:pt x="11051" y="3724"/>
                    </a:lnTo>
                    <a:lnTo>
                      <a:pt x="11805" y="3724"/>
                    </a:lnTo>
                    <a:lnTo>
                      <a:pt x="11805" y="3476"/>
                    </a:lnTo>
                    <a:lnTo>
                      <a:pt x="12307" y="3476"/>
                    </a:lnTo>
                    <a:lnTo>
                      <a:pt x="12307" y="3724"/>
                    </a:lnTo>
                    <a:lnTo>
                      <a:pt x="12809" y="3724"/>
                    </a:lnTo>
                    <a:lnTo>
                      <a:pt x="12809" y="4221"/>
                    </a:lnTo>
                    <a:lnTo>
                      <a:pt x="13312" y="4221"/>
                    </a:lnTo>
                    <a:lnTo>
                      <a:pt x="13312" y="5214"/>
                    </a:lnTo>
                    <a:lnTo>
                      <a:pt x="14065" y="5214"/>
                    </a:lnTo>
                    <a:lnTo>
                      <a:pt x="14065" y="5462"/>
                    </a:lnTo>
                    <a:lnTo>
                      <a:pt x="15823" y="5462"/>
                    </a:lnTo>
                    <a:lnTo>
                      <a:pt x="15823" y="6455"/>
                    </a:lnTo>
                    <a:lnTo>
                      <a:pt x="16326" y="6455"/>
                    </a:lnTo>
                    <a:lnTo>
                      <a:pt x="16326" y="6952"/>
                    </a:lnTo>
                    <a:lnTo>
                      <a:pt x="16828" y="6952"/>
                    </a:lnTo>
                    <a:lnTo>
                      <a:pt x="17079" y="7200"/>
                    </a:lnTo>
                    <a:lnTo>
                      <a:pt x="17581" y="7200"/>
                    </a:lnTo>
                    <a:lnTo>
                      <a:pt x="17581" y="7697"/>
                    </a:lnTo>
                    <a:lnTo>
                      <a:pt x="18335" y="7697"/>
                    </a:lnTo>
                    <a:lnTo>
                      <a:pt x="18335" y="8193"/>
                    </a:lnTo>
                    <a:lnTo>
                      <a:pt x="18837" y="8193"/>
                    </a:lnTo>
                    <a:lnTo>
                      <a:pt x="18837" y="8938"/>
                    </a:lnTo>
                    <a:lnTo>
                      <a:pt x="19340" y="8938"/>
                    </a:lnTo>
                    <a:lnTo>
                      <a:pt x="19340" y="9434"/>
                    </a:lnTo>
                    <a:lnTo>
                      <a:pt x="19842" y="9434"/>
                    </a:lnTo>
                    <a:lnTo>
                      <a:pt x="19842" y="9931"/>
                    </a:lnTo>
                    <a:lnTo>
                      <a:pt x="20093" y="10179"/>
                    </a:lnTo>
                    <a:lnTo>
                      <a:pt x="20093" y="10676"/>
                    </a:lnTo>
                    <a:lnTo>
                      <a:pt x="21098" y="10676"/>
                    </a:lnTo>
                    <a:lnTo>
                      <a:pt x="21098" y="11172"/>
                    </a:lnTo>
                    <a:lnTo>
                      <a:pt x="21600" y="11172"/>
                    </a:lnTo>
                    <a:lnTo>
                      <a:pt x="21600" y="11669"/>
                    </a:lnTo>
                    <a:lnTo>
                      <a:pt x="21098" y="11669"/>
                    </a:lnTo>
                    <a:lnTo>
                      <a:pt x="21098" y="11917"/>
                    </a:lnTo>
                    <a:lnTo>
                      <a:pt x="20093" y="12910"/>
                    </a:lnTo>
                    <a:lnTo>
                      <a:pt x="20093" y="15393"/>
                    </a:lnTo>
                    <a:lnTo>
                      <a:pt x="20595" y="15393"/>
                    </a:lnTo>
                    <a:lnTo>
                      <a:pt x="20595" y="16883"/>
                    </a:lnTo>
                    <a:lnTo>
                      <a:pt x="20093" y="17131"/>
                    </a:lnTo>
                    <a:lnTo>
                      <a:pt x="20093" y="17628"/>
                    </a:lnTo>
                    <a:lnTo>
                      <a:pt x="19842" y="18124"/>
                    </a:lnTo>
                    <a:lnTo>
                      <a:pt x="19340" y="18124"/>
                    </a:lnTo>
                    <a:lnTo>
                      <a:pt x="19340" y="18869"/>
                    </a:lnTo>
                    <a:lnTo>
                      <a:pt x="18837" y="19366"/>
                    </a:lnTo>
                    <a:lnTo>
                      <a:pt x="17581" y="19366"/>
                    </a:lnTo>
                    <a:lnTo>
                      <a:pt x="17581" y="19862"/>
                    </a:lnTo>
                    <a:lnTo>
                      <a:pt x="17079" y="19862"/>
                    </a:lnTo>
                    <a:lnTo>
                      <a:pt x="17079" y="20359"/>
                    </a:lnTo>
                    <a:lnTo>
                      <a:pt x="16828" y="20607"/>
                    </a:lnTo>
                    <a:lnTo>
                      <a:pt x="16326" y="20607"/>
                    </a:lnTo>
                    <a:lnTo>
                      <a:pt x="15823" y="21103"/>
                    </a:lnTo>
                    <a:lnTo>
                      <a:pt x="15070" y="21103"/>
                    </a:lnTo>
                    <a:lnTo>
                      <a:pt x="15070" y="21600"/>
                    </a:lnTo>
                    <a:lnTo>
                      <a:pt x="14065" y="21600"/>
                    </a:lnTo>
                    <a:lnTo>
                      <a:pt x="13563" y="21103"/>
                    </a:lnTo>
                    <a:lnTo>
                      <a:pt x="12809" y="21103"/>
                    </a:lnTo>
                    <a:lnTo>
                      <a:pt x="12809" y="20607"/>
                    </a:lnTo>
                    <a:lnTo>
                      <a:pt x="11805" y="20607"/>
                    </a:lnTo>
                    <a:lnTo>
                      <a:pt x="11553" y="21103"/>
                    </a:lnTo>
                    <a:lnTo>
                      <a:pt x="9293" y="21103"/>
                    </a:lnTo>
                    <a:lnTo>
                      <a:pt x="8791" y="20607"/>
                    </a:lnTo>
                    <a:lnTo>
                      <a:pt x="8288" y="20607"/>
                    </a:lnTo>
                    <a:lnTo>
                      <a:pt x="6530" y="19862"/>
                    </a:lnTo>
                    <a:lnTo>
                      <a:pt x="6279" y="19366"/>
                    </a:lnTo>
                    <a:lnTo>
                      <a:pt x="2763" y="19366"/>
                    </a:lnTo>
                    <a:lnTo>
                      <a:pt x="2763" y="18869"/>
                    </a:lnTo>
                    <a:lnTo>
                      <a:pt x="502" y="16883"/>
                    </a:lnTo>
                    <a:lnTo>
                      <a:pt x="0" y="16883"/>
                    </a:lnTo>
                    <a:lnTo>
                      <a:pt x="0" y="15890"/>
                    </a:lnTo>
                    <a:lnTo>
                      <a:pt x="502" y="15890"/>
                    </a:lnTo>
                    <a:lnTo>
                      <a:pt x="502" y="14152"/>
                    </a:lnTo>
                    <a:lnTo>
                      <a:pt x="1005" y="14152"/>
                    </a:lnTo>
                    <a:lnTo>
                      <a:pt x="1005" y="13655"/>
                    </a:lnTo>
                    <a:lnTo>
                      <a:pt x="1256" y="13655"/>
                    </a:lnTo>
                    <a:lnTo>
                      <a:pt x="1256" y="13407"/>
                    </a:lnTo>
                    <a:lnTo>
                      <a:pt x="1758" y="13407"/>
                    </a:lnTo>
                    <a:lnTo>
                      <a:pt x="1758" y="8441"/>
                    </a:lnTo>
                    <a:lnTo>
                      <a:pt x="1256" y="8441"/>
                    </a:lnTo>
                    <a:lnTo>
                      <a:pt x="1256" y="7697"/>
                    </a:lnTo>
                    <a:lnTo>
                      <a:pt x="1758" y="7697"/>
                    </a:lnTo>
                    <a:lnTo>
                      <a:pt x="1758" y="7200"/>
                    </a:lnTo>
                    <a:lnTo>
                      <a:pt x="2260" y="7200"/>
                    </a:lnTo>
                    <a:lnTo>
                      <a:pt x="2260" y="5462"/>
                    </a:lnTo>
                    <a:lnTo>
                      <a:pt x="2763" y="5462"/>
                    </a:lnTo>
                    <a:lnTo>
                      <a:pt x="2763" y="3724"/>
                    </a:lnTo>
                    <a:lnTo>
                      <a:pt x="3014" y="3476"/>
                    </a:lnTo>
                    <a:lnTo>
                      <a:pt x="3014" y="2483"/>
                    </a:lnTo>
                    <a:lnTo>
                      <a:pt x="2763" y="2483"/>
                    </a:lnTo>
                    <a:lnTo>
                      <a:pt x="2763" y="1986"/>
                    </a:lnTo>
                    <a:lnTo>
                      <a:pt x="3014" y="1738"/>
                    </a:lnTo>
                    <a:lnTo>
                      <a:pt x="3014" y="1241"/>
                    </a:lnTo>
                    <a:lnTo>
                      <a:pt x="3516" y="1241"/>
                    </a:lnTo>
                    <a:lnTo>
                      <a:pt x="3516" y="248"/>
                    </a:lnTo>
                    <a:lnTo>
                      <a:pt x="4521" y="248"/>
                    </a:lnTo>
                    <a:lnTo>
                      <a:pt x="4521" y="745"/>
                    </a:lnTo>
                    <a:lnTo>
                      <a:pt x="5777" y="745"/>
                    </a:lnTo>
                    <a:lnTo>
                      <a:pt x="5777" y="0"/>
                    </a:lnTo>
                    <a:close/>
                    <a:moveTo>
                      <a:pt x="577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8" name="Freeform 4"/>
              <p:cNvSpPr>
                <a:spLocks/>
              </p:cNvSpPr>
              <p:nvPr/>
            </p:nvSpPr>
            <p:spPr bwMode="auto">
              <a:xfrm>
                <a:off x="4941580" y="3305397"/>
                <a:ext cx="66958" cy="71542"/>
              </a:xfrm>
              <a:custGeom>
                <a:avLst/>
                <a:gdLst>
                  <a:gd name="T0" fmla="*/ 25 w 21600"/>
                  <a:gd name="T1" fmla="*/ 0 h 21600"/>
                  <a:gd name="T2" fmla="*/ 37 w 21600"/>
                  <a:gd name="T3" fmla="*/ 3 h 21600"/>
                  <a:gd name="T4" fmla="*/ 44 w 21600"/>
                  <a:gd name="T5" fmla="*/ 5 h 21600"/>
                  <a:gd name="T6" fmla="*/ 47 w 21600"/>
                  <a:gd name="T7" fmla="*/ 7 h 21600"/>
                  <a:gd name="T8" fmla="*/ 49 w 21600"/>
                  <a:gd name="T9" fmla="*/ 3 h 21600"/>
                  <a:gd name="T10" fmla="*/ 53 w 21600"/>
                  <a:gd name="T11" fmla="*/ 0 h 21600"/>
                  <a:gd name="T12" fmla="*/ 63 w 21600"/>
                  <a:gd name="T13" fmla="*/ 3 h 21600"/>
                  <a:gd name="T14" fmla="*/ 72 w 21600"/>
                  <a:gd name="T15" fmla="*/ 0 h 21600"/>
                  <a:gd name="T16" fmla="*/ 84 w 21600"/>
                  <a:gd name="T17" fmla="*/ 3 h 21600"/>
                  <a:gd name="T18" fmla="*/ 88 w 21600"/>
                  <a:gd name="T19" fmla="*/ 5 h 21600"/>
                  <a:gd name="T20" fmla="*/ 87 w 21600"/>
                  <a:gd name="T21" fmla="*/ 7 h 21600"/>
                  <a:gd name="T22" fmla="*/ 84 w 21600"/>
                  <a:gd name="T23" fmla="*/ 15 h 21600"/>
                  <a:gd name="T24" fmla="*/ 80 w 21600"/>
                  <a:gd name="T25" fmla="*/ 21 h 21600"/>
                  <a:gd name="T26" fmla="*/ 77 w 21600"/>
                  <a:gd name="T27" fmla="*/ 25 h 21600"/>
                  <a:gd name="T28" fmla="*/ 80 w 21600"/>
                  <a:gd name="T29" fmla="*/ 35 h 21600"/>
                  <a:gd name="T30" fmla="*/ 81 w 21600"/>
                  <a:gd name="T31" fmla="*/ 43 h 21600"/>
                  <a:gd name="T32" fmla="*/ 84 w 21600"/>
                  <a:gd name="T33" fmla="*/ 47 h 21600"/>
                  <a:gd name="T34" fmla="*/ 87 w 21600"/>
                  <a:gd name="T35" fmla="*/ 52 h 21600"/>
                  <a:gd name="T36" fmla="*/ 88 w 21600"/>
                  <a:gd name="T37" fmla="*/ 56 h 21600"/>
                  <a:gd name="T38" fmla="*/ 87 w 21600"/>
                  <a:gd name="T39" fmla="*/ 68 h 21600"/>
                  <a:gd name="T40" fmla="*/ 81 w 21600"/>
                  <a:gd name="T41" fmla="*/ 71 h 21600"/>
                  <a:gd name="T42" fmla="*/ 80 w 21600"/>
                  <a:gd name="T43" fmla="*/ 72 h 21600"/>
                  <a:gd name="T44" fmla="*/ 77 w 21600"/>
                  <a:gd name="T45" fmla="*/ 77 h 21600"/>
                  <a:gd name="T46" fmla="*/ 75 w 21600"/>
                  <a:gd name="T47" fmla="*/ 77 h 21600"/>
                  <a:gd name="T48" fmla="*/ 72 w 21600"/>
                  <a:gd name="T49" fmla="*/ 75 h 21600"/>
                  <a:gd name="T50" fmla="*/ 68 w 21600"/>
                  <a:gd name="T51" fmla="*/ 72 h 21600"/>
                  <a:gd name="T52" fmla="*/ 65 w 21600"/>
                  <a:gd name="T53" fmla="*/ 75 h 21600"/>
                  <a:gd name="T54" fmla="*/ 61 w 21600"/>
                  <a:gd name="T55" fmla="*/ 77 h 21600"/>
                  <a:gd name="T56" fmla="*/ 49 w 21600"/>
                  <a:gd name="T57" fmla="*/ 75 h 21600"/>
                  <a:gd name="T58" fmla="*/ 47 w 21600"/>
                  <a:gd name="T59" fmla="*/ 77 h 21600"/>
                  <a:gd name="T60" fmla="*/ 44 w 21600"/>
                  <a:gd name="T61" fmla="*/ 84 h 21600"/>
                  <a:gd name="T62" fmla="*/ 47 w 21600"/>
                  <a:gd name="T63" fmla="*/ 88 h 21600"/>
                  <a:gd name="T64" fmla="*/ 37 w 21600"/>
                  <a:gd name="T65" fmla="*/ 87 h 21600"/>
                  <a:gd name="T66" fmla="*/ 33 w 21600"/>
                  <a:gd name="T67" fmla="*/ 84 h 21600"/>
                  <a:gd name="T68" fmla="*/ 28 w 21600"/>
                  <a:gd name="T69" fmla="*/ 80 h 21600"/>
                  <a:gd name="T70" fmla="*/ 25 w 21600"/>
                  <a:gd name="T71" fmla="*/ 75 h 21600"/>
                  <a:gd name="T72" fmla="*/ 24 w 21600"/>
                  <a:gd name="T73" fmla="*/ 71 h 21600"/>
                  <a:gd name="T74" fmla="*/ 21 w 21600"/>
                  <a:gd name="T75" fmla="*/ 65 h 21600"/>
                  <a:gd name="T76" fmla="*/ 19 w 21600"/>
                  <a:gd name="T77" fmla="*/ 56 h 21600"/>
                  <a:gd name="T78" fmla="*/ 9 w 21600"/>
                  <a:gd name="T79" fmla="*/ 52 h 21600"/>
                  <a:gd name="T80" fmla="*/ 5 w 21600"/>
                  <a:gd name="T81" fmla="*/ 47 h 21600"/>
                  <a:gd name="T82" fmla="*/ 3 w 21600"/>
                  <a:gd name="T83" fmla="*/ 43 h 21600"/>
                  <a:gd name="T84" fmla="*/ 5 w 21600"/>
                  <a:gd name="T85" fmla="*/ 35 h 21600"/>
                  <a:gd name="T86" fmla="*/ 7 w 21600"/>
                  <a:gd name="T87" fmla="*/ 33 h 21600"/>
                  <a:gd name="T88" fmla="*/ 5 w 21600"/>
                  <a:gd name="T89" fmla="*/ 28 h 21600"/>
                  <a:gd name="T90" fmla="*/ 7 w 21600"/>
                  <a:gd name="T91" fmla="*/ 25 h 21600"/>
                  <a:gd name="T92" fmla="*/ 19 w 21600"/>
                  <a:gd name="T93" fmla="*/ 21 h 21600"/>
                  <a:gd name="T94" fmla="*/ 21 w 21600"/>
                  <a:gd name="T95" fmla="*/ 7 h 21600"/>
                  <a:gd name="T96" fmla="*/ 24 w 21600"/>
                  <a:gd name="T97" fmla="*/ 3 h 21600"/>
                  <a:gd name="T98" fmla="*/ 24 w 21600"/>
                  <a:gd name="T99" fmla="*/ 0 h 21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5891" y="0"/>
                    </a:moveTo>
                    <a:lnTo>
                      <a:pt x="6218" y="0"/>
                    </a:lnTo>
                    <a:lnTo>
                      <a:pt x="6873" y="655"/>
                    </a:lnTo>
                    <a:lnTo>
                      <a:pt x="9164" y="655"/>
                    </a:lnTo>
                    <a:lnTo>
                      <a:pt x="9818" y="1309"/>
                    </a:lnTo>
                    <a:lnTo>
                      <a:pt x="10800" y="1309"/>
                    </a:lnTo>
                    <a:lnTo>
                      <a:pt x="10800" y="1636"/>
                    </a:lnTo>
                    <a:lnTo>
                      <a:pt x="11455" y="1636"/>
                    </a:lnTo>
                    <a:lnTo>
                      <a:pt x="11455" y="655"/>
                    </a:lnTo>
                    <a:lnTo>
                      <a:pt x="12109" y="655"/>
                    </a:lnTo>
                    <a:lnTo>
                      <a:pt x="12764" y="0"/>
                    </a:lnTo>
                    <a:lnTo>
                      <a:pt x="13091" y="0"/>
                    </a:lnTo>
                    <a:lnTo>
                      <a:pt x="13745" y="655"/>
                    </a:lnTo>
                    <a:lnTo>
                      <a:pt x="15382" y="655"/>
                    </a:lnTo>
                    <a:lnTo>
                      <a:pt x="15382" y="0"/>
                    </a:lnTo>
                    <a:lnTo>
                      <a:pt x="17673" y="0"/>
                    </a:lnTo>
                    <a:lnTo>
                      <a:pt x="18327" y="655"/>
                    </a:lnTo>
                    <a:lnTo>
                      <a:pt x="20618" y="655"/>
                    </a:lnTo>
                    <a:lnTo>
                      <a:pt x="21273" y="1309"/>
                    </a:lnTo>
                    <a:lnTo>
                      <a:pt x="21600" y="1309"/>
                    </a:lnTo>
                    <a:lnTo>
                      <a:pt x="21600" y="1636"/>
                    </a:lnTo>
                    <a:lnTo>
                      <a:pt x="21273" y="1636"/>
                    </a:lnTo>
                    <a:lnTo>
                      <a:pt x="21273" y="3600"/>
                    </a:lnTo>
                    <a:lnTo>
                      <a:pt x="20618" y="3600"/>
                    </a:lnTo>
                    <a:lnTo>
                      <a:pt x="19636" y="4582"/>
                    </a:lnTo>
                    <a:lnTo>
                      <a:pt x="19636" y="5236"/>
                    </a:lnTo>
                    <a:lnTo>
                      <a:pt x="18982" y="5891"/>
                    </a:lnTo>
                    <a:lnTo>
                      <a:pt x="18982" y="6218"/>
                    </a:lnTo>
                    <a:lnTo>
                      <a:pt x="19636" y="6218"/>
                    </a:lnTo>
                    <a:lnTo>
                      <a:pt x="19636" y="8509"/>
                    </a:lnTo>
                    <a:lnTo>
                      <a:pt x="19964" y="9164"/>
                    </a:lnTo>
                    <a:lnTo>
                      <a:pt x="19964" y="10473"/>
                    </a:lnTo>
                    <a:lnTo>
                      <a:pt x="20618" y="10473"/>
                    </a:lnTo>
                    <a:lnTo>
                      <a:pt x="20618" y="11455"/>
                    </a:lnTo>
                    <a:lnTo>
                      <a:pt x="21273" y="12109"/>
                    </a:lnTo>
                    <a:lnTo>
                      <a:pt x="21273" y="12764"/>
                    </a:lnTo>
                    <a:lnTo>
                      <a:pt x="21600" y="12764"/>
                    </a:lnTo>
                    <a:lnTo>
                      <a:pt x="21600" y="13745"/>
                    </a:lnTo>
                    <a:lnTo>
                      <a:pt x="21273" y="13745"/>
                    </a:lnTo>
                    <a:lnTo>
                      <a:pt x="21273" y="16691"/>
                    </a:lnTo>
                    <a:lnTo>
                      <a:pt x="20618" y="16691"/>
                    </a:lnTo>
                    <a:lnTo>
                      <a:pt x="19964" y="17345"/>
                    </a:lnTo>
                    <a:lnTo>
                      <a:pt x="19964" y="17673"/>
                    </a:lnTo>
                    <a:lnTo>
                      <a:pt x="19636" y="17673"/>
                    </a:lnTo>
                    <a:lnTo>
                      <a:pt x="19636" y="18982"/>
                    </a:lnTo>
                    <a:lnTo>
                      <a:pt x="18982" y="18982"/>
                    </a:lnTo>
                    <a:lnTo>
                      <a:pt x="18327" y="19636"/>
                    </a:lnTo>
                    <a:lnTo>
                      <a:pt x="18327" y="18982"/>
                    </a:lnTo>
                    <a:lnTo>
                      <a:pt x="17673" y="18982"/>
                    </a:lnTo>
                    <a:lnTo>
                      <a:pt x="17673" y="18327"/>
                    </a:lnTo>
                    <a:lnTo>
                      <a:pt x="16691" y="18327"/>
                    </a:lnTo>
                    <a:lnTo>
                      <a:pt x="16691" y="17673"/>
                    </a:lnTo>
                    <a:lnTo>
                      <a:pt x="16036" y="17673"/>
                    </a:lnTo>
                    <a:lnTo>
                      <a:pt x="16036" y="18327"/>
                    </a:lnTo>
                    <a:lnTo>
                      <a:pt x="15055" y="18327"/>
                    </a:lnTo>
                    <a:lnTo>
                      <a:pt x="15055" y="18982"/>
                    </a:lnTo>
                    <a:lnTo>
                      <a:pt x="12109" y="18982"/>
                    </a:lnTo>
                    <a:lnTo>
                      <a:pt x="12109" y="18327"/>
                    </a:lnTo>
                    <a:lnTo>
                      <a:pt x="11455" y="18327"/>
                    </a:lnTo>
                    <a:lnTo>
                      <a:pt x="11455" y="18982"/>
                    </a:lnTo>
                    <a:lnTo>
                      <a:pt x="10800" y="18982"/>
                    </a:lnTo>
                    <a:lnTo>
                      <a:pt x="10800" y="20618"/>
                    </a:lnTo>
                    <a:lnTo>
                      <a:pt x="11455" y="20618"/>
                    </a:lnTo>
                    <a:lnTo>
                      <a:pt x="11455" y="21600"/>
                    </a:lnTo>
                    <a:lnTo>
                      <a:pt x="9164" y="21600"/>
                    </a:lnTo>
                    <a:lnTo>
                      <a:pt x="9164" y="21273"/>
                    </a:lnTo>
                    <a:lnTo>
                      <a:pt x="8182" y="21273"/>
                    </a:lnTo>
                    <a:lnTo>
                      <a:pt x="8182" y="20618"/>
                    </a:lnTo>
                    <a:lnTo>
                      <a:pt x="6873" y="20618"/>
                    </a:lnTo>
                    <a:lnTo>
                      <a:pt x="6873" y="19636"/>
                    </a:lnTo>
                    <a:lnTo>
                      <a:pt x="6218" y="19636"/>
                    </a:lnTo>
                    <a:lnTo>
                      <a:pt x="6218" y="18327"/>
                    </a:lnTo>
                    <a:lnTo>
                      <a:pt x="5891" y="18327"/>
                    </a:lnTo>
                    <a:lnTo>
                      <a:pt x="5891" y="17345"/>
                    </a:lnTo>
                    <a:lnTo>
                      <a:pt x="5236" y="17345"/>
                    </a:lnTo>
                    <a:lnTo>
                      <a:pt x="5236" y="16036"/>
                    </a:lnTo>
                    <a:lnTo>
                      <a:pt x="4582" y="16036"/>
                    </a:lnTo>
                    <a:lnTo>
                      <a:pt x="4582" y="13745"/>
                    </a:lnTo>
                    <a:lnTo>
                      <a:pt x="2291" y="13745"/>
                    </a:lnTo>
                    <a:lnTo>
                      <a:pt x="2291" y="12764"/>
                    </a:lnTo>
                    <a:lnTo>
                      <a:pt x="1309" y="12764"/>
                    </a:lnTo>
                    <a:lnTo>
                      <a:pt x="1309" y="11455"/>
                    </a:lnTo>
                    <a:lnTo>
                      <a:pt x="655" y="11455"/>
                    </a:lnTo>
                    <a:lnTo>
                      <a:pt x="655" y="10473"/>
                    </a:lnTo>
                    <a:lnTo>
                      <a:pt x="0" y="9818"/>
                    </a:lnTo>
                    <a:lnTo>
                      <a:pt x="1309" y="8509"/>
                    </a:lnTo>
                    <a:lnTo>
                      <a:pt x="1309" y="8182"/>
                    </a:lnTo>
                    <a:lnTo>
                      <a:pt x="1636" y="8182"/>
                    </a:lnTo>
                    <a:lnTo>
                      <a:pt x="1636" y="6873"/>
                    </a:lnTo>
                    <a:lnTo>
                      <a:pt x="1309" y="6873"/>
                    </a:lnTo>
                    <a:lnTo>
                      <a:pt x="1309" y="6218"/>
                    </a:lnTo>
                    <a:lnTo>
                      <a:pt x="1636" y="6218"/>
                    </a:lnTo>
                    <a:lnTo>
                      <a:pt x="1636" y="5236"/>
                    </a:lnTo>
                    <a:lnTo>
                      <a:pt x="4582" y="5236"/>
                    </a:lnTo>
                    <a:lnTo>
                      <a:pt x="4582" y="2291"/>
                    </a:lnTo>
                    <a:lnTo>
                      <a:pt x="5236" y="1636"/>
                    </a:lnTo>
                    <a:lnTo>
                      <a:pt x="5236" y="655"/>
                    </a:lnTo>
                    <a:lnTo>
                      <a:pt x="5891" y="655"/>
                    </a:lnTo>
                    <a:lnTo>
                      <a:pt x="5891" y="0"/>
                    </a:lnTo>
                    <a:close/>
                    <a:moveTo>
                      <a:pt x="589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9" name="AutoShape 5"/>
              <p:cNvSpPr>
                <a:spLocks/>
              </p:cNvSpPr>
              <p:nvPr/>
            </p:nvSpPr>
            <p:spPr bwMode="auto">
              <a:xfrm>
                <a:off x="4554343" y="3410474"/>
                <a:ext cx="210916" cy="329763"/>
              </a:xfrm>
              <a:custGeom>
                <a:avLst/>
                <a:gdLst>
                  <a:gd name="T0" fmla="*/ 10853 w 21600"/>
                  <a:gd name="T1" fmla="*/ 0 h 21600"/>
                  <a:gd name="T2" fmla="*/ 11598 w 21600"/>
                  <a:gd name="T3" fmla="*/ 506 h 21600"/>
                  <a:gd name="T4" fmla="*/ 13088 w 21600"/>
                  <a:gd name="T5" fmla="*/ 1517 h 21600"/>
                  <a:gd name="T6" fmla="*/ 13194 w 21600"/>
                  <a:gd name="T7" fmla="*/ 2167 h 21600"/>
                  <a:gd name="T8" fmla="*/ 15109 w 21600"/>
                  <a:gd name="T9" fmla="*/ 2817 h 21600"/>
                  <a:gd name="T10" fmla="*/ 15854 w 21600"/>
                  <a:gd name="T11" fmla="*/ 2817 h 21600"/>
                  <a:gd name="T12" fmla="*/ 18089 w 21600"/>
                  <a:gd name="T13" fmla="*/ 2673 h 21600"/>
                  <a:gd name="T14" fmla="*/ 18940 w 21600"/>
                  <a:gd name="T15" fmla="*/ 3395 h 21600"/>
                  <a:gd name="T16" fmla="*/ 18195 w 21600"/>
                  <a:gd name="T17" fmla="*/ 4045 h 21600"/>
                  <a:gd name="T18" fmla="*/ 19153 w 21600"/>
                  <a:gd name="T19" fmla="*/ 4696 h 21600"/>
                  <a:gd name="T20" fmla="*/ 18089 w 21600"/>
                  <a:gd name="T21" fmla="*/ 4912 h 21600"/>
                  <a:gd name="T22" fmla="*/ 17131 w 21600"/>
                  <a:gd name="T23" fmla="*/ 5057 h 21600"/>
                  <a:gd name="T24" fmla="*/ 14897 w 21600"/>
                  <a:gd name="T25" fmla="*/ 5707 h 21600"/>
                  <a:gd name="T26" fmla="*/ 13939 w 21600"/>
                  <a:gd name="T27" fmla="*/ 6791 h 21600"/>
                  <a:gd name="T28" fmla="*/ 13088 w 21600"/>
                  <a:gd name="T29" fmla="*/ 7946 h 21600"/>
                  <a:gd name="T30" fmla="*/ 12662 w 21600"/>
                  <a:gd name="T31" fmla="*/ 8741 h 21600"/>
                  <a:gd name="T32" fmla="*/ 13194 w 21600"/>
                  <a:gd name="T33" fmla="*/ 9753 h 21600"/>
                  <a:gd name="T34" fmla="*/ 14152 w 21600"/>
                  <a:gd name="T35" fmla="*/ 10475 h 21600"/>
                  <a:gd name="T36" fmla="*/ 15109 w 21600"/>
                  <a:gd name="T37" fmla="*/ 10981 h 21600"/>
                  <a:gd name="T38" fmla="*/ 16173 w 21600"/>
                  <a:gd name="T39" fmla="*/ 11631 h 21600"/>
                  <a:gd name="T40" fmla="*/ 17663 w 21600"/>
                  <a:gd name="T41" fmla="*/ 11486 h 21600"/>
                  <a:gd name="T42" fmla="*/ 18408 w 21600"/>
                  <a:gd name="T43" fmla="*/ 11197 h 21600"/>
                  <a:gd name="T44" fmla="*/ 18940 w 21600"/>
                  <a:gd name="T45" fmla="*/ 12859 h 21600"/>
                  <a:gd name="T46" fmla="*/ 20430 w 21600"/>
                  <a:gd name="T47" fmla="*/ 13148 h 21600"/>
                  <a:gd name="T48" fmla="*/ 21174 w 21600"/>
                  <a:gd name="T49" fmla="*/ 14159 h 21600"/>
                  <a:gd name="T50" fmla="*/ 21174 w 21600"/>
                  <a:gd name="T51" fmla="*/ 14882 h 21600"/>
                  <a:gd name="T52" fmla="*/ 21068 w 21600"/>
                  <a:gd name="T53" fmla="*/ 16904 h 21600"/>
                  <a:gd name="T54" fmla="*/ 20855 w 21600"/>
                  <a:gd name="T55" fmla="*/ 17771 h 21600"/>
                  <a:gd name="T56" fmla="*/ 20642 w 21600"/>
                  <a:gd name="T57" fmla="*/ 18638 h 21600"/>
                  <a:gd name="T58" fmla="*/ 21068 w 21600"/>
                  <a:gd name="T59" fmla="*/ 19433 h 21600"/>
                  <a:gd name="T60" fmla="*/ 19898 w 21600"/>
                  <a:gd name="T61" fmla="*/ 20300 h 21600"/>
                  <a:gd name="T62" fmla="*/ 19685 w 21600"/>
                  <a:gd name="T63" fmla="*/ 21167 h 21600"/>
                  <a:gd name="T64" fmla="*/ 18621 w 21600"/>
                  <a:gd name="T65" fmla="*/ 21456 h 21600"/>
                  <a:gd name="T66" fmla="*/ 17663 w 21600"/>
                  <a:gd name="T67" fmla="*/ 20950 h 21600"/>
                  <a:gd name="T68" fmla="*/ 16599 w 21600"/>
                  <a:gd name="T69" fmla="*/ 20155 h 21600"/>
                  <a:gd name="T70" fmla="*/ 15429 w 21600"/>
                  <a:gd name="T71" fmla="*/ 19649 h 21600"/>
                  <a:gd name="T72" fmla="*/ 13833 w 21600"/>
                  <a:gd name="T73" fmla="*/ 19288 h 21600"/>
                  <a:gd name="T74" fmla="*/ 11917 w 21600"/>
                  <a:gd name="T75" fmla="*/ 18566 h 21600"/>
                  <a:gd name="T76" fmla="*/ 10640 w 21600"/>
                  <a:gd name="T77" fmla="*/ 18060 h 21600"/>
                  <a:gd name="T78" fmla="*/ 10108 w 21600"/>
                  <a:gd name="T79" fmla="*/ 17555 h 21600"/>
                  <a:gd name="T80" fmla="*/ 9151 w 21600"/>
                  <a:gd name="T81" fmla="*/ 17049 h 21600"/>
                  <a:gd name="T82" fmla="*/ 8406 w 21600"/>
                  <a:gd name="T83" fmla="*/ 16399 h 21600"/>
                  <a:gd name="T84" fmla="*/ 8406 w 21600"/>
                  <a:gd name="T85" fmla="*/ 15243 h 21600"/>
                  <a:gd name="T86" fmla="*/ 7448 w 21600"/>
                  <a:gd name="T87" fmla="*/ 14376 h 21600"/>
                  <a:gd name="T88" fmla="*/ 6703 w 21600"/>
                  <a:gd name="T89" fmla="*/ 13509 h 21600"/>
                  <a:gd name="T90" fmla="*/ 6171 w 21600"/>
                  <a:gd name="T91" fmla="*/ 12642 h 21600"/>
                  <a:gd name="T92" fmla="*/ 5107 w 21600"/>
                  <a:gd name="T93" fmla="*/ 11197 h 21600"/>
                  <a:gd name="T94" fmla="*/ 4469 w 21600"/>
                  <a:gd name="T95" fmla="*/ 10258 h 21600"/>
                  <a:gd name="T96" fmla="*/ 3192 w 21600"/>
                  <a:gd name="T97" fmla="*/ 8958 h 21600"/>
                  <a:gd name="T98" fmla="*/ 2234 w 21600"/>
                  <a:gd name="T99" fmla="*/ 7946 h 21600"/>
                  <a:gd name="T100" fmla="*/ 638 w 21600"/>
                  <a:gd name="T101" fmla="*/ 7224 h 21600"/>
                  <a:gd name="T102" fmla="*/ 638 w 21600"/>
                  <a:gd name="T103" fmla="*/ 6285 h 21600"/>
                  <a:gd name="T104" fmla="*/ 638 w 21600"/>
                  <a:gd name="T105" fmla="*/ 4551 h 21600"/>
                  <a:gd name="T106" fmla="*/ 1702 w 21600"/>
                  <a:gd name="T107" fmla="*/ 4696 h 21600"/>
                  <a:gd name="T108" fmla="*/ 1915 w 21600"/>
                  <a:gd name="T109" fmla="*/ 5057 h 21600"/>
                  <a:gd name="T110" fmla="*/ 3618 w 21600"/>
                  <a:gd name="T111" fmla="*/ 5707 h 21600"/>
                  <a:gd name="T112" fmla="*/ 4363 w 21600"/>
                  <a:gd name="T113" fmla="*/ 5418 h 21600"/>
                  <a:gd name="T114" fmla="*/ 5427 w 21600"/>
                  <a:gd name="T115" fmla="*/ 4045 h 21600"/>
                  <a:gd name="T116" fmla="*/ 5959 w 21600"/>
                  <a:gd name="T117" fmla="*/ 3395 h 21600"/>
                  <a:gd name="T118" fmla="*/ 7980 w 21600"/>
                  <a:gd name="T119" fmla="*/ 3034 h 21600"/>
                  <a:gd name="T120" fmla="*/ 9896 w 21600"/>
                  <a:gd name="T121" fmla="*/ 1806 h 21600"/>
                  <a:gd name="T122" fmla="*/ 10428 w 21600"/>
                  <a:gd name="T123" fmla="*/ 867 h 21600"/>
                  <a:gd name="T124" fmla="*/ 9683 w 21600"/>
                  <a:gd name="T125" fmla="*/ 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18195" y="10981"/>
                    </a:moveTo>
                    <a:lnTo>
                      <a:pt x="18408" y="10981"/>
                    </a:lnTo>
                    <a:lnTo>
                      <a:pt x="18408" y="11125"/>
                    </a:lnTo>
                    <a:lnTo>
                      <a:pt x="18195" y="11125"/>
                    </a:lnTo>
                    <a:lnTo>
                      <a:pt x="18195" y="10981"/>
                    </a:lnTo>
                    <a:close/>
                    <a:moveTo>
                      <a:pt x="10428" y="0"/>
                    </a:moveTo>
                    <a:lnTo>
                      <a:pt x="10853" y="0"/>
                    </a:lnTo>
                    <a:lnTo>
                      <a:pt x="10853" y="144"/>
                    </a:lnTo>
                    <a:lnTo>
                      <a:pt x="10960" y="144"/>
                    </a:lnTo>
                    <a:lnTo>
                      <a:pt x="10960" y="289"/>
                    </a:lnTo>
                    <a:lnTo>
                      <a:pt x="11172" y="289"/>
                    </a:lnTo>
                    <a:lnTo>
                      <a:pt x="11385" y="361"/>
                    </a:lnTo>
                    <a:lnTo>
                      <a:pt x="11385" y="506"/>
                    </a:lnTo>
                    <a:lnTo>
                      <a:pt x="11598" y="506"/>
                    </a:lnTo>
                    <a:lnTo>
                      <a:pt x="11598" y="650"/>
                    </a:lnTo>
                    <a:lnTo>
                      <a:pt x="11917" y="650"/>
                    </a:lnTo>
                    <a:lnTo>
                      <a:pt x="11917" y="1011"/>
                    </a:lnTo>
                    <a:lnTo>
                      <a:pt x="12343" y="1300"/>
                    </a:lnTo>
                    <a:lnTo>
                      <a:pt x="12449" y="1300"/>
                    </a:lnTo>
                    <a:lnTo>
                      <a:pt x="12875" y="1517"/>
                    </a:lnTo>
                    <a:lnTo>
                      <a:pt x="13088" y="1517"/>
                    </a:lnTo>
                    <a:lnTo>
                      <a:pt x="13088" y="1662"/>
                    </a:lnTo>
                    <a:lnTo>
                      <a:pt x="13194" y="1662"/>
                    </a:lnTo>
                    <a:lnTo>
                      <a:pt x="13194" y="1806"/>
                    </a:lnTo>
                    <a:lnTo>
                      <a:pt x="13407" y="1806"/>
                    </a:lnTo>
                    <a:lnTo>
                      <a:pt x="13407" y="2023"/>
                    </a:lnTo>
                    <a:lnTo>
                      <a:pt x="13194" y="2023"/>
                    </a:lnTo>
                    <a:lnTo>
                      <a:pt x="13194" y="2167"/>
                    </a:lnTo>
                    <a:lnTo>
                      <a:pt x="13939" y="2167"/>
                    </a:lnTo>
                    <a:lnTo>
                      <a:pt x="14152" y="2312"/>
                    </a:lnTo>
                    <a:lnTo>
                      <a:pt x="14152" y="2817"/>
                    </a:lnTo>
                    <a:lnTo>
                      <a:pt x="14365" y="2890"/>
                    </a:lnTo>
                    <a:lnTo>
                      <a:pt x="14897" y="2890"/>
                    </a:lnTo>
                    <a:lnTo>
                      <a:pt x="14897" y="2817"/>
                    </a:lnTo>
                    <a:lnTo>
                      <a:pt x="15109" y="2817"/>
                    </a:lnTo>
                    <a:lnTo>
                      <a:pt x="15109" y="2890"/>
                    </a:lnTo>
                    <a:lnTo>
                      <a:pt x="15322" y="2890"/>
                    </a:lnTo>
                    <a:lnTo>
                      <a:pt x="15322" y="3034"/>
                    </a:lnTo>
                    <a:lnTo>
                      <a:pt x="15429" y="3034"/>
                    </a:lnTo>
                    <a:lnTo>
                      <a:pt x="15429" y="2890"/>
                    </a:lnTo>
                    <a:lnTo>
                      <a:pt x="15854" y="2890"/>
                    </a:lnTo>
                    <a:lnTo>
                      <a:pt x="15854" y="2817"/>
                    </a:lnTo>
                    <a:lnTo>
                      <a:pt x="16173" y="2817"/>
                    </a:lnTo>
                    <a:lnTo>
                      <a:pt x="16173" y="2673"/>
                    </a:lnTo>
                    <a:lnTo>
                      <a:pt x="16705" y="2673"/>
                    </a:lnTo>
                    <a:lnTo>
                      <a:pt x="16918" y="2817"/>
                    </a:lnTo>
                    <a:lnTo>
                      <a:pt x="17663" y="2817"/>
                    </a:lnTo>
                    <a:lnTo>
                      <a:pt x="17663" y="2673"/>
                    </a:lnTo>
                    <a:lnTo>
                      <a:pt x="18089" y="2673"/>
                    </a:lnTo>
                    <a:lnTo>
                      <a:pt x="18195" y="2817"/>
                    </a:lnTo>
                    <a:lnTo>
                      <a:pt x="18195" y="2890"/>
                    </a:lnTo>
                    <a:lnTo>
                      <a:pt x="18940" y="2890"/>
                    </a:lnTo>
                    <a:lnTo>
                      <a:pt x="18940" y="3034"/>
                    </a:lnTo>
                    <a:lnTo>
                      <a:pt x="19153" y="3034"/>
                    </a:lnTo>
                    <a:lnTo>
                      <a:pt x="19153" y="3395"/>
                    </a:lnTo>
                    <a:lnTo>
                      <a:pt x="18940" y="3395"/>
                    </a:lnTo>
                    <a:lnTo>
                      <a:pt x="18940" y="3540"/>
                    </a:lnTo>
                    <a:lnTo>
                      <a:pt x="18833" y="3540"/>
                    </a:lnTo>
                    <a:lnTo>
                      <a:pt x="18833" y="3829"/>
                    </a:lnTo>
                    <a:lnTo>
                      <a:pt x="18621" y="3829"/>
                    </a:lnTo>
                    <a:lnTo>
                      <a:pt x="18408" y="3901"/>
                    </a:lnTo>
                    <a:lnTo>
                      <a:pt x="18408" y="4045"/>
                    </a:lnTo>
                    <a:lnTo>
                      <a:pt x="18195" y="4045"/>
                    </a:lnTo>
                    <a:lnTo>
                      <a:pt x="18195" y="4551"/>
                    </a:lnTo>
                    <a:lnTo>
                      <a:pt x="18408" y="4551"/>
                    </a:lnTo>
                    <a:lnTo>
                      <a:pt x="18408" y="4407"/>
                    </a:lnTo>
                    <a:lnTo>
                      <a:pt x="18833" y="4407"/>
                    </a:lnTo>
                    <a:lnTo>
                      <a:pt x="18940" y="4551"/>
                    </a:lnTo>
                    <a:lnTo>
                      <a:pt x="18940" y="4696"/>
                    </a:lnTo>
                    <a:lnTo>
                      <a:pt x="19153" y="4696"/>
                    </a:lnTo>
                    <a:lnTo>
                      <a:pt x="19153" y="4912"/>
                    </a:lnTo>
                    <a:lnTo>
                      <a:pt x="19366" y="4912"/>
                    </a:lnTo>
                    <a:lnTo>
                      <a:pt x="19366" y="5057"/>
                    </a:lnTo>
                    <a:lnTo>
                      <a:pt x="18833" y="5057"/>
                    </a:lnTo>
                    <a:lnTo>
                      <a:pt x="18833" y="4768"/>
                    </a:lnTo>
                    <a:lnTo>
                      <a:pt x="18089" y="4768"/>
                    </a:lnTo>
                    <a:lnTo>
                      <a:pt x="18089" y="4912"/>
                    </a:lnTo>
                    <a:lnTo>
                      <a:pt x="17876" y="4912"/>
                    </a:lnTo>
                    <a:lnTo>
                      <a:pt x="17663" y="5057"/>
                    </a:lnTo>
                    <a:lnTo>
                      <a:pt x="17450" y="5057"/>
                    </a:lnTo>
                    <a:lnTo>
                      <a:pt x="17450" y="5201"/>
                    </a:lnTo>
                    <a:lnTo>
                      <a:pt x="17344" y="5201"/>
                    </a:lnTo>
                    <a:lnTo>
                      <a:pt x="17344" y="5057"/>
                    </a:lnTo>
                    <a:lnTo>
                      <a:pt x="17131" y="5057"/>
                    </a:lnTo>
                    <a:lnTo>
                      <a:pt x="16918" y="5201"/>
                    </a:lnTo>
                    <a:lnTo>
                      <a:pt x="16599" y="5201"/>
                    </a:lnTo>
                    <a:lnTo>
                      <a:pt x="16173" y="5274"/>
                    </a:lnTo>
                    <a:lnTo>
                      <a:pt x="15854" y="5274"/>
                    </a:lnTo>
                    <a:lnTo>
                      <a:pt x="15429" y="5563"/>
                    </a:lnTo>
                    <a:lnTo>
                      <a:pt x="15109" y="5707"/>
                    </a:lnTo>
                    <a:lnTo>
                      <a:pt x="14897" y="5707"/>
                    </a:lnTo>
                    <a:lnTo>
                      <a:pt x="14897" y="5779"/>
                    </a:lnTo>
                    <a:lnTo>
                      <a:pt x="14684" y="5779"/>
                    </a:lnTo>
                    <a:lnTo>
                      <a:pt x="14365" y="6068"/>
                    </a:lnTo>
                    <a:lnTo>
                      <a:pt x="14365" y="6574"/>
                    </a:lnTo>
                    <a:lnTo>
                      <a:pt x="14152" y="6718"/>
                    </a:lnTo>
                    <a:lnTo>
                      <a:pt x="14152" y="6791"/>
                    </a:lnTo>
                    <a:lnTo>
                      <a:pt x="13939" y="6791"/>
                    </a:lnTo>
                    <a:lnTo>
                      <a:pt x="13939" y="7585"/>
                    </a:lnTo>
                    <a:lnTo>
                      <a:pt x="13833" y="7585"/>
                    </a:lnTo>
                    <a:lnTo>
                      <a:pt x="13620" y="7730"/>
                    </a:lnTo>
                    <a:lnTo>
                      <a:pt x="13407" y="7730"/>
                    </a:lnTo>
                    <a:lnTo>
                      <a:pt x="13407" y="7802"/>
                    </a:lnTo>
                    <a:lnTo>
                      <a:pt x="13194" y="7802"/>
                    </a:lnTo>
                    <a:lnTo>
                      <a:pt x="13088" y="7946"/>
                    </a:lnTo>
                    <a:lnTo>
                      <a:pt x="13088" y="8091"/>
                    </a:lnTo>
                    <a:lnTo>
                      <a:pt x="12875" y="8091"/>
                    </a:lnTo>
                    <a:lnTo>
                      <a:pt x="12875" y="8308"/>
                    </a:lnTo>
                    <a:lnTo>
                      <a:pt x="13088" y="8308"/>
                    </a:lnTo>
                    <a:lnTo>
                      <a:pt x="13088" y="8597"/>
                    </a:lnTo>
                    <a:lnTo>
                      <a:pt x="12662" y="8597"/>
                    </a:lnTo>
                    <a:lnTo>
                      <a:pt x="12662" y="8741"/>
                    </a:lnTo>
                    <a:lnTo>
                      <a:pt x="12449" y="8741"/>
                    </a:lnTo>
                    <a:lnTo>
                      <a:pt x="12449" y="8813"/>
                    </a:lnTo>
                    <a:lnTo>
                      <a:pt x="12662" y="8813"/>
                    </a:lnTo>
                    <a:lnTo>
                      <a:pt x="13088" y="9102"/>
                    </a:lnTo>
                    <a:lnTo>
                      <a:pt x="13088" y="9319"/>
                    </a:lnTo>
                    <a:lnTo>
                      <a:pt x="13194" y="9464"/>
                    </a:lnTo>
                    <a:lnTo>
                      <a:pt x="13194" y="9753"/>
                    </a:lnTo>
                    <a:lnTo>
                      <a:pt x="13407" y="9825"/>
                    </a:lnTo>
                    <a:lnTo>
                      <a:pt x="13620" y="9825"/>
                    </a:lnTo>
                    <a:lnTo>
                      <a:pt x="13620" y="10114"/>
                    </a:lnTo>
                    <a:lnTo>
                      <a:pt x="13939" y="10114"/>
                    </a:lnTo>
                    <a:lnTo>
                      <a:pt x="13939" y="10330"/>
                    </a:lnTo>
                    <a:lnTo>
                      <a:pt x="14152" y="10330"/>
                    </a:lnTo>
                    <a:lnTo>
                      <a:pt x="14152" y="10475"/>
                    </a:lnTo>
                    <a:lnTo>
                      <a:pt x="14365" y="10475"/>
                    </a:lnTo>
                    <a:lnTo>
                      <a:pt x="14365" y="10619"/>
                    </a:lnTo>
                    <a:lnTo>
                      <a:pt x="14152" y="10619"/>
                    </a:lnTo>
                    <a:lnTo>
                      <a:pt x="14152" y="10836"/>
                    </a:lnTo>
                    <a:lnTo>
                      <a:pt x="13939" y="10836"/>
                    </a:lnTo>
                    <a:lnTo>
                      <a:pt x="13833" y="10981"/>
                    </a:lnTo>
                    <a:lnTo>
                      <a:pt x="15109" y="10981"/>
                    </a:lnTo>
                    <a:lnTo>
                      <a:pt x="15109" y="11125"/>
                    </a:lnTo>
                    <a:lnTo>
                      <a:pt x="15429" y="11125"/>
                    </a:lnTo>
                    <a:lnTo>
                      <a:pt x="15429" y="11342"/>
                    </a:lnTo>
                    <a:lnTo>
                      <a:pt x="15641" y="11342"/>
                    </a:lnTo>
                    <a:lnTo>
                      <a:pt x="15641" y="11703"/>
                    </a:lnTo>
                    <a:lnTo>
                      <a:pt x="15961" y="11703"/>
                    </a:lnTo>
                    <a:lnTo>
                      <a:pt x="16173" y="11631"/>
                    </a:lnTo>
                    <a:lnTo>
                      <a:pt x="16386" y="11631"/>
                    </a:lnTo>
                    <a:lnTo>
                      <a:pt x="16599" y="11703"/>
                    </a:lnTo>
                    <a:lnTo>
                      <a:pt x="16918" y="11703"/>
                    </a:lnTo>
                    <a:lnTo>
                      <a:pt x="17131" y="11631"/>
                    </a:lnTo>
                    <a:lnTo>
                      <a:pt x="17344" y="11631"/>
                    </a:lnTo>
                    <a:lnTo>
                      <a:pt x="17450" y="11486"/>
                    </a:lnTo>
                    <a:lnTo>
                      <a:pt x="17663" y="11486"/>
                    </a:lnTo>
                    <a:lnTo>
                      <a:pt x="17663" y="11342"/>
                    </a:lnTo>
                    <a:lnTo>
                      <a:pt x="17876" y="11197"/>
                    </a:lnTo>
                    <a:lnTo>
                      <a:pt x="18089" y="11197"/>
                    </a:lnTo>
                    <a:lnTo>
                      <a:pt x="18089" y="11125"/>
                    </a:lnTo>
                    <a:lnTo>
                      <a:pt x="18195" y="11125"/>
                    </a:lnTo>
                    <a:lnTo>
                      <a:pt x="18195" y="11197"/>
                    </a:lnTo>
                    <a:lnTo>
                      <a:pt x="18408" y="11197"/>
                    </a:lnTo>
                    <a:lnTo>
                      <a:pt x="18408" y="11486"/>
                    </a:lnTo>
                    <a:lnTo>
                      <a:pt x="18195" y="11486"/>
                    </a:lnTo>
                    <a:lnTo>
                      <a:pt x="18195" y="12859"/>
                    </a:lnTo>
                    <a:lnTo>
                      <a:pt x="18833" y="12859"/>
                    </a:lnTo>
                    <a:lnTo>
                      <a:pt x="18833" y="13003"/>
                    </a:lnTo>
                    <a:lnTo>
                      <a:pt x="18940" y="13003"/>
                    </a:lnTo>
                    <a:lnTo>
                      <a:pt x="18940" y="12859"/>
                    </a:lnTo>
                    <a:lnTo>
                      <a:pt x="19366" y="12859"/>
                    </a:lnTo>
                    <a:lnTo>
                      <a:pt x="19366" y="12714"/>
                    </a:lnTo>
                    <a:lnTo>
                      <a:pt x="20110" y="12714"/>
                    </a:lnTo>
                    <a:lnTo>
                      <a:pt x="20110" y="12859"/>
                    </a:lnTo>
                    <a:lnTo>
                      <a:pt x="20323" y="13003"/>
                    </a:lnTo>
                    <a:lnTo>
                      <a:pt x="20323" y="13148"/>
                    </a:lnTo>
                    <a:lnTo>
                      <a:pt x="20430" y="13148"/>
                    </a:lnTo>
                    <a:lnTo>
                      <a:pt x="20430" y="13365"/>
                    </a:lnTo>
                    <a:lnTo>
                      <a:pt x="20642" y="13365"/>
                    </a:lnTo>
                    <a:lnTo>
                      <a:pt x="20642" y="13509"/>
                    </a:lnTo>
                    <a:lnTo>
                      <a:pt x="21068" y="13726"/>
                    </a:lnTo>
                    <a:lnTo>
                      <a:pt x="21068" y="14015"/>
                    </a:lnTo>
                    <a:lnTo>
                      <a:pt x="21174" y="14015"/>
                    </a:lnTo>
                    <a:lnTo>
                      <a:pt x="21174" y="14159"/>
                    </a:lnTo>
                    <a:lnTo>
                      <a:pt x="21387" y="14231"/>
                    </a:lnTo>
                    <a:lnTo>
                      <a:pt x="21387" y="14520"/>
                    </a:lnTo>
                    <a:lnTo>
                      <a:pt x="21600" y="14520"/>
                    </a:lnTo>
                    <a:lnTo>
                      <a:pt x="21600" y="14665"/>
                    </a:lnTo>
                    <a:lnTo>
                      <a:pt x="21387" y="14737"/>
                    </a:lnTo>
                    <a:lnTo>
                      <a:pt x="21387" y="14882"/>
                    </a:lnTo>
                    <a:lnTo>
                      <a:pt x="21174" y="14882"/>
                    </a:lnTo>
                    <a:lnTo>
                      <a:pt x="21174" y="15026"/>
                    </a:lnTo>
                    <a:lnTo>
                      <a:pt x="21068" y="15171"/>
                    </a:lnTo>
                    <a:lnTo>
                      <a:pt x="21068" y="16254"/>
                    </a:lnTo>
                    <a:lnTo>
                      <a:pt x="21174" y="16399"/>
                    </a:lnTo>
                    <a:lnTo>
                      <a:pt x="21174" y="16688"/>
                    </a:lnTo>
                    <a:lnTo>
                      <a:pt x="21068" y="16760"/>
                    </a:lnTo>
                    <a:lnTo>
                      <a:pt x="21068" y="16904"/>
                    </a:lnTo>
                    <a:lnTo>
                      <a:pt x="20855" y="16904"/>
                    </a:lnTo>
                    <a:lnTo>
                      <a:pt x="20642" y="17049"/>
                    </a:lnTo>
                    <a:lnTo>
                      <a:pt x="20642" y="17193"/>
                    </a:lnTo>
                    <a:lnTo>
                      <a:pt x="20430" y="17193"/>
                    </a:lnTo>
                    <a:lnTo>
                      <a:pt x="20430" y="17699"/>
                    </a:lnTo>
                    <a:lnTo>
                      <a:pt x="20642" y="17699"/>
                    </a:lnTo>
                    <a:lnTo>
                      <a:pt x="20855" y="17771"/>
                    </a:lnTo>
                    <a:lnTo>
                      <a:pt x="20855" y="17916"/>
                    </a:lnTo>
                    <a:lnTo>
                      <a:pt x="20642" y="17916"/>
                    </a:lnTo>
                    <a:lnTo>
                      <a:pt x="20642" y="18060"/>
                    </a:lnTo>
                    <a:lnTo>
                      <a:pt x="20430" y="18060"/>
                    </a:lnTo>
                    <a:lnTo>
                      <a:pt x="20430" y="18421"/>
                    </a:lnTo>
                    <a:lnTo>
                      <a:pt x="20642" y="18421"/>
                    </a:lnTo>
                    <a:lnTo>
                      <a:pt x="20642" y="18638"/>
                    </a:lnTo>
                    <a:lnTo>
                      <a:pt x="20855" y="18638"/>
                    </a:lnTo>
                    <a:lnTo>
                      <a:pt x="20855" y="19072"/>
                    </a:lnTo>
                    <a:lnTo>
                      <a:pt x="21387" y="19072"/>
                    </a:lnTo>
                    <a:lnTo>
                      <a:pt x="21387" y="19144"/>
                    </a:lnTo>
                    <a:lnTo>
                      <a:pt x="21174" y="19288"/>
                    </a:lnTo>
                    <a:lnTo>
                      <a:pt x="21068" y="19288"/>
                    </a:lnTo>
                    <a:lnTo>
                      <a:pt x="21068" y="19433"/>
                    </a:lnTo>
                    <a:lnTo>
                      <a:pt x="20855" y="19433"/>
                    </a:lnTo>
                    <a:lnTo>
                      <a:pt x="20855" y="19577"/>
                    </a:lnTo>
                    <a:lnTo>
                      <a:pt x="20642" y="19577"/>
                    </a:lnTo>
                    <a:lnTo>
                      <a:pt x="20642" y="19794"/>
                    </a:lnTo>
                    <a:lnTo>
                      <a:pt x="20323" y="19938"/>
                    </a:lnTo>
                    <a:lnTo>
                      <a:pt x="19898" y="20155"/>
                    </a:lnTo>
                    <a:lnTo>
                      <a:pt x="19898" y="20300"/>
                    </a:lnTo>
                    <a:lnTo>
                      <a:pt x="20110" y="20300"/>
                    </a:lnTo>
                    <a:lnTo>
                      <a:pt x="20110" y="20444"/>
                    </a:lnTo>
                    <a:lnTo>
                      <a:pt x="19685" y="20661"/>
                    </a:lnTo>
                    <a:lnTo>
                      <a:pt x="19578" y="20661"/>
                    </a:lnTo>
                    <a:lnTo>
                      <a:pt x="19578" y="21094"/>
                    </a:lnTo>
                    <a:lnTo>
                      <a:pt x="19685" y="21094"/>
                    </a:lnTo>
                    <a:lnTo>
                      <a:pt x="19685" y="21167"/>
                    </a:lnTo>
                    <a:lnTo>
                      <a:pt x="19578" y="21167"/>
                    </a:lnTo>
                    <a:lnTo>
                      <a:pt x="19578" y="21311"/>
                    </a:lnTo>
                    <a:lnTo>
                      <a:pt x="19153" y="21311"/>
                    </a:lnTo>
                    <a:lnTo>
                      <a:pt x="19153" y="21456"/>
                    </a:lnTo>
                    <a:lnTo>
                      <a:pt x="18833" y="21456"/>
                    </a:lnTo>
                    <a:lnTo>
                      <a:pt x="18621" y="21600"/>
                    </a:lnTo>
                    <a:lnTo>
                      <a:pt x="18621" y="21456"/>
                    </a:lnTo>
                    <a:lnTo>
                      <a:pt x="18408" y="21456"/>
                    </a:lnTo>
                    <a:lnTo>
                      <a:pt x="18195" y="21311"/>
                    </a:lnTo>
                    <a:lnTo>
                      <a:pt x="18195" y="21167"/>
                    </a:lnTo>
                    <a:lnTo>
                      <a:pt x="17876" y="21167"/>
                    </a:lnTo>
                    <a:lnTo>
                      <a:pt x="17876" y="21094"/>
                    </a:lnTo>
                    <a:lnTo>
                      <a:pt x="17663" y="21094"/>
                    </a:lnTo>
                    <a:lnTo>
                      <a:pt x="17663" y="20950"/>
                    </a:lnTo>
                    <a:lnTo>
                      <a:pt x="17344" y="20950"/>
                    </a:lnTo>
                    <a:lnTo>
                      <a:pt x="17344" y="20805"/>
                    </a:lnTo>
                    <a:lnTo>
                      <a:pt x="16918" y="20805"/>
                    </a:lnTo>
                    <a:lnTo>
                      <a:pt x="16918" y="20661"/>
                    </a:lnTo>
                    <a:lnTo>
                      <a:pt x="16705" y="20589"/>
                    </a:lnTo>
                    <a:lnTo>
                      <a:pt x="16705" y="20300"/>
                    </a:lnTo>
                    <a:lnTo>
                      <a:pt x="16599" y="20155"/>
                    </a:lnTo>
                    <a:lnTo>
                      <a:pt x="16386" y="20155"/>
                    </a:lnTo>
                    <a:lnTo>
                      <a:pt x="16386" y="20083"/>
                    </a:lnTo>
                    <a:lnTo>
                      <a:pt x="15961" y="20083"/>
                    </a:lnTo>
                    <a:lnTo>
                      <a:pt x="15854" y="19938"/>
                    </a:lnTo>
                    <a:lnTo>
                      <a:pt x="15854" y="19794"/>
                    </a:lnTo>
                    <a:lnTo>
                      <a:pt x="15429" y="19794"/>
                    </a:lnTo>
                    <a:lnTo>
                      <a:pt x="15429" y="19649"/>
                    </a:lnTo>
                    <a:lnTo>
                      <a:pt x="15322" y="19649"/>
                    </a:lnTo>
                    <a:lnTo>
                      <a:pt x="15109" y="19577"/>
                    </a:lnTo>
                    <a:lnTo>
                      <a:pt x="14684" y="19577"/>
                    </a:lnTo>
                    <a:lnTo>
                      <a:pt x="14684" y="19433"/>
                    </a:lnTo>
                    <a:lnTo>
                      <a:pt x="14365" y="19433"/>
                    </a:lnTo>
                    <a:lnTo>
                      <a:pt x="14365" y="19288"/>
                    </a:lnTo>
                    <a:lnTo>
                      <a:pt x="13833" y="19288"/>
                    </a:lnTo>
                    <a:lnTo>
                      <a:pt x="13833" y="19144"/>
                    </a:lnTo>
                    <a:lnTo>
                      <a:pt x="13620" y="19144"/>
                    </a:lnTo>
                    <a:lnTo>
                      <a:pt x="13194" y="19072"/>
                    </a:lnTo>
                    <a:lnTo>
                      <a:pt x="13088" y="19072"/>
                    </a:lnTo>
                    <a:lnTo>
                      <a:pt x="12662" y="18783"/>
                    </a:lnTo>
                    <a:lnTo>
                      <a:pt x="12343" y="18783"/>
                    </a:lnTo>
                    <a:lnTo>
                      <a:pt x="11917" y="18566"/>
                    </a:lnTo>
                    <a:lnTo>
                      <a:pt x="11704" y="18566"/>
                    </a:lnTo>
                    <a:lnTo>
                      <a:pt x="11704" y="18421"/>
                    </a:lnTo>
                    <a:lnTo>
                      <a:pt x="11598" y="18421"/>
                    </a:lnTo>
                    <a:lnTo>
                      <a:pt x="11172" y="18277"/>
                    </a:lnTo>
                    <a:lnTo>
                      <a:pt x="10960" y="18132"/>
                    </a:lnTo>
                    <a:lnTo>
                      <a:pt x="10853" y="18132"/>
                    </a:lnTo>
                    <a:lnTo>
                      <a:pt x="10640" y="18060"/>
                    </a:lnTo>
                    <a:lnTo>
                      <a:pt x="10640" y="17916"/>
                    </a:lnTo>
                    <a:lnTo>
                      <a:pt x="10428" y="17916"/>
                    </a:lnTo>
                    <a:lnTo>
                      <a:pt x="10428" y="17771"/>
                    </a:lnTo>
                    <a:lnTo>
                      <a:pt x="10215" y="17771"/>
                    </a:lnTo>
                    <a:lnTo>
                      <a:pt x="10215" y="17699"/>
                    </a:lnTo>
                    <a:lnTo>
                      <a:pt x="10108" y="17699"/>
                    </a:lnTo>
                    <a:lnTo>
                      <a:pt x="10108" y="17555"/>
                    </a:lnTo>
                    <a:lnTo>
                      <a:pt x="9896" y="17410"/>
                    </a:lnTo>
                    <a:lnTo>
                      <a:pt x="9683" y="17410"/>
                    </a:lnTo>
                    <a:lnTo>
                      <a:pt x="9683" y="17266"/>
                    </a:lnTo>
                    <a:lnTo>
                      <a:pt x="9470" y="17266"/>
                    </a:lnTo>
                    <a:lnTo>
                      <a:pt x="9364" y="17193"/>
                    </a:lnTo>
                    <a:lnTo>
                      <a:pt x="9151" y="17193"/>
                    </a:lnTo>
                    <a:lnTo>
                      <a:pt x="9151" y="17049"/>
                    </a:lnTo>
                    <a:lnTo>
                      <a:pt x="8938" y="17049"/>
                    </a:lnTo>
                    <a:lnTo>
                      <a:pt x="8938" y="16688"/>
                    </a:lnTo>
                    <a:lnTo>
                      <a:pt x="8725" y="16688"/>
                    </a:lnTo>
                    <a:lnTo>
                      <a:pt x="8725" y="16543"/>
                    </a:lnTo>
                    <a:lnTo>
                      <a:pt x="8619" y="16543"/>
                    </a:lnTo>
                    <a:lnTo>
                      <a:pt x="8619" y="16399"/>
                    </a:lnTo>
                    <a:lnTo>
                      <a:pt x="8406" y="16399"/>
                    </a:lnTo>
                    <a:lnTo>
                      <a:pt x="8406" y="16182"/>
                    </a:lnTo>
                    <a:lnTo>
                      <a:pt x="8725" y="15893"/>
                    </a:lnTo>
                    <a:lnTo>
                      <a:pt x="8725" y="15676"/>
                    </a:lnTo>
                    <a:lnTo>
                      <a:pt x="8619" y="15532"/>
                    </a:lnTo>
                    <a:lnTo>
                      <a:pt x="8619" y="15387"/>
                    </a:lnTo>
                    <a:lnTo>
                      <a:pt x="8406" y="15387"/>
                    </a:lnTo>
                    <a:lnTo>
                      <a:pt x="8406" y="15243"/>
                    </a:lnTo>
                    <a:lnTo>
                      <a:pt x="8193" y="15171"/>
                    </a:lnTo>
                    <a:lnTo>
                      <a:pt x="8193" y="15026"/>
                    </a:lnTo>
                    <a:lnTo>
                      <a:pt x="7980" y="14882"/>
                    </a:lnTo>
                    <a:lnTo>
                      <a:pt x="7980" y="14737"/>
                    </a:lnTo>
                    <a:lnTo>
                      <a:pt x="7874" y="14737"/>
                    </a:lnTo>
                    <a:lnTo>
                      <a:pt x="7661" y="14665"/>
                    </a:lnTo>
                    <a:lnTo>
                      <a:pt x="7448" y="14376"/>
                    </a:lnTo>
                    <a:lnTo>
                      <a:pt x="7235" y="14231"/>
                    </a:lnTo>
                    <a:lnTo>
                      <a:pt x="7235" y="14159"/>
                    </a:lnTo>
                    <a:lnTo>
                      <a:pt x="7129" y="14015"/>
                    </a:lnTo>
                    <a:lnTo>
                      <a:pt x="7129" y="13654"/>
                    </a:lnTo>
                    <a:lnTo>
                      <a:pt x="6916" y="13654"/>
                    </a:lnTo>
                    <a:lnTo>
                      <a:pt x="6916" y="13509"/>
                    </a:lnTo>
                    <a:lnTo>
                      <a:pt x="6703" y="13509"/>
                    </a:lnTo>
                    <a:lnTo>
                      <a:pt x="6703" y="13365"/>
                    </a:lnTo>
                    <a:lnTo>
                      <a:pt x="6491" y="13365"/>
                    </a:lnTo>
                    <a:lnTo>
                      <a:pt x="6491" y="13220"/>
                    </a:lnTo>
                    <a:lnTo>
                      <a:pt x="6384" y="13220"/>
                    </a:lnTo>
                    <a:lnTo>
                      <a:pt x="6384" y="13148"/>
                    </a:lnTo>
                    <a:lnTo>
                      <a:pt x="6171" y="13148"/>
                    </a:lnTo>
                    <a:lnTo>
                      <a:pt x="6171" y="12642"/>
                    </a:lnTo>
                    <a:lnTo>
                      <a:pt x="5746" y="12353"/>
                    </a:lnTo>
                    <a:lnTo>
                      <a:pt x="5639" y="12136"/>
                    </a:lnTo>
                    <a:lnTo>
                      <a:pt x="5639" y="11847"/>
                    </a:lnTo>
                    <a:lnTo>
                      <a:pt x="5427" y="11847"/>
                    </a:lnTo>
                    <a:lnTo>
                      <a:pt x="5427" y="11631"/>
                    </a:lnTo>
                    <a:lnTo>
                      <a:pt x="5214" y="11486"/>
                    </a:lnTo>
                    <a:lnTo>
                      <a:pt x="5107" y="11197"/>
                    </a:lnTo>
                    <a:lnTo>
                      <a:pt x="5107" y="11125"/>
                    </a:lnTo>
                    <a:lnTo>
                      <a:pt x="4895" y="11125"/>
                    </a:lnTo>
                    <a:lnTo>
                      <a:pt x="4895" y="10836"/>
                    </a:lnTo>
                    <a:lnTo>
                      <a:pt x="4682" y="10764"/>
                    </a:lnTo>
                    <a:lnTo>
                      <a:pt x="4682" y="10619"/>
                    </a:lnTo>
                    <a:lnTo>
                      <a:pt x="4469" y="10475"/>
                    </a:lnTo>
                    <a:lnTo>
                      <a:pt x="4469" y="10258"/>
                    </a:lnTo>
                    <a:lnTo>
                      <a:pt x="4363" y="10258"/>
                    </a:lnTo>
                    <a:lnTo>
                      <a:pt x="4363" y="10114"/>
                    </a:lnTo>
                    <a:lnTo>
                      <a:pt x="4150" y="9969"/>
                    </a:lnTo>
                    <a:lnTo>
                      <a:pt x="4150" y="9753"/>
                    </a:lnTo>
                    <a:lnTo>
                      <a:pt x="3405" y="9247"/>
                    </a:lnTo>
                    <a:lnTo>
                      <a:pt x="3405" y="9102"/>
                    </a:lnTo>
                    <a:lnTo>
                      <a:pt x="3192" y="8958"/>
                    </a:lnTo>
                    <a:lnTo>
                      <a:pt x="3192" y="8813"/>
                    </a:lnTo>
                    <a:lnTo>
                      <a:pt x="2979" y="8813"/>
                    </a:lnTo>
                    <a:lnTo>
                      <a:pt x="2979" y="8597"/>
                    </a:lnTo>
                    <a:lnTo>
                      <a:pt x="2873" y="8597"/>
                    </a:lnTo>
                    <a:lnTo>
                      <a:pt x="2873" y="8452"/>
                    </a:lnTo>
                    <a:lnTo>
                      <a:pt x="2447" y="8235"/>
                    </a:lnTo>
                    <a:lnTo>
                      <a:pt x="2234" y="7946"/>
                    </a:lnTo>
                    <a:lnTo>
                      <a:pt x="2234" y="7802"/>
                    </a:lnTo>
                    <a:lnTo>
                      <a:pt x="2128" y="7802"/>
                    </a:lnTo>
                    <a:lnTo>
                      <a:pt x="1702" y="7585"/>
                    </a:lnTo>
                    <a:lnTo>
                      <a:pt x="1383" y="7441"/>
                    </a:lnTo>
                    <a:lnTo>
                      <a:pt x="1170" y="7296"/>
                    </a:lnTo>
                    <a:lnTo>
                      <a:pt x="745" y="7296"/>
                    </a:lnTo>
                    <a:lnTo>
                      <a:pt x="638" y="7224"/>
                    </a:lnTo>
                    <a:lnTo>
                      <a:pt x="426" y="7224"/>
                    </a:lnTo>
                    <a:lnTo>
                      <a:pt x="213" y="7080"/>
                    </a:lnTo>
                    <a:lnTo>
                      <a:pt x="638" y="6791"/>
                    </a:lnTo>
                    <a:lnTo>
                      <a:pt x="745" y="6791"/>
                    </a:lnTo>
                    <a:lnTo>
                      <a:pt x="745" y="6574"/>
                    </a:lnTo>
                    <a:lnTo>
                      <a:pt x="638" y="6574"/>
                    </a:lnTo>
                    <a:lnTo>
                      <a:pt x="638" y="6285"/>
                    </a:lnTo>
                    <a:lnTo>
                      <a:pt x="426" y="6285"/>
                    </a:lnTo>
                    <a:lnTo>
                      <a:pt x="213" y="6213"/>
                    </a:lnTo>
                    <a:lnTo>
                      <a:pt x="213" y="5779"/>
                    </a:lnTo>
                    <a:lnTo>
                      <a:pt x="0" y="5779"/>
                    </a:lnTo>
                    <a:lnTo>
                      <a:pt x="0" y="5057"/>
                    </a:lnTo>
                    <a:lnTo>
                      <a:pt x="638" y="4696"/>
                    </a:lnTo>
                    <a:lnTo>
                      <a:pt x="638" y="4551"/>
                    </a:lnTo>
                    <a:lnTo>
                      <a:pt x="958" y="4407"/>
                    </a:lnTo>
                    <a:lnTo>
                      <a:pt x="1702" y="3901"/>
                    </a:lnTo>
                    <a:lnTo>
                      <a:pt x="1702" y="4190"/>
                    </a:lnTo>
                    <a:lnTo>
                      <a:pt x="1915" y="4334"/>
                    </a:lnTo>
                    <a:lnTo>
                      <a:pt x="1915" y="4551"/>
                    </a:lnTo>
                    <a:lnTo>
                      <a:pt x="1702" y="4551"/>
                    </a:lnTo>
                    <a:lnTo>
                      <a:pt x="1702" y="4696"/>
                    </a:lnTo>
                    <a:lnTo>
                      <a:pt x="1383" y="4696"/>
                    </a:lnTo>
                    <a:lnTo>
                      <a:pt x="1383" y="4912"/>
                    </a:lnTo>
                    <a:lnTo>
                      <a:pt x="1490" y="4912"/>
                    </a:lnTo>
                    <a:lnTo>
                      <a:pt x="1383" y="5057"/>
                    </a:lnTo>
                    <a:lnTo>
                      <a:pt x="1383" y="5201"/>
                    </a:lnTo>
                    <a:lnTo>
                      <a:pt x="1915" y="5201"/>
                    </a:lnTo>
                    <a:lnTo>
                      <a:pt x="1915" y="5057"/>
                    </a:lnTo>
                    <a:lnTo>
                      <a:pt x="2447" y="5057"/>
                    </a:lnTo>
                    <a:lnTo>
                      <a:pt x="2447" y="5201"/>
                    </a:lnTo>
                    <a:lnTo>
                      <a:pt x="2979" y="5201"/>
                    </a:lnTo>
                    <a:lnTo>
                      <a:pt x="2979" y="5274"/>
                    </a:lnTo>
                    <a:lnTo>
                      <a:pt x="3192" y="5418"/>
                    </a:lnTo>
                    <a:lnTo>
                      <a:pt x="3192" y="5707"/>
                    </a:lnTo>
                    <a:lnTo>
                      <a:pt x="3618" y="5707"/>
                    </a:lnTo>
                    <a:lnTo>
                      <a:pt x="3618" y="5779"/>
                    </a:lnTo>
                    <a:lnTo>
                      <a:pt x="3937" y="5779"/>
                    </a:lnTo>
                    <a:lnTo>
                      <a:pt x="3937" y="5707"/>
                    </a:lnTo>
                    <a:lnTo>
                      <a:pt x="4150" y="5707"/>
                    </a:lnTo>
                    <a:lnTo>
                      <a:pt x="4150" y="5563"/>
                    </a:lnTo>
                    <a:lnTo>
                      <a:pt x="4363" y="5563"/>
                    </a:lnTo>
                    <a:lnTo>
                      <a:pt x="4363" y="5418"/>
                    </a:lnTo>
                    <a:lnTo>
                      <a:pt x="4682" y="5201"/>
                    </a:lnTo>
                    <a:lnTo>
                      <a:pt x="4682" y="4912"/>
                    </a:lnTo>
                    <a:lnTo>
                      <a:pt x="4895" y="4912"/>
                    </a:lnTo>
                    <a:lnTo>
                      <a:pt x="4895" y="4551"/>
                    </a:lnTo>
                    <a:lnTo>
                      <a:pt x="5107" y="4407"/>
                    </a:lnTo>
                    <a:lnTo>
                      <a:pt x="5107" y="4045"/>
                    </a:lnTo>
                    <a:lnTo>
                      <a:pt x="5427" y="4045"/>
                    </a:lnTo>
                    <a:lnTo>
                      <a:pt x="5427" y="3829"/>
                    </a:lnTo>
                    <a:lnTo>
                      <a:pt x="5639" y="3829"/>
                    </a:lnTo>
                    <a:lnTo>
                      <a:pt x="5639" y="3684"/>
                    </a:lnTo>
                    <a:lnTo>
                      <a:pt x="5746" y="3684"/>
                    </a:lnTo>
                    <a:lnTo>
                      <a:pt x="5746" y="3540"/>
                    </a:lnTo>
                    <a:lnTo>
                      <a:pt x="5959" y="3540"/>
                    </a:lnTo>
                    <a:lnTo>
                      <a:pt x="5959" y="3395"/>
                    </a:lnTo>
                    <a:lnTo>
                      <a:pt x="6491" y="3395"/>
                    </a:lnTo>
                    <a:lnTo>
                      <a:pt x="6491" y="3323"/>
                    </a:lnTo>
                    <a:lnTo>
                      <a:pt x="7129" y="3323"/>
                    </a:lnTo>
                    <a:lnTo>
                      <a:pt x="7235" y="3179"/>
                    </a:lnTo>
                    <a:lnTo>
                      <a:pt x="7448" y="3179"/>
                    </a:lnTo>
                    <a:lnTo>
                      <a:pt x="7661" y="3034"/>
                    </a:lnTo>
                    <a:lnTo>
                      <a:pt x="7980" y="3034"/>
                    </a:lnTo>
                    <a:lnTo>
                      <a:pt x="8406" y="2817"/>
                    </a:lnTo>
                    <a:lnTo>
                      <a:pt x="8406" y="2673"/>
                    </a:lnTo>
                    <a:lnTo>
                      <a:pt x="8619" y="2673"/>
                    </a:lnTo>
                    <a:lnTo>
                      <a:pt x="9151" y="2312"/>
                    </a:lnTo>
                    <a:lnTo>
                      <a:pt x="9364" y="2312"/>
                    </a:lnTo>
                    <a:lnTo>
                      <a:pt x="9364" y="2167"/>
                    </a:lnTo>
                    <a:lnTo>
                      <a:pt x="9896" y="1806"/>
                    </a:lnTo>
                    <a:lnTo>
                      <a:pt x="9896" y="1662"/>
                    </a:lnTo>
                    <a:lnTo>
                      <a:pt x="10108" y="1662"/>
                    </a:lnTo>
                    <a:lnTo>
                      <a:pt x="10108" y="1373"/>
                    </a:lnTo>
                    <a:lnTo>
                      <a:pt x="10215" y="1373"/>
                    </a:lnTo>
                    <a:lnTo>
                      <a:pt x="10215" y="1300"/>
                    </a:lnTo>
                    <a:lnTo>
                      <a:pt x="10428" y="1156"/>
                    </a:lnTo>
                    <a:lnTo>
                      <a:pt x="10428" y="867"/>
                    </a:lnTo>
                    <a:lnTo>
                      <a:pt x="10215" y="867"/>
                    </a:lnTo>
                    <a:lnTo>
                      <a:pt x="10215" y="650"/>
                    </a:lnTo>
                    <a:lnTo>
                      <a:pt x="10108" y="650"/>
                    </a:lnTo>
                    <a:lnTo>
                      <a:pt x="10108" y="361"/>
                    </a:lnTo>
                    <a:lnTo>
                      <a:pt x="9896" y="361"/>
                    </a:lnTo>
                    <a:lnTo>
                      <a:pt x="9896" y="289"/>
                    </a:lnTo>
                    <a:lnTo>
                      <a:pt x="9683" y="289"/>
                    </a:lnTo>
                    <a:lnTo>
                      <a:pt x="9683" y="144"/>
                    </a:lnTo>
                    <a:lnTo>
                      <a:pt x="10428" y="144"/>
                    </a:lnTo>
                    <a:lnTo>
                      <a:pt x="10428" y="0"/>
                    </a:lnTo>
                    <a:close/>
                    <a:moveTo>
                      <a:pt x="1042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0" name="Freeform 6"/>
              <p:cNvSpPr>
                <a:spLocks/>
              </p:cNvSpPr>
              <p:nvPr/>
            </p:nvSpPr>
            <p:spPr bwMode="auto">
              <a:xfrm>
                <a:off x="4866811" y="3755887"/>
                <a:ext cx="139495" cy="155381"/>
              </a:xfrm>
              <a:custGeom>
                <a:avLst/>
                <a:gdLst>
                  <a:gd name="T0" fmla="*/ 73 w 21600"/>
                  <a:gd name="T1" fmla="*/ 1 h 21600"/>
                  <a:gd name="T2" fmla="*/ 77 w 21600"/>
                  <a:gd name="T3" fmla="*/ 1 h 21600"/>
                  <a:gd name="T4" fmla="*/ 86 w 21600"/>
                  <a:gd name="T5" fmla="*/ 7 h 21600"/>
                  <a:gd name="T6" fmla="*/ 93 w 21600"/>
                  <a:gd name="T7" fmla="*/ 11 h 21600"/>
                  <a:gd name="T8" fmla="*/ 95 w 21600"/>
                  <a:gd name="T9" fmla="*/ 23 h 21600"/>
                  <a:gd name="T10" fmla="*/ 101 w 21600"/>
                  <a:gd name="T11" fmla="*/ 29 h 21600"/>
                  <a:gd name="T12" fmla="*/ 101 w 21600"/>
                  <a:gd name="T13" fmla="*/ 60 h 21600"/>
                  <a:gd name="T14" fmla="*/ 111 w 21600"/>
                  <a:gd name="T15" fmla="*/ 67 h 21600"/>
                  <a:gd name="T16" fmla="*/ 124 w 21600"/>
                  <a:gd name="T17" fmla="*/ 67 h 21600"/>
                  <a:gd name="T18" fmla="*/ 130 w 21600"/>
                  <a:gd name="T19" fmla="*/ 63 h 21600"/>
                  <a:gd name="T20" fmla="*/ 136 w 21600"/>
                  <a:gd name="T21" fmla="*/ 67 h 21600"/>
                  <a:gd name="T22" fmla="*/ 148 w 21600"/>
                  <a:gd name="T23" fmla="*/ 74 h 21600"/>
                  <a:gd name="T24" fmla="*/ 152 w 21600"/>
                  <a:gd name="T25" fmla="*/ 102 h 21600"/>
                  <a:gd name="T26" fmla="*/ 161 w 21600"/>
                  <a:gd name="T27" fmla="*/ 105 h 21600"/>
                  <a:gd name="T28" fmla="*/ 177 w 21600"/>
                  <a:gd name="T29" fmla="*/ 110 h 21600"/>
                  <a:gd name="T30" fmla="*/ 177 w 21600"/>
                  <a:gd name="T31" fmla="*/ 123 h 21600"/>
                  <a:gd name="T32" fmla="*/ 173 w 21600"/>
                  <a:gd name="T33" fmla="*/ 135 h 21600"/>
                  <a:gd name="T34" fmla="*/ 168 w 21600"/>
                  <a:gd name="T35" fmla="*/ 154 h 21600"/>
                  <a:gd name="T36" fmla="*/ 168 w 21600"/>
                  <a:gd name="T37" fmla="*/ 161 h 21600"/>
                  <a:gd name="T38" fmla="*/ 161 w 21600"/>
                  <a:gd name="T39" fmla="*/ 168 h 21600"/>
                  <a:gd name="T40" fmla="*/ 154 w 21600"/>
                  <a:gd name="T41" fmla="*/ 174 h 21600"/>
                  <a:gd name="T42" fmla="*/ 148 w 21600"/>
                  <a:gd name="T43" fmla="*/ 182 h 21600"/>
                  <a:gd name="T44" fmla="*/ 136 w 21600"/>
                  <a:gd name="T45" fmla="*/ 186 h 21600"/>
                  <a:gd name="T46" fmla="*/ 129 w 21600"/>
                  <a:gd name="T47" fmla="*/ 186 h 21600"/>
                  <a:gd name="T48" fmla="*/ 111 w 21600"/>
                  <a:gd name="T49" fmla="*/ 186 h 21600"/>
                  <a:gd name="T50" fmla="*/ 83 w 21600"/>
                  <a:gd name="T51" fmla="*/ 182 h 21600"/>
                  <a:gd name="T52" fmla="*/ 93 w 21600"/>
                  <a:gd name="T53" fmla="*/ 164 h 21600"/>
                  <a:gd name="T54" fmla="*/ 98 w 21600"/>
                  <a:gd name="T55" fmla="*/ 154 h 21600"/>
                  <a:gd name="T56" fmla="*/ 102 w 21600"/>
                  <a:gd name="T57" fmla="*/ 147 h 21600"/>
                  <a:gd name="T58" fmla="*/ 107 w 21600"/>
                  <a:gd name="T59" fmla="*/ 138 h 21600"/>
                  <a:gd name="T60" fmla="*/ 93 w 21600"/>
                  <a:gd name="T61" fmla="*/ 130 h 21600"/>
                  <a:gd name="T62" fmla="*/ 83 w 21600"/>
                  <a:gd name="T63" fmla="*/ 126 h 21600"/>
                  <a:gd name="T64" fmla="*/ 70 w 21600"/>
                  <a:gd name="T65" fmla="*/ 117 h 21600"/>
                  <a:gd name="T66" fmla="*/ 64 w 21600"/>
                  <a:gd name="T67" fmla="*/ 111 h 21600"/>
                  <a:gd name="T68" fmla="*/ 55 w 21600"/>
                  <a:gd name="T69" fmla="*/ 107 h 21600"/>
                  <a:gd name="T70" fmla="*/ 35 w 21600"/>
                  <a:gd name="T71" fmla="*/ 102 h 21600"/>
                  <a:gd name="T72" fmla="*/ 28 w 21600"/>
                  <a:gd name="T73" fmla="*/ 98 h 21600"/>
                  <a:gd name="T74" fmla="*/ 23 w 21600"/>
                  <a:gd name="T75" fmla="*/ 91 h 21600"/>
                  <a:gd name="T76" fmla="*/ 16 w 21600"/>
                  <a:gd name="T77" fmla="*/ 86 h 21600"/>
                  <a:gd name="T78" fmla="*/ 11 w 21600"/>
                  <a:gd name="T79" fmla="*/ 79 h 21600"/>
                  <a:gd name="T80" fmla="*/ 4 w 21600"/>
                  <a:gd name="T81" fmla="*/ 70 h 21600"/>
                  <a:gd name="T82" fmla="*/ 0 w 21600"/>
                  <a:gd name="T83" fmla="*/ 60 h 21600"/>
                  <a:gd name="T84" fmla="*/ 4 w 21600"/>
                  <a:gd name="T85" fmla="*/ 44 h 21600"/>
                  <a:gd name="T86" fmla="*/ 9 w 21600"/>
                  <a:gd name="T87" fmla="*/ 25 h 21600"/>
                  <a:gd name="T88" fmla="*/ 13 w 21600"/>
                  <a:gd name="T89" fmla="*/ 19 h 21600"/>
                  <a:gd name="T90" fmla="*/ 19 w 21600"/>
                  <a:gd name="T91" fmla="*/ 9 h 21600"/>
                  <a:gd name="T92" fmla="*/ 38 w 21600"/>
                  <a:gd name="T93" fmla="*/ 4 h 21600"/>
                  <a:gd name="T94" fmla="*/ 64 w 21600"/>
                  <a:gd name="T95" fmla="*/ 0 h 216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600" h="21600">
                    <a:moveTo>
                      <a:pt x="7737" y="0"/>
                    </a:moveTo>
                    <a:lnTo>
                      <a:pt x="8382" y="0"/>
                    </a:lnTo>
                    <a:lnTo>
                      <a:pt x="8382" y="153"/>
                    </a:lnTo>
                    <a:lnTo>
                      <a:pt x="8704" y="153"/>
                    </a:lnTo>
                    <a:lnTo>
                      <a:pt x="8704" y="0"/>
                    </a:lnTo>
                    <a:lnTo>
                      <a:pt x="8866" y="0"/>
                    </a:lnTo>
                    <a:lnTo>
                      <a:pt x="8866" y="153"/>
                    </a:lnTo>
                    <a:lnTo>
                      <a:pt x="9188" y="153"/>
                    </a:lnTo>
                    <a:lnTo>
                      <a:pt x="9510" y="460"/>
                    </a:lnTo>
                    <a:lnTo>
                      <a:pt x="9833" y="460"/>
                    </a:lnTo>
                    <a:lnTo>
                      <a:pt x="9994" y="766"/>
                    </a:lnTo>
                    <a:lnTo>
                      <a:pt x="10316" y="766"/>
                    </a:lnTo>
                    <a:lnTo>
                      <a:pt x="10316" y="1072"/>
                    </a:lnTo>
                    <a:lnTo>
                      <a:pt x="10639" y="1072"/>
                    </a:lnTo>
                    <a:lnTo>
                      <a:pt x="10639" y="1226"/>
                    </a:lnTo>
                    <a:lnTo>
                      <a:pt x="11122" y="1226"/>
                    </a:lnTo>
                    <a:lnTo>
                      <a:pt x="11445" y="1532"/>
                    </a:lnTo>
                    <a:lnTo>
                      <a:pt x="11445" y="2298"/>
                    </a:lnTo>
                    <a:lnTo>
                      <a:pt x="11122" y="2298"/>
                    </a:lnTo>
                    <a:lnTo>
                      <a:pt x="11445" y="2604"/>
                    </a:lnTo>
                    <a:lnTo>
                      <a:pt x="11445" y="3217"/>
                    </a:lnTo>
                    <a:lnTo>
                      <a:pt x="11767" y="3217"/>
                    </a:lnTo>
                    <a:lnTo>
                      <a:pt x="11767" y="3370"/>
                    </a:lnTo>
                    <a:lnTo>
                      <a:pt x="12090" y="3370"/>
                    </a:lnTo>
                    <a:lnTo>
                      <a:pt x="12090" y="4289"/>
                    </a:lnTo>
                    <a:lnTo>
                      <a:pt x="12251" y="4443"/>
                    </a:lnTo>
                    <a:lnTo>
                      <a:pt x="12090" y="4749"/>
                    </a:lnTo>
                    <a:lnTo>
                      <a:pt x="12090" y="6894"/>
                    </a:lnTo>
                    <a:lnTo>
                      <a:pt x="11767" y="6894"/>
                    </a:lnTo>
                    <a:lnTo>
                      <a:pt x="11767" y="7353"/>
                    </a:lnTo>
                    <a:lnTo>
                      <a:pt x="13218" y="7353"/>
                    </a:lnTo>
                    <a:lnTo>
                      <a:pt x="13379" y="7660"/>
                    </a:lnTo>
                    <a:lnTo>
                      <a:pt x="14346" y="7660"/>
                    </a:lnTo>
                    <a:lnTo>
                      <a:pt x="14507" y="7966"/>
                    </a:lnTo>
                    <a:lnTo>
                      <a:pt x="14830" y="7966"/>
                    </a:lnTo>
                    <a:lnTo>
                      <a:pt x="14830" y="7660"/>
                    </a:lnTo>
                    <a:lnTo>
                      <a:pt x="15152" y="7660"/>
                    </a:lnTo>
                    <a:lnTo>
                      <a:pt x="15152" y="7353"/>
                    </a:lnTo>
                    <a:lnTo>
                      <a:pt x="15636" y="7353"/>
                    </a:lnTo>
                    <a:lnTo>
                      <a:pt x="15636" y="7200"/>
                    </a:lnTo>
                    <a:lnTo>
                      <a:pt x="15958" y="7200"/>
                    </a:lnTo>
                    <a:lnTo>
                      <a:pt x="15958" y="7353"/>
                    </a:lnTo>
                    <a:lnTo>
                      <a:pt x="16281" y="7353"/>
                    </a:lnTo>
                    <a:lnTo>
                      <a:pt x="16281" y="7660"/>
                    </a:lnTo>
                    <a:lnTo>
                      <a:pt x="16603" y="7660"/>
                    </a:lnTo>
                    <a:lnTo>
                      <a:pt x="16764" y="7966"/>
                    </a:lnTo>
                    <a:lnTo>
                      <a:pt x="17731" y="7966"/>
                    </a:lnTo>
                    <a:lnTo>
                      <a:pt x="17731" y="8426"/>
                    </a:lnTo>
                    <a:lnTo>
                      <a:pt x="17893" y="8732"/>
                    </a:lnTo>
                    <a:lnTo>
                      <a:pt x="17893" y="10111"/>
                    </a:lnTo>
                    <a:lnTo>
                      <a:pt x="18215" y="10417"/>
                    </a:lnTo>
                    <a:lnTo>
                      <a:pt x="18215" y="11643"/>
                    </a:lnTo>
                    <a:lnTo>
                      <a:pt x="18537" y="11643"/>
                    </a:lnTo>
                    <a:lnTo>
                      <a:pt x="18537" y="12255"/>
                    </a:lnTo>
                    <a:lnTo>
                      <a:pt x="19343" y="12255"/>
                    </a:lnTo>
                    <a:lnTo>
                      <a:pt x="19343" y="11949"/>
                    </a:lnTo>
                    <a:lnTo>
                      <a:pt x="20472" y="11949"/>
                    </a:lnTo>
                    <a:lnTo>
                      <a:pt x="20472" y="12255"/>
                    </a:lnTo>
                    <a:lnTo>
                      <a:pt x="21600" y="12255"/>
                    </a:lnTo>
                    <a:lnTo>
                      <a:pt x="21278" y="12562"/>
                    </a:lnTo>
                    <a:lnTo>
                      <a:pt x="21278" y="13634"/>
                    </a:lnTo>
                    <a:lnTo>
                      <a:pt x="21116" y="13634"/>
                    </a:lnTo>
                    <a:lnTo>
                      <a:pt x="21116" y="13787"/>
                    </a:lnTo>
                    <a:lnTo>
                      <a:pt x="21278" y="14094"/>
                    </a:lnTo>
                    <a:lnTo>
                      <a:pt x="21278" y="14400"/>
                    </a:lnTo>
                    <a:lnTo>
                      <a:pt x="21116" y="14706"/>
                    </a:lnTo>
                    <a:lnTo>
                      <a:pt x="21116" y="15472"/>
                    </a:lnTo>
                    <a:lnTo>
                      <a:pt x="20794" y="15472"/>
                    </a:lnTo>
                    <a:lnTo>
                      <a:pt x="20794" y="16238"/>
                    </a:lnTo>
                    <a:lnTo>
                      <a:pt x="20472" y="16238"/>
                    </a:lnTo>
                    <a:lnTo>
                      <a:pt x="20472" y="17617"/>
                    </a:lnTo>
                    <a:lnTo>
                      <a:pt x="20149" y="17617"/>
                    </a:lnTo>
                    <a:lnTo>
                      <a:pt x="20149" y="17923"/>
                    </a:lnTo>
                    <a:lnTo>
                      <a:pt x="20472" y="18077"/>
                    </a:lnTo>
                    <a:lnTo>
                      <a:pt x="20472" y="18383"/>
                    </a:lnTo>
                    <a:lnTo>
                      <a:pt x="20149" y="18383"/>
                    </a:lnTo>
                    <a:lnTo>
                      <a:pt x="20149" y="18996"/>
                    </a:lnTo>
                    <a:lnTo>
                      <a:pt x="19988" y="18996"/>
                    </a:lnTo>
                    <a:lnTo>
                      <a:pt x="19988" y="19149"/>
                    </a:lnTo>
                    <a:lnTo>
                      <a:pt x="19343" y="19149"/>
                    </a:lnTo>
                    <a:lnTo>
                      <a:pt x="19343" y="19455"/>
                    </a:lnTo>
                    <a:lnTo>
                      <a:pt x="19021" y="19762"/>
                    </a:lnTo>
                    <a:lnTo>
                      <a:pt x="19021" y="19915"/>
                    </a:lnTo>
                    <a:lnTo>
                      <a:pt x="18537" y="19915"/>
                    </a:lnTo>
                    <a:lnTo>
                      <a:pt x="18537" y="20221"/>
                    </a:lnTo>
                    <a:lnTo>
                      <a:pt x="17893" y="20221"/>
                    </a:lnTo>
                    <a:lnTo>
                      <a:pt x="17893" y="20834"/>
                    </a:lnTo>
                    <a:lnTo>
                      <a:pt x="17731" y="20834"/>
                    </a:lnTo>
                    <a:lnTo>
                      <a:pt x="17731" y="20987"/>
                    </a:lnTo>
                    <a:lnTo>
                      <a:pt x="16603" y="20987"/>
                    </a:lnTo>
                    <a:lnTo>
                      <a:pt x="16603" y="21294"/>
                    </a:lnTo>
                    <a:lnTo>
                      <a:pt x="16281" y="21294"/>
                    </a:lnTo>
                    <a:lnTo>
                      <a:pt x="16281" y="21600"/>
                    </a:lnTo>
                    <a:lnTo>
                      <a:pt x="15636" y="21600"/>
                    </a:lnTo>
                    <a:lnTo>
                      <a:pt x="15636" y="21294"/>
                    </a:lnTo>
                    <a:lnTo>
                      <a:pt x="15475" y="21294"/>
                    </a:lnTo>
                    <a:lnTo>
                      <a:pt x="15152" y="20987"/>
                    </a:lnTo>
                    <a:lnTo>
                      <a:pt x="14830" y="20987"/>
                    </a:lnTo>
                    <a:lnTo>
                      <a:pt x="14830" y="21294"/>
                    </a:lnTo>
                    <a:lnTo>
                      <a:pt x="13379" y="21294"/>
                    </a:lnTo>
                    <a:lnTo>
                      <a:pt x="13218" y="20987"/>
                    </a:lnTo>
                    <a:lnTo>
                      <a:pt x="12896" y="20987"/>
                    </a:lnTo>
                    <a:lnTo>
                      <a:pt x="12573" y="20834"/>
                    </a:lnTo>
                    <a:lnTo>
                      <a:pt x="9994" y="20834"/>
                    </a:lnTo>
                    <a:lnTo>
                      <a:pt x="9994" y="20221"/>
                    </a:lnTo>
                    <a:lnTo>
                      <a:pt x="10316" y="20221"/>
                    </a:lnTo>
                    <a:lnTo>
                      <a:pt x="11122" y="19455"/>
                    </a:lnTo>
                    <a:lnTo>
                      <a:pt x="11122" y="18689"/>
                    </a:lnTo>
                    <a:lnTo>
                      <a:pt x="11445" y="18383"/>
                    </a:lnTo>
                    <a:lnTo>
                      <a:pt x="11445" y="18077"/>
                    </a:lnTo>
                    <a:lnTo>
                      <a:pt x="11767" y="17923"/>
                    </a:lnTo>
                    <a:lnTo>
                      <a:pt x="11767" y="17617"/>
                    </a:lnTo>
                    <a:lnTo>
                      <a:pt x="12090" y="17617"/>
                    </a:lnTo>
                    <a:lnTo>
                      <a:pt x="12090" y="17311"/>
                    </a:lnTo>
                    <a:lnTo>
                      <a:pt x="12251" y="17311"/>
                    </a:lnTo>
                    <a:lnTo>
                      <a:pt x="12251" y="16851"/>
                    </a:lnTo>
                    <a:lnTo>
                      <a:pt x="12573" y="16851"/>
                    </a:lnTo>
                    <a:lnTo>
                      <a:pt x="12573" y="16545"/>
                    </a:lnTo>
                    <a:lnTo>
                      <a:pt x="12896" y="16545"/>
                    </a:lnTo>
                    <a:lnTo>
                      <a:pt x="12896" y="15779"/>
                    </a:lnTo>
                    <a:lnTo>
                      <a:pt x="12573" y="15472"/>
                    </a:lnTo>
                    <a:lnTo>
                      <a:pt x="12090" y="15472"/>
                    </a:lnTo>
                    <a:lnTo>
                      <a:pt x="11445" y="14860"/>
                    </a:lnTo>
                    <a:lnTo>
                      <a:pt x="11122" y="14860"/>
                    </a:lnTo>
                    <a:lnTo>
                      <a:pt x="11122" y="14706"/>
                    </a:lnTo>
                    <a:lnTo>
                      <a:pt x="10639" y="14706"/>
                    </a:lnTo>
                    <a:lnTo>
                      <a:pt x="10639" y="14400"/>
                    </a:lnTo>
                    <a:lnTo>
                      <a:pt x="9994" y="14400"/>
                    </a:lnTo>
                    <a:lnTo>
                      <a:pt x="9510" y="14094"/>
                    </a:lnTo>
                    <a:lnTo>
                      <a:pt x="8866" y="13634"/>
                    </a:lnTo>
                    <a:lnTo>
                      <a:pt x="8704" y="13634"/>
                    </a:lnTo>
                    <a:lnTo>
                      <a:pt x="8382" y="13328"/>
                    </a:lnTo>
                    <a:lnTo>
                      <a:pt x="8060" y="13328"/>
                    </a:lnTo>
                    <a:lnTo>
                      <a:pt x="8060" y="13021"/>
                    </a:lnTo>
                    <a:lnTo>
                      <a:pt x="7737" y="13021"/>
                    </a:lnTo>
                    <a:lnTo>
                      <a:pt x="7737" y="12715"/>
                    </a:lnTo>
                    <a:lnTo>
                      <a:pt x="7254" y="12715"/>
                    </a:lnTo>
                    <a:lnTo>
                      <a:pt x="7254" y="12562"/>
                    </a:lnTo>
                    <a:lnTo>
                      <a:pt x="6931" y="12562"/>
                    </a:lnTo>
                    <a:lnTo>
                      <a:pt x="6609" y="12255"/>
                    </a:lnTo>
                    <a:lnTo>
                      <a:pt x="6125" y="12255"/>
                    </a:lnTo>
                    <a:lnTo>
                      <a:pt x="5803" y="11949"/>
                    </a:lnTo>
                    <a:lnTo>
                      <a:pt x="4513" y="11949"/>
                    </a:lnTo>
                    <a:lnTo>
                      <a:pt x="4191" y="11643"/>
                    </a:lnTo>
                    <a:lnTo>
                      <a:pt x="3869" y="11643"/>
                    </a:lnTo>
                    <a:lnTo>
                      <a:pt x="3546" y="11489"/>
                    </a:lnTo>
                    <a:lnTo>
                      <a:pt x="3546" y="11183"/>
                    </a:lnTo>
                    <a:lnTo>
                      <a:pt x="3385" y="11183"/>
                    </a:lnTo>
                    <a:lnTo>
                      <a:pt x="3385" y="10877"/>
                    </a:lnTo>
                    <a:lnTo>
                      <a:pt x="3063" y="10877"/>
                    </a:lnTo>
                    <a:lnTo>
                      <a:pt x="2740" y="10570"/>
                    </a:lnTo>
                    <a:lnTo>
                      <a:pt x="2740" y="10417"/>
                    </a:lnTo>
                    <a:lnTo>
                      <a:pt x="2418" y="10417"/>
                    </a:lnTo>
                    <a:lnTo>
                      <a:pt x="2257" y="10111"/>
                    </a:lnTo>
                    <a:lnTo>
                      <a:pt x="1934" y="10111"/>
                    </a:lnTo>
                    <a:lnTo>
                      <a:pt x="1934" y="9804"/>
                    </a:lnTo>
                    <a:lnTo>
                      <a:pt x="1612" y="9804"/>
                    </a:lnTo>
                    <a:lnTo>
                      <a:pt x="1612" y="9498"/>
                    </a:lnTo>
                    <a:lnTo>
                      <a:pt x="1290" y="9345"/>
                    </a:lnTo>
                    <a:lnTo>
                      <a:pt x="1290" y="9038"/>
                    </a:lnTo>
                    <a:lnTo>
                      <a:pt x="806" y="8426"/>
                    </a:lnTo>
                    <a:lnTo>
                      <a:pt x="806" y="8272"/>
                    </a:lnTo>
                    <a:lnTo>
                      <a:pt x="484" y="8272"/>
                    </a:lnTo>
                    <a:lnTo>
                      <a:pt x="484" y="7966"/>
                    </a:lnTo>
                    <a:lnTo>
                      <a:pt x="161" y="7966"/>
                    </a:lnTo>
                    <a:lnTo>
                      <a:pt x="161" y="7660"/>
                    </a:lnTo>
                    <a:lnTo>
                      <a:pt x="0" y="7660"/>
                    </a:lnTo>
                    <a:lnTo>
                      <a:pt x="0" y="6894"/>
                    </a:lnTo>
                    <a:lnTo>
                      <a:pt x="161" y="6587"/>
                    </a:lnTo>
                    <a:lnTo>
                      <a:pt x="161" y="5821"/>
                    </a:lnTo>
                    <a:lnTo>
                      <a:pt x="484" y="5821"/>
                    </a:lnTo>
                    <a:lnTo>
                      <a:pt x="484" y="5055"/>
                    </a:lnTo>
                    <a:lnTo>
                      <a:pt x="806" y="4749"/>
                    </a:lnTo>
                    <a:lnTo>
                      <a:pt x="806" y="3370"/>
                    </a:lnTo>
                    <a:lnTo>
                      <a:pt x="1128" y="3217"/>
                    </a:lnTo>
                    <a:lnTo>
                      <a:pt x="1128" y="2911"/>
                    </a:lnTo>
                    <a:lnTo>
                      <a:pt x="1290" y="2604"/>
                    </a:lnTo>
                    <a:lnTo>
                      <a:pt x="1290" y="2298"/>
                    </a:lnTo>
                    <a:lnTo>
                      <a:pt x="1612" y="2298"/>
                    </a:lnTo>
                    <a:lnTo>
                      <a:pt x="1612" y="2145"/>
                    </a:lnTo>
                    <a:lnTo>
                      <a:pt x="1934" y="2145"/>
                    </a:lnTo>
                    <a:lnTo>
                      <a:pt x="1934" y="1226"/>
                    </a:lnTo>
                    <a:lnTo>
                      <a:pt x="2257" y="1226"/>
                    </a:lnTo>
                    <a:lnTo>
                      <a:pt x="2257" y="1072"/>
                    </a:lnTo>
                    <a:lnTo>
                      <a:pt x="3063" y="1072"/>
                    </a:lnTo>
                    <a:lnTo>
                      <a:pt x="3385" y="766"/>
                    </a:lnTo>
                    <a:lnTo>
                      <a:pt x="4191" y="766"/>
                    </a:lnTo>
                    <a:lnTo>
                      <a:pt x="4513" y="460"/>
                    </a:lnTo>
                    <a:lnTo>
                      <a:pt x="5642" y="460"/>
                    </a:lnTo>
                    <a:lnTo>
                      <a:pt x="5803" y="153"/>
                    </a:lnTo>
                    <a:lnTo>
                      <a:pt x="7737" y="153"/>
                    </a:lnTo>
                    <a:lnTo>
                      <a:pt x="7737" y="0"/>
                    </a:lnTo>
                    <a:close/>
                    <a:moveTo>
                      <a:pt x="773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1" name="AutoShape 7"/>
              <p:cNvSpPr>
                <a:spLocks/>
              </p:cNvSpPr>
              <p:nvPr/>
            </p:nvSpPr>
            <p:spPr bwMode="auto">
              <a:xfrm>
                <a:off x="4886898" y="3260683"/>
                <a:ext cx="81465" cy="128552"/>
              </a:xfrm>
              <a:custGeom>
                <a:avLst/>
                <a:gdLst>
                  <a:gd name="T0" fmla="*/ 11908 w 21600"/>
                  <a:gd name="T1" fmla="*/ 6092 h 21600"/>
                  <a:gd name="T2" fmla="*/ 6092 w 21600"/>
                  <a:gd name="T3" fmla="*/ 0 h 21600"/>
                  <a:gd name="T4" fmla="*/ 8031 w 21600"/>
                  <a:gd name="T5" fmla="*/ 738 h 21600"/>
                  <a:gd name="T6" fmla="*/ 10523 w 21600"/>
                  <a:gd name="T7" fmla="*/ 1662 h 21600"/>
                  <a:gd name="T8" fmla="*/ 11908 w 21600"/>
                  <a:gd name="T9" fmla="*/ 2585 h 21600"/>
                  <a:gd name="T10" fmla="*/ 13015 w 21600"/>
                  <a:gd name="T11" fmla="*/ 3877 h 21600"/>
                  <a:gd name="T12" fmla="*/ 12462 w 21600"/>
                  <a:gd name="T13" fmla="*/ 5169 h 21600"/>
                  <a:gd name="T14" fmla="*/ 14400 w 21600"/>
                  <a:gd name="T15" fmla="*/ 5169 h 21600"/>
                  <a:gd name="T16" fmla="*/ 16338 w 21600"/>
                  <a:gd name="T17" fmla="*/ 6092 h 21600"/>
                  <a:gd name="T18" fmla="*/ 17723 w 21600"/>
                  <a:gd name="T19" fmla="*/ 6831 h 21600"/>
                  <a:gd name="T20" fmla="*/ 18831 w 21600"/>
                  <a:gd name="T21" fmla="*/ 7385 h 21600"/>
                  <a:gd name="T22" fmla="*/ 18277 w 21600"/>
                  <a:gd name="T23" fmla="*/ 10338 h 21600"/>
                  <a:gd name="T24" fmla="*/ 15508 w 21600"/>
                  <a:gd name="T25" fmla="*/ 10892 h 21600"/>
                  <a:gd name="T26" fmla="*/ 15785 w 21600"/>
                  <a:gd name="T27" fmla="*/ 11631 h 21600"/>
                  <a:gd name="T28" fmla="*/ 14954 w 21600"/>
                  <a:gd name="T29" fmla="*/ 12554 h 21600"/>
                  <a:gd name="T30" fmla="*/ 14954 w 21600"/>
                  <a:gd name="T31" fmla="*/ 13292 h 21600"/>
                  <a:gd name="T32" fmla="*/ 15508 w 21600"/>
                  <a:gd name="T33" fmla="*/ 14585 h 21600"/>
                  <a:gd name="T34" fmla="*/ 16338 w 21600"/>
                  <a:gd name="T35" fmla="*/ 14769 h 21600"/>
                  <a:gd name="T36" fmla="*/ 18277 w 21600"/>
                  <a:gd name="T37" fmla="*/ 16431 h 21600"/>
                  <a:gd name="T38" fmla="*/ 19662 w 21600"/>
                  <a:gd name="T39" fmla="*/ 18092 h 21600"/>
                  <a:gd name="T40" fmla="*/ 20215 w 21600"/>
                  <a:gd name="T41" fmla="*/ 19015 h 21600"/>
                  <a:gd name="T42" fmla="*/ 21600 w 21600"/>
                  <a:gd name="T43" fmla="*/ 19385 h 21600"/>
                  <a:gd name="T44" fmla="*/ 20215 w 21600"/>
                  <a:gd name="T45" fmla="*/ 19385 h 21600"/>
                  <a:gd name="T46" fmla="*/ 17723 w 21600"/>
                  <a:gd name="T47" fmla="*/ 19569 h 21600"/>
                  <a:gd name="T48" fmla="*/ 16892 w 21600"/>
                  <a:gd name="T49" fmla="*/ 19938 h 21600"/>
                  <a:gd name="T50" fmla="*/ 14400 w 21600"/>
                  <a:gd name="T51" fmla="*/ 20677 h 21600"/>
                  <a:gd name="T52" fmla="*/ 12462 w 21600"/>
                  <a:gd name="T53" fmla="*/ 21231 h 21600"/>
                  <a:gd name="T54" fmla="*/ 10523 w 21600"/>
                  <a:gd name="T55" fmla="*/ 21231 h 21600"/>
                  <a:gd name="T56" fmla="*/ 9138 w 21600"/>
                  <a:gd name="T57" fmla="*/ 20862 h 21600"/>
                  <a:gd name="T58" fmla="*/ 8031 w 21600"/>
                  <a:gd name="T59" fmla="*/ 20308 h 21600"/>
                  <a:gd name="T60" fmla="*/ 7754 w 21600"/>
                  <a:gd name="T61" fmla="*/ 19385 h 21600"/>
                  <a:gd name="T62" fmla="*/ 6646 w 21600"/>
                  <a:gd name="T63" fmla="*/ 18462 h 21600"/>
                  <a:gd name="T64" fmla="*/ 7200 w 21600"/>
                  <a:gd name="T65" fmla="*/ 14585 h 21600"/>
                  <a:gd name="T66" fmla="*/ 8031 w 21600"/>
                  <a:gd name="T67" fmla="*/ 13846 h 21600"/>
                  <a:gd name="T68" fmla="*/ 7200 w 21600"/>
                  <a:gd name="T69" fmla="*/ 12923 h 21600"/>
                  <a:gd name="T70" fmla="*/ 7754 w 21600"/>
                  <a:gd name="T71" fmla="*/ 12185 h 21600"/>
                  <a:gd name="T72" fmla="*/ 5815 w 21600"/>
                  <a:gd name="T73" fmla="*/ 12000 h 21600"/>
                  <a:gd name="T74" fmla="*/ 5815 w 21600"/>
                  <a:gd name="T75" fmla="*/ 10892 h 21600"/>
                  <a:gd name="T76" fmla="*/ 5815 w 21600"/>
                  <a:gd name="T77" fmla="*/ 10338 h 21600"/>
                  <a:gd name="T78" fmla="*/ 2769 w 21600"/>
                  <a:gd name="T79" fmla="*/ 9600 h 21600"/>
                  <a:gd name="T80" fmla="*/ 554 w 21600"/>
                  <a:gd name="T81" fmla="*/ 7385 h 21600"/>
                  <a:gd name="T82" fmla="*/ 1385 w 21600"/>
                  <a:gd name="T83" fmla="*/ 6462 h 21600"/>
                  <a:gd name="T84" fmla="*/ 3323 w 21600"/>
                  <a:gd name="T85" fmla="*/ 5169 h 21600"/>
                  <a:gd name="T86" fmla="*/ 4431 w 21600"/>
                  <a:gd name="T87" fmla="*/ 4431 h 21600"/>
                  <a:gd name="T88" fmla="*/ 3877 w 21600"/>
                  <a:gd name="T89" fmla="*/ 3877 h 21600"/>
                  <a:gd name="T90" fmla="*/ 2769 w 21600"/>
                  <a:gd name="T91" fmla="*/ 3138 h 21600"/>
                  <a:gd name="T92" fmla="*/ 3323 w 21600"/>
                  <a:gd name="T93" fmla="*/ 2215 h 21600"/>
                  <a:gd name="T94" fmla="*/ 4708 w 21600"/>
                  <a:gd name="T95" fmla="*/ 1846 h 21600"/>
                  <a:gd name="T96" fmla="*/ 5262 w 21600"/>
                  <a:gd name="T97" fmla="*/ 1292 h 21600"/>
                  <a:gd name="T98" fmla="*/ 6646 w 21600"/>
                  <a:gd name="T99" fmla="*/ 923 h 21600"/>
                  <a:gd name="T100" fmla="*/ 6092 w 21600"/>
                  <a:gd name="T10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12462" y="5538"/>
                    </a:moveTo>
                    <a:lnTo>
                      <a:pt x="11908" y="5723"/>
                    </a:lnTo>
                    <a:lnTo>
                      <a:pt x="11908" y="6092"/>
                    </a:lnTo>
                    <a:lnTo>
                      <a:pt x="12462" y="6092"/>
                    </a:lnTo>
                    <a:lnTo>
                      <a:pt x="12462" y="5538"/>
                    </a:lnTo>
                    <a:close/>
                    <a:moveTo>
                      <a:pt x="6092" y="0"/>
                    </a:moveTo>
                    <a:lnTo>
                      <a:pt x="6646" y="0"/>
                    </a:lnTo>
                    <a:lnTo>
                      <a:pt x="7754" y="738"/>
                    </a:lnTo>
                    <a:lnTo>
                      <a:pt x="8031" y="738"/>
                    </a:lnTo>
                    <a:lnTo>
                      <a:pt x="9138" y="1292"/>
                    </a:lnTo>
                    <a:lnTo>
                      <a:pt x="9969" y="1662"/>
                    </a:lnTo>
                    <a:lnTo>
                      <a:pt x="10523" y="1662"/>
                    </a:lnTo>
                    <a:lnTo>
                      <a:pt x="10523" y="1846"/>
                    </a:lnTo>
                    <a:lnTo>
                      <a:pt x="11631" y="2585"/>
                    </a:lnTo>
                    <a:lnTo>
                      <a:pt x="11908" y="2585"/>
                    </a:lnTo>
                    <a:lnTo>
                      <a:pt x="11908" y="2954"/>
                    </a:lnTo>
                    <a:lnTo>
                      <a:pt x="12462" y="3508"/>
                    </a:lnTo>
                    <a:lnTo>
                      <a:pt x="13015" y="3877"/>
                    </a:lnTo>
                    <a:lnTo>
                      <a:pt x="13015" y="4431"/>
                    </a:lnTo>
                    <a:lnTo>
                      <a:pt x="12462" y="4431"/>
                    </a:lnTo>
                    <a:lnTo>
                      <a:pt x="12462" y="5169"/>
                    </a:lnTo>
                    <a:lnTo>
                      <a:pt x="13015" y="4800"/>
                    </a:lnTo>
                    <a:lnTo>
                      <a:pt x="13846" y="4800"/>
                    </a:lnTo>
                    <a:lnTo>
                      <a:pt x="14400" y="5169"/>
                    </a:lnTo>
                    <a:lnTo>
                      <a:pt x="15508" y="5169"/>
                    </a:lnTo>
                    <a:lnTo>
                      <a:pt x="15508" y="5538"/>
                    </a:lnTo>
                    <a:lnTo>
                      <a:pt x="16338" y="6092"/>
                    </a:lnTo>
                    <a:lnTo>
                      <a:pt x="16338" y="6462"/>
                    </a:lnTo>
                    <a:lnTo>
                      <a:pt x="17723" y="6462"/>
                    </a:lnTo>
                    <a:lnTo>
                      <a:pt x="17723" y="6831"/>
                    </a:lnTo>
                    <a:lnTo>
                      <a:pt x="18277" y="6831"/>
                    </a:lnTo>
                    <a:lnTo>
                      <a:pt x="18277" y="7015"/>
                    </a:lnTo>
                    <a:lnTo>
                      <a:pt x="18831" y="7385"/>
                    </a:lnTo>
                    <a:lnTo>
                      <a:pt x="18831" y="8308"/>
                    </a:lnTo>
                    <a:lnTo>
                      <a:pt x="18277" y="8308"/>
                    </a:lnTo>
                    <a:lnTo>
                      <a:pt x="18277" y="10338"/>
                    </a:lnTo>
                    <a:lnTo>
                      <a:pt x="15785" y="10338"/>
                    </a:lnTo>
                    <a:lnTo>
                      <a:pt x="15785" y="10892"/>
                    </a:lnTo>
                    <a:lnTo>
                      <a:pt x="15508" y="10892"/>
                    </a:lnTo>
                    <a:lnTo>
                      <a:pt x="15508" y="11262"/>
                    </a:lnTo>
                    <a:lnTo>
                      <a:pt x="15785" y="11262"/>
                    </a:lnTo>
                    <a:lnTo>
                      <a:pt x="15785" y="11631"/>
                    </a:lnTo>
                    <a:lnTo>
                      <a:pt x="15508" y="11631"/>
                    </a:lnTo>
                    <a:lnTo>
                      <a:pt x="15508" y="12185"/>
                    </a:lnTo>
                    <a:lnTo>
                      <a:pt x="14954" y="12554"/>
                    </a:lnTo>
                    <a:lnTo>
                      <a:pt x="14400" y="12554"/>
                    </a:lnTo>
                    <a:lnTo>
                      <a:pt x="14400" y="12923"/>
                    </a:lnTo>
                    <a:lnTo>
                      <a:pt x="14954" y="13292"/>
                    </a:lnTo>
                    <a:lnTo>
                      <a:pt x="14954" y="13846"/>
                    </a:lnTo>
                    <a:lnTo>
                      <a:pt x="15508" y="13846"/>
                    </a:lnTo>
                    <a:lnTo>
                      <a:pt x="15508" y="14585"/>
                    </a:lnTo>
                    <a:lnTo>
                      <a:pt x="15785" y="14585"/>
                    </a:lnTo>
                    <a:lnTo>
                      <a:pt x="15785" y="14769"/>
                    </a:lnTo>
                    <a:lnTo>
                      <a:pt x="16338" y="14769"/>
                    </a:lnTo>
                    <a:lnTo>
                      <a:pt x="16338" y="15138"/>
                    </a:lnTo>
                    <a:lnTo>
                      <a:pt x="18277" y="15138"/>
                    </a:lnTo>
                    <a:lnTo>
                      <a:pt x="18277" y="16431"/>
                    </a:lnTo>
                    <a:lnTo>
                      <a:pt x="18831" y="16431"/>
                    </a:lnTo>
                    <a:lnTo>
                      <a:pt x="18831" y="17354"/>
                    </a:lnTo>
                    <a:lnTo>
                      <a:pt x="19662" y="18092"/>
                    </a:lnTo>
                    <a:lnTo>
                      <a:pt x="19662" y="18462"/>
                    </a:lnTo>
                    <a:lnTo>
                      <a:pt x="20215" y="18462"/>
                    </a:lnTo>
                    <a:lnTo>
                      <a:pt x="20215" y="19015"/>
                    </a:lnTo>
                    <a:lnTo>
                      <a:pt x="21323" y="19015"/>
                    </a:lnTo>
                    <a:lnTo>
                      <a:pt x="21323" y="19385"/>
                    </a:lnTo>
                    <a:lnTo>
                      <a:pt x="21600" y="19385"/>
                    </a:lnTo>
                    <a:lnTo>
                      <a:pt x="21600" y="19569"/>
                    </a:lnTo>
                    <a:lnTo>
                      <a:pt x="20215" y="19569"/>
                    </a:lnTo>
                    <a:lnTo>
                      <a:pt x="20215" y="19385"/>
                    </a:lnTo>
                    <a:lnTo>
                      <a:pt x="18831" y="19385"/>
                    </a:lnTo>
                    <a:lnTo>
                      <a:pt x="18831" y="19015"/>
                    </a:lnTo>
                    <a:lnTo>
                      <a:pt x="17723" y="19569"/>
                    </a:lnTo>
                    <a:lnTo>
                      <a:pt x="17446" y="19569"/>
                    </a:lnTo>
                    <a:lnTo>
                      <a:pt x="17446" y="19938"/>
                    </a:lnTo>
                    <a:lnTo>
                      <a:pt x="16892" y="19938"/>
                    </a:lnTo>
                    <a:lnTo>
                      <a:pt x="16892" y="20308"/>
                    </a:lnTo>
                    <a:lnTo>
                      <a:pt x="14954" y="20308"/>
                    </a:lnTo>
                    <a:lnTo>
                      <a:pt x="14400" y="20677"/>
                    </a:lnTo>
                    <a:lnTo>
                      <a:pt x="13015" y="20677"/>
                    </a:lnTo>
                    <a:lnTo>
                      <a:pt x="13015" y="21231"/>
                    </a:lnTo>
                    <a:lnTo>
                      <a:pt x="12462" y="21231"/>
                    </a:lnTo>
                    <a:lnTo>
                      <a:pt x="12462" y="21600"/>
                    </a:lnTo>
                    <a:lnTo>
                      <a:pt x="11077" y="21600"/>
                    </a:lnTo>
                    <a:lnTo>
                      <a:pt x="10523" y="21231"/>
                    </a:lnTo>
                    <a:lnTo>
                      <a:pt x="9969" y="21231"/>
                    </a:lnTo>
                    <a:lnTo>
                      <a:pt x="9692" y="20862"/>
                    </a:lnTo>
                    <a:lnTo>
                      <a:pt x="9138" y="20862"/>
                    </a:lnTo>
                    <a:lnTo>
                      <a:pt x="8585" y="20677"/>
                    </a:lnTo>
                    <a:lnTo>
                      <a:pt x="8585" y="20308"/>
                    </a:lnTo>
                    <a:lnTo>
                      <a:pt x="8031" y="20308"/>
                    </a:lnTo>
                    <a:lnTo>
                      <a:pt x="8031" y="19938"/>
                    </a:lnTo>
                    <a:lnTo>
                      <a:pt x="7754" y="19569"/>
                    </a:lnTo>
                    <a:lnTo>
                      <a:pt x="7754" y="19385"/>
                    </a:lnTo>
                    <a:lnTo>
                      <a:pt x="7200" y="19385"/>
                    </a:lnTo>
                    <a:lnTo>
                      <a:pt x="7200" y="18462"/>
                    </a:lnTo>
                    <a:lnTo>
                      <a:pt x="6646" y="18462"/>
                    </a:lnTo>
                    <a:lnTo>
                      <a:pt x="6646" y="15508"/>
                    </a:lnTo>
                    <a:lnTo>
                      <a:pt x="7200" y="15138"/>
                    </a:lnTo>
                    <a:lnTo>
                      <a:pt x="7200" y="14585"/>
                    </a:lnTo>
                    <a:lnTo>
                      <a:pt x="7754" y="14585"/>
                    </a:lnTo>
                    <a:lnTo>
                      <a:pt x="7754" y="13846"/>
                    </a:lnTo>
                    <a:lnTo>
                      <a:pt x="8031" y="13846"/>
                    </a:lnTo>
                    <a:lnTo>
                      <a:pt x="8031" y="13292"/>
                    </a:lnTo>
                    <a:lnTo>
                      <a:pt x="7754" y="13292"/>
                    </a:lnTo>
                    <a:lnTo>
                      <a:pt x="7200" y="12923"/>
                    </a:lnTo>
                    <a:lnTo>
                      <a:pt x="7200" y="12554"/>
                    </a:lnTo>
                    <a:lnTo>
                      <a:pt x="7754" y="12554"/>
                    </a:lnTo>
                    <a:lnTo>
                      <a:pt x="7754" y="12185"/>
                    </a:lnTo>
                    <a:lnTo>
                      <a:pt x="7200" y="12185"/>
                    </a:lnTo>
                    <a:lnTo>
                      <a:pt x="6646" y="12000"/>
                    </a:lnTo>
                    <a:lnTo>
                      <a:pt x="5815" y="12000"/>
                    </a:lnTo>
                    <a:lnTo>
                      <a:pt x="5262" y="11631"/>
                    </a:lnTo>
                    <a:lnTo>
                      <a:pt x="5815" y="11631"/>
                    </a:lnTo>
                    <a:lnTo>
                      <a:pt x="5815" y="10892"/>
                    </a:lnTo>
                    <a:lnTo>
                      <a:pt x="6092" y="10892"/>
                    </a:lnTo>
                    <a:lnTo>
                      <a:pt x="6092" y="10338"/>
                    </a:lnTo>
                    <a:lnTo>
                      <a:pt x="5815" y="10338"/>
                    </a:lnTo>
                    <a:lnTo>
                      <a:pt x="5815" y="9969"/>
                    </a:lnTo>
                    <a:lnTo>
                      <a:pt x="5262" y="9600"/>
                    </a:lnTo>
                    <a:lnTo>
                      <a:pt x="2769" y="9600"/>
                    </a:lnTo>
                    <a:lnTo>
                      <a:pt x="0" y="7754"/>
                    </a:lnTo>
                    <a:lnTo>
                      <a:pt x="0" y="7385"/>
                    </a:lnTo>
                    <a:lnTo>
                      <a:pt x="554" y="7385"/>
                    </a:lnTo>
                    <a:lnTo>
                      <a:pt x="831" y="7015"/>
                    </a:lnTo>
                    <a:lnTo>
                      <a:pt x="1385" y="7015"/>
                    </a:lnTo>
                    <a:lnTo>
                      <a:pt x="1385" y="6462"/>
                    </a:lnTo>
                    <a:lnTo>
                      <a:pt x="831" y="6462"/>
                    </a:lnTo>
                    <a:lnTo>
                      <a:pt x="831" y="5169"/>
                    </a:lnTo>
                    <a:lnTo>
                      <a:pt x="3323" y="5169"/>
                    </a:lnTo>
                    <a:lnTo>
                      <a:pt x="3323" y="4800"/>
                    </a:lnTo>
                    <a:lnTo>
                      <a:pt x="4431" y="4800"/>
                    </a:lnTo>
                    <a:lnTo>
                      <a:pt x="4431" y="4431"/>
                    </a:lnTo>
                    <a:lnTo>
                      <a:pt x="4708" y="4431"/>
                    </a:lnTo>
                    <a:lnTo>
                      <a:pt x="4708" y="3877"/>
                    </a:lnTo>
                    <a:lnTo>
                      <a:pt x="3877" y="3877"/>
                    </a:lnTo>
                    <a:lnTo>
                      <a:pt x="3323" y="3508"/>
                    </a:lnTo>
                    <a:lnTo>
                      <a:pt x="3323" y="3138"/>
                    </a:lnTo>
                    <a:lnTo>
                      <a:pt x="2769" y="3138"/>
                    </a:lnTo>
                    <a:lnTo>
                      <a:pt x="2769" y="2954"/>
                    </a:lnTo>
                    <a:lnTo>
                      <a:pt x="3323" y="2585"/>
                    </a:lnTo>
                    <a:lnTo>
                      <a:pt x="3323" y="2215"/>
                    </a:lnTo>
                    <a:lnTo>
                      <a:pt x="3877" y="2215"/>
                    </a:lnTo>
                    <a:lnTo>
                      <a:pt x="4431" y="1846"/>
                    </a:lnTo>
                    <a:lnTo>
                      <a:pt x="4708" y="1846"/>
                    </a:lnTo>
                    <a:lnTo>
                      <a:pt x="4708" y="1662"/>
                    </a:lnTo>
                    <a:lnTo>
                      <a:pt x="5262" y="1662"/>
                    </a:lnTo>
                    <a:lnTo>
                      <a:pt x="5262" y="1292"/>
                    </a:lnTo>
                    <a:lnTo>
                      <a:pt x="6092" y="1292"/>
                    </a:lnTo>
                    <a:lnTo>
                      <a:pt x="6092" y="923"/>
                    </a:lnTo>
                    <a:lnTo>
                      <a:pt x="6646" y="923"/>
                    </a:lnTo>
                    <a:lnTo>
                      <a:pt x="7200" y="738"/>
                    </a:lnTo>
                    <a:lnTo>
                      <a:pt x="6092" y="0"/>
                    </a:lnTo>
                    <a:close/>
                    <a:moveTo>
                      <a:pt x="609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2" name="Freeform 8"/>
              <p:cNvSpPr>
                <a:spLocks/>
              </p:cNvSpPr>
              <p:nvPr/>
            </p:nvSpPr>
            <p:spPr bwMode="auto">
              <a:xfrm>
                <a:off x="5000726" y="3308750"/>
                <a:ext cx="46870" cy="64835"/>
              </a:xfrm>
              <a:custGeom>
                <a:avLst/>
                <a:gdLst>
                  <a:gd name="T0" fmla="*/ 16 w 21600"/>
                  <a:gd name="T1" fmla="*/ 0 h 21600"/>
                  <a:gd name="T2" fmla="*/ 28 w 21600"/>
                  <a:gd name="T3" fmla="*/ 4 h 21600"/>
                  <a:gd name="T4" fmla="*/ 32 w 21600"/>
                  <a:gd name="T5" fmla="*/ 7 h 21600"/>
                  <a:gd name="T6" fmla="*/ 39 w 21600"/>
                  <a:gd name="T7" fmla="*/ 11 h 21600"/>
                  <a:gd name="T8" fmla="*/ 47 w 21600"/>
                  <a:gd name="T9" fmla="*/ 20 h 21600"/>
                  <a:gd name="T10" fmla="*/ 51 w 21600"/>
                  <a:gd name="T11" fmla="*/ 23 h 21600"/>
                  <a:gd name="T12" fmla="*/ 53 w 21600"/>
                  <a:gd name="T13" fmla="*/ 25 h 21600"/>
                  <a:gd name="T14" fmla="*/ 57 w 21600"/>
                  <a:gd name="T15" fmla="*/ 28 h 21600"/>
                  <a:gd name="T16" fmla="*/ 60 w 21600"/>
                  <a:gd name="T17" fmla="*/ 39 h 21600"/>
                  <a:gd name="T18" fmla="*/ 57 w 21600"/>
                  <a:gd name="T19" fmla="*/ 42 h 21600"/>
                  <a:gd name="T20" fmla="*/ 56 w 21600"/>
                  <a:gd name="T21" fmla="*/ 47 h 21600"/>
                  <a:gd name="T22" fmla="*/ 51 w 21600"/>
                  <a:gd name="T23" fmla="*/ 48 h 21600"/>
                  <a:gd name="T24" fmla="*/ 48 w 21600"/>
                  <a:gd name="T25" fmla="*/ 51 h 21600"/>
                  <a:gd name="T26" fmla="*/ 47 w 21600"/>
                  <a:gd name="T27" fmla="*/ 58 h 21600"/>
                  <a:gd name="T28" fmla="*/ 44 w 21600"/>
                  <a:gd name="T29" fmla="*/ 63 h 21600"/>
                  <a:gd name="T30" fmla="*/ 41 w 21600"/>
                  <a:gd name="T31" fmla="*/ 70 h 21600"/>
                  <a:gd name="T32" fmla="*/ 28 w 21600"/>
                  <a:gd name="T33" fmla="*/ 76 h 21600"/>
                  <a:gd name="T34" fmla="*/ 16 w 21600"/>
                  <a:gd name="T35" fmla="*/ 75 h 21600"/>
                  <a:gd name="T36" fmla="*/ 9 w 21600"/>
                  <a:gd name="T37" fmla="*/ 76 h 21600"/>
                  <a:gd name="T38" fmla="*/ 7 w 21600"/>
                  <a:gd name="T39" fmla="*/ 79 h 21600"/>
                  <a:gd name="T40" fmla="*/ 3 w 21600"/>
                  <a:gd name="T41" fmla="*/ 76 h 21600"/>
                  <a:gd name="T42" fmla="*/ 0 w 21600"/>
                  <a:gd name="T43" fmla="*/ 75 h 21600"/>
                  <a:gd name="T44" fmla="*/ 3 w 21600"/>
                  <a:gd name="T45" fmla="*/ 72 h 21600"/>
                  <a:gd name="T46" fmla="*/ 4 w 21600"/>
                  <a:gd name="T47" fmla="*/ 67 h 21600"/>
                  <a:gd name="T48" fmla="*/ 7 w 21600"/>
                  <a:gd name="T49" fmla="*/ 66 h 21600"/>
                  <a:gd name="T50" fmla="*/ 9 w 21600"/>
                  <a:gd name="T51" fmla="*/ 63 h 21600"/>
                  <a:gd name="T52" fmla="*/ 11 w 21600"/>
                  <a:gd name="T53" fmla="*/ 51 h 21600"/>
                  <a:gd name="T54" fmla="*/ 9 w 21600"/>
                  <a:gd name="T55" fmla="*/ 47 h 21600"/>
                  <a:gd name="T56" fmla="*/ 7 w 21600"/>
                  <a:gd name="T57" fmla="*/ 42 h 21600"/>
                  <a:gd name="T58" fmla="*/ 4 w 21600"/>
                  <a:gd name="T59" fmla="*/ 37 h 21600"/>
                  <a:gd name="T60" fmla="*/ 3 w 21600"/>
                  <a:gd name="T61" fmla="*/ 29 h 21600"/>
                  <a:gd name="T62" fmla="*/ 7 w 21600"/>
                  <a:gd name="T63" fmla="*/ 9 h 21600"/>
                  <a:gd name="T64" fmla="*/ 9 w 21600"/>
                  <a:gd name="T65" fmla="*/ 1 h 21600"/>
                  <a:gd name="T66" fmla="*/ 11 w 21600"/>
                  <a:gd name="T67" fmla="*/ 0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600" h="21600">
                    <a:moveTo>
                      <a:pt x="3840" y="0"/>
                    </a:moveTo>
                    <a:lnTo>
                      <a:pt x="5760" y="0"/>
                    </a:lnTo>
                    <a:lnTo>
                      <a:pt x="7200" y="1098"/>
                    </a:lnTo>
                    <a:lnTo>
                      <a:pt x="10080" y="1098"/>
                    </a:lnTo>
                    <a:lnTo>
                      <a:pt x="10080" y="1831"/>
                    </a:lnTo>
                    <a:lnTo>
                      <a:pt x="11520" y="1831"/>
                    </a:lnTo>
                    <a:lnTo>
                      <a:pt x="12480" y="2563"/>
                    </a:lnTo>
                    <a:lnTo>
                      <a:pt x="13920" y="2929"/>
                    </a:lnTo>
                    <a:lnTo>
                      <a:pt x="16800" y="5125"/>
                    </a:lnTo>
                    <a:lnTo>
                      <a:pt x="16800" y="5492"/>
                    </a:lnTo>
                    <a:lnTo>
                      <a:pt x="17280" y="5492"/>
                    </a:lnTo>
                    <a:lnTo>
                      <a:pt x="18240" y="6224"/>
                    </a:lnTo>
                    <a:lnTo>
                      <a:pt x="19200" y="6224"/>
                    </a:lnTo>
                    <a:lnTo>
                      <a:pt x="19200" y="6956"/>
                    </a:lnTo>
                    <a:lnTo>
                      <a:pt x="20640" y="6956"/>
                    </a:lnTo>
                    <a:lnTo>
                      <a:pt x="20640" y="7688"/>
                    </a:lnTo>
                    <a:lnTo>
                      <a:pt x="21600" y="7688"/>
                    </a:lnTo>
                    <a:lnTo>
                      <a:pt x="21600" y="10617"/>
                    </a:lnTo>
                    <a:lnTo>
                      <a:pt x="20640" y="10617"/>
                    </a:lnTo>
                    <a:lnTo>
                      <a:pt x="20640" y="11349"/>
                    </a:lnTo>
                    <a:lnTo>
                      <a:pt x="20160" y="11349"/>
                    </a:lnTo>
                    <a:lnTo>
                      <a:pt x="20160" y="12814"/>
                    </a:lnTo>
                    <a:lnTo>
                      <a:pt x="19200" y="12814"/>
                    </a:lnTo>
                    <a:lnTo>
                      <a:pt x="18240" y="13180"/>
                    </a:lnTo>
                    <a:lnTo>
                      <a:pt x="18240" y="13912"/>
                    </a:lnTo>
                    <a:lnTo>
                      <a:pt x="17280" y="13912"/>
                    </a:lnTo>
                    <a:lnTo>
                      <a:pt x="17280" y="15376"/>
                    </a:lnTo>
                    <a:lnTo>
                      <a:pt x="16800" y="15742"/>
                    </a:lnTo>
                    <a:lnTo>
                      <a:pt x="16800" y="16475"/>
                    </a:lnTo>
                    <a:lnTo>
                      <a:pt x="15840" y="17207"/>
                    </a:lnTo>
                    <a:lnTo>
                      <a:pt x="14880" y="18305"/>
                    </a:lnTo>
                    <a:lnTo>
                      <a:pt x="14880" y="19037"/>
                    </a:lnTo>
                    <a:lnTo>
                      <a:pt x="12480" y="20868"/>
                    </a:lnTo>
                    <a:lnTo>
                      <a:pt x="10080" y="20868"/>
                    </a:lnTo>
                    <a:lnTo>
                      <a:pt x="9120" y="20502"/>
                    </a:lnTo>
                    <a:lnTo>
                      <a:pt x="5760" y="20502"/>
                    </a:lnTo>
                    <a:lnTo>
                      <a:pt x="4800" y="20868"/>
                    </a:lnTo>
                    <a:lnTo>
                      <a:pt x="3360" y="20868"/>
                    </a:lnTo>
                    <a:lnTo>
                      <a:pt x="3360" y="21600"/>
                    </a:lnTo>
                    <a:lnTo>
                      <a:pt x="2400" y="21600"/>
                    </a:lnTo>
                    <a:lnTo>
                      <a:pt x="1440" y="20868"/>
                    </a:lnTo>
                    <a:lnTo>
                      <a:pt x="960" y="20868"/>
                    </a:lnTo>
                    <a:lnTo>
                      <a:pt x="960" y="20502"/>
                    </a:lnTo>
                    <a:lnTo>
                      <a:pt x="0" y="20502"/>
                    </a:lnTo>
                    <a:lnTo>
                      <a:pt x="0" y="19769"/>
                    </a:lnTo>
                    <a:lnTo>
                      <a:pt x="960" y="19769"/>
                    </a:lnTo>
                    <a:lnTo>
                      <a:pt x="960" y="19037"/>
                    </a:lnTo>
                    <a:lnTo>
                      <a:pt x="1440" y="18305"/>
                    </a:lnTo>
                    <a:lnTo>
                      <a:pt x="1440" y="17939"/>
                    </a:lnTo>
                    <a:lnTo>
                      <a:pt x="2400" y="17939"/>
                    </a:lnTo>
                    <a:lnTo>
                      <a:pt x="2400" y="17207"/>
                    </a:lnTo>
                    <a:lnTo>
                      <a:pt x="3360" y="17207"/>
                    </a:lnTo>
                    <a:lnTo>
                      <a:pt x="3360" y="13912"/>
                    </a:lnTo>
                    <a:lnTo>
                      <a:pt x="3840" y="13912"/>
                    </a:lnTo>
                    <a:lnTo>
                      <a:pt x="3840" y="12814"/>
                    </a:lnTo>
                    <a:lnTo>
                      <a:pt x="3360" y="12814"/>
                    </a:lnTo>
                    <a:lnTo>
                      <a:pt x="3360" y="11349"/>
                    </a:lnTo>
                    <a:lnTo>
                      <a:pt x="2400" y="11349"/>
                    </a:lnTo>
                    <a:lnTo>
                      <a:pt x="2400" y="10251"/>
                    </a:lnTo>
                    <a:lnTo>
                      <a:pt x="1440" y="10251"/>
                    </a:lnTo>
                    <a:lnTo>
                      <a:pt x="1440" y="8786"/>
                    </a:lnTo>
                    <a:lnTo>
                      <a:pt x="960" y="8054"/>
                    </a:lnTo>
                    <a:lnTo>
                      <a:pt x="960" y="3661"/>
                    </a:lnTo>
                    <a:lnTo>
                      <a:pt x="2400" y="2563"/>
                    </a:lnTo>
                    <a:lnTo>
                      <a:pt x="3360" y="2563"/>
                    </a:lnTo>
                    <a:lnTo>
                      <a:pt x="3360" y="366"/>
                    </a:lnTo>
                    <a:lnTo>
                      <a:pt x="3840" y="366"/>
                    </a:lnTo>
                    <a:lnTo>
                      <a:pt x="3840" y="0"/>
                    </a:lnTo>
                    <a:close/>
                    <a:moveTo>
                      <a:pt x="384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3" name="Freeform 9"/>
              <p:cNvSpPr>
                <a:spLocks/>
              </p:cNvSpPr>
              <p:nvPr/>
            </p:nvSpPr>
            <p:spPr bwMode="auto">
              <a:xfrm>
                <a:off x="4890246" y="4419886"/>
                <a:ext cx="5579" cy="3354"/>
              </a:xfrm>
              <a:custGeom>
                <a:avLst/>
                <a:gdLst>
                  <a:gd name="T0" fmla="*/ 0 w 21600"/>
                  <a:gd name="T1" fmla="*/ 0 h 21600"/>
                  <a:gd name="T2" fmla="*/ 8 w 21600"/>
                  <a:gd name="T3" fmla="*/ 0 h 21600"/>
                  <a:gd name="T4" fmla="*/ 8 w 21600"/>
                  <a:gd name="T5" fmla="*/ 4 h 21600"/>
                  <a:gd name="T6" fmla="*/ 3 w 21600"/>
                  <a:gd name="T7" fmla="*/ 4 h 21600"/>
                  <a:gd name="T8" fmla="*/ 3 w 21600"/>
                  <a:gd name="T9" fmla="*/ 1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7200" y="21600"/>
                    </a:lnTo>
                    <a:lnTo>
                      <a:pt x="720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4" name="AutoShape 10"/>
              <p:cNvSpPr>
                <a:spLocks/>
              </p:cNvSpPr>
              <p:nvPr/>
            </p:nvSpPr>
            <p:spPr bwMode="auto">
              <a:xfrm>
                <a:off x="4891362" y="4407589"/>
                <a:ext cx="32363" cy="21239"/>
              </a:xfrm>
              <a:custGeom>
                <a:avLst/>
                <a:gdLst>
                  <a:gd name="T0" fmla="*/ 5040 w 21600"/>
                  <a:gd name="T1" fmla="*/ 7958 h 21600"/>
                  <a:gd name="T2" fmla="*/ 6480 w 21600"/>
                  <a:gd name="T3" fmla="*/ 7958 h 21600"/>
                  <a:gd name="T4" fmla="*/ 6480 w 21600"/>
                  <a:gd name="T5" fmla="*/ 10232 h 21600"/>
                  <a:gd name="T6" fmla="*/ 5040 w 21600"/>
                  <a:gd name="T7" fmla="*/ 10232 h 21600"/>
                  <a:gd name="T8" fmla="*/ 5040 w 21600"/>
                  <a:gd name="T9" fmla="*/ 7958 h 21600"/>
                  <a:gd name="T10" fmla="*/ 18720 w 21600"/>
                  <a:gd name="T11" fmla="*/ 0 h 21600"/>
                  <a:gd name="T12" fmla="*/ 20160 w 21600"/>
                  <a:gd name="T13" fmla="*/ 0 h 21600"/>
                  <a:gd name="T14" fmla="*/ 20160 w 21600"/>
                  <a:gd name="T15" fmla="*/ 2274 h 21600"/>
                  <a:gd name="T16" fmla="*/ 21600 w 21600"/>
                  <a:gd name="T17" fmla="*/ 2274 h 21600"/>
                  <a:gd name="T18" fmla="*/ 21600 w 21600"/>
                  <a:gd name="T19" fmla="*/ 4547 h 21600"/>
                  <a:gd name="T20" fmla="*/ 20160 w 21600"/>
                  <a:gd name="T21" fmla="*/ 4547 h 21600"/>
                  <a:gd name="T22" fmla="*/ 20160 w 21600"/>
                  <a:gd name="T23" fmla="*/ 5684 h 21600"/>
                  <a:gd name="T24" fmla="*/ 18720 w 21600"/>
                  <a:gd name="T25" fmla="*/ 5684 h 21600"/>
                  <a:gd name="T26" fmla="*/ 18720 w 21600"/>
                  <a:gd name="T27" fmla="*/ 7958 h 21600"/>
                  <a:gd name="T28" fmla="*/ 16560 w 21600"/>
                  <a:gd name="T29" fmla="*/ 7958 h 21600"/>
                  <a:gd name="T30" fmla="*/ 16560 w 21600"/>
                  <a:gd name="T31" fmla="*/ 10232 h 21600"/>
                  <a:gd name="T32" fmla="*/ 13680 w 21600"/>
                  <a:gd name="T33" fmla="*/ 13642 h 21600"/>
                  <a:gd name="T34" fmla="*/ 13680 w 21600"/>
                  <a:gd name="T35" fmla="*/ 15916 h 21600"/>
                  <a:gd name="T36" fmla="*/ 8640 w 21600"/>
                  <a:gd name="T37" fmla="*/ 15916 h 21600"/>
                  <a:gd name="T38" fmla="*/ 8640 w 21600"/>
                  <a:gd name="T39" fmla="*/ 20463 h 21600"/>
                  <a:gd name="T40" fmla="*/ 6480 w 21600"/>
                  <a:gd name="T41" fmla="*/ 20463 h 21600"/>
                  <a:gd name="T42" fmla="*/ 5040 w 21600"/>
                  <a:gd name="T43" fmla="*/ 21600 h 21600"/>
                  <a:gd name="T44" fmla="*/ 3600 w 21600"/>
                  <a:gd name="T45" fmla="*/ 21600 h 21600"/>
                  <a:gd name="T46" fmla="*/ 3600 w 21600"/>
                  <a:gd name="T47" fmla="*/ 20463 h 21600"/>
                  <a:gd name="T48" fmla="*/ 2880 w 21600"/>
                  <a:gd name="T49" fmla="*/ 20463 h 21600"/>
                  <a:gd name="T50" fmla="*/ 0 w 21600"/>
                  <a:gd name="T51" fmla="*/ 15916 h 21600"/>
                  <a:gd name="T52" fmla="*/ 2880 w 21600"/>
                  <a:gd name="T53" fmla="*/ 15916 h 21600"/>
                  <a:gd name="T54" fmla="*/ 3600 w 21600"/>
                  <a:gd name="T55" fmla="*/ 13642 h 21600"/>
                  <a:gd name="T56" fmla="*/ 3600 w 21600"/>
                  <a:gd name="T57" fmla="*/ 15916 h 21600"/>
                  <a:gd name="T58" fmla="*/ 6480 w 21600"/>
                  <a:gd name="T59" fmla="*/ 15916 h 21600"/>
                  <a:gd name="T60" fmla="*/ 6480 w 21600"/>
                  <a:gd name="T61" fmla="*/ 12505 h 21600"/>
                  <a:gd name="T62" fmla="*/ 7920 w 21600"/>
                  <a:gd name="T63" fmla="*/ 10232 h 21600"/>
                  <a:gd name="T64" fmla="*/ 7920 w 21600"/>
                  <a:gd name="T65" fmla="*/ 7958 h 21600"/>
                  <a:gd name="T66" fmla="*/ 8640 w 21600"/>
                  <a:gd name="T67" fmla="*/ 7958 h 21600"/>
                  <a:gd name="T68" fmla="*/ 7920 w 21600"/>
                  <a:gd name="T69" fmla="*/ 5684 h 21600"/>
                  <a:gd name="T70" fmla="*/ 6480 w 21600"/>
                  <a:gd name="T71" fmla="*/ 5684 h 21600"/>
                  <a:gd name="T72" fmla="*/ 6480 w 21600"/>
                  <a:gd name="T73" fmla="*/ 2274 h 21600"/>
                  <a:gd name="T74" fmla="*/ 7920 w 21600"/>
                  <a:gd name="T75" fmla="*/ 2274 h 21600"/>
                  <a:gd name="T76" fmla="*/ 7920 w 21600"/>
                  <a:gd name="T77" fmla="*/ 4547 h 21600"/>
                  <a:gd name="T78" fmla="*/ 8640 w 21600"/>
                  <a:gd name="T79" fmla="*/ 4547 h 21600"/>
                  <a:gd name="T80" fmla="*/ 10080 w 21600"/>
                  <a:gd name="T81" fmla="*/ 2274 h 21600"/>
                  <a:gd name="T82" fmla="*/ 17280 w 21600"/>
                  <a:gd name="T83" fmla="*/ 2274 h 21600"/>
                  <a:gd name="T84" fmla="*/ 18720 w 21600"/>
                  <a:gd name="T85" fmla="*/ 0 h 21600"/>
                  <a:gd name="T86" fmla="*/ 5040 w 21600"/>
                  <a:gd name="T87" fmla="*/ 0 h 21600"/>
                  <a:gd name="T88" fmla="*/ 6480 w 21600"/>
                  <a:gd name="T89" fmla="*/ 0 h 21600"/>
                  <a:gd name="T90" fmla="*/ 6480 w 21600"/>
                  <a:gd name="T91" fmla="*/ 2274 h 21600"/>
                  <a:gd name="T92" fmla="*/ 5040 w 21600"/>
                  <a:gd name="T93" fmla="*/ 2274 h 21600"/>
                  <a:gd name="T94" fmla="*/ 5040 w 21600"/>
                  <a:gd name="T95" fmla="*/ 0 h 21600"/>
                  <a:gd name="T96" fmla="*/ 5040 w 21600"/>
                  <a:gd name="T9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600" h="21600">
                    <a:moveTo>
                      <a:pt x="5040" y="7958"/>
                    </a:moveTo>
                    <a:lnTo>
                      <a:pt x="6480" y="7958"/>
                    </a:lnTo>
                    <a:lnTo>
                      <a:pt x="6480" y="10232"/>
                    </a:lnTo>
                    <a:lnTo>
                      <a:pt x="5040" y="10232"/>
                    </a:lnTo>
                    <a:lnTo>
                      <a:pt x="5040" y="7958"/>
                    </a:lnTo>
                    <a:close/>
                    <a:moveTo>
                      <a:pt x="18720" y="0"/>
                    </a:moveTo>
                    <a:lnTo>
                      <a:pt x="20160" y="0"/>
                    </a:lnTo>
                    <a:lnTo>
                      <a:pt x="20160" y="2274"/>
                    </a:lnTo>
                    <a:lnTo>
                      <a:pt x="21600" y="2274"/>
                    </a:lnTo>
                    <a:lnTo>
                      <a:pt x="21600" y="4547"/>
                    </a:lnTo>
                    <a:lnTo>
                      <a:pt x="20160" y="4547"/>
                    </a:lnTo>
                    <a:lnTo>
                      <a:pt x="20160" y="5684"/>
                    </a:lnTo>
                    <a:lnTo>
                      <a:pt x="18720" y="5684"/>
                    </a:lnTo>
                    <a:lnTo>
                      <a:pt x="18720" y="7958"/>
                    </a:lnTo>
                    <a:lnTo>
                      <a:pt x="16560" y="7958"/>
                    </a:lnTo>
                    <a:lnTo>
                      <a:pt x="16560" y="10232"/>
                    </a:lnTo>
                    <a:lnTo>
                      <a:pt x="13680" y="13642"/>
                    </a:lnTo>
                    <a:lnTo>
                      <a:pt x="13680" y="15916"/>
                    </a:lnTo>
                    <a:lnTo>
                      <a:pt x="8640" y="15916"/>
                    </a:lnTo>
                    <a:lnTo>
                      <a:pt x="8640" y="20463"/>
                    </a:lnTo>
                    <a:lnTo>
                      <a:pt x="6480" y="20463"/>
                    </a:lnTo>
                    <a:lnTo>
                      <a:pt x="5040" y="21600"/>
                    </a:lnTo>
                    <a:lnTo>
                      <a:pt x="3600" y="21600"/>
                    </a:lnTo>
                    <a:lnTo>
                      <a:pt x="3600" y="20463"/>
                    </a:lnTo>
                    <a:lnTo>
                      <a:pt x="2880" y="20463"/>
                    </a:lnTo>
                    <a:lnTo>
                      <a:pt x="0" y="15916"/>
                    </a:lnTo>
                    <a:lnTo>
                      <a:pt x="2880" y="15916"/>
                    </a:lnTo>
                    <a:lnTo>
                      <a:pt x="3600" y="13642"/>
                    </a:lnTo>
                    <a:lnTo>
                      <a:pt x="3600" y="15916"/>
                    </a:lnTo>
                    <a:lnTo>
                      <a:pt x="6480" y="15916"/>
                    </a:lnTo>
                    <a:lnTo>
                      <a:pt x="6480" y="12505"/>
                    </a:lnTo>
                    <a:lnTo>
                      <a:pt x="7920" y="10232"/>
                    </a:lnTo>
                    <a:lnTo>
                      <a:pt x="7920" y="7958"/>
                    </a:lnTo>
                    <a:lnTo>
                      <a:pt x="8640" y="7958"/>
                    </a:lnTo>
                    <a:lnTo>
                      <a:pt x="7920" y="5684"/>
                    </a:lnTo>
                    <a:lnTo>
                      <a:pt x="6480" y="5684"/>
                    </a:lnTo>
                    <a:lnTo>
                      <a:pt x="6480" y="2274"/>
                    </a:lnTo>
                    <a:lnTo>
                      <a:pt x="7920" y="2274"/>
                    </a:lnTo>
                    <a:lnTo>
                      <a:pt x="7920" y="4547"/>
                    </a:lnTo>
                    <a:lnTo>
                      <a:pt x="8640" y="4547"/>
                    </a:lnTo>
                    <a:lnTo>
                      <a:pt x="10080" y="2274"/>
                    </a:lnTo>
                    <a:lnTo>
                      <a:pt x="17280" y="2274"/>
                    </a:lnTo>
                    <a:lnTo>
                      <a:pt x="18720" y="0"/>
                    </a:lnTo>
                    <a:close/>
                    <a:moveTo>
                      <a:pt x="5040" y="0"/>
                    </a:moveTo>
                    <a:lnTo>
                      <a:pt x="6480" y="0"/>
                    </a:lnTo>
                    <a:lnTo>
                      <a:pt x="6480" y="2274"/>
                    </a:lnTo>
                    <a:lnTo>
                      <a:pt x="5040" y="2274"/>
                    </a:lnTo>
                    <a:lnTo>
                      <a:pt x="5040" y="0"/>
                    </a:lnTo>
                    <a:close/>
                    <a:moveTo>
                      <a:pt x="504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5" name="AutoShape 11"/>
              <p:cNvSpPr>
                <a:spLocks/>
              </p:cNvSpPr>
              <p:nvPr/>
            </p:nvSpPr>
            <p:spPr bwMode="auto">
              <a:xfrm>
                <a:off x="4913681" y="4406471"/>
                <a:ext cx="34595" cy="26828"/>
              </a:xfrm>
              <a:custGeom>
                <a:avLst/>
                <a:gdLst>
                  <a:gd name="T0" fmla="*/ 17018 w 21600"/>
                  <a:gd name="T1" fmla="*/ 5400 h 21600"/>
                  <a:gd name="T2" fmla="*/ 18327 w 21600"/>
                  <a:gd name="T3" fmla="*/ 4500 h 21600"/>
                  <a:gd name="T4" fmla="*/ 9164 w 21600"/>
                  <a:gd name="T5" fmla="*/ 900 h 21600"/>
                  <a:gd name="T6" fmla="*/ 15055 w 21600"/>
                  <a:gd name="T7" fmla="*/ 2700 h 21600"/>
                  <a:gd name="T8" fmla="*/ 12436 w 21600"/>
                  <a:gd name="T9" fmla="*/ 4500 h 21600"/>
                  <a:gd name="T10" fmla="*/ 13745 w 21600"/>
                  <a:gd name="T11" fmla="*/ 5400 h 21600"/>
                  <a:gd name="T12" fmla="*/ 15709 w 21600"/>
                  <a:gd name="T13" fmla="*/ 4500 h 21600"/>
                  <a:gd name="T14" fmla="*/ 15709 w 21600"/>
                  <a:gd name="T15" fmla="*/ 2700 h 21600"/>
                  <a:gd name="T16" fmla="*/ 17018 w 21600"/>
                  <a:gd name="T17" fmla="*/ 900 h 21600"/>
                  <a:gd name="T18" fmla="*/ 20291 w 21600"/>
                  <a:gd name="T19" fmla="*/ 4500 h 21600"/>
                  <a:gd name="T20" fmla="*/ 19636 w 21600"/>
                  <a:gd name="T21" fmla="*/ 5400 h 21600"/>
                  <a:gd name="T22" fmla="*/ 21600 w 21600"/>
                  <a:gd name="T23" fmla="*/ 7200 h 21600"/>
                  <a:gd name="T24" fmla="*/ 17018 w 21600"/>
                  <a:gd name="T25" fmla="*/ 9000 h 21600"/>
                  <a:gd name="T26" fmla="*/ 15709 w 21600"/>
                  <a:gd name="T27" fmla="*/ 11700 h 21600"/>
                  <a:gd name="T28" fmla="*/ 9164 w 21600"/>
                  <a:gd name="T29" fmla="*/ 10800 h 21600"/>
                  <a:gd name="T30" fmla="*/ 7855 w 21600"/>
                  <a:gd name="T31" fmla="*/ 11700 h 21600"/>
                  <a:gd name="T32" fmla="*/ 10473 w 21600"/>
                  <a:gd name="T33" fmla="*/ 13500 h 21600"/>
                  <a:gd name="T34" fmla="*/ 11127 w 21600"/>
                  <a:gd name="T35" fmla="*/ 15300 h 21600"/>
                  <a:gd name="T36" fmla="*/ 6545 w 21600"/>
                  <a:gd name="T37" fmla="*/ 13500 h 21600"/>
                  <a:gd name="T38" fmla="*/ 5891 w 21600"/>
                  <a:gd name="T39" fmla="*/ 15300 h 21600"/>
                  <a:gd name="T40" fmla="*/ 6545 w 21600"/>
                  <a:gd name="T41" fmla="*/ 18000 h 21600"/>
                  <a:gd name="T42" fmla="*/ 4582 w 21600"/>
                  <a:gd name="T43" fmla="*/ 17100 h 21600"/>
                  <a:gd name="T44" fmla="*/ 3273 w 21600"/>
                  <a:gd name="T45" fmla="*/ 18000 h 21600"/>
                  <a:gd name="T46" fmla="*/ 4582 w 21600"/>
                  <a:gd name="T47" fmla="*/ 21600 h 21600"/>
                  <a:gd name="T48" fmla="*/ 3273 w 21600"/>
                  <a:gd name="T49" fmla="*/ 19800 h 21600"/>
                  <a:gd name="T50" fmla="*/ 1309 w 21600"/>
                  <a:gd name="T51" fmla="*/ 18000 h 21600"/>
                  <a:gd name="T52" fmla="*/ 0 w 21600"/>
                  <a:gd name="T53" fmla="*/ 17100 h 21600"/>
                  <a:gd name="T54" fmla="*/ 1309 w 21600"/>
                  <a:gd name="T55" fmla="*/ 13500 h 21600"/>
                  <a:gd name="T56" fmla="*/ 1964 w 21600"/>
                  <a:gd name="T57" fmla="*/ 11700 h 21600"/>
                  <a:gd name="T58" fmla="*/ 4582 w 21600"/>
                  <a:gd name="T59" fmla="*/ 10800 h 21600"/>
                  <a:gd name="T60" fmla="*/ 5891 w 21600"/>
                  <a:gd name="T61" fmla="*/ 9000 h 21600"/>
                  <a:gd name="T62" fmla="*/ 6545 w 21600"/>
                  <a:gd name="T63" fmla="*/ 9000 h 21600"/>
                  <a:gd name="T64" fmla="*/ 7855 w 21600"/>
                  <a:gd name="T65" fmla="*/ 7200 h 21600"/>
                  <a:gd name="T66" fmla="*/ 7855 w 21600"/>
                  <a:gd name="T67" fmla="*/ 5400 h 21600"/>
                  <a:gd name="T68" fmla="*/ 6545 w 21600"/>
                  <a:gd name="T69" fmla="*/ 4500 h 21600"/>
                  <a:gd name="T70" fmla="*/ 9164 w 21600"/>
                  <a:gd name="T71" fmla="*/ 2700 h 21600"/>
                  <a:gd name="T72" fmla="*/ 7855 w 21600"/>
                  <a:gd name="T73" fmla="*/ 0 h 21600"/>
                  <a:gd name="T74" fmla="*/ 9164 w 21600"/>
                  <a:gd name="T75" fmla="*/ 900 h 21600"/>
                  <a:gd name="T76" fmla="*/ 7855 w 21600"/>
                  <a:gd name="T7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00" h="21600">
                    <a:moveTo>
                      <a:pt x="17018" y="4500"/>
                    </a:moveTo>
                    <a:lnTo>
                      <a:pt x="17018" y="5400"/>
                    </a:lnTo>
                    <a:lnTo>
                      <a:pt x="18327" y="5400"/>
                    </a:lnTo>
                    <a:lnTo>
                      <a:pt x="18327" y="4500"/>
                    </a:lnTo>
                    <a:lnTo>
                      <a:pt x="17018" y="4500"/>
                    </a:lnTo>
                    <a:close/>
                    <a:moveTo>
                      <a:pt x="9164" y="900"/>
                    </a:moveTo>
                    <a:lnTo>
                      <a:pt x="15055" y="900"/>
                    </a:lnTo>
                    <a:lnTo>
                      <a:pt x="15055" y="2700"/>
                    </a:lnTo>
                    <a:lnTo>
                      <a:pt x="12436" y="2700"/>
                    </a:lnTo>
                    <a:lnTo>
                      <a:pt x="12436" y="4500"/>
                    </a:lnTo>
                    <a:lnTo>
                      <a:pt x="13745" y="4500"/>
                    </a:lnTo>
                    <a:lnTo>
                      <a:pt x="13745" y="5400"/>
                    </a:lnTo>
                    <a:lnTo>
                      <a:pt x="15709" y="5400"/>
                    </a:lnTo>
                    <a:lnTo>
                      <a:pt x="15709" y="4500"/>
                    </a:lnTo>
                    <a:lnTo>
                      <a:pt x="15055" y="4500"/>
                    </a:lnTo>
                    <a:lnTo>
                      <a:pt x="15709" y="2700"/>
                    </a:lnTo>
                    <a:lnTo>
                      <a:pt x="17018" y="2700"/>
                    </a:lnTo>
                    <a:lnTo>
                      <a:pt x="17018" y="900"/>
                    </a:lnTo>
                    <a:lnTo>
                      <a:pt x="18327" y="900"/>
                    </a:lnTo>
                    <a:lnTo>
                      <a:pt x="20291" y="4500"/>
                    </a:lnTo>
                    <a:lnTo>
                      <a:pt x="20291" y="5400"/>
                    </a:lnTo>
                    <a:lnTo>
                      <a:pt x="19636" y="5400"/>
                    </a:lnTo>
                    <a:lnTo>
                      <a:pt x="19636" y="7200"/>
                    </a:lnTo>
                    <a:lnTo>
                      <a:pt x="21600" y="7200"/>
                    </a:lnTo>
                    <a:lnTo>
                      <a:pt x="21600" y="9000"/>
                    </a:lnTo>
                    <a:lnTo>
                      <a:pt x="17018" y="9000"/>
                    </a:lnTo>
                    <a:lnTo>
                      <a:pt x="15709" y="10800"/>
                    </a:lnTo>
                    <a:lnTo>
                      <a:pt x="15709" y="11700"/>
                    </a:lnTo>
                    <a:lnTo>
                      <a:pt x="10473" y="11700"/>
                    </a:lnTo>
                    <a:lnTo>
                      <a:pt x="9164" y="10800"/>
                    </a:lnTo>
                    <a:lnTo>
                      <a:pt x="7855" y="10800"/>
                    </a:lnTo>
                    <a:lnTo>
                      <a:pt x="7855" y="11700"/>
                    </a:lnTo>
                    <a:lnTo>
                      <a:pt x="10473" y="11700"/>
                    </a:lnTo>
                    <a:lnTo>
                      <a:pt x="10473" y="13500"/>
                    </a:lnTo>
                    <a:lnTo>
                      <a:pt x="11127" y="13500"/>
                    </a:lnTo>
                    <a:lnTo>
                      <a:pt x="11127" y="15300"/>
                    </a:lnTo>
                    <a:lnTo>
                      <a:pt x="6545" y="15300"/>
                    </a:lnTo>
                    <a:lnTo>
                      <a:pt x="6545" y="13500"/>
                    </a:lnTo>
                    <a:lnTo>
                      <a:pt x="5891" y="13500"/>
                    </a:lnTo>
                    <a:lnTo>
                      <a:pt x="5891" y="15300"/>
                    </a:lnTo>
                    <a:lnTo>
                      <a:pt x="6545" y="15300"/>
                    </a:lnTo>
                    <a:lnTo>
                      <a:pt x="6545" y="18000"/>
                    </a:lnTo>
                    <a:lnTo>
                      <a:pt x="4582" y="18000"/>
                    </a:lnTo>
                    <a:lnTo>
                      <a:pt x="4582" y="17100"/>
                    </a:lnTo>
                    <a:lnTo>
                      <a:pt x="3273" y="17100"/>
                    </a:lnTo>
                    <a:lnTo>
                      <a:pt x="3273" y="18000"/>
                    </a:lnTo>
                    <a:lnTo>
                      <a:pt x="4582" y="19800"/>
                    </a:lnTo>
                    <a:lnTo>
                      <a:pt x="4582" y="21600"/>
                    </a:lnTo>
                    <a:lnTo>
                      <a:pt x="3273" y="21600"/>
                    </a:lnTo>
                    <a:lnTo>
                      <a:pt x="3273" y="19800"/>
                    </a:lnTo>
                    <a:lnTo>
                      <a:pt x="1964" y="18000"/>
                    </a:lnTo>
                    <a:lnTo>
                      <a:pt x="1309" y="18000"/>
                    </a:lnTo>
                    <a:lnTo>
                      <a:pt x="1309" y="17100"/>
                    </a:lnTo>
                    <a:lnTo>
                      <a:pt x="0" y="17100"/>
                    </a:lnTo>
                    <a:lnTo>
                      <a:pt x="0" y="15300"/>
                    </a:lnTo>
                    <a:lnTo>
                      <a:pt x="1309" y="13500"/>
                    </a:lnTo>
                    <a:lnTo>
                      <a:pt x="1964" y="13500"/>
                    </a:lnTo>
                    <a:lnTo>
                      <a:pt x="1964" y="11700"/>
                    </a:lnTo>
                    <a:lnTo>
                      <a:pt x="3273" y="10800"/>
                    </a:lnTo>
                    <a:lnTo>
                      <a:pt x="4582" y="10800"/>
                    </a:lnTo>
                    <a:lnTo>
                      <a:pt x="4582" y="9000"/>
                    </a:lnTo>
                    <a:lnTo>
                      <a:pt x="5891" y="9000"/>
                    </a:lnTo>
                    <a:lnTo>
                      <a:pt x="6545" y="7200"/>
                    </a:lnTo>
                    <a:lnTo>
                      <a:pt x="6545" y="9000"/>
                    </a:lnTo>
                    <a:lnTo>
                      <a:pt x="7855" y="9000"/>
                    </a:lnTo>
                    <a:lnTo>
                      <a:pt x="7855" y="7200"/>
                    </a:lnTo>
                    <a:lnTo>
                      <a:pt x="6545" y="5400"/>
                    </a:lnTo>
                    <a:lnTo>
                      <a:pt x="7855" y="5400"/>
                    </a:lnTo>
                    <a:lnTo>
                      <a:pt x="7855" y="4500"/>
                    </a:lnTo>
                    <a:lnTo>
                      <a:pt x="6545" y="4500"/>
                    </a:lnTo>
                    <a:lnTo>
                      <a:pt x="6545" y="2700"/>
                    </a:lnTo>
                    <a:lnTo>
                      <a:pt x="9164" y="2700"/>
                    </a:lnTo>
                    <a:lnTo>
                      <a:pt x="9164" y="900"/>
                    </a:lnTo>
                    <a:close/>
                    <a:moveTo>
                      <a:pt x="7855" y="0"/>
                    </a:moveTo>
                    <a:lnTo>
                      <a:pt x="9164" y="0"/>
                    </a:lnTo>
                    <a:lnTo>
                      <a:pt x="9164" y="900"/>
                    </a:lnTo>
                    <a:lnTo>
                      <a:pt x="7855" y="0"/>
                    </a:lnTo>
                    <a:close/>
                    <a:moveTo>
                      <a:pt x="7855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6" name="Freeform 12"/>
              <p:cNvSpPr>
                <a:spLocks/>
              </p:cNvSpPr>
              <p:nvPr/>
            </p:nvSpPr>
            <p:spPr bwMode="auto">
              <a:xfrm>
                <a:off x="4561039" y="3385881"/>
                <a:ext cx="94857" cy="112902"/>
              </a:xfrm>
              <a:custGeom>
                <a:avLst/>
                <a:gdLst>
                  <a:gd name="T0" fmla="*/ 48 w 21600"/>
                  <a:gd name="T1" fmla="*/ 3 h 21600"/>
                  <a:gd name="T2" fmla="*/ 57 w 21600"/>
                  <a:gd name="T3" fmla="*/ 8 h 21600"/>
                  <a:gd name="T4" fmla="*/ 60 w 21600"/>
                  <a:gd name="T5" fmla="*/ 12 h 21600"/>
                  <a:gd name="T6" fmla="*/ 74 w 21600"/>
                  <a:gd name="T7" fmla="*/ 19 h 21600"/>
                  <a:gd name="T8" fmla="*/ 88 w 21600"/>
                  <a:gd name="T9" fmla="*/ 24 h 21600"/>
                  <a:gd name="T10" fmla="*/ 98 w 21600"/>
                  <a:gd name="T11" fmla="*/ 24 h 21600"/>
                  <a:gd name="T12" fmla="*/ 111 w 21600"/>
                  <a:gd name="T13" fmla="*/ 27 h 21600"/>
                  <a:gd name="T14" fmla="*/ 116 w 21600"/>
                  <a:gd name="T15" fmla="*/ 31 h 21600"/>
                  <a:gd name="T16" fmla="*/ 111 w 21600"/>
                  <a:gd name="T17" fmla="*/ 33 h 21600"/>
                  <a:gd name="T18" fmla="*/ 116 w 21600"/>
                  <a:gd name="T19" fmla="*/ 38 h 21600"/>
                  <a:gd name="T20" fmla="*/ 120 w 21600"/>
                  <a:gd name="T21" fmla="*/ 43 h 21600"/>
                  <a:gd name="T22" fmla="*/ 123 w 21600"/>
                  <a:gd name="T23" fmla="*/ 52 h 21600"/>
                  <a:gd name="T24" fmla="*/ 119 w 21600"/>
                  <a:gd name="T25" fmla="*/ 55 h 21600"/>
                  <a:gd name="T26" fmla="*/ 116 w 21600"/>
                  <a:gd name="T27" fmla="*/ 64 h 21600"/>
                  <a:gd name="T28" fmla="*/ 111 w 21600"/>
                  <a:gd name="T29" fmla="*/ 66 h 21600"/>
                  <a:gd name="T30" fmla="*/ 100 w 21600"/>
                  <a:gd name="T31" fmla="*/ 78 h 21600"/>
                  <a:gd name="T32" fmla="*/ 98 w 21600"/>
                  <a:gd name="T33" fmla="*/ 83 h 21600"/>
                  <a:gd name="T34" fmla="*/ 86 w 21600"/>
                  <a:gd name="T35" fmla="*/ 90 h 21600"/>
                  <a:gd name="T36" fmla="*/ 74 w 21600"/>
                  <a:gd name="T37" fmla="*/ 92 h 21600"/>
                  <a:gd name="T38" fmla="*/ 64 w 21600"/>
                  <a:gd name="T39" fmla="*/ 96 h 21600"/>
                  <a:gd name="T40" fmla="*/ 60 w 21600"/>
                  <a:gd name="T41" fmla="*/ 102 h 21600"/>
                  <a:gd name="T42" fmla="*/ 56 w 21600"/>
                  <a:gd name="T43" fmla="*/ 113 h 21600"/>
                  <a:gd name="T44" fmla="*/ 51 w 21600"/>
                  <a:gd name="T45" fmla="*/ 122 h 21600"/>
                  <a:gd name="T46" fmla="*/ 48 w 21600"/>
                  <a:gd name="T47" fmla="*/ 129 h 21600"/>
                  <a:gd name="T48" fmla="*/ 41 w 21600"/>
                  <a:gd name="T49" fmla="*/ 137 h 21600"/>
                  <a:gd name="T50" fmla="*/ 37 w 21600"/>
                  <a:gd name="T51" fmla="*/ 137 h 21600"/>
                  <a:gd name="T52" fmla="*/ 32 w 21600"/>
                  <a:gd name="T53" fmla="*/ 134 h 21600"/>
                  <a:gd name="T54" fmla="*/ 29 w 21600"/>
                  <a:gd name="T55" fmla="*/ 127 h 21600"/>
                  <a:gd name="T56" fmla="*/ 20 w 21600"/>
                  <a:gd name="T57" fmla="*/ 125 h 21600"/>
                  <a:gd name="T58" fmla="*/ 16 w 21600"/>
                  <a:gd name="T59" fmla="*/ 125 h 21600"/>
                  <a:gd name="T60" fmla="*/ 11 w 21600"/>
                  <a:gd name="T61" fmla="*/ 119 h 21600"/>
                  <a:gd name="T62" fmla="*/ 13 w 21600"/>
                  <a:gd name="T63" fmla="*/ 118 h 21600"/>
                  <a:gd name="T64" fmla="*/ 19 w 21600"/>
                  <a:gd name="T65" fmla="*/ 113 h 21600"/>
                  <a:gd name="T66" fmla="*/ 13 w 21600"/>
                  <a:gd name="T67" fmla="*/ 109 h 21600"/>
                  <a:gd name="T68" fmla="*/ 19 w 21600"/>
                  <a:gd name="T69" fmla="*/ 102 h 21600"/>
                  <a:gd name="T70" fmla="*/ 23 w 21600"/>
                  <a:gd name="T71" fmla="*/ 94 h 21600"/>
                  <a:gd name="T72" fmla="*/ 23 w 21600"/>
                  <a:gd name="T73" fmla="*/ 83 h 21600"/>
                  <a:gd name="T74" fmla="*/ 20 w 21600"/>
                  <a:gd name="T75" fmla="*/ 83 h 21600"/>
                  <a:gd name="T76" fmla="*/ 16 w 21600"/>
                  <a:gd name="T77" fmla="*/ 87 h 21600"/>
                  <a:gd name="T78" fmla="*/ 11 w 21600"/>
                  <a:gd name="T79" fmla="*/ 87 h 21600"/>
                  <a:gd name="T80" fmla="*/ 4 w 21600"/>
                  <a:gd name="T81" fmla="*/ 83 h 21600"/>
                  <a:gd name="T82" fmla="*/ 0 w 21600"/>
                  <a:gd name="T83" fmla="*/ 80 h 21600"/>
                  <a:gd name="T84" fmla="*/ 4 w 21600"/>
                  <a:gd name="T85" fmla="*/ 68 h 21600"/>
                  <a:gd name="T86" fmla="*/ 4 w 21600"/>
                  <a:gd name="T87" fmla="*/ 59 h 21600"/>
                  <a:gd name="T88" fmla="*/ 4 w 21600"/>
                  <a:gd name="T89" fmla="*/ 52 h 21600"/>
                  <a:gd name="T90" fmla="*/ 11 w 21600"/>
                  <a:gd name="T91" fmla="*/ 43 h 21600"/>
                  <a:gd name="T92" fmla="*/ 11 w 21600"/>
                  <a:gd name="T93" fmla="*/ 38 h 21600"/>
                  <a:gd name="T94" fmla="*/ 13 w 21600"/>
                  <a:gd name="T95" fmla="*/ 33 h 21600"/>
                  <a:gd name="T96" fmla="*/ 19 w 21600"/>
                  <a:gd name="T97" fmla="*/ 27 h 21600"/>
                  <a:gd name="T98" fmla="*/ 19 w 21600"/>
                  <a:gd name="T99" fmla="*/ 21 h 21600"/>
                  <a:gd name="T100" fmla="*/ 20 w 21600"/>
                  <a:gd name="T101" fmla="*/ 17 h 21600"/>
                  <a:gd name="T102" fmla="*/ 20 w 21600"/>
                  <a:gd name="T103" fmla="*/ 15 h 21600"/>
                  <a:gd name="T104" fmla="*/ 29 w 21600"/>
                  <a:gd name="T105" fmla="*/ 9 h 21600"/>
                  <a:gd name="T106" fmla="*/ 39 w 21600"/>
                  <a:gd name="T107" fmla="*/ 8 h 21600"/>
                  <a:gd name="T108" fmla="*/ 44 w 21600"/>
                  <a:gd name="T109" fmla="*/ 3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8217" y="0"/>
                    </a:moveTo>
                    <a:lnTo>
                      <a:pt x="8452" y="0"/>
                    </a:lnTo>
                    <a:lnTo>
                      <a:pt x="8452" y="419"/>
                    </a:lnTo>
                    <a:lnTo>
                      <a:pt x="8922" y="419"/>
                    </a:lnTo>
                    <a:lnTo>
                      <a:pt x="9861" y="1258"/>
                    </a:lnTo>
                    <a:lnTo>
                      <a:pt x="10096" y="1258"/>
                    </a:lnTo>
                    <a:lnTo>
                      <a:pt x="10096" y="1468"/>
                    </a:lnTo>
                    <a:lnTo>
                      <a:pt x="10565" y="1468"/>
                    </a:lnTo>
                    <a:lnTo>
                      <a:pt x="10565" y="1887"/>
                    </a:lnTo>
                    <a:lnTo>
                      <a:pt x="12209" y="1887"/>
                    </a:lnTo>
                    <a:lnTo>
                      <a:pt x="12913" y="2726"/>
                    </a:lnTo>
                    <a:lnTo>
                      <a:pt x="12913" y="2936"/>
                    </a:lnTo>
                    <a:lnTo>
                      <a:pt x="13383" y="2936"/>
                    </a:lnTo>
                    <a:lnTo>
                      <a:pt x="13383" y="3775"/>
                    </a:lnTo>
                    <a:lnTo>
                      <a:pt x="15496" y="3775"/>
                    </a:lnTo>
                    <a:lnTo>
                      <a:pt x="15496" y="4194"/>
                    </a:lnTo>
                    <a:lnTo>
                      <a:pt x="16670" y="4194"/>
                    </a:lnTo>
                    <a:lnTo>
                      <a:pt x="17139" y="3775"/>
                    </a:lnTo>
                    <a:lnTo>
                      <a:pt x="18783" y="3775"/>
                    </a:lnTo>
                    <a:lnTo>
                      <a:pt x="18783" y="4194"/>
                    </a:lnTo>
                    <a:lnTo>
                      <a:pt x="19487" y="4194"/>
                    </a:lnTo>
                    <a:lnTo>
                      <a:pt x="19487" y="4404"/>
                    </a:lnTo>
                    <a:lnTo>
                      <a:pt x="20426" y="4404"/>
                    </a:lnTo>
                    <a:lnTo>
                      <a:pt x="20426" y="4823"/>
                    </a:lnTo>
                    <a:lnTo>
                      <a:pt x="20896" y="4823"/>
                    </a:lnTo>
                    <a:lnTo>
                      <a:pt x="20896" y="5243"/>
                    </a:lnTo>
                    <a:lnTo>
                      <a:pt x="19487" y="5243"/>
                    </a:lnTo>
                    <a:lnTo>
                      <a:pt x="19487" y="5662"/>
                    </a:lnTo>
                    <a:lnTo>
                      <a:pt x="20426" y="5662"/>
                    </a:lnTo>
                    <a:lnTo>
                      <a:pt x="20426" y="5872"/>
                    </a:lnTo>
                    <a:lnTo>
                      <a:pt x="20896" y="5872"/>
                    </a:lnTo>
                    <a:lnTo>
                      <a:pt x="20896" y="6711"/>
                    </a:lnTo>
                    <a:lnTo>
                      <a:pt x="21130" y="6711"/>
                    </a:lnTo>
                    <a:lnTo>
                      <a:pt x="21130" y="7340"/>
                    </a:lnTo>
                    <a:lnTo>
                      <a:pt x="21600" y="7759"/>
                    </a:lnTo>
                    <a:lnTo>
                      <a:pt x="21600" y="8179"/>
                    </a:lnTo>
                    <a:lnTo>
                      <a:pt x="21130" y="8179"/>
                    </a:lnTo>
                    <a:lnTo>
                      <a:pt x="21130" y="8598"/>
                    </a:lnTo>
                    <a:lnTo>
                      <a:pt x="20896" y="8598"/>
                    </a:lnTo>
                    <a:lnTo>
                      <a:pt x="20896" y="9647"/>
                    </a:lnTo>
                    <a:lnTo>
                      <a:pt x="20426" y="9647"/>
                    </a:lnTo>
                    <a:lnTo>
                      <a:pt x="20426" y="10066"/>
                    </a:lnTo>
                    <a:lnTo>
                      <a:pt x="19957" y="10066"/>
                    </a:lnTo>
                    <a:lnTo>
                      <a:pt x="19957" y="10276"/>
                    </a:lnTo>
                    <a:lnTo>
                      <a:pt x="19487" y="10276"/>
                    </a:lnTo>
                    <a:lnTo>
                      <a:pt x="19487" y="10695"/>
                    </a:lnTo>
                    <a:lnTo>
                      <a:pt x="17843" y="12163"/>
                    </a:lnTo>
                    <a:lnTo>
                      <a:pt x="17609" y="12163"/>
                    </a:lnTo>
                    <a:lnTo>
                      <a:pt x="17609" y="12583"/>
                    </a:lnTo>
                    <a:lnTo>
                      <a:pt x="17139" y="12583"/>
                    </a:lnTo>
                    <a:lnTo>
                      <a:pt x="17139" y="13002"/>
                    </a:lnTo>
                    <a:lnTo>
                      <a:pt x="16200" y="13631"/>
                    </a:lnTo>
                    <a:lnTo>
                      <a:pt x="15026" y="13631"/>
                    </a:lnTo>
                    <a:lnTo>
                      <a:pt x="15026" y="14050"/>
                    </a:lnTo>
                    <a:lnTo>
                      <a:pt x="14557" y="14050"/>
                    </a:lnTo>
                    <a:lnTo>
                      <a:pt x="14322" y="14470"/>
                    </a:lnTo>
                    <a:lnTo>
                      <a:pt x="12913" y="14470"/>
                    </a:lnTo>
                    <a:lnTo>
                      <a:pt x="12678" y="14680"/>
                    </a:lnTo>
                    <a:lnTo>
                      <a:pt x="11739" y="14680"/>
                    </a:lnTo>
                    <a:lnTo>
                      <a:pt x="11270" y="15099"/>
                    </a:lnTo>
                    <a:lnTo>
                      <a:pt x="11270" y="15518"/>
                    </a:lnTo>
                    <a:lnTo>
                      <a:pt x="11035" y="15518"/>
                    </a:lnTo>
                    <a:lnTo>
                      <a:pt x="10565" y="15938"/>
                    </a:lnTo>
                    <a:lnTo>
                      <a:pt x="10565" y="16567"/>
                    </a:lnTo>
                    <a:lnTo>
                      <a:pt x="9861" y="16567"/>
                    </a:lnTo>
                    <a:lnTo>
                      <a:pt x="9861" y="17616"/>
                    </a:lnTo>
                    <a:lnTo>
                      <a:pt x="9391" y="18035"/>
                    </a:lnTo>
                    <a:lnTo>
                      <a:pt x="9391" y="19083"/>
                    </a:lnTo>
                    <a:lnTo>
                      <a:pt x="8922" y="19083"/>
                    </a:lnTo>
                    <a:lnTo>
                      <a:pt x="8922" y="19922"/>
                    </a:lnTo>
                    <a:lnTo>
                      <a:pt x="8452" y="19922"/>
                    </a:lnTo>
                    <a:lnTo>
                      <a:pt x="8452" y="20132"/>
                    </a:lnTo>
                    <a:lnTo>
                      <a:pt x="8217" y="20132"/>
                    </a:lnTo>
                    <a:lnTo>
                      <a:pt x="8217" y="20551"/>
                    </a:lnTo>
                    <a:lnTo>
                      <a:pt x="7278" y="21390"/>
                    </a:lnTo>
                    <a:lnTo>
                      <a:pt x="7278" y="21600"/>
                    </a:lnTo>
                    <a:lnTo>
                      <a:pt x="6574" y="21600"/>
                    </a:lnTo>
                    <a:lnTo>
                      <a:pt x="6574" y="21390"/>
                    </a:lnTo>
                    <a:lnTo>
                      <a:pt x="6104" y="21390"/>
                    </a:lnTo>
                    <a:lnTo>
                      <a:pt x="6104" y="20971"/>
                    </a:lnTo>
                    <a:lnTo>
                      <a:pt x="5635" y="20971"/>
                    </a:lnTo>
                    <a:lnTo>
                      <a:pt x="5635" y="20551"/>
                    </a:lnTo>
                    <a:lnTo>
                      <a:pt x="5165" y="20132"/>
                    </a:lnTo>
                    <a:lnTo>
                      <a:pt x="5165" y="19922"/>
                    </a:lnTo>
                    <a:lnTo>
                      <a:pt x="3991" y="19922"/>
                    </a:lnTo>
                    <a:lnTo>
                      <a:pt x="3991" y="19503"/>
                    </a:lnTo>
                    <a:lnTo>
                      <a:pt x="3522" y="19503"/>
                    </a:lnTo>
                    <a:lnTo>
                      <a:pt x="3522" y="19083"/>
                    </a:lnTo>
                    <a:lnTo>
                      <a:pt x="3287" y="19083"/>
                    </a:lnTo>
                    <a:lnTo>
                      <a:pt x="2817" y="19503"/>
                    </a:lnTo>
                    <a:lnTo>
                      <a:pt x="2817" y="19922"/>
                    </a:lnTo>
                    <a:lnTo>
                      <a:pt x="1878" y="19922"/>
                    </a:lnTo>
                    <a:lnTo>
                      <a:pt x="1878" y="18664"/>
                    </a:lnTo>
                    <a:lnTo>
                      <a:pt x="1643" y="18664"/>
                    </a:lnTo>
                    <a:lnTo>
                      <a:pt x="1643" y="18454"/>
                    </a:lnTo>
                    <a:lnTo>
                      <a:pt x="2348" y="18454"/>
                    </a:lnTo>
                    <a:lnTo>
                      <a:pt x="2348" y="18035"/>
                    </a:lnTo>
                    <a:lnTo>
                      <a:pt x="3287" y="18035"/>
                    </a:lnTo>
                    <a:lnTo>
                      <a:pt x="3287" y="17616"/>
                    </a:lnTo>
                    <a:lnTo>
                      <a:pt x="2817" y="17616"/>
                    </a:lnTo>
                    <a:lnTo>
                      <a:pt x="2817" y="16986"/>
                    </a:lnTo>
                    <a:lnTo>
                      <a:pt x="2348" y="16986"/>
                    </a:lnTo>
                    <a:lnTo>
                      <a:pt x="2348" y="16148"/>
                    </a:lnTo>
                    <a:lnTo>
                      <a:pt x="3287" y="16148"/>
                    </a:lnTo>
                    <a:lnTo>
                      <a:pt x="3287" y="15938"/>
                    </a:lnTo>
                    <a:lnTo>
                      <a:pt x="3522" y="15938"/>
                    </a:lnTo>
                    <a:lnTo>
                      <a:pt x="3991" y="15518"/>
                    </a:lnTo>
                    <a:lnTo>
                      <a:pt x="3991" y="14680"/>
                    </a:lnTo>
                    <a:lnTo>
                      <a:pt x="4461" y="14470"/>
                    </a:lnTo>
                    <a:lnTo>
                      <a:pt x="4461" y="13002"/>
                    </a:lnTo>
                    <a:lnTo>
                      <a:pt x="3991" y="13002"/>
                    </a:lnTo>
                    <a:lnTo>
                      <a:pt x="3991" y="13631"/>
                    </a:lnTo>
                    <a:lnTo>
                      <a:pt x="3522" y="13631"/>
                    </a:lnTo>
                    <a:lnTo>
                      <a:pt x="3522" y="13002"/>
                    </a:lnTo>
                    <a:lnTo>
                      <a:pt x="3287" y="13002"/>
                    </a:lnTo>
                    <a:lnTo>
                      <a:pt x="3287" y="13631"/>
                    </a:lnTo>
                    <a:lnTo>
                      <a:pt x="2817" y="13631"/>
                    </a:lnTo>
                    <a:lnTo>
                      <a:pt x="2817" y="14050"/>
                    </a:lnTo>
                    <a:lnTo>
                      <a:pt x="1878" y="14050"/>
                    </a:lnTo>
                    <a:lnTo>
                      <a:pt x="1878" y="13631"/>
                    </a:lnTo>
                    <a:lnTo>
                      <a:pt x="1643" y="13212"/>
                    </a:lnTo>
                    <a:lnTo>
                      <a:pt x="1174" y="13212"/>
                    </a:lnTo>
                    <a:lnTo>
                      <a:pt x="704" y="13002"/>
                    </a:lnTo>
                    <a:lnTo>
                      <a:pt x="235" y="13002"/>
                    </a:lnTo>
                    <a:lnTo>
                      <a:pt x="235" y="12583"/>
                    </a:lnTo>
                    <a:lnTo>
                      <a:pt x="0" y="12583"/>
                    </a:lnTo>
                    <a:lnTo>
                      <a:pt x="0" y="12163"/>
                    </a:lnTo>
                    <a:lnTo>
                      <a:pt x="704" y="12163"/>
                    </a:lnTo>
                    <a:lnTo>
                      <a:pt x="704" y="10695"/>
                    </a:lnTo>
                    <a:lnTo>
                      <a:pt x="235" y="10276"/>
                    </a:lnTo>
                    <a:lnTo>
                      <a:pt x="704" y="10066"/>
                    </a:lnTo>
                    <a:lnTo>
                      <a:pt x="704" y="9227"/>
                    </a:lnTo>
                    <a:lnTo>
                      <a:pt x="235" y="9227"/>
                    </a:lnTo>
                    <a:lnTo>
                      <a:pt x="235" y="8179"/>
                    </a:lnTo>
                    <a:lnTo>
                      <a:pt x="704" y="8179"/>
                    </a:lnTo>
                    <a:lnTo>
                      <a:pt x="1643" y="7340"/>
                    </a:lnTo>
                    <a:lnTo>
                      <a:pt x="1878" y="7340"/>
                    </a:lnTo>
                    <a:lnTo>
                      <a:pt x="1878" y="6711"/>
                    </a:lnTo>
                    <a:lnTo>
                      <a:pt x="1643" y="6291"/>
                    </a:lnTo>
                    <a:lnTo>
                      <a:pt x="1643" y="5872"/>
                    </a:lnTo>
                    <a:lnTo>
                      <a:pt x="1878" y="5872"/>
                    </a:lnTo>
                    <a:lnTo>
                      <a:pt x="1878" y="5662"/>
                    </a:lnTo>
                    <a:lnTo>
                      <a:pt x="2348" y="5662"/>
                    </a:lnTo>
                    <a:lnTo>
                      <a:pt x="2348" y="5243"/>
                    </a:lnTo>
                    <a:lnTo>
                      <a:pt x="2817" y="5243"/>
                    </a:lnTo>
                    <a:lnTo>
                      <a:pt x="3287" y="4823"/>
                    </a:lnTo>
                    <a:lnTo>
                      <a:pt x="3287" y="4194"/>
                    </a:lnTo>
                    <a:lnTo>
                      <a:pt x="3522" y="4194"/>
                    </a:lnTo>
                    <a:lnTo>
                      <a:pt x="3522" y="3355"/>
                    </a:lnTo>
                    <a:lnTo>
                      <a:pt x="3287" y="3355"/>
                    </a:lnTo>
                    <a:lnTo>
                      <a:pt x="3287" y="2936"/>
                    </a:lnTo>
                    <a:lnTo>
                      <a:pt x="3522" y="2936"/>
                    </a:lnTo>
                    <a:lnTo>
                      <a:pt x="3522" y="2726"/>
                    </a:lnTo>
                    <a:lnTo>
                      <a:pt x="3287" y="2726"/>
                    </a:lnTo>
                    <a:lnTo>
                      <a:pt x="3287" y="2307"/>
                    </a:lnTo>
                    <a:lnTo>
                      <a:pt x="3522" y="2307"/>
                    </a:lnTo>
                    <a:lnTo>
                      <a:pt x="3522" y="1887"/>
                    </a:lnTo>
                    <a:lnTo>
                      <a:pt x="4930" y="1887"/>
                    </a:lnTo>
                    <a:lnTo>
                      <a:pt x="5165" y="1468"/>
                    </a:lnTo>
                    <a:lnTo>
                      <a:pt x="5635" y="1468"/>
                    </a:lnTo>
                    <a:lnTo>
                      <a:pt x="5635" y="1258"/>
                    </a:lnTo>
                    <a:lnTo>
                      <a:pt x="6809" y="1258"/>
                    </a:lnTo>
                    <a:lnTo>
                      <a:pt x="7278" y="839"/>
                    </a:lnTo>
                    <a:lnTo>
                      <a:pt x="7748" y="839"/>
                    </a:lnTo>
                    <a:lnTo>
                      <a:pt x="7748" y="419"/>
                    </a:lnTo>
                    <a:lnTo>
                      <a:pt x="8217" y="0"/>
                    </a:lnTo>
                    <a:close/>
                    <a:moveTo>
                      <a:pt x="821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7" name="AutoShape 13"/>
              <p:cNvSpPr>
                <a:spLocks/>
              </p:cNvSpPr>
              <p:nvPr/>
            </p:nvSpPr>
            <p:spPr bwMode="auto">
              <a:xfrm>
                <a:off x="4592286" y="3189141"/>
                <a:ext cx="204220" cy="293992"/>
              </a:xfrm>
              <a:custGeom>
                <a:avLst/>
                <a:gdLst>
                  <a:gd name="T0" fmla="*/ 12894 w 21600"/>
                  <a:gd name="T1" fmla="*/ 0 h 21600"/>
                  <a:gd name="T2" fmla="*/ 13114 w 21600"/>
                  <a:gd name="T3" fmla="*/ 890 h 21600"/>
                  <a:gd name="T4" fmla="*/ 12122 w 21600"/>
                  <a:gd name="T5" fmla="*/ 1699 h 21600"/>
                  <a:gd name="T6" fmla="*/ 11020 w 21600"/>
                  <a:gd name="T7" fmla="*/ 2427 h 21600"/>
                  <a:gd name="T8" fmla="*/ 10249 w 21600"/>
                  <a:gd name="T9" fmla="*/ 4288 h 21600"/>
                  <a:gd name="T10" fmla="*/ 11020 w 21600"/>
                  <a:gd name="T11" fmla="*/ 4449 h 21600"/>
                  <a:gd name="T12" fmla="*/ 11571 w 21600"/>
                  <a:gd name="T13" fmla="*/ 5420 h 21600"/>
                  <a:gd name="T14" fmla="*/ 11902 w 21600"/>
                  <a:gd name="T15" fmla="*/ 6796 h 21600"/>
                  <a:gd name="T16" fmla="*/ 12453 w 21600"/>
                  <a:gd name="T17" fmla="*/ 7200 h 21600"/>
                  <a:gd name="T18" fmla="*/ 15980 w 21600"/>
                  <a:gd name="T19" fmla="*/ 7524 h 21600"/>
                  <a:gd name="T20" fmla="*/ 16751 w 21600"/>
                  <a:gd name="T21" fmla="*/ 8252 h 21600"/>
                  <a:gd name="T22" fmla="*/ 20057 w 21600"/>
                  <a:gd name="T23" fmla="*/ 8090 h 21600"/>
                  <a:gd name="T24" fmla="*/ 20167 w 21600"/>
                  <a:gd name="T25" fmla="*/ 8818 h 21600"/>
                  <a:gd name="T26" fmla="*/ 19616 w 21600"/>
                  <a:gd name="T27" fmla="*/ 10517 h 21600"/>
                  <a:gd name="T28" fmla="*/ 20388 w 21600"/>
                  <a:gd name="T29" fmla="*/ 11488 h 21600"/>
                  <a:gd name="T30" fmla="*/ 20388 w 21600"/>
                  <a:gd name="T31" fmla="*/ 12054 h 21600"/>
                  <a:gd name="T32" fmla="*/ 20167 w 21600"/>
                  <a:gd name="T33" fmla="*/ 12782 h 21600"/>
                  <a:gd name="T34" fmla="*/ 21159 w 21600"/>
                  <a:gd name="T35" fmla="*/ 13591 h 21600"/>
                  <a:gd name="T36" fmla="*/ 20388 w 21600"/>
                  <a:gd name="T37" fmla="*/ 13753 h 21600"/>
                  <a:gd name="T38" fmla="*/ 19286 w 21600"/>
                  <a:gd name="T39" fmla="*/ 13753 h 21600"/>
                  <a:gd name="T40" fmla="*/ 16200 w 21600"/>
                  <a:gd name="T41" fmla="*/ 13996 h 21600"/>
                  <a:gd name="T42" fmla="*/ 16310 w 21600"/>
                  <a:gd name="T43" fmla="*/ 14562 h 21600"/>
                  <a:gd name="T44" fmla="*/ 17082 w 21600"/>
                  <a:gd name="T45" fmla="*/ 14885 h 21600"/>
                  <a:gd name="T46" fmla="*/ 17082 w 21600"/>
                  <a:gd name="T47" fmla="*/ 15452 h 21600"/>
                  <a:gd name="T48" fmla="*/ 15759 w 21600"/>
                  <a:gd name="T49" fmla="*/ 16584 h 21600"/>
                  <a:gd name="T50" fmla="*/ 16751 w 21600"/>
                  <a:gd name="T51" fmla="*/ 17151 h 21600"/>
                  <a:gd name="T52" fmla="*/ 16531 w 21600"/>
                  <a:gd name="T53" fmla="*/ 20225 h 21600"/>
                  <a:gd name="T54" fmla="*/ 15759 w 21600"/>
                  <a:gd name="T55" fmla="*/ 21600 h 21600"/>
                  <a:gd name="T56" fmla="*/ 14988 w 21600"/>
                  <a:gd name="T57" fmla="*/ 20953 h 21600"/>
                  <a:gd name="T58" fmla="*/ 15539 w 21600"/>
                  <a:gd name="T59" fmla="*/ 20063 h 21600"/>
                  <a:gd name="T60" fmla="*/ 15539 w 21600"/>
                  <a:gd name="T61" fmla="*/ 19497 h 21600"/>
                  <a:gd name="T62" fmla="*/ 13224 w 21600"/>
                  <a:gd name="T63" fmla="*/ 19254 h 21600"/>
                  <a:gd name="T64" fmla="*/ 11571 w 21600"/>
                  <a:gd name="T65" fmla="*/ 19497 h 21600"/>
                  <a:gd name="T66" fmla="*/ 9808 w 21600"/>
                  <a:gd name="T67" fmla="*/ 18688 h 21600"/>
                  <a:gd name="T68" fmla="*/ 8265 w 21600"/>
                  <a:gd name="T69" fmla="*/ 17393 h 21600"/>
                  <a:gd name="T70" fmla="*/ 7163 w 21600"/>
                  <a:gd name="T71" fmla="*/ 16261 h 21600"/>
                  <a:gd name="T72" fmla="*/ 5731 w 21600"/>
                  <a:gd name="T73" fmla="*/ 16099 h 21600"/>
                  <a:gd name="T74" fmla="*/ 4849 w 21600"/>
                  <a:gd name="T75" fmla="*/ 15856 h 21600"/>
                  <a:gd name="T76" fmla="*/ 2645 w 21600"/>
                  <a:gd name="T77" fmla="*/ 15533 h 21600"/>
                  <a:gd name="T78" fmla="*/ 1322 w 21600"/>
                  <a:gd name="T79" fmla="*/ 14885 h 21600"/>
                  <a:gd name="T80" fmla="*/ 0 w 21600"/>
                  <a:gd name="T81" fmla="*/ 14319 h 21600"/>
                  <a:gd name="T82" fmla="*/ 551 w 21600"/>
                  <a:gd name="T83" fmla="*/ 13348 h 21600"/>
                  <a:gd name="T84" fmla="*/ 2094 w 21600"/>
                  <a:gd name="T85" fmla="*/ 12782 h 21600"/>
                  <a:gd name="T86" fmla="*/ 2865 w 21600"/>
                  <a:gd name="T87" fmla="*/ 11892 h 21600"/>
                  <a:gd name="T88" fmla="*/ 2645 w 21600"/>
                  <a:gd name="T89" fmla="*/ 11083 h 21600"/>
                  <a:gd name="T90" fmla="*/ 3086 w 21600"/>
                  <a:gd name="T91" fmla="*/ 9951 h 21600"/>
                  <a:gd name="T92" fmla="*/ 3086 w 21600"/>
                  <a:gd name="T93" fmla="*/ 8899 h 21600"/>
                  <a:gd name="T94" fmla="*/ 2865 w 21600"/>
                  <a:gd name="T95" fmla="*/ 7685 h 21600"/>
                  <a:gd name="T96" fmla="*/ 2094 w 21600"/>
                  <a:gd name="T97" fmla="*/ 6796 h 21600"/>
                  <a:gd name="T98" fmla="*/ 2645 w 21600"/>
                  <a:gd name="T99" fmla="*/ 6391 h 21600"/>
                  <a:gd name="T100" fmla="*/ 3086 w 21600"/>
                  <a:gd name="T101" fmla="*/ 5582 h 21600"/>
                  <a:gd name="T102" fmla="*/ 3306 w 21600"/>
                  <a:gd name="T103" fmla="*/ 5420 h 21600"/>
                  <a:gd name="T104" fmla="*/ 3637 w 21600"/>
                  <a:gd name="T105" fmla="*/ 5258 h 21600"/>
                  <a:gd name="T106" fmla="*/ 4849 w 21600"/>
                  <a:gd name="T107" fmla="*/ 4530 h 21600"/>
                  <a:gd name="T108" fmla="*/ 5951 w 21600"/>
                  <a:gd name="T109" fmla="*/ 2751 h 21600"/>
                  <a:gd name="T110" fmla="*/ 7714 w 21600"/>
                  <a:gd name="T111" fmla="*/ 1861 h 21600"/>
                  <a:gd name="T112" fmla="*/ 8486 w 21600"/>
                  <a:gd name="T113" fmla="*/ 1699 h 21600"/>
                  <a:gd name="T114" fmla="*/ 11571 w 21600"/>
                  <a:gd name="T115" fmla="*/ 890 h 21600"/>
                  <a:gd name="T116" fmla="*/ 12343 w 21600"/>
                  <a:gd name="T117" fmla="*/ 32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21159" y="14319"/>
                    </a:moveTo>
                    <a:lnTo>
                      <a:pt x="21380" y="14319"/>
                    </a:lnTo>
                    <a:lnTo>
                      <a:pt x="21380" y="14562"/>
                    </a:lnTo>
                    <a:lnTo>
                      <a:pt x="21600" y="14724"/>
                    </a:lnTo>
                    <a:lnTo>
                      <a:pt x="21159" y="14724"/>
                    </a:lnTo>
                    <a:lnTo>
                      <a:pt x="21159" y="14319"/>
                    </a:lnTo>
                    <a:close/>
                    <a:moveTo>
                      <a:pt x="12894" y="0"/>
                    </a:moveTo>
                    <a:lnTo>
                      <a:pt x="13224" y="0"/>
                    </a:lnTo>
                    <a:lnTo>
                      <a:pt x="13665" y="324"/>
                    </a:lnTo>
                    <a:lnTo>
                      <a:pt x="13886" y="324"/>
                    </a:lnTo>
                    <a:lnTo>
                      <a:pt x="13886" y="728"/>
                    </a:lnTo>
                    <a:lnTo>
                      <a:pt x="13665" y="728"/>
                    </a:lnTo>
                    <a:lnTo>
                      <a:pt x="13445" y="890"/>
                    </a:lnTo>
                    <a:lnTo>
                      <a:pt x="13114" y="890"/>
                    </a:lnTo>
                    <a:lnTo>
                      <a:pt x="12894" y="1052"/>
                    </a:lnTo>
                    <a:lnTo>
                      <a:pt x="12453" y="1052"/>
                    </a:lnTo>
                    <a:lnTo>
                      <a:pt x="12453" y="1133"/>
                    </a:lnTo>
                    <a:lnTo>
                      <a:pt x="12343" y="1133"/>
                    </a:lnTo>
                    <a:lnTo>
                      <a:pt x="12343" y="1294"/>
                    </a:lnTo>
                    <a:lnTo>
                      <a:pt x="12122" y="1456"/>
                    </a:lnTo>
                    <a:lnTo>
                      <a:pt x="12122" y="1699"/>
                    </a:lnTo>
                    <a:lnTo>
                      <a:pt x="11902" y="1699"/>
                    </a:lnTo>
                    <a:lnTo>
                      <a:pt x="11902" y="1861"/>
                    </a:lnTo>
                    <a:lnTo>
                      <a:pt x="11351" y="1861"/>
                    </a:lnTo>
                    <a:lnTo>
                      <a:pt x="11351" y="2184"/>
                    </a:lnTo>
                    <a:lnTo>
                      <a:pt x="11131" y="2184"/>
                    </a:lnTo>
                    <a:lnTo>
                      <a:pt x="11131" y="2427"/>
                    </a:lnTo>
                    <a:lnTo>
                      <a:pt x="11020" y="2427"/>
                    </a:lnTo>
                    <a:lnTo>
                      <a:pt x="11020" y="2589"/>
                    </a:lnTo>
                    <a:lnTo>
                      <a:pt x="10800" y="2751"/>
                    </a:lnTo>
                    <a:lnTo>
                      <a:pt x="10800" y="3560"/>
                    </a:lnTo>
                    <a:lnTo>
                      <a:pt x="10359" y="3883"/>
                    </a:lnTo>
                    <a:lnTo>
                      <a:pt x="10359" y="3964"/>
                    </a:lnTo>
                    <a:lnTo>
                      <a:pt x="10249" y="3964"/>
                    </a:lnTo>
                    <a:lnTo>
                      <a:pt x="10249" y="4288"/>
                    </a:lnTo>
                    <a:lnTo>
                      <a:pt x="10029" y="4288"/>
                    </a:lnTo>
                    <a:lnTo>
                      <a:pt x="10029" y="4449"/>
                    </a:lnTo>
                    <a:lnTo>
                      <a:pt x="10249" y="4449"/>
                    </a:lnTo>
                    <a:lnTo>
                      <a:pt x="10249" y="4288"/>
                    </a:lnTo>
                    <a:lnTo>
                      <a:pt x="10800" y="4288"/>
                    </a:lnTo>
                    <a:lnTo>
                      <a:pt x="10800" y="4449"/>
                    </a:lnTo>
                    <a:lnTo>
                      <a:pt x="11020" y="4449"/>
                    </a:lnTo>
                    <a:lnTo>
                      <a:pt x="11020" y="4530"/>
                    </a:lnTo>
                    <a:lnTo>
                      <a:pt x="11131" y="4530"/>
                    </a:lnTo>
                    <a:lnTo>
                      <a:pt x="11131" y="4692"/>
                    </a:lnTo>
                    <a:lnTo>
                      <a:pt x="11351" y="4854"/>
                    </a:lnTo>
                    <a:lnTo>
                      <a:pt x="11351" y="5097"/>
                    </a:lnTo>
                    <a:lnTo>
                      <a:pt x="11571" y="5097"/>
                    </a:lnTo>
                    <a:lnTo>
                      <a:pt x="11571" y="5420"/>
                    </a:lnTo>
                    <a:lnTo>
                      <a:pt x="11792" y="5420"/>
                    </a:lnTo>
                    <a:lnTo>
                      <a:pt x="11792" y="5987"/>
                    </a:lnTo>
                    <a:lnTo>
                      <a:pt x="11571" y="5987"/>
                    </a:lnTo>
                    <a:lnTo>
                      <a:pt x="11571" y="6553"/>
                    </a:lnTo>
                    <a:lnTo>
                      <a:pt x="11792" y="6634"/>
                    </a:lnTo>
                    <a:lnTo>
                      <a:pt x="11792" y="6796"/>
                    </a:lnTo>
                    <a:lnTo>
                      <a:pt x="11902" y="6796"/>
                    </a:lnTo>
                    <a:lnTo>
                      <a:pt x="11902" y="6634"/>
                    </a:lnTo>
                    <a:lnTo>
                      <a:pt x="12122" y="6634"/>
                    </a:lnTo>
                    <a:lnTo>
                      <a:pt x="12122" y="6957"/>
                    </a:lnTo>
                    <a:lnTo>
                      <a:pt x="12343" y="6957"/>
                    </a:lnTo>
                    <a:lnTo>
                      <a:pt x="12343" y="7119"/>
                    </a:lnTo>
                    <a:lnTo>
                      <a:pt x="12453" y="7119"/>
                    </a:lnTo>
                    <a:lnTo>
                      <a:pt x="12453" y="7200"/>
                    </a:lnTo>
                    <a:lnTo>
                      <a:pt x="14216" y="7200"/>
                    </a:lnTo>
                    <a:lnTo>
                      <a:pt x="14437" y="7119"/>
                    </a:lnTo>
                    <a:lnTo>
                      <a:pt x="15208" y="7119"/>
                    </a:lnTo>
                    <a:lnTo>
                      <a:pt x="15208" y="7200"/>
                    </a:lnTo>
                    <a:lnTo>
                      <a:pt x="15759" y="7200"/>
                    </a:lnTo>
                    <a:lnTo>
                      <a:pt x="15980" y="7362"/>
                    </a:lnTo>
                    <a:lnTo>
                      <a:pt x="15980" y="7524"/>
                    </a:lnTo>
                    <a:lnTo>
                      <a:pt x="16200" y="7685"/>
                    </a:lnTo>
                    <a:lnTo>
                      <a:pt x="16310" y="7685"/>
                    </a:lnTo>
                    <a:lnTo>
                      <a:pt x="16310" y="7766"/>
                    </a:lnTo>
                    <a:lnTo>
                      <a:pt x="16531" y="7928"/>
                    </a:lnTo>
                    <a:lnTo>
                      <a:pt x="16531" y="8090"/>
                    </a:lnTo>
                    <a:lnTo>
                      <a:pt x="16751" y="8090"/>
                    </a:lnTo>
                    <a:lnTo>
                      <a:pt x="16751" y="8252"/>
                    </a:lnTo>
                    <a:lnTo>
                      <a:pt x="16971" y="8252"/>
                    </a:lnTo>
                    <a:lnTo>
                      <a:pt x="16971" y="8333"/>
                    </a:lnTo>
                    <a:lnTo>
                      <a:pt x="17743" y="8333"/>
                    </a:lnTo>
                    <a:lnTo>
                      <a:pt x="17853" y="8252"/>
                    </a:lnTo>
                    <a:lnTo>
                      <a:pt x="19286" y="8252"/>
                    </a:lnTo>
                    <a:lnTo>
                      <a:pt x="19286" y="8090"/>
                    </a:lnTo>
                    <a:lnTo>
                      <a:pt x="20057" y="8090"/>
                    </a:lnTo>
                    <a:lnTo>
                      <a:pt x="20057" y="8252"/>
                    </a:lnTo>
                    <a:lnTo>
                      <a:pt x="20388" y="8252"/>
                    </a:lnTo>
                    <a:lnTo>
                      <a:pt x="20388" y="8333"/>
                    </a:lnTo>
                    <a:lnTo>
                      <a:pt x="20608" y="8333"/>
                    </a:lnTo>
                    <a:lnTo>
                      <a:pt x="20388" y="8494"/>
                    </a:lnTo>
                    <a:lnTo>
                      <a:pt x="20388" y="8818"/>
                    </a:lnTo>
                    <a:lnTo>
                      <a:pt x="20167" y="8818"/>
                    </a:lnTo>
                    <a:lnTo>
                      <a:pt x="20167" y="8899"/>
                    </a:lnTo>
                    <a:lnTo>
                      <a:pt x="20057" y="9061"/>
                    </a:lnTo>
                    <a:lnTo>
                      <a:pt x="20057" y="9222"/>
                    </a:lnTo>
                    <a:lnTo>
                      <a:pt x="19837" y="9222"/>
                    </a:lnTo>
                    <a:lnTo>
                      <a:pt x="19837" y="10193"/>
                    </a:lnTo>
                    <a:lnTo>
                      <a:pt x="19616" y="10355"/>
                    </a:lnTo>
                    <a:lnTo>
                      <a:pt x="19616" y="10517"/>
                    </a:lnTo>
                    <a:lnTo>
                      <a:pt x="19837" y="10517"/>
                    </a:lnTo>
                    <a:lnTo>
                      <a:pt x="19837" y="10921"/>
                    </a:lnTo>
                    <a:lnTo>
                      <a:pt x="20057" y="10921"/>
                    </a:lnTo>
                    <a:lnTo>
                      <a:pt x="20057" y="11326"/>
                    </a:lnTo>
                    <a:lnTo>
                      <a:pt x="20167" y="11326"/>
                    </a:lnTo>
                    <a:lnTo>
                      <a:pt x="20167" y="11488"/>
                    </a:lnTo>
                    <a:lnTo>
                      <a:pt x="20388" y="11488"/>
                    </a:lnTo>
                    <a:lnTo>
                      <a:pt x="20388" y="11649"/>
                    </a:lnTo>
                    <a:lnTo>
                      <a:pt x="20608" y="11649"/>
                    </a:lnTo>
                    <a:lnTo>
                      <a:pt x="20608" y="11730"/>
                    </a:lnTo>
                    <a:lnTo>
                      <a:pt x="20829" y="11730"/>
                    </a:lnTo>
                    <a:lnTo>
                      <a:pt x="20829" y="11892"/>
                    </a:lnTo>
                    <a:lnTo>
                      <a:pt x="20608" y="12054"/>
                    </a:lnTo>
                    <a:lnTo>
                      <a:pt x="20388" y="12054"/>
                    </a:lnTo>
                    <a:lnTo>
                      <a:pt x="20388" y="12216"/>
                    </a:lnTo>
                    <a:lnTo>
                      <a:pt x="20167" y="12297"/>
                    </a:lnTo>
                    <a:lnTo>
                      <a:pt x="20057" y="12297"/>
                    </a:lnTo>
                    <a:lnTo>
                      <a:pt x="20057" y="12458"/>
                    </a:lnTo>
                    <a:lnTo>
                      <a:pt x="19837" y="12458"/>
                    </a:lnTo>
                    <a:lnTo>
                      <a:pt x="19837" y="12782"/>
                    </a:lnTo>
                    <a:lnTo>
                      <a:pt x="20167" y="12782"/>
                    </a:lnTo>
                    <a:lnTo>
                      <a:pt x="20608" y="13025"/>
                    </a:lnTo>
                    <a:lnTo>
                      <a:pt x="20608" y="13187"/>
                    </a:lnTo>
                    <a:lnTo>
                      <a:pt x="20829" y="13187"/>
                    </a:lnTo>
                    <a:lnTo>
                      <a:pt x="20829" y="13348"/>
                    </a:lnTo>
                    <a:lnTo>
                      <a:pt x="20939" y="13429"/>
                    </a:lnTo>
                    <a:lnTo>
                      <a:pt x="20939" y="13591"/>
                    </a:lnTo>
                    <a:lnTo>
                      <a:pt x="21159" y="13591"/>
                    </a:lnTo>
                    <a:lnTo>
                      <a:pt x="21159" y="14319"/>
                    </a:lnTo>
                    <a:lnTo>
                      <a:pt x="20939" y="14157"/>
                    </a:lnTo>
                    <a:lnTo>
                      <a:pt x="20939" y="13834"/>
                    </a:lnTo>
                    <a:lnTo>
                      <a:pt x="20829" y="13834"/>
                    </a:lnTo>
                    <a:lnTo>
                      <a:pt x="20829" y="13591"/>
                    </a:lnTo>
                    <a:lnTo>
                      <a:pt x="20388" y="13591"/>
                    </a:lnTo>
                    <a:lnTo>
                      <a:pt x="20388" y="13753"/>
                    </a:lnTo>
                    <a:lnTo>
                      <a:pt x="20057" y="13753"/>
                    </a:lnTo>
                    <a:lnTo>
                      <a:pt x="20057" y="13834"/>
                    </a:lnTo>
                    <a:lnTo>
                      <a:pt x="19837" y="13996"/>
                    </a:lnTo>
                    <a:lnTo>
                      <a:pt x="19396" y="13996"/>
                    </a:lnTo>
                    <a:lnTo>
                      <a:pt x="19396" y="13834"/>
                    </a:lnTo>
                    <a:lnTo>
                      <a:pt x="19286" y="13834"/>
                    </a:lnTo>
                    <a:lnTo>
                      <a:pt x="19286" y="13753"/>
                    </a:lnTo>
                    <a:lnTo>
                      <a:pt x="19065" y="13753"/>
                    </a:lnTo>
                    <a:lnTo>
                      <a:pt x="19065" y="13996"/>
                    </a:lnTo>
                    <a:lnTo>
                      <a:pt x="16751" y="13996"/>
                    </a:lnTo>
                    <a:lnTo>
                      <a:pt x="16531" y="14157"/>
                    </a:lnTo>
                    <a:lnTo>
                      <a:pt x="16310" y="14157"/>
                    </a:lnTo>
                    <a:lnTo>
                      <a:pt x="16310" y="13996"/>
                    </a:lnTo>
                    <a:lnTo>
                      <a:pt x="16200" y="13996"/>
                    </a:lnTo>
                    <a:lnTo>
                      <a:pt x="16200" y="14157"/>
                    </a:lnTo>
                    <a:lnTo>
                      <a:pt x="16310" y="14157"/>
                    </a:lnTo>
                    <a:lnTo>
                      <a:pt x="16310" y="14319"/>
                    </a:lnTo>
                    <a:lnTo>
                      <a:pt x="16200" y="14319"/>
                    </a:lnTo>
                    <a:lnTo>
                      <a:pt x="16200" y="14400"/>
                    </a:lnTo>
                    <a:lnTo>
                      <a:pt x="16310" y="14400"/>
                    </a:lnTo>
                    <a:lnTo>
                      <a:pt x="16310" y="14562"/>
                    </a:lnTo>
                    <a:lnTo>
                      <a:pt x="16200" y="14724"/>
                    </a:lnTo>
                    <a:lnTo>
                      <a:pt x="16200" y="14885"/>
                    </a:lnTo>
                    <a:lnTo>
                      <a:pt x="16310" y="14966"/>
                    </a:lnTo>
                    <a:lnTo>
                      <a:pt x="16531" y="14885"/>
                    </a:lnTo>
                    <a:lnTo>
                      <a:pt x="16751" y="14966"/>
                    </a:lnTo>
                    <a:lnTo>
                      <a:pt x="17082" y="14966"/>
                    </a:lnTo>
                    <a:lnTo>
                      <a:pt x="17082" y="14885"/>
                    </a:lnTo>
                    <a:lnTo>
                      <a:pt x="17302" y="14966"/>
                    </a:lnTo>
                    <a:lnTo>
                      <a:pt x="17302" y="15128"/>
                    </a:lnTo>
                    <a:lnTo>
                      <a:pt x="17522" y="15290"/>
                    </a:lnTo>
                    <a:lnTo>
                      <a:pt x="17522" y="15533"/>
                    </a:lnTo>
                    <a:lnTo>
                      <a:pt x="17302" y="15533"/>
                    </a:lnTo>
                    <a:lnTo>
                      <a:pt x="17302" y="15452"/>
                    </a:lnTo>
                    <a:lnTo>
                      <a:pt x="17082" y="15452"/>
                    </a:lnTo>
                    <a:lnTo>
                      <a:pt x="16971" y="15290"/>
                    </a:lnTo>
                    <a:lnTo>
                      <a:pt x="16751" y="15290"/>
                    </a:lnTo>
                    <a:lnTo>
                      <a:pt x="16751" y="15452"/>
                    </a:lnTo>
                    <a:lnTo>
                      <a:pt x="16200" y="15452"/>
                    </a:lnTo>
                    <a:lnTo>
                      <a:pt x="16200" y="15533"/>
                    </a:lnTo>
                    <a:lnTo>
                      <a:pt x="15759" y="15533"/>
                    </a:lnTo>
                    <a:lnTo>
                      <a:pt x="15759" y="16584"/>
                    </a:lnTo>
                    <a:lnTo>
                      <a:pt x="15980" y="16584"/>
                    </a:lnTo>
                    <a:lnTo>
                      <a:pt x="15980" y="16665"/>
                    </a:lnTo>
                    <a:lnTo>
                      <a:pt x="16200" y="16665"/>
                    </a:lnTo>
                    <a:lnTo>
                      <a:pt x="16310" y="16827"/>
                    </a:lnTo>
                    <a:lnTo>
                      <a:pt x="16531" y="16827"/>
                    </a:lnTo>
                    <a:lnTo>
                      <a:pt x="16531" y="17151"/>
                    </a:lnTo>
                    <a:lnTo>
                      <a:pt x="16751" y="17151"/>
                    </a:lnTo>
                    <a:lnTo>
                      <a:pt x="16751" y="17555"/>
                    </a:lnTo>
                    <a:lnTo>
                      <a:pt x="16971" y="17717"/>
                    </a:lnTo>
                    <a:lnTo>
                      <a:pt x="16971" y="18283"/>
                    </a:lnTo>
                    <a:lnTo>
                      <a:pt x="16751" y="18283"/>
                    </a:lnTo>
                    <a:lnTo>
                      <a:pt x="16751" y="19416"/>
                    </a:lnTo>
                    <a:lnTo>
                      <a:pt x="16531" y="19416"/>
                    </a:lnTo>
                    <a:lnTo>
                      <a:pt x="16531" y="20225"/>
                    </a:lnTo>
                    <a:lnTo>
                      <a:pt x="16310" y="20387"/>
                    </a:lnTo>
                    <a:lnTo>
                      <a:pt x="16310" y="20953"/>
                    </a:lnTo>
                    <a:lnTo>
                      <a:pt x="16200" y="20953"/>
                    </a:lnTo>
                    <a:lnTo>
                      <a:pt x="16200" y="21519"/>
                    </a:lnTo>
                    <a:lnTo>
                      <a:pt x="15980" y="21519"/>
                    </a:lnTo>
                    <a:lnTo>
                      <a:pt x="15980" y="21600"/>
                    </a:lnTo>
                    <a:lnTo>
                      <a:pt x="15759" y="21600"/>
                    </a:lnTo>
                    <a:lnTo>
                      <a:pt x="15759" y="21519"/>
                    </a:lnTo>
                    <a:lnTo>
                      <a:pt x="15539" y="21519"/>
                    </a:lnTo>
                    <a:lnTo>
                      <a:pt x="15539" y="21357"/>
                    </a:lnTo>
                    <a:lnTo>
                      <a:pt x="15429" y="21196"/>
                    </a:lnTo>
                    <a:lnTo>
                      <a:pt x="14767" y="21196"/>
                    </a:lnTo>
                    <a:lnTo>
                      <a:pt x="14767" y="20953"/>
                    </a:lnTo>
                    <a:lnTo>
                      <a:pt x="14988" y="20953"/>
                    </a:lnTo>
                    <a:lnTo>
                      <a:pt x="14988" y="20629"/>
                    </a:lnTo>
                    <a:lnTo>
                      <a:pt x="15208" y="20629"/>
                    </a:lnTo>
                    <a:lnTo>
                      <a:pt x="15208" y="20548"/>
                    </a:lnTo>
                    <a:lnTo>
                      <a:pt x="15429" y="20548"/>
                    </a:lnTo>
                    <a:lnTo>
                      <a:pt x="15429" y="20225"/>
                    </a:lnTo>
                    <a:lnTo>
                      <a:pt x="15539" y="20225"/>
                    </a:lnTo>
                    <a:lnTo>
                      <a:pt x="15539" y="20063"/>
                    </a:lnTo>
                    <a:lnTo>
                      <a:pt x="15759" y="20063"/>
                    </a:lnTo>
                    <a:lnTo>
                      <a:pt x="15759" y="19982"/>
                    </a:lnTo>
                    <a:lnTo>
                      <a:pt x="15980" y="19982"/>
                    </a:lnTo>
                    <a:lnTo>
                      <a:pt x="15980" y="19820"/>
                    </a:lnTo>
                    <a:lnTo>
                      <a:pt x="15759" y="19658"/>
                    </a:lnTo>
                    <a:lnTo>
                      <a:pt x="15539" y="19658"/>
                    </a:lnTo>
                    <a:lnTo>
                      <a:pt x="15539" y="19497"/>
                    </a:lnTo>
                    <a:lnTo>
                      <a:pt x="14988" y="19497"/>
                    </a:lnTo>
                    <a:lnTo>
                      <a:pt x="14767" y="19416"/>
                    </a:lnTo>
                    <a:lnTo>
                      <a:pt x="14767" y="19254"/>
                    </a:lnTo>
                    <a:lnTo>
                      <a:pt x="14216" y="19254"/>
                    </a:lnTo>
                    <a:lnTo>
                      <a:pt x="14216" y="19416"/>
                    </a:lnTo>
                    <a:lnTo>
                      <a:pt x="13445" y="19416"/>
                    </a:lnTo>
                    <a:lnTo>
                      <a:pt x="13224" y="19254"/>
                    </a:lnTo>
                    <a:lnTo>
                      <a:pt x="13114" y="19254"/>
                    </a:lnTo>
                    <a:lnTo>
                      <a:pt x="12894" y="19092"/>
                    </a:lnTo>
                    <a:lnTo>
                      <a:pt x="12673" y="19254"/>
                    </a:lnTo>
                    <a:lnTo>
                      <a:pt x="12673" y="19416"/>
                    </a:lnTo>
                    <a:lnTo>
                      <a:pt x="12122" y="19416"/>
                    </a:lnTo>
                    <a:lnTo>
                      <a:pt x="12122" y="19497"/>
                    </a:lnTo>
                    <a:lnTo>
                      <a:pt x="11571" y="19497"/>
                    </a:lnTo>
                    <a:lnTo>
                      <a:pt x="11571" y="19416"/>
                    </a:lnTo>
                    <a:lnTo>
                      <a:pt x="11351" y="19416"/>
                    </a:lnTo>
                    <a:lnTo>
                      <a:pt x="11351" y="19497"/>
                    </a:lnTo>
                    <a:lnTo>
                      <a:pt x="10800" y="19497"/>
                    </a:lnTo>
                    <a:lnTo>
                      <a:pt x="10580" y="19416"/>
                    </a:lnTo>
                    <a:lnTo>
                      <a:pt x="10580" y="18688"/>
                    </a:lnTo>
                    <a:lnTo>
                      <a:pt x="9808" y="18688"/>
                    </a:lnTo>
                    <a:lnTo>
                      <a:pt x="9808" y="18283"/>
                    </a:lnTo>
                    <a:lnTo>
                      <a:pt x="9478" y="17960"/>
                    </a:lnTo>
                    <a:lnTo>
                      <a:pt x="9257" y="17960"/>
                    </a:lnTo>
                    <a:lnTo>
                      <a:pt x="9037" y="17798"/>
                    </a:lnTo>
                    <a:lnTo>
                      <a:pt x="9037" y="17717"/>
                    </a:lnTo>
                    <a:lnTo>
                      <a:pt x="8706" y="17717"/>
                    </a:lnTo>
                    <a:lnTo>
                      <a:pt x="8265" y="17393"/>
                    </a:lnTo>
                    <a:lnTo>
                      <a:pt x="8265" y="16989"/>
                    </a:lnTo>
                    <a:lnTo>
                      <a:pt x="7935" y="16989"/>
                    </a:lnTo>
                    <a:lnTo>
                      <a:pt x="7935" y="16827"/>
                    </a:lnTo>
                    <a:lnTo>
                      <a:pt x="7494" y="16584"/>
                    </a:lnTo>
                    <a:lnTo>
                      <a:pt x="7273" y="16584"/>
                    </a:lnTo>
                    <a:lnTo>
                      <a:pt x="7273" y="16422"/>
                    </a:lnTo>
                    <a:lnTo>
                      <a:pt x="7163" y="16261"/>
                    </a:lnTo>
                    <a:lnTo>
                      <a:pt x="6502" y="16261"/>
                    </a:lnTo>
                    <a:lnTo>
                      <a:pt x="6502" y="16422"/>
                    </a:lnTo>
                    <a:lnTo>
                      <a:pt x="6392" y="16422"/>
                    </a:lnTo>
                    <a:lnTo>
                      <a:pt x="6392" y="16261"/>
                    </a:lnTo>
                    <a:lnTo>
                      <a:pt x="6171" y="16261"/>
                    </a:lnTo>
                    <a:lnTo>
                      <a:pt x="6171" y="16099"/>
                    </a:lnTo>
                    <a:lnTo>
                      <a:pt x="5731" y="16099"/>
                    </a:lnTo>
                    <a:lnTo>
                      <a:pt x="5731" y="16018"/>
                    </a:lnTo>
                    <a:lnTo>
                      <a:pt x="5400" y="16018"/>
                    </a:lnTo>
                    <a:lnTo>
                      <a:pt x="5400" y="15856"/>
                    </a:lnTo>
                    <a:lnTo>
                      <a:pt x="5180" y="15856"/>
                    </a:lnTo>
                    <a:lnTo>
                      <a:pt x="5180" y="15694"/>
                    </a:lnTo>
                    <a:lnTo>
                      <a:pt x="4959" y="15694"/>
                    </a:lnTo>
                    <a:lnTo>
                      <a:pt x="4849" y="15856"/>
                    </a:lnTo>
                    <a:lnTo>
                      <a:pt x="4408" y="15856"/>
                    </a:lnTo>
                    <a:lnTo>
                      <a:pt x="4408" y="16018"/>
                    </a:lnTo>
                    <a:lnTo>
                      <a:pt x="3857" y="16018"/>
                    </a:lnTo>
                    <a:lnTo>
                      <a:pt x="3857" y="15856"/>
                    </a:lnTo>
                    <a:lnTo>
                      <a:pt x="2865" y="15856"/>
                    </a:lnTo>
                    <a:lnTo>
                      <a:pt x="2865" y="15533"/>
                    </a:lnTo>
                    <a:lnTo>
                      <a:pt x="2645" y="15533"/>
                    </a:lnTo>
                    <a:lnTo>
                      <a:pt x="2645" y="15452"/>
                    </a:lnTo>
                    <a:lnTo>
                      <a:pt x="2535" y="15290"/>
                    </a:lnTo>
                    <a:lnTo>
                      <a:pt x="2535" y="15128"/>
                    </a:lnTo>
                    <a:lnTo>
                      <a:pt x="1763" y="15128"/>
                    </a:lnTo>
                    <a:lnTo>
                      <a:pt x="1763" y="14966"/>
                    </a:lnTo>
                    <a:lnTo>
                      <a:pt x="1322" y="14966"/>
                    </a:lnTo>
                    <a:lnTo>
                      <a:pt x="1322" y="14885"/>
                    </a:lnTo>
                    <a:lnTo>
                      <a:pt x="1212" y="14885"/>
                    </a:lnTo>
                    <a:lnTo>
                      <a:pt x="771" y="14562"/>
                    </a:lnTo>
                    <a:lnTo>
                      <a:pt x="551" y="14562"/>
                    </a:lnTo>
                    <a:lnTo>
                      <a:pt x="551" y="14400"/>
                    </a:lnTo>
                    <a:lnTo>
                      <a:pt x="441" y="14400"/>
                    </a:lnTo>
                    <a:lnTo>
                      <a:pt x="441" y="14319"/>
                    </a:lnTo>
                    <a:lnTo>
                      <a:pt x="0" y="14319"/>
                    </a:lnTo>
                    <a:lnTo>
                      <a:pt x="0" y="14157"/>
                    </a:lnTo>
                    <a:lnTo>
                      <a:pt x="441" y="14157"/>
                    </a:lnTo>
                    <a:lnTo>
                      <a:pt x="441" y="13996"/>
                    </a:lnTo>
                    <a:lnTo>
                      <a:pt x="771" y="13996"/>
                    </a:lnTo>
                    <a:lnTo>
                      <a:pt x="771" y="13753"/>
                    </a:lnTo>
                    <a:lnTo>
                      <a:pt x="551" y="13753"/>
                    </a:lnTo>
                    <a:lnTo>
                      <a:pt x="551" y="13348"/>
                    </a:lnTo>
                    <a:lnTo>
                      <a:pt x="771" y="13348"/>
                    </a:lnTo>
                    <a:lnTo>
                      <a:pt x="771" y="13187"/>
                    </a:lnTo>
                    <a:lnTo>
                      <a:pt x="992" y="13187"/>
                    </a:lnTo>
                    <a:lnTo>
                      <a:pt x="992" y="13025"/>
                    </a:lnTo>
                    <a:lnTo>
                      <a:pt x="1873" y="13025"/>
                    </a:lnTo>
                    <a:lnTo>
                      <a:pt x="2094" y="12863"/>
                    </a:lnTo>
                    <a:lnTo>
                      <a:pt x="2094" y="12782"/>
                    </a:lnTo>
                    <a:lnTo>
                      <a:pt x="2314" y="12782"/>
                    </a:lnTo>
                    <a:lnTo>
                      <a:pt x="2314" y="12297"/>
                    </a:lnTo>
                    <a:lnTo>
                      <a:pt x="2535" y="12297"/>
                    </a:lnTo>
                    <a:lnTo>
                      <a:pt x="2535" y="12216"/>
                    </a:lnTo>
                    <a:lnTo>
                      <a:pt x="2645" y="12216"/>
                    </a:lnTo>
                    <a:lnTo>
                      <a:pt x="2865" y="12054"/>
                    </a:lnTo>
                    <a:lnTo>
                      <a:pt x="2865" y="11892"/>
                    </a:lnTo>
                    <a:lnTo>
                      <a:pt x="3086" y="11892"/>
                    </a:lnTo>
                    <a:lnTo>
                      <a:pt x="3086" y="11730"/>
                    </a:lnTo>
                    <a:lnTo>
                      <a:pt x="3306" y="11488"/>
                    </a:lnTo>
                    <a:lnTo>
                      <a:pt x="3416" y="11326"/>
                    </a:lnTo>
                    <a:lnTo>
                      <a:pt x="3306" y="11326"/>
                    </a:lnTo>
                    <a:lnTo>
                      <a:pt x="3306" y="11083"/>
                    </a:lnTo>
                    <a:lnTo>
                      <a:pt x="2645" y="11083"/>
                    </a:lnTo>
                    <a:lnTo>
                      <a:pt x="2645" y="10921"/>
                    </a:lnTo>
                    <a:lnTo>
                      <a:pt x="3086" y="10921"/>
                    </a:lnTo>
                    <a:lnTo>
                      <a:pt x="3086" y="10760"/>
                    </a:lnTo>
                    <a:lnTo>
                      <a:pt x="2865" y="10760"/>
                    </a:lnTo>
                    <a:lnTo>
                      <a:pt x="2865" y="10193"/>
                    </a:lnTo>
                    <a:lnTo>
                      <a:pt x="3086" y="10031"/>
                    </a:lnTo>
                    <a:lnTo>
                      <a:pt x="3086" y="9951"/>
                    </a:lnTo>
                    <a:lnTo>
                      <a:pt x="2865" y="9951"/>
                    </a:lnTo>
                    <a:lnTo>
                      <a:pt x="2865" y="9384"/>
                    </a:lnTo>
                    <a:lnTo>
                      <a:pt x="2645" y="9222"/>
                    </a:lnTo>
                    <a:lnTo>
                      <a:pt x="2645" y="9061"/>
                    </a:lnTo>
                    <a:lnTo>
                      <a:pt x="2865" y="9061"/>
                    </a:lnTo>
                    <a:lnTo>
                      <a:pt x="2865" y="8899"/>
                    </a:lnTo>
                    <a:lnTo>
                      <a:pt x="3086" y="8899"/>
                    </a:lnTo>
                    <a:lnTo>
                      <a:pt x="3086" y="8656"/>
                    </a:lnTo>
                    <a:lnTo>
                      <a:pt x="2865" y="8656"/>
                    </a:lnTo>
                    <a:lnTo>
                      <a:pt x="2865" y="8333"/>
                    </a:lnTo>
                    <a:lnTo>
                      <a:pt x="2645" y="8333"/>
                    </a:lnTo>
                    <a:lnTo>
                      <a:pt x="2645" y="8090"/>
                    </a:lnTo>
                    <a:lnTo>
                      <a:pt x="2865" y="7928"/>
                    </a:lnTo>
                    <a:lnTo>
                      <a:pt x="2865" y="7685"/>
                    </a:lnTo>
                    <a:lnTo>
                      <a:pt x="2645" y="7685"/>
                    </a:lnTo>
                    <a:lnTo>
                      <a:pt x="2645" y="7524"/>
                    </a:lnTo>
                    <a:lnTo>
                      <a:pt x="2535" y="7524"/>
                    </a:lnTo>
                    <a:lnTo>
                      <a:pt x="2535" y="7362"/>
                    </a:lnTo>
                    <a:lnTo>
                      <a:pt x="1873" y="6957"/>
                    </a:lnTo>
                    <a:lnTo>
                      <a:pt x="1873" y="6796"/>
                    </a:lnTo>
                    <a:lnTo>
                      <a:pt x="2094" y="6796"/>
                    </a:lnTo>
                    <a:lnTo>
                      <a:pt x="2094" y="6634"/>
                    </a:lnTo>
                    <a:lnTo>
                      <a:pt x="2314" y="6634"/>
                    </a:lnTo>
                    <a:lnTo>
                      <a:pt x="2314" y="6391"/>
                    </a:lnTo>
                    <a:lnTo>
                      <a:pt x="2535" y="6391"/>
                    </a:lnTo>
                    <a:lnTo>
                      <a:pt x="2535" y="6553"/>
                    </a:lnTo>
                    <a:lnTo>
                      <a:pt x="2645" y="6553"/>
                    </a:lnTo>
                    <a:lnTo>
                      <a:pt x="2645" y="6391"/>
                    </a:lnTo>
                    <a:lnTo>
                      <a:pt x="2865" y="6391"/>
                    </a:lnTo>
                    <a:lnTo>
                      <a:pt x="2865" y="6229"/>
                    </a:lnTo>
                    <a:lnTo>
                      <a:pt x="3086" y="6067"/>
                    </a:lnTo>
                    <a:lnTo>
                      <a:pt x="3306" y="6067"/>
                    </a:lnTo>
                    <a:lnTo>
                      <a:pt x="3306" y="5825"/>
                    </a:lnTo>
                    <a:lnTo>
                      <a:pt x="3086" y="5825"/>
                    </a:lnTo>
                    <a:lnTo>
                      <a:pt x="3086" y="5582"/>
                    </a:lnTo>
                    <a:lnTo>
                      <a:pt x="2865" y="5582"/>
                    </a:lnTo>
                    <a:lnTo>
                      <a:pt x="2865" y="5258"/>
                    </a:lnTo>
                    <a:lnTo>
                      <a:pt x="2645" y="5258"/>
                    </a:lnTo>
                    <a:lnTo>
                      <a:pt x="2865" y="5097"/>
                    </a:lnTo>
                    <a:lnTo>
                      <a:pt x="3086" y="5097"/>
                    </a:lnTo>
                    <a:lnTo>
                      <a:pt x="3306" y="5258"/>
                    </a:lnTo>
                    <a:lnTo>
                      <a:pt x="3306" y="5420"/>
                    </a:lnTo>
                    <a:lnTo>
                      <a:pt x="3857" y="5825"/>
                    </a:lnTo>
                    <a:lnTo>
                      <a:pt x="3857" y="5987"/>
                    </a:lnTo>
                    <a:lnTo>
                      <a:pt x="4078" y="5987"/>
                    </a:lnTo>
                    <a:lnTo>
                      <a:pt x="4078" y="5663"/>
                    </a:lnTo>
                    <a:lnTo>
                      <a:pt x="3857" y="5582"/>
                    </a:lnTo>
                    <a:lnTo>
                      <a:pt x="3857" y="5420"/>
                    </a:lnTo>
                    <a:lnTo>
                      <a:pt x="3637" y="5258"/>
                    </a:lnTo>
                    <a:lnTo>
                      <a:pt x="3637" y="5097"/>
                    </a:lnTo>
                    <a:lnTo>
                      <a:pt x="3857" y="5016"/>
                    </a:lnTo>
                    <a:lnTo>
                      <a:pt x="4188" y="5016"/>
                    </a:lnTo>
                    <a:lnTo>
                      <a:pt x="4188" y="4854"/>
                    </a:lnTo>
                    <a:lnTo>
                      <a:pt x="4629" y="4854"/>
                    </a:lnTo>
                    <a:lnTo>
                      <a:pt x="4849" y="4692"/>
                    </a:lnTo>
                    <a:lnTo>
                      <a:pt x="4849" y="4530"/>
                    </a:lnTo>
                    <a:lnTo>
                      <a:pt x="4959" y="4449"/>
                    </a:lnTo>
                    <a:lnTo>
                      <a:pt x="4959" y="4288"/>
                    </a:lnTo>
                    <a:lnTo>
                      <a:pt x="5180" y="4126"/>
                    </a:lnTo>
                    <a:lnTo>
                      <a:pt x="5400" y="4126"/>
                    </a:lnTo>
                    <a:lnTo>
                      <a:pt x="5400" y="3964"/>
                    </a:lnTo>
                    <a:lnTo>
                      <a:pt x="5951" y="3964"/>
                    </a:lnTo>
                    <a:lnTo>
                      <a:pt x="5951" y="2751"/>
                    </a:lnTo>
                    <a:lnTo>
                      <a:pt x="6392" y="2427"/>
                    </a:lnTo>
                    <a:lnTo>
                      <a:pt x="6502" y="2427"/>
                    </a:lnTo>
                    <a:lnTo>
                      <a:pt x="6722" y="2265"/>
                    </a:lnTo>
                    <a:lnTo>
                      <a:pt x="6722" y="2184"/>
                    </a:lnTo>
                    <a:lnTo>
                      <a:pt x="6943" y="2184"/>
                    </a:lnTo>
                    <a:lnTo>
                      <a:pt x="7273" y="1861"/>
                    </a:lnTo>
                    <a:lnTo>
                      <a:pt x="7714" y="1861"/>
                    </a:lnTo>
                    <a:lnTo>
                      <a:pt x="7935" y="2022"/>
                    </a:lnTo>
                    <a:lnTo>
                      <a:pt x="7935" y="2265"/>
                    </a:lnTo>
                    <a:lnTo>
                      <a:pt x="8045" y="2265"/>
                    </a:lnTo>
                    <a:lnTo>
                      <a:pt x="8265" y="2184"/>
                    </a:lnTo>
                    <a:lnTo>
                      <a:pt x="8265" y="2022"/>
                    </a:lnTo>
                    <a:lnTo>
                      <a:pt x="8486" y="1861"/>
                    </a:lnTo>
                    <a:lnTo>
                      <a:pt x="8486" y="1699"/>
                    </a:lnTo>
                    <a:lnTo>
                      <a:pt x="8706" y="1618"/>
                    </a:lnTo>
                    <a:lnTo>
                      <a:pt x="10249" y="1618"/>
                    </a:lnTo>
                    <a:lnTo>
                      <a:pt x="10800" y="1133"/>
                    </a:lnTo>
                    <a:lnTo>
                      <a:pt x="11020" y="1133"/>
                    </a:lnTo>
                    <a:lnTo>
                      <a:pt x="11131" y="1052"/>
                    </a:lnTo>
                    <a:lnTo>
                      <a:pt x="11571" y="1052"/>
                    </a:lnTo>
                    <a:lnTo>
                      <a:pt x="11571" y="890"/>
                    </a:lnTo>
                    <a:lnTo>
                      <a:pt x="11792" y="890"/>
                    </a:lnTo>
                    <a:lnTo>
                      <a:pt x="11792" y="728"/>
                    </a:lnTo>
                    <a:lnTo>
                      <a:pt x="11902" y="728"/>
                    </a:lnTo>
                    <a:lnTo>
                      <a:pt x="11902" y="485"/>
                    </a:lnTo>
                    <a:lnTo>
                      <a:pt x="12122" y="485"/>
                    </a:lnTo>
                    <a:lnTo>
                      <a:pt x="12122" y="324"/>
                    </a:lnTo>
                    <a:lnTo>
                      <a:pt x="12343" y="324"/>
                    </a:lnTo>
                    <a:lnTo>
                      <a:pt x="12453" y="162"/>
                    </a:lnTo>
                    <a:lnTo>
                      <a:pt x="12673" y="162"/>
                    </a:lnTo>
                    <a:lnTo>
                      <a:pt x="12894" y="0"/>
                    </a:lnTo>
                    <a:close/>
                    <a:moveTo>
                      <a:pt x="1289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8" name="Freeform 14"/>
              <p:cNvSpPr>
                <a:spLocks/>
              </p:cNvSpPr>
              <p:nvPr/>
            </p:nvSpPr>
            <p:spPr bwMode="auto">
              <a:xfrm>
                <a:off x="4773070" y="4492545"/>
                <a:ext cx="18972" cy="12296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7 w 21600"/>
                  <a:gd name="T5" fmla="*/ 3 h 21600"/>
                  <a:gd name="T6" fmla="*/ 16 w 21600"/>
                  <a:gd name="T7" fmla="*/ 3 h 21600"/>
                  <a:gd name="T8" fmla="*/ 18 w 21600"/>
                  <a:gd name="T9" fmla="*/ 5 h 21600"/>
                  <a:gd name="T10" fmla="*/ 21 w 21600"/>
                  <a:gd name="T11" fmla="*/ 5 h 21600"/>
                  <a:gd name="T12" fmla="*/ 22 w 21600"/>
                  <a:gd name="T13" fmla="*/ 6 h 21600"/>
                  <a:gd name="T14" fmla="*/ 25 w 21600"/>
                  <a:gd name="T15" fmla="*/ 6 h 21600"/>
                  <a:gd name="T16" fmla="*/ 25 w 21600"/>
                  <a:gd name="T17" fmla="*/ 11 h 21600"/>
                  <a:gd name="T18" fmla="*/ 21 w 21600"/>
                  <a:gd name="T19" fmla="*/ 11 h 21600"/>
                  <a:gd name="T20" fmla="*/ 21 w 21600"/>
                  <a:gd name="T21" fmla="*/ 14 h 21600"/>
                  <a:gd name="T22" fmla="*/ 16 w 21600"/>
                  <a:gd name="T23" fmla="*/ 14 h 21600"/>
                  <a:gd name="T24" fmla="*/ 16 w 21600"/>
                  <a:gd name="T25" fmla="*/ 9 h 21600"/>
                  <a:gd name="T26" fmla="*/ 13 w 21600"/>
                  <a:gd name="T27" fmla="*/ 9 h 21600"/>
                  <a:gd name="T28" fmla="*/ 13 w 21600"/>
                  <a:gd name="T29" fmla="*/ 11 h 21600"/>
                  <a:gd name="T30" fmla="*/ 4 w 21600"/>
                  <a:gd name="T31" fmla="*/ 11 h 21600"/>
                  <a:gd name="T32" fmla="*/ 4 w 21600"/>
                  <a:gd name="T33" fmla="*/ 9 h 21600"/>
                  <a:gd name="T34" fmla="*/ 0 w 21600"/>
                  <a:gd name="T35" fmla="*/ 9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3411" y="0"/>
                    </a:lnTo>
                    <a:lnTo>
                      <a:pt x="5684" y="3927"/>
                    </a:lnTo>
                    <a:lnTo>
                      <a:pt x="13642" y="3927"/>
                    </a:lnTo>
                    <a:lnTo>
                      <a:pt x="15916" y="7855"/>
                    </a:lnTo>
                    <a:lnTo>
                      <a:pt x="18189" y="7855"/>
                    </a:lnTo>
                    <a:lnTo>
                      <a:pt x="19326" y="9818"/>
                    </a:lnTo>
                    <a:lnTo>
                      <a:pt x="21600" y="9818"/>
                    </a:lnTo>
                    <a:lnTo>
                      <a:pt x="21600" y="17673"/>
                    </a:lnTo>
                    <a:lnTo>
                      <a:pt x="18189" y="17673"/>
                    </a:lnTo>
                    <a:lnTo>
                      <a:pt x="18189" y="21600"/>
                    </a:lnTo>
                    <a:lnTo>
                      <a:pt x="13642" y="21600"/>
                    </a:lnTo>
                    <a:lnTo>
                      <a:pt x="13642" y="13745"/>
                    </a:lnTo>
                    <a:lnTo>
                      <a:pt x="11368" y="13745"/>
                    </a:lnTo>
                    <a:lnTo>
                      <a:pt x="11368" y="17673"/>
                    </a:lnTo>
                    <a:lnTo>
                      <a:pt x="3411" y="17673"/>
                    </a:lnTo>
                    <a:lnTo>
                      <a:pt x="3411" y="13745"/>
                    </a:lnTo>
                    <a:lnTo>
                      <a:pt x="0" y="1374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09" name="Freeform 15"/>
              <p:cNvSpPr>
                <a:spLocks/>
              </p:cNvSpPr>
              <p:nvPr/>
            </p:nvSpPr>
            <p:spPr bwMode="auto">
              <a:xfrm>
                <a:off x="4783114" y="4512667"/>
                <a:ext cx="5579" cy="3353"/>
              </a:xfrm>
              <a:custGeom>
                <a:avLst/>
                <a:gdLst>
                  <a:gd name="T0" fmla="*/ 0 w 21600"/>
                  <a:gd name="T1" fmla="*/ 0 h 21600"/>
                  <a:gd name="T2" fmla="*/ 5 w 21600"/>
                  <a:gd name="T3" fmla="*/ 0 h 21600"/>
                  <a:gd name="T4" fmla="*/ 8 w 21600"/>
                  <a:gd name="T5" fmla="*/ 1 h 21600"/>
                  <a:gd name="T6" fmla="*/ 8 w 21600"/>
                  <a:gd name="T7" fmla="*/ 4 h 21600"/>
                  <a:gd name="T8" fmla="*/ 5 w 21600"/>
                  <a:gd name="T9" fmla="*/ 4 h 21600"/>
                  <a:gd name="T10" fmla="*/ 5 w 21600"/>
                  <a:gd name="T11" fmla="*/ 1 h 21600"/>
                  <a:gd name="T12" fmla="*/ 0 w 21600"/>
                  <a:gd name="T13" fmla="*/ 1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4400" y="0"/>
                    </a:lnTo>
                    <a:lnTo>
                      <a:pt x="21600" y="7200"/>
                    </a:lnTo>
                    <a:lnTo>
                      <a:pt x="21600" y="21600"/>
                    </a:lnTo>
                    <a:lnTo>
                      <a:pt x="14400" y="21600"/>
                    </a:lnTo>
                    <a:lnTo>
                      <a:pt x="14400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0" name="AutoShape 16"/>
              <p:cNvSpPr>
                <a:spLocks/>
              </p:cNvSpPr>
              <p:nvPr/>
            </p:nvSpPr>
            <p:spPr bwMode="auto">
              <a:xfrm>
                <a:off x="4719505" y="4492545"/>
                <a:ext cx="17855" cy="7825"/>
              </a:xfrm>
              <a:custGeom>
                <a:avLst/>
                <a:gdLst>
                  <a:gd name="T0" fmla="*/ 14400 w 21600"/>
                  <a:gd name="T1" fmla="*/ 6171 h 21600"/>
                  <a:gd name="T2" fmla="*/ 16800 w 21600"/>
                  <a:gd name="T3" fmla="*/ 6171 h 21600"/>
                  <a:gd name="T4" fmla="*/ 16800 w 21600"/>
                  <a:gd name="T5" fmla="*/ 12343 h 21600"/>
                  <a:gd name="T6" fmla="*/ 21600 w 21600"/>
                  <a:gd name="T7" fmla="*/ 12343 h 21600"/>
                  <a:gd name="T8" fmla="*/ 21600 w 21600"/>
                  <a:gd name="T9" fmla="*/ 21600 h 21600"/>
                  <a:gd name="T10" fmla="*/ 19200 w 21600"/>
                  <a:gd name="T11" fmla="*/ 21600 h 21600"/>
                  <a:gd name="T12" fmla="*/ 16800 w 21600"/>
                  <a:gd name="T13" fmla="*/ 15429 h 21600"/>
                  <a:gd name="T14" fmla="*/ 13200 w 21600"/>
                  <a:gd name="T15" fmla="*/ 15429 h 21600"/>
                  <a:gd name="T16" fmla="*/ 13200 w 21600"/>
                  <a:gd name="T17" fmla="*/ 12343 h 21600"/>
                  <a:gd name="T18" fmla="*/ 14400 w 21600"/>
                  <a:gd name="T19" fmla="*/ 6171 h 21600"/>
                  <a:gd name="T20" fmla="*/ 8400 w 21600"/>
                  <a:gd name="T21" fmla="*/ 6171 h 21600"/>
                  <a:gd name="T22" fmla="*/ 10800 w 21600"/>
                  <a:gd name="T23" fmla="*/ 6171 h 21600"/>
                  <a:gd name="T24" fmla="*/ 10800 w 21600"/>
                  <a:gd name="T25" fmla="*/ 12343 h 21600"/>
                  <a:gd name="T26" fmla="*/ 8400 w 21600"/>
                  <a:gd name="T27" fmla="*/ 12343 h 21600"/>
                  <a:gd name="T28" fmla="*/ 8400 w 21600"/>
                  <a:gd name="T29" fmla="*/ 6171 h 21600"/>
                  <a:gd name="T30" fmla="*/ 4800 w 21600"/>
                  <a:gd name="T31" fmla="*/ 0 h 21600"/>
                  <a:gd name="T32" fmla="*/ 8400 w 21600"/>
                  <a:gd name="T33" fmla="*/ 0 h 21600"/>
                  <a:gd name="T34" fmla="*/ 8400 w 21600"/>
                  <a:gd name="T35" fmla="*/ 6171 h 21600"/>
                  <a:gd name="T36" fmla="*/ 4800 w 21600"/>
                  <a:gd name="T37" fmla="*/ 6171 h 21600"/>
                  <a:gd name="T38" fmla="*/ 4800 w 21600"/>
                  <a:gd name="T39" fmla="*/ 0 h 21600"/>
                  <a:gd name="T40" fmla="*/ 0 w 21600"/>
                  <a:gd name="T41" fmla="*/ 0 h 21600"/>
                  <a:gd name="T42" fmla="*/ 2400 w 21600"/>
                  <a:gd name="T43" fmla="*/ 0 h 21600"/>
                  <a:gd name="T44" fmla="*/ 2400 w 21600"/>
                  <a:gd name="T45" fmla="*/ 6171 h 21600"/>
                  <a:gd name="T46" fmla="*/ 0 w 21600"/>
                  <a:gd name="T47" fmla="*/ 6171 h 21600"/>
                  <a:gd name="T48" fmla="*/ 0 w 21600"/>
                  <a:gd name="T49" fmla="*/ 0 h 21600"/>
                  <a:gd name="T50" fmla="*/ 0 w 21600"/>
                  <a:gd name="T5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4400" y="6171"/>
                    </a:moveTo>
                    <a:lnTo>
                      <a:pt x="16800" y="6171"/>
                    </a:lnTo>
                    <a:lnTo>
                      <a:pt x="16800" y="12343"/>
                    </a:lnTo>
                    <a:lnTo>
                      <a:pt x="21600" y="12343"/>
                    </a:lnTo>
                    <a:lnTo>
                      <a:pt x="21600" y="21600"/>
                    </a:lnTo>
                    <a:lnTo>
                      <a:pt x="19200" y="21600"/>
                    </a:lnTo>
                    <a:lnTo>
                      <a:pt x="16800" y="15429"/>
                    </a:lnTo>
                    <a:lnTo>
                      <a:pt x="13200" y="15429"/>
                    </a:lnTo>
                    <a:lnTo>
                      <a:pt x="13200" y="12343"/>
                    </a:lnTo>
                    <a:lnTo>
                      <a:pt x="14400" y="6171"/>
                    </a:lnTo>
                    <a:close/>
                    <a:moveTo>
                      <a:pt x="8400" y="6171"/>
                    </a:moveTo>
                    <a:lnTo>
                      <a:pt x="10800" y="6171"/>
                    </a:lnTo>
                    <a:lnTo>
                      <a:pt x="10800" y="12343"/>
                    </a:lnTo>
                    <a:lnTo>
                      <a:pt x="8400" y="12343"/>
                    </a:lnTo>
                    <a:lnTo>
                      <a:pt x="8400" y="6171"/>
                    </a:lnTo>
                    <a:close/>
                    <a:moveTo>
                      <a:pt x="4800" y="0"/>
                    </a:moveTo>
                    <a:lnTo>
                      <a:pt x="8400" y="0"/>
                    </a:lnTo>
                    <a:lnTo>
                      <a:pt x="8400" y="6171"/>
                    </a:lnTo>
                    <a:lnTo>
                      <a:pt x="4800" y="6171"/>
                    </a:lnTo>
                    <a:lnTo>
                      <a:pt x="4800" y="0"/>
                    </a:lnTo>
                    <a:close/>
                    <a:moveTo>
                      <a:pt x="0" y="0"/>
                    </a:moveTo>
                    <a:lnTo>
                      <a:pt x="2400" y="0"/>
                    </a:lnTo>
                    <a:lnTo>
                      <a:pt x="2400" y="6171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1" name="AutoShape 17"/>
              <p:cNvSpPr>
                <a:spLocks/>
              </p:cNvSpPr>
              <p:nvPr/>
            </p:nvSpPr>
            <p:spPr bwMode="auto">
              <a:xfrm>
                <a:off x="4704998" y="4467953"/>
                <a:ext cx="22319" cy="13414"/>
              </a:xfrm>
              <a:custGeom>
                <a:avLst/>
                <a:gdLst>
                  <a:gd name="T0" fmla="*/ 18514 w 21600"/>
                  <a:gd name="T1" fmla="*/ 9969 h 21600"/>
                  <a:gd name="T2" fmla="*/ 19543 w 21600"/>
                  <a:gd name="T3" fmla="*/ 9969 h 21600"/>
                  <a:gd name="T4" fmla="*/ 19543 w 21600"/>
                  <a:gd name="T5" fmla="*/ 11631 h 21600"/>
                  <a:gd name="T6" fmla="*/ 21600 w 21600"/>
                  <a:gd name="T7" fmla="*/ 11631 h 21600"/>
                  <a:gd name="T8" fmla="*/ 21600 w 21600"/>
                  <a:gd name="T9" fmla="*/ 14954 h 21600"/>
                  <a:gd name="T10" fmla="*/ 19543 w 21600"/>
                  <a:gd name="T11" fmla="*/ 14954 h 21600"/>
                  <a:gd name="T12" fmla="*/ 19543 w 21600"/>
                  <a:gd name="T13" fmla="*/ 21600 h 21600"/>
                  <a:gd name="T14" fmla="*/ 18514 w 21600"/>
                  <a:gd name="T15" fmla="*/ 21600 h 21600"/>
                  <a:gd name="T16" fmla="*/ 18514 w 21600"/>
                  <a:gd name="T17" fmla="*/ 18277 h 21600"/>
                  <a:gd name="T18" fmla="*/ 16457 w 21600"/>
                  <a:gd name="T19" fmla="*/ 18277 h 21600"/>
                  <a:gd name="T20" fmla="*/ 16457 w 21600"/>
                  <a:gd name="T21" fmla="*/ 11631 h 21600"/>
                  <a:gd name="T22" fmla="*/ 18514 w 21600"/>
                  <a:gd name="T23" fmla="*/ 11631 h 21600"/>
                  <a:gd name="T24" fmla="*/ 18514 w 21600"/>
                  <a:gd name="T25" fmla="*/ 9969 h 21600"/>
                  <a:gd name="T26" fmla="*/ 0 w 21600"/>
                  <a:gd name="T27" fmla="*/ 3323 h 21600"/>
                  <a:gd name="T28" fmla="*/ 2057 w 21600"/>
                  <a:gd name="T29" fmla="*/ 6646 h 21600"/>
                  <a:gd name="T30" fmla="*/ 0 w 21600"/>
                  <a:gd name="T31" fmla="*/ 6646 h 21600"/>
                  <a:gd name="T32" fmla="*/ 0 w 21600"/>
                  <a:gd name="T33" fmla="*/ 3323 h 21600"/>
                  <a:gd name="T34" fmla="*/ 5143 w 21600"/>
                  <a:gd name="T35" fmla="*/ 0 h 21600"/>
                  <a:gd name="T36" fmla="*/ 7200 w 21600"/>
                  <a:gd name="T37" fmla="*/ 0 h 21600"/>
                  <a:gd name="T38" fmla="*/ 7200 w 21600"/>
                  <a:gd name="T39" fmla="*/ 3323 h 21600"/>
                  <a:gd name="T40" fmla="*/ 11314 w 21600"/>
                  <a:gd name="T41" fmla="*/ 3323 h 21600"/>
                  <a:gd name="T42" fmla="*/ 11314 w 21600"/>
                  <a:gd name="T43" fmla="*/ 6646 h 21600"/>
                  <a:gd name="T44" fmla="*/ 9257 w 21600"/>
                  <a:gd name="T45" fmla="*/ 6646 h 21600"/>
                  <a:gd name="T46" fmla="*/ 9257 w 21600"/>
                  <a:gd name="T47" fmla="*/ 9969 h 21600"/>
                  <a:gd name="T48" fmla="*/ 11314 w 21600"/>
                  <a:gd name="T49" fmla="*/ 9969 h 21600"/>
                  <a:gd name="T50" fmla="*/ 11314 w 21600"/>
                  <a:gd name="T51" fmla="*/ 6646 h 21600"/>
                  <a:gd name="T52" fmla="*/ 16457 w 21600"/>
                  <a:gd name="T53" fmla="*/ 6646 h 21600"/>
                  <a:gd name="T54" fmla="*/ 16457 w 21600"/>
                  <a:gd name="T55" fmla="*/ 11631 h 21600"/>
                  <a:gd name="T56" fmla="*/ 12343 w 21600"/>
                  <a:gd name="T57" fmla="*/ 11631 h 21600"/>
                  <a:gd name="T58" fmla="*/ 12343 w 21600"/>
                  <a:gd name="T59" fmla="*/ 14954 h 21600"/>
                  <a:gd name="T60" fmla="*/ 9257 w 21600"/>
                  <a:gd name="T61" fmla="*/ 14954 h 21600"/>
                  <a:gd name="T62" fmla="*/ 9257 w 21600"/>
                  <a:gd name="T63" fmla="*/ 11631 h 21600"/>
                  <a:gd name="T64" fmla="*/ 7200 w 21600"/>
                  <a:gd name="T65" fmla="*/ 11631 h 21600"/>
                  <a:gd name="T66" fmla="*/ 7200 w 21600"/>
                  <a:gd name="T67" fmla="*/ 9969 h 21600"/>
                  <a:gd name="T68" fmla="*/ 5143 w 21600"/>
                  <a:gd name="T69" fmla="*/ 9969 h 21600"/>
                  <a:gd name="T70" fmla="*/ 5143 w 21600"/>
                  <a:gd name="T71" fmla="*/ 11631 h 21600"/>
                  <a:gd name="T72" fmla="*/ 7200 w 21600"/>
                  <a:gd name="T73" fmla="*/ 11631 h 21600"/>
                  <a:gd name="T74" fmla="*/ 7200 w 21600"/>
                  <a:gd name="T75" fmla="*/ 18277 h 21600"/>
                  <a:gd name="T76" fmla="*/ 5143 w 21600"/>
                  <a:gd name="T77" fmla="*/ 18277 h 21600"/>
                  <a:gd name="T78" fmla="*/ 5143 w 21600"/>
                  <a:gd name="T79" fmla="*/ 14954 h 21600"/>
                  <a:gd name="T80" fmla="*/ 4114 w 21600"/>
                  <a:gd name="T81" fmla="*/ 14954 h 21600"/>
                  <a:gd name="T82" fmla="*/ 4114 w 21600"/>
                  <a:gd name="T83" fmla="*/ 11631 h 21600"/>
                  <a:gd name="T84" fmla="*/ 2057 w 21600"/>
                  <a:gd name="T85" fmla="*/ 9969 h 21600"/>
                  <a:gd name="T86" fmla="*/ 2057 w 21600"/>
                  <a:gd name="T87" fmla="*/ 6646 h 21600"/>
                  <a:gd name="T88" fmla="*/ 4114 w 21600"/>
                  <a:gd name="T89" fmla="*/ 3323 h 21600"/>
                  <a:gd name="T90" fmla="*/ 5143 w 21600"/>
                  <a:gd name="T91" fmla="*/ 3323 h 21600"/>
                  <a:gd name="T92" fmla="*/ 5143 w 21600"/>
                  <a:gd name="T93" fmla="*/ 0 h 21600"/>
                  <a:gd name="T94" fmla="*/ 5143 w 21600"/>
                  <a:gd name="T9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600" h="21600">
                    <a:moveTo>
                      <a:pt x="18514" y="9969"/>
                    </a:moveTo>
                    <a:lnTo>
                      <a:pt x="19543" y="9969"/>
                    </a:lnTo>
                    <a:lnTo>
                      <a:pt x="19543" y="11631"/>
                    </a:lnTo>
                    <a:lnTo>
                      <a:pt x="21600" y="11631"/>
                    </a:lnTo>
                    <a:lnTo>
                      <a:pt x="21600" y="14954"/>
                    </a:lnTo>
                    <a:lnTo>
                      <a:pt x="19543" y="14954"/>
                    </a:lnTo>
                    <a:lnTo>
                      <a:pt x="19543" y="21600"/>
                    </a:lnTo>
                    <a:lnTo>
                      <a:pt x="18514" y="21600"/>
                    </a:lnTo>
                    <a:lnTo>
                      <a:pt x="18514" y="18277"/>
                    </a:lnTo>
                    <a:lnTo>
                      <a:pt x="16457" y="18277"/>
                    </a:lnTo>
                    <a:lnTo>
                      <a:pt x="16457" y="11631"/>
                    </a:lnTo>
                    <a:lnTo>
                      <a:pt x="18514" y="11631"/>
                    </a:lnTo>
                    <a:lnTo>
                      <a:pt x="18514" y="9969"/>
                    </a:lnTo>
                    <a:close/>
                    <a:moveTo>
                      <a:pt x="0" y="3323"/>
                    </a:moveTo>
                    <a:lnTo>
                      <a:pt x="2057" y="6646"/>
                    </a:lnTo>
                    <a:lnTo>
                      <a:pt x="0" y="6646"/>
                    </a:lnTo>
                    <a:lnTo>
                      <a:pt x="0" y="3323"/>
                    </a:lnTo>
                    <a:close/>
                    <a:moveTo>
                      <a:pt x="5143" y="0"/>
                    </a:moveTo>
                    <a:lnTo>
                      <a:pt x="7200" y="0"/>
                    </a:lnTo>
                    <a:lnTo>
                      <a:pt x="7200" y="3323"/>
                    </a:lnTo>
                    <a:lnTo>
                      <a:pt x="11314" y="3323"/>
                    </a:lnTo>
                    <a:lnTo>
                      <a:pt x="11314" y="6646"/>
                    </a:lnTo>
                    <a:lnTo>
                      <a:pt x="9257" y="6646"/>
                    </a:lnTo>
                    <a:lnTo>
                      <a:pt x="9257" y="9969"/>
                    </a:lnTo>
                    <a:lnTo>
                      <a:pt x="11314" y="9969"/>
                    </a:lnTo>
                    <a:lnTo>
                      <a:pt x="11314" y="6646"/>
                    </a:lnTo>
                    <a:lnTo>
                      <a:pt x="16457" y="6646"/>
                    </a:lnTo>
                    <a:lnTo>
                      <a:pt x="16457" y="11631"/>
                    </a:lnTo>
                    <a:lnTo>
                      <a:pt x="12343" y="11631"/>
                    </a:lnTo>
                    <a:lnTo>
                      <a:pt x="12343" y="14954"/>
                    </a:lnTo>
                    <a:lnTo>
                      <a:pt x="9257" y="14954"/>
                    </a:lnTo>
                    <a:lnTo>
                      <a:pt x="9257" y="11631"/>
                    </a:lnTo>
                    <a:lnTo>
                      <a:pt x="7200" y="11631"/>
                    </a:lnTo>
                    <a:lnTo>
                      <a:pt x="7200" y="9969"/>
                    </a:lnTo>
                    <a:lnTo>
                      <a:pt x="5143" y="9969"/>
                    </a:lnTo>
                    <a:lnTo>
                      <a:pt x="5143" y="11631"/>
                    </a:lnTo>
                    <a:lnTo>
                      <a:pt x="7200" y="11631"/>
                    </a:lnTo>
                    <a:lnTo>
                      <a:pt x="7200" y="18277"/>
                    </a:lnTo>
                    <a:lnTo>
                      <a:pt x="5143" y="18277"/>
                    </a:lnTo>
                    <a:lnTo>
                      <a:pt x="5143" y="14954"/>
                    </a:lnTo>
                    <a:lnTo>
                      <a:pt x="4114" y="14954"/>
                    </a:lnTo>
                    <a:lnTo>
                      <a:pt x="4114" y="11631"/>
                    </a:lnTo>
                    <a:lnTo>
                      <a:pt x="2057" y="9969"/>
                    </a:lnTo>
                    <a:lnTo>
                      <a:pt x="2057" y="6646"/>
                    </a:lnTo>
                    <a:lnTo>
                      <a:pt x="4114" y="3323"/>
                    </a:lnTo>
                    <a:lnTo>
                      <a:pt x="5143" y="3323"/>
                    </a:lnTo>
                    <a:lnTo>
                      <a:pt x="5143" y="0"/>
                    </a:lnTo>
                    <a:close/>
                    <a:moveTo>
                      <a:pt x="5143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2" name="AutoShape 18"/>
              <p:cNvSpPr>
                <a:spLocks/>
              </p:cNvSpPr>
              <p:nvPr/>
            </p:nvSpPr>
            <p:spPr bwMode="auto">
              <a:xfrm>
                <a:off x="4663707" y="4440006"/>
                <a:ext cx="25667" cy="15650"/>
              </a:xfrm>
              <a:custGeom>
                <a:avLst/>
                <a:gdLst>
                  <a:gd name="T0" fmla="*/ 12096 w 21600"/>
                  <a:gd name="T1" fmla="*/ 10800 h 21600"/>
                  <a:gd name="T2" fmla="*/ 13824 w 21600"/>
                  <a:gd name="T3" fmla="*/ 10800 h 21600"/>
                  <a:gd name="T4" fmla="*/ 15552 w 21600"/>
                  <a:gd name="T5" fmla="*/ 13886 h 21600"/>
                  <a:gd name="T6" fmla="*/ 16416 w 21600"/>
                  <a:gd name="T7" fmla="*/ 13886 h 21600"/>
                  <a:gd name="T8" fmla="*/ 16416 w 21600"/>
                  <a:gd name="T9" fmla="*/ 15429 h 21600"/>
                  <a:gd name="T10" fmla="*/ 18144 w 21600"/>
                  <a:gd name="T11" fmla="*/ 13886 h 21600"/>
                  <a:gd name="T12" fmla="*/ 19872 w 21600"/>
                  <a:gd name="T13" fmla="*/ 15429 h 21600"/>
                  <a:gd name="T14" fmla="*/ 19872 w 21600"/>
                  <a:gd name="T15" fmla="*/ 18514 h 21600"/>
                  <a:gd name="T16" fmla="*/ 21600 w 21600"/>
                  <a:gd name="T17" fmla="*/ 18514 h 21600"/>
                  <a:gd name="T18" fmla="*/ 21600 w 21600"/>
                  <a:gd name="T19" fmla="*/ 21600 h 21600"/>
                  <a:gd name="T20" fmla="*/ 16416 w 21600"/>
                  <a:gd name="T21" fmla="*/ 21600 h 21600"/>
                  <a:gd name="T22" fmla="*/ 16416 w 21600"/>
                  <a:gd name="T23" fmla="*/ 18514 h 21600"/>
                  <a:gd name="T24" fmla="*/ 15552 w 21600"/>
                  <a:gd name="T25" fmla="*/ 18514 h 21600"/>
                  <a:gd name="T26" fmla="*/ 15552 w 21600"/>
                  <a:gd name="T27" fmla="*/ 15429 h 21600"/>
                  <a:gd name="T28" fmla="*/ 13824 w 21600"/>
                  <a:gd name="T29" fmla="*/ 15429 h 21600"/>
                  <a:gd name="T30" fmla="*/ 13824 w 21600"/>
                  <a:gd name="T31" fmla="*/ 13886 h 21600"/>
                  <a:gd name="T32" fmla="*/ 12096 w 21600"/>
                  <a:gd name="T33" fmla="*/ 10800 h 21600"/>
                  <a:gd name="T34" fmla="*/ 4320 w 21600"/>
                  <a:gd name="T35" fmla="*/ 7714 h 21600"/>
                  <a:gd name="T36" fmla="*/ 10368 w 21600"/>
                  <a:gd name="T37" fmla="*/ 7714 h 21600"/>
                  <a:gd name="T38" fmla="*/ 12096 w 21600"/>
                  <a:gd name="T39" fmla="*/ 10800 h 21600"/>
                  <a:gd name="T40" fmla="*/ 10368 w 21600"/>
                  <a:gd name="T41" fmla="*/ 13886 h 21600"/>
                  <a:gd name="T42" fmla="*/ 6048 w 21600"/>
                  <a:gd name="T43" fmla="*/ 13886 h 21600"/>
                  <a:gd name="T44" fmla="*/ 4320 w 21600"/>
                  <a:gd name="T45" fmla="*/ 10800 h 21600"/>
                  <a:gd name="T46" fmla="*/ 4320 w 21600"/>
                  <a:gd name="T47" fmla="*/ 7714 h 21600"/>
                  <a:gd name="T48" fmla="*/ 0 w 21600"/>
                  <a:gd name="T49" fmla="*/ 0 h 21600"/>
                  <a:gd name="T50" fmla="*/ 1728 w 21600"/>
                  <a:gd name="T51" fmla="*/ 0 h 21600"/>
                  <a:gd name="T52" fmla="*/ 1728 w 21600"/>
                  <a:gd name="T53" fmla="*/ 3086 h 21600"/>
                  <a:gd name="T54" fmla="*/ 3456 w 21600"/>
                  <a:gd name="T55" fmla="*/ 3086 h 21600"/>
                  <a:gd name="T56" fmla="*/ 4320 w 21600"/>
                  <a:gd name="T57" fmla="*/ 4629 h 21600"/>
                  <a:gd name="T58" fmla="*/ 4320 w 21600"/>
                  <a:gd name="T59" fmla="*/ 7714 h 21600"/>
                  <a:gd name="T60" fmla="*/ 3456 w 21600"/>
                  <a:gd name="T61" fmla="*/ 7714 h 21600"/>
                  <a:gd name="T62" fmla="*/ 0 w 21600"/>
                  <a:gd name="T63" fmla="*/ 3086 h 21600"/>
                  <a:gd name="T64" fmla="*/ 0 w 21600"/>
                  <a:gd name="T65" fmla="*/ 0 h 21600"/>
                  <a:gd name="T66" fmla="*/ 0 w 21600"/>
                  <a:gd name="T6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00" h="21600">
                    <a:moveTo>
                      <a:pt x="12096" y="10800"/>
                    </a:moveTo>
                    <a:lnTo>
                      <a:pt x="13824" y="10800"/>
                    </a:lnTo>
                    <a:lnTo>
                      <a:pt x="15552" y="13886"/>
                    </a:lnTo>
                    <a:lnTo>
                      <a:pt x="16416" y="13886"/>
                    </a:lnTo>
                    <a:lnTo>
                      <a:pt x="16416" y="15429"/>
                    </a:lnTo>
                    <a:lnTo>
                      <a:pt x="18144" y="13886"/>
                    </a:lnTo>
                    <a:lnTo>
                      <a:pt x="19872" y="15429"/>
                    </a:lnTo>
                    <a:lnTo>
                      <a:pt x="19872" y="18514"/>
                    </a:lnTo>
                    <a:lnTo>
                      <a:pt x="21600" y="18514"/>
                    </a:lnTo>
                    <a:lnTo>
                      <a:pt x="21600" y="21600"/>
                    </a:lnTo>
                    <a:lnTo>
                      <a:pt x="16416" y="21600"/>
                    </a:lnTo>
                    <a:lnTo>
                      <a:pt x="16416" y="18514"/>
                    </a:lnTo>
                    <a:lnTo>
                      <a:pt x="15552" y="18514"/>
                    </a:lnTo>
                    <a:lnTo>
                      <a:pt x="15552" y="15429"/>
                    </a:lnTo>
                    <a:lnTo>
                      <a:pt x="13824" y="15429"/>
                    </a:lnTo>
                    <a:lnTo>
                      <a:pt x="13824" y="13886"/>
                    </a:lnTo>
                    <a:lnTo>
                      <a:pt x="12096" y="10800"/>
                    </a:lnTo>
                    <a:close/>
                    <a:moveTo>
                      <a:pt x="4320" y="7714"/>
                    </a:moveTo>
                    <a:lnTo>
                      <a:pt x="10368" y="7714"/>
                    </a:lnTo>
                    <a:lnTo>
                      <a:pt x="12096" y="10800"/>
                    </a:lnTo>
                    <a:lnTo>
                      <a:pt x="10368" y="13886"/>
                    </a:lnTo>
                    <a:lnTo>
                      <a:pt x="6048" y="13886"/>
                    </a:lnTo>
                    <a:lnTo>
                      <a:pt x="4320" y="10800"/>
                    </a:lnTo>
                    <a:lnTo>
                      <a:pt x="4320" y="7714"/>
                    </a:lnTo>
                    <a:close/>
                    <a:moveTo>
                      <a:pt x="0" y="0"/>
                    </a:moveTo>
                    <a:lnTo>
                      <a:pt x="1728" y="0"/>
                    </a:lnTo>
                    <a:lnTo>
                      <a:pt x="1728" y="3086"/>
                    </a:lnTo>
                    <a:lnTo>
                      <a:pt x="3456" y="3086"/>
                    </a:lnTo>
                    <a:lnTo>
                      <a:pt x="4320" y="4629"/>
                    </a:lnTo>
                    <a:lnTo>
                      <a:pt x="4320" y="7714"/>
                    </a:lnTo>
                    <a:lnTo>
                      <a:pt x="3456" y="7714"/>
                    </a:lnTo>
                    <a:lnTo>
                      <a:pt x="0" y="30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3" name="Freeform 19"/>
              <p:cNvSpPr>
                <a:spLocks/>
              </p:cNvSpPr>
              <p:nvPr/>
            </p:nvSpPr>
            <p:spPr bwMode="auto">
              <a:xfrm>
                <a:off x="4682679" y="4459010"/>
                <a:ext cx="24551" cy="15650"/>
              </a:xfrm>
              <a:custGeom>
                <a:avLst/>
                <a:gdLst>
                  <a:gd name="T0" fmla="*/ 11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1 h 21600"/>
                  <a:gd name="T6" fmla="*/ 19 w 21600"/>
                  <a:gd name="T7" fmla="*/ 1 h 21600"/>
                  <a:gd name="T8" fmla="*/ 20 w 21600"/>
                  <a:gd name="T9" fmla="*/ 4 h 21600"/>
                  <a:gd name="T10" fmla="*/ 25 w 21600"/>
                  <a:gd name="T11" fmla="*/ 4 h 21600"/>
                  <a:gd name="T12" fmla="*/ 25 w 21600"/>
                  <a:gd name="T13" fmla="*/ 7 h 21600"/>
                  <a:gd name="T14" fmla="*/ 28 w 21600"/>
                  <a:gd name="T15" fmla="*/ 7 h 21600"/>
                  <a:gd name="T16" fmla="*/ 28 w 21600"/>
                  <a:gd name="T17" fmla="*/ 9 h 21600"/>
                  <a:gd name="T18" fmla="*/ 29 w 21600"/>
                  <a:gd name="T19" fmla="*/ 9 h 21600"/>
                  <a:gd name="T20" fmla="*/ 32 w 21600"/>
                  <a:gd name="T21" fmla="*/ 11 h 21600"/>
                  <a:gd name="T22" fmla="*/ 29 w 21600"/>
                  <a:gd name="T23" fmla="*/ 11 h 21600"/>
                  <a:gd name="T24" fmla="*/ 28 w 21600"/>
                  <a:gd name="T25" fmla="*/ 13 h 21600"/>
                  <a:gd name="T26" fmla="*/ 28 w 21600"/>
                  <a:gd name="T27" fmla="*/ 19 h 21600"/>
                  <a:gd name="T28" fmla="*/ 25 w 21600"/>
                  <a:gd name="T29" fmla="*/ 16 h 21600"/>
                  <a:gd name="T30" fmla="*/ 23 w 21600"/>
                  <a:gd name="T31" fmla="*/ 19 h 21600"/>
                  <a:gd name="T32" fmla="*/ 20 w 21600"/>
                  <a:gd name="T33" fmla="*/ 19 h 21600"/>
                  <a:gd name="T34" fmla="*/ 20 w 21600"/>
                  <a:gd name="T35" fmla="*/ 20 h 21600"/>
                  <a:gd name="T36" fmla="*/ 16 w 21600"/>
                  <a:gd name="T37" fmla="*/ 20 h 21600"/>
                  <a:gd name="T38" fmla="*/ 16 w 21600"/>
                  <a:gd name="T39" fmla="*/ 16 h 21600"/>
                  <a:gd name="T40" fmla="*/ 19 w 21600"/>
                  <a:gd name="T41" fmla="*/ 16 h 21600"/>
                  <a:gd name="T42" fmla="*/ 19 w 21600"/>
                  <a:gd name="T43" fmla="*/ 13 h 21600"/>
                  <a:gd name="T44" fmla="*/ 20 w 21600"/>
                  <a:gd name="T45" fmla="*/ 13 h 21600"/>
                  <a:gd name="T46" fmla="*/ 20 w 21600"/>
                  <a:gd name="T47" fmla="*/ 11 h 21600"/>
                  <a:gd name="T48" fmla="*/ 19 w 21600"/>
                  <a:gd name="T49" fmla="*/ 11 h 21600"/>
                  <a:gd name="T50" fmla="*/ 19 w 21600"/>
                  <a:gd name="T51" fmla="*/ 13 h 21600"/>
                  <a:gd name="T52" fmla="*/ 16 w 21600"/>
                  <a:gd name="T53" fmla="*/ 13 h 21600"/>
                  <a:gd name="T54" fmla="*/ 16 w 21600"/>
                  <a:gd name="T55" fmla="*/ 11 h 21600"/>
                  <a:gd name="T56" fmla="*/ 11 w 21600"/>
                  <a:gd name="T57" fmla="*/ 11 h 21600"/>
                  <a:gd name="T58" fmla="*/ 11 w 21600"/>
                  <a:gd name="T59" fmla="*/ 16 h 21600"/>
                  <a:gd name="T60" fmla="*/ 9 w 21600"/>
                  <a:gd name="T61" fmla="*/ 16 h 21600"/>
                  <a:gd name="T62" fmla="*/ 9 w 21600"/>
                  <a:gd name="T63" fmla="*/ 11 h 21600"/>
                  <a:gd name="T64" fmla="*/ 7 w 21600"/>
                  <a:gd name="T65" fmla="*/ 11 h 21600"/>
                  <a:gd name="T66" fmla="*/ 7 w 21600"/>
                  <a:gd name="T67" fmla="*/ 9 h 21600"/>
                  <a:gd name="T68" fmla="*/ 1 w 21600"/>
                  <a:gd name="T69" fmla="*/ 9 h 21600"/>
                  <a:gd name="T70" fmla="*/ 1 w 21600"/>
                  <a:gd name="T71" fmla="*/ 7 h 21600"/>
                  <a:gd name="T72" fmla="*/ 0 w 21600"/>
                  <a:gd name="T73" fmla="*/ 7 h 21600"/>
                  <a:gd name="T74" fmla="*/ 0 w 21600"/>
                  <a:gd name="T75" fmla="*/ 4 h 21600"/>
                  <a:gd name="T76" fmla="*/ 7 w 21600"/>
                  <a:gd name="T77" fmla="*/ 4 h 21600"/>
                  <a:gd name="T78" fmla="*/ 7 w 21600"/>
                  <a:gd name="T79" fmla="*/ 7 h 21600"/>
                  <a:gd name="T80" fmla="*/ 13 w 21600"/>
                  <a:gd name="T81" fmla="*/ 7 h 21600"/>
                  <a:gd name="T82" fmla="*/ 13 w 21600"/>
                  <a:gd name="T83" fmla="*/ 4 h 21600"/>
                  <a:gd name="T84" fmla="*/ 9 w 21600"/>
                  <a:gd name="T85" fmla="*/ 4 h 21600"/>
                  <a:gd name="T86" fmla="*/ 7 w 21600"/>
                  <a:gd name="T87" fmla="*/ 1 h 21600"/>
                  <a:gd name="T88" fmla="*/ 11 w 21600"/>
                  <a:gd name="T89" fmla="*/ 1 h 21600"/>
                  <a:gd name="T90" fmla="*/ 11 w 21600"/>
                  <a:gd name="T91" fmla="*/ 0 h 21600"/>
                  <a:gd name="T92" fmla="*/ 11 w 21600"/>
                  <a:gd name="T93" fmla="*/ 0 h 216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00" h="21600">
                    <a:moveTo>
                      <a:pt x="7200" y="0"/>
                    </a:moveTo>
                    <a:lnTo>
                      <a:pt x="10800" y="0"/>
                    </a:lnTo>
                    <a:lnTo>
                      <a:pt x="10800" y="1440"/>
                    </a:lnTo>
                    <a:lnTo>
                      <a:pt x="12600" y="1440"/>
                    </a:lnTo>
                    <a:lnTo>
                      <a:pt x="13500" y="4320"/>
                    </a:lnTo>
                    <a:lnTo>
                      <a:pt x="17100" y="4320"/>
                    </a:lnTo>
                    <a:lnTo>
                      <a:pt x="17100" y="7200"/>
                    </a:lnTo>
                    <a:lnTo>
                      <a:pt x="18900" y="7200"/>
                    </a:lnTo>
                    <a:lnTo>
                      <a:pt x="18900" y="10080"/>
                    </a:lnTo>
                    <a:lnTo>
                      <a:pt x="19800" y="10080"/>
                    </a:lnTo>
                    <a:lnTo>
                      <a:pt x="21600" y="11520"/>
                    </a:lnTo>
                    <a:lnTo>
                      <a:pt x="19800" y="11520"/>
                    </a:lnTo>
                    <a:lnTo>
                      <a:pt x="18900" y="14400"/>
                    </a:lnTo>
                    <a:lnTo>
                      <a:pt x="18900" y="20160"/>
                    </a:lnTo>
                    <a:lnTo>
                      <a:pt x="17100" y="17280"/>
                    </a:lnTo>
                    <a:lnTo>
                      <a:pt x="15300" y="20160"/>
                    </a:lnTo>
                    <a:lnTo>
                      <a:pt x="13500" y="20160"/>
                    </a:lnTo>
                    <a:lnTo>
                      <a:pt x="13500" y="21600"/>
                    </a:lnTo>
                    <a:lnTo>
                      <a:pt x="10800" y="21600"/>
                    </a:lnTo>
                    <a:lnTo>
                      <a:pt x="10800" y="17280"/>
                    </a:lnTo>
                    <a:lnTo>
                      <a:pt x="12600" y="17280"/>
                    </a:lnTo>
                    <a:lnTo>
                      <a:pt x="12600" y="14400"/>
                    </a:lnTo>
                    <a:lnTo>
                      <a:pt x="13500" y="14400"/>
                    </a:lnTo>
                    <a:lnTo>
                      <a:pt x="13500" y="11520"/>
                    </a:lnTo>
                    <a:lnTo>
                      <a:pt x="12600" y="11520"/>
                    </a:lnTo>
                    <a:lnTo>
                      <a:pt x="12600" y="14400"/>
                    </a:lnTo>
                    <a:lnTo>
                      <a:pt x="10800" y="14400"/>
                    </a:lnTo>
                    <a:lnTo>
                      <a:pt x="10800" y="11520"/>
                    </a:lnTo>
                    <a:lnTo>
                      <a:pt x="7200" y="11520"/>
                    </a:lnTo>
                    <a:lnTo>
                      <a:pt x="7200" y="17280"/>
                    </a:lnTo>
                    <a:lnTo>
                      <a:pt x="6300" y="17280"/>
                    </a:lnTo>
                    <a:lnTo>
                      <a:pt x="6300" y="11520"/>
                    </a:lnTo>
                    <a:lnTo>
                      <a:pt x="4500" y="11520"/>
                    </a:lnTo>
                    <a:lnTo>
                      <a:pt x="4500" y="10080"/>
                    </a:lnTo>
                    <a:lnTo>
                      <a:pt x="900" y="10080"/>
                    </a:lnTo>
                    <a:lnTo>
                      <a:pt x="900" y="7200"/>
                    </a:lnTo>
                    <a:lnTo>
                      <a:pt x="0" y="7200"/>
                    </a:lnTo>
                    <a:lnTo>
                      <a:pt x="0" y="4320"/>
                    </a:lnTo>
                    <a:lnTo>
                      <a:pt x="4500" y="4320"/>
                    </a:lnTo>
                    <a:lnTo>
                      <a:pt x="4500" y="7200"/>
                    </a:lnTo>
                    <a:lnTo>
                      <a:pt x="9000" y="7200"/>
                    </a:lnTo>
                    <a:lnTo>
                      <a:pt x="9000" y="4320"/>
                    </a:lnTo>
                    <a:lnTo>
                      <a:pt x="6300" y="4320"/>
                    </a:lnTo>
                    <a:lnTo>
                      <a:pt x="4500" y="1440"/>
                    </a:lnTo>
                    <a:lnTo>
                      <a:pt x="7200" y="1440"/>
                    </a:lnTo>
                    <a:lnTo>
                      <a:pt x="7200" y="0"/>
                    </a:lnTo>
                    <a:close/>
                    <a:moveTo>
                      <a:pt x="72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4" name="AutoShape 20"/>
              <p:cNvSpPr>
                <a:spLocks/>
              </p:cNvSpPr>
              <p:nvPr/>
            </p:nvSpPr>
            <p:spPr bwMode="auto">
              <a:xfrm>
                <a:off x="4668171" y="4425475"/>
                <a:ext cx="7812" cy="7825"/>
              </a:xfrm>
              <a:custGeom>
                <a:avLst/>
                <a:gdLst>
                  <a:gd name="T0" fmla="*/ 12343 w 21600"/>
                  <a:gd name="T1" fmla="*/ 6171 h 21600"/>
                  <a:gd name="T2" fmla="*/ 18514 w 21600"/>
                  <a:gd name="T3" fmla="*/ 6171 h 21600"/>
                  <a:gd name="T4" fmla="*/ 18514 w 21600"/>
                  <a:gd name="T5" fmla="*/ 9257 h 21600"/>
                  <a:gd name="T6" fmla="*/ 21600 w 21600"/>
                  <a:gd name="T7" fmla="*/ 9257 h 21600"/>
                  <a:gd name="T8" fmla="*/ 21600 w 21600"/>
                  <a:gd name="T9" fmla="*/ 21600 h 21600"/>
                  <a:gd name="T10" fmla="*/ 12343 w 21600"/>
                  <a:gd name="T11" fmla="*/ 21600 h 21600"/>
                  <a:gd name="T12" fmla="*/ 12343 w 21600"/>
                  <a:gd name="T13" fmla="*/ 6171 h 21600"/>
                  <a:gd name="T14" fmla="*/ 0 w 21600"/>
                  <a:gd name="T15" fmla="*/ 0 h 21600"/>
                  <a:gd name="T16" fmla="*/ 6171 w 21600"/>
                  <a:gd name="T17" fmla="*/ 6171 h 21600"/>
                  <a:gd name="T18" fmla="*/ 0 w 21600"/>
                  <a:gd name="T19" fmla="*/ 6171 h 21600"/>
                  <a:gd name="T20" fmla="*/ 0 w 21600"/>
                  <a:gd name="T21" fmla="*/ 0 h 21600"/>
                  <a:gd name="T22" fmla="*/ 0 w 21600"/>
                  <a:gd name="T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2343" y="6171"/>
                    </a:moveTo>
                    <a:lnTo>
                      <a:pt x="18514" y="6171"/>
                    </a:lnTo>
                    <a:lnTo>
                      <a:pt x="18514" y="9257"/>
                    </a:lnTo>
                    <a:lnTo>
                      <a:pt x="21600" y="9257"/>
                    </a:lnTo>
                    <a:lnTo>
                      <a:pt x="21600" y="21600"/>
                    </a:lnTo>
                    <a:lnTo>
                      <a:pt x="12343" y="21600"/>
                    </a:lnTo>
                    <a:lnTo>
                      <a:pt x="12343" y="6171"/>
                    </a:lnTo>
                    <a:close/>
                    <a:moveTo>
                      <a:pt x="0" y="0"/>
                    </a:moveTo>
                    <a:lnTo>
                      <a:pt x="6171" y="6171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5" name="Freeform 21"/>
              <p:cNvSpPr>
                <a:spLocks/>
              </p:cNvSpPr>
              <p:nvPr/>
            </p:nvSpPr>
            <p:spPr bwMode="auto">
              <a:xfrm>
                <a:off x="4672634" y="4413178"/>
                <a:ext cx="3348" cy="6707"/>
              </a:xfrm>
              <a:custGeom>
                <a:avLst/>
                <a:gdLst>
                  <a:gd name="T0" fmla="*/ 3 w 21600"/>
                  <a:gd name="T1" fmla="*/ 0 h 21600"/>
                  <a:gd name="T2" fmla="*/ 4 w 21600"/>
                  <a:gd name="T3" fmla="*/ 0 h 21600"/>
                  <a:gd name="T4" fmla="*/ 4 w 21600"/>
                  <a:gd name="T5" fmla="*/ 8 h 21600"/>
                  <a:gd name="T6" fmla="*/ 3 w 21600"/>
                  <a:gd name="T7" fmla="*/ 8 h 21600"/>
                  <a:gd name="T8" fmla="*/ 3 w 21600"/>
                  <a:gd name="T9" fmla="*/ 5 h 21600"/>
                  <a:gd name="T10" fmla="*/ 0 w 21600"/>
                  <a:gd name="T11" fmla="*/ 5 h 21600"/>
                  <a:gd name="T12" fmla="*/ 0 w 21600"/>
                  <a:gd name="T13" fmla="*/ 3 h 21600"/>
                  <a:gd name="T14" fmla="*/ 3 w 21600"/>
                  <a:gd name="T15" fmla="*/ 3 h 21600"/>
                  <a:gd name="T16" fmla="*/ 3 w 21600"/>
                  <a:gd name="T17" fmla="*/ 0 h 21600"/>
                  <a:gd name="T18" fmla="*/ 3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440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14400" y="21600"/>
                    </a:lnTo>
                    <a:lnTo>
                      <a:pt x="14400" y="14400"/>
                    </a:lnTo>
                    <a:lnTo>
                      <a:pt x="0" y="14400"/>
                    </a:lnTo>
                    <a:lnTo>
                      <a:pt x="0" y="7200"/>
                    </a:lnTo>
                    <a:lnTo>
                      <a:pt x="14400" y="72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6" name="AutoShape 22"/>
              <p:cNvSpPr>
                <a:spLocks/>
              </p:cNvSpPr>
              <p:nvPr/>
            </p:nvSpPr>
            <p:spPr bwMode="auto">
              <a:xfrm>
                <a:off x="4658128" y="4413178"/>
                <a:ext cx="5579" cy="12297"/>
              </a:xfrm>
              <a:custGeom>
                <a:avLst/>
                <a:gdLst>
                  <a:gd name="T0" fmla="*/ 12960 w 21600"/>
                  <a:gd name="T1" fmla="*/ 7855 h 21600"/>
                  <a:gd name="T2" fmla="*/ 12960 w 21600"/>
                  <a:gd name="T3" fmla="*/ 21600 h 21600"/>
                  <a:gd name="T4" fmla="*/ 8640 w 21600"/>
                  <a:gd name="T5" fmla="*/ 21600 h 21600"/>
                  <a:gd name="T6" fmla="*/ 8640 w 21600"/>
                  <a:gd name="T7" fmla="*/ 13745 h 21600"/>
                  <a:gd name="T8" fmla="*/ 0 w 21600"/>
                  <a:gd name="T9" fmla="*/ 13745 h 21600"/>
                  <a:gd name="T10" fmla="*/ 0 w 21600"/>
                  <a:gd name="T11" fmla="*/ 11782 h 21600"/>
                  <a:gd name="T12" fmla="*/ 8640 w 21600"/>
                  <a:gd name="T13" fmla="*/ 11782 h 21600"/>
                  <a:gd name="T14" fmla="*/ 12960 w 21600"/>
                  <a:gd name="T15" fmla="*/ 7855 h 21600"/>
                  <a:gd name="T16" fmla="*/ 12960 w 21600"/>
                  <a:gd name="T17" fmla="*/ 0 h 21600"/>
                  <a:gd name="T18" fmla="*/ 21600 w 21600"/>
                  <a:gd name="T19" fmla="*/ 3927 h 21600"/>
                  <a:gd name="T20" fmla="*/ 21600 w 21600"/>
                  <a:gd name="T21" fmla="*/ 7855 h 21600"/>
                  <a:gd name="T22" fmla="*/ 12960 w 21600"/>
                  <a:gd name="T23" fmla="*/ 7855 h 21600"/>
                  <a:gd name="T24" fmla="*/ 12960 w 21600"/>
                  <a:gd name="T25" fmla="*/ 3927 h 21600"/>
                  <a:gd name="T26" fmla="*/ 8640 w 21600"/>
                  <a:gd name="T27" fmla="*/ 3927 h 21600"/>
                  <a:gd name="T28" fmla="*/ 12960 w 21600"/>
                  <a:gd name="T29" fmla="*/ 0 h 21600"/>
                  <a:gd name="T30" fmla="*/ 12960 w 21600"/>
                  <a:gd name="T3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2960" y="7855"/>
                    </a:moveTo>
                    <a:lnTo>
                      <a:pt x="12960" y="21600"/>
                    </a:lnTo>
                    <a:lnTo>
                      <a:pt x="8640" y="21600"/>
                    </a:lnTo>
                    <a:lnTo>
                      <a:pt x="8640" y="13745"/>
                    </a:lnTo>
                    <a:lnTo>
                      <a:pt x="0" y="13745"/>
                    </a:lnTo>
                    <a:lnTo>
                      <a:pt x="0" y="11782"/>
                    </a:lnTo>
                    <a:lnTo>
                      <a:pt x="8640" y="11782"/>
                    </a:lnTo>
                    <a:lnTo>
                      <a:pt x="12960" y="7855"/>
                    </a:lnTo>
                    <a:close/>
                    <a:moveTo>
                      <a:pt x="12960" y="0"/>
                    </a:moveTo>
                    <a:lnTo>
                      <a:pt x="21600" y="3927"/>
                    </a:lnTo>
                    <a:lnTo>
                      <a:pt x="21600" y="7855"/>
                    </a:lnTo>
                    <a:lnTo>
                      <a:pt x="12960" y="7855"/>
                    </a:lnTo>
                    <a:lnTo>
                      <a:pt x="12960" y="3927"/>
                    </a:lnTo>
                    <a:lnTo>
                      <a:pt x="8640" y="3927"/>
                    </a:lnTo>
                    <a:lnTo>
                      <a:pt x="12960" y="0"/>
                    </a:lnTo>
                    <a:close/>
                    <a:moveTo>
                      <a:pt x="1296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19" name="Freeform 23"/>
              <p:cNvSpPr>
                <a:spLocks/>
              </p:cNvSpPr>
              <p:nvPr/>
            </p:nvSpPr>
            <p:spPr bwMode="auto">
              <a:xfrm>
                <a:off x="4654779" y="4407589"/>
                <a:ext cx="5580" cy="7825"/>
              </a:xfrm>
              <a:custGeom>
                <a:avLst/>
                <a:gdLst>
                  <a:gd name="T0" fmla="*/ 3 w 21600"/>
                  <a:gd name="T1" fmla="*/ 0 h 21600"/>
                  <a:gd name="T2" fmla="*/ 8 w 21600"/>
                  <a:gd name="T3" fmla="*/ 0 h 21600"/>
                  <a:gd name="T4" fmla="*/ 8 w 21600"/>
                  <a:gd name="T5" fmla="*/ 3 h 21600"/>
                  <a:gd name="T6" fmla="*/ 5 w 21600"/>
                  <a:gd name="T7" fmla="*/ 3 h 21600"/>
                  <a:gd name="T8" fmla="*/ 5 w 21600"/>
                  <a:gd name="T9" fmla="*/ 6 h 21600"/>
                  <a:gd name="T10" fmla="*/ 3 w 21600"/>
                  <a:gd name="T11" fmla="*/ 6 h 21600"/>
                  <a:gd name="T12" fmla="*/ 3 w 21600"/>
                  <a:gd name="T13" fmla="*/ 10 h 21600"/>
                  <a:gd name="T14" fmla="*/ 0 w 21600"/>
                  <a:gd name="T15" fmla="*/ 10 h 21600"/>
                  <a:gd name="T16" fmla="*/ 0 w 21600"/>
                  <a:gd name="T17" fmla="*/ 3 h 21600"/>
                  <a:gd name="T18" fmla="*/ 3 w 21600"/>
                  <a:gd name="T19" fmla="*/ 3 h 21600"/>
                  <a:gd name="T20" fmla="*/ 3 w 21600"/>
                  <a:gd name="T21" fmla="*/ 0 h 21600"/>
                  <a:gd name="T22" fmla="*/ 3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7200" y="0"/>
                    </a:moveTo>
                    <a:lnTo>
                      <a:pt x="21600" y="0"/>
                    </a:lnTo>
                    <a:lnTo>
                      <a:pt x="21600" y="6171"/>
                    </a:lnTo>
                    <a:lnTo>
                      <a:pt x="14400" y="6171"/>
                    </a:lnTo>
                    <a:lnTo>
                      <a:pt x="14400" y="12343"/>
                    </a:lnTo>
                    <a:lnTo>
                      <a:pt x="7200" y="12343"/>
                    </a:lnTo>
                    <a:lnTo>
                      <a:pt x="7200" y="21600"/>
                    </a:lnTo>
                    <a:lnTo>
                      <a:pt x="0" y="21600"/>
                    </a:lnTo>
                    <a:lnTo>
                      <a:pt x="0" y="6171"/>
                    </a:lnTo>
                    <a:lnTo>
                      <a:pt x="7200" y="6171"/>
                    </a:lnTo>
                    <a:lnTo>
                      <a:pt x="7200" y="0"/>
                    </a:lnTo>
                    <a:close/>
                    <a:moveTo>
                      <a:pt x="72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0" name="Freeform 24"/>
              <p:cNvSpPr>
                <a:spLocks/>
              </p:cNvSpPr>
              <p:nvPr/>
            </p:nvSpPr>
            <p:spPr bwMode="auto">
              <a:xfrm>
                <a:off x="4660359" y="4404236"/>
                <a:ext cx="7812" cy="7825"/>
              </a:xfrm>
              <a:custGeom>
                <a:avLst/>
                <a:gdLst>
                  <a:gd name="T0" fmla="*/ 4 w 21600"/>
                  <a:gd name="T1" fmla="*/ 0 h 21600"/>
                  <a:gd name="T2" fmla="*/ 6 w 21600"/>
                  <a:gd name="T3" fmla="*/ 0 h 21600"/>
                  <a:gd name="T4" fmla="*/ 6 w 21600"/>
                  <a:gd name="T5" fmla="*/ 3 h 21600"/>
                  <a:gd name="T6" fmla="*/ 9 w 21600"/>
                  <a:gd name="T7" fmla="*/ 3 h 21600"/>
                  <a:gd name="T8" fmla="*/ 9 w 21600"/>
                  <a:gd name="T9" fmla="*/ 6 h 21600"/>
                  <a:gd name="T10" fmla="*/ 6 w 21600"/>
                  <a:gd name="T11" fmla="*/ 6 h 21600"/>
                  <a:gd name="T12" fmla="*/ 6 w 21600"/>
                  <a:gd name="T13" fmla="*/ 4 h 21600"/>
                  <a:gd name="T14" fmla="*/ 4 w 21600"/>
                  <a:gd name="T15" fmla="*/ 4 h 21600"/>
                  <a:gd name="T16" fmla="*/ 4 w 21600"/>
                  <a:gd name="T17" fmla="*/ 6 h 21600"/>
                  <a:gd name="T18" fmla="*/ 1 w 21600"/>
                  <a:gd name="T19" fmla="*/ 9 h 21600"/>
                  <a:gd name="T20" fmla="*/ 0 w 21600"/>
                  <a:gd name="T21" fmla="*/ 9 h 21600"/>
                  <a:gd name="T22" fmla="*/ 0 w 21600"/>
                  <a:gd name="T23" fmla="*/ 6 h 21600"/>
                  <a:gd name="T24" fmla="*/ 1 w 21600"/>
                  <a:gd name="T25" fmla="*/ 6 h 21600"/>
                  <a:gd name="T26" fmla="*/ 1 w 21600"/>
                  <a:gd name="T27" fmla="*/ 3 h 21600"/>
                  <a:gd name="T28" fmla="*/ 4 w 21600"/>
                  <a:gd name="T29" fmla="*/ 3 h 21600"/>
                  <a:gd name="T30" fmla="*/ 4 w 21600"/>
                  <a:gd name="T31" fmla="*/ 0 h 21600"/>
                  <a:gd name="T32" fmla="*/ 4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9257" y="0"/>
                    </a:moveTo>
                    <a:lnTo>
                      <a:pt x="15429" y="0"/>
                    </a:lnTo>
                    <a:lnTo>
                      <a:pt x="15429" y="6171"/>
                    </a:lnTo>
                    <a:lnTo>
                      <a:pt x="21600" y="6171"/>
                    </a:lnTo>
                    <a:lnTo>
                      <a:pt x="21600" y="15429"/>
                    </a:lnTo>
                    <a:lnTo>
                      <a:pt x="15429" y="15429"/>
                    </a:lnTo>
                    <a:lnTo>
                      <a:pt x="15429" y="9257"/>
                    </a:lnTo>
                    <a:lnTo>
                      <a:pt x="9257" y="9257"/>
                    </a:lnTo>
                    <a:lnTo>
                      <a:pt x="9257" y="15429"/>
                    </a:lnTo>
                    <a:lnTo>
                      <a:pt x="3086" y="21600"/>
                    </a:lnTo>
                    <a:lnTo>
                      <a:pt x="0" y="21600"/>
                    </a:lnTo>
                    <a:lnTo>
                      <a:pt x="0" y="15429"/>
                    </a:lnTo>
                    <a:lnTo>
                      <a:pt x="3086" y="15429"/>
                    </a:lnTo>
                    <a:lnTo>
                      <a:pt x="3086" y="6171"/>
                    </a:lnTo>
                    <a:lnTo>
                      <a:pt x="9257" y="6171"/>
                    </a:lnTo>
                    <a:lnTo>
                      <a:pt x="9257" y="0"/>
                    </a:lnTo>
                    <a:close/>
                    <a:moveTo>
                      <a:pt x="925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1" name="AutoShape 25"/>
              <p:cNvSpPr>
                <a:spLocks/>
              </p:cNvSpPr>
              <p:nvPr/>
            </p:nvSpPr>
            <p:spPr bwMode="auto">
              <a:xfrm>
                <a:off x="4661475" y="4387468"/>
                <a:ext cx="13391" cy="14531"/>
              </a:xfrm>
              <a:custGeom>
                <a:avLst/>
                <a:gdLst>
                  <a:gd name="T0" fmla="*/ 0 w 21600"/>
                  <a:gd name="T1" fmla="*/ 7714 h 21600"/>
                  <a:gd name="T2" fmla="*/ 3323 w 21600"/>
                  <a:gd name="T3" fmla="*/ 7714 h 21600"/>
                  <a:gd name="T4" fmla="*/ 3323 w 21600"/>
                  <a:gd name="T5" fmla="*/ 13886 h 21600"/>
                  <a:gd name="T6" fmla="*/ 0 w 21600"/>
                  <a:gd name="T7" fmla="*/ 13886 h 21600"/>
                  <a:gd name="T8" fmla="*/ 0 w 21600"/>
                  <a:gd name="T9" fmla="*/ 7714 h 21600"/>
                  <a:gd name="T10" fmla="*/ 6646 w 21600"/>
                  <a:gd name="T11" fmla="*/ 0 h 21600"/>
                  <a:gd name="T12" fmla="*/ 9969 w 21600"/>
                  <a:gd name="T13" fmla="*/ 0 h 21600"/>
                  <a:gd name="T14" fmla="*/ 9969 w 21600"/>
                  <a:gd name="T15" fmla="*/ 3086 h 21600"/>
                  <a:gd name="T16" fmla="*/ 14954 w 21600"/>
                  <a:gd name="T17" fmla="*/ 3086 h 21600"/>
                  <a:gd name="T18" fmla="*/ 14954 w 21600"/>
                  <a:gd name="T19" fmla="*/ 7714 h 21600"/>
                  <a:gd name="T20" fmla="*/ 21600 w 21600"/>
                  <a:gd name="T21" fmla="*/ 13886 h 21600"/>
                  <a:gd name="T22" fmla="*/ 14954 w 21600"/>
                  <a:gd name="T23" fmla="*/ 13886 h 21600"/>
                  <a:gd name="T24" fmla="*/ 11631 w 21600"/>
                  <a:gd name="T25" fmla="*/ 16971 h 21600"/>
                  <a:gd name="T26" fmla="*/ 11631 w 21600"/>
                  <a:gd name="T27" fmla="*/ 18514 h 21600"/>
                  <a:gd name="T28" fmla="*/ 9969 w 21600"/>
                  <a:gd name="T29" fmla="*/ 18514 h 21600"/>
                  <a:gd name="T30" fmla="*/ 6646 w 21600"/>
                  <a:gd name="T31" fmla="*/ 21600 h 21600"/>
                  <a:gd name="T32" fmla="*/ 3323 w 21600"/>
                  <a:gd name="T33" fmla="*/ 21600 h 21600"/>
                  <a:gd name="T34" fmla="*/ 3323 w 21600"/>
                  <a:gd name="T35" fmla="*/ 18514 h 21600"/>
                  <a:gd name="T36" fmla="*/ 0 w 21600"/>
                  <a:gd name="T37" fmla="*/ 18514 h 21600"/>
                  <a:gd name="T38" fmla="*/ 0 w 21600"/>
                  <a:gd name="T39" fmla="*/ 16971 h 21600"/>
                  <a:gd name="T40" fmla="*/ 3323 w 21600"/>
                  <a:gd name="T41" fmla="*/ 16971 h 21600"/>
                  <a:gd name="T42" fmla="*/ 3323 w 21600"/>
                  <a:gd name="T43" fmla="*/ 13886 h 21600"/>
                  <a:gd name="T44" fmla="*/ 6646 w 21600"/>
                  <a:gd name="T45" fmla="*/ 13886 h 21600"/>
                  <a:gd name="T46" fmla="*/ 6646 w 21600"/>
                  <a:gd name="T47" fmla="*/ 10800 h 21600"/>
                  <a:gd name="T48" fmla="*/ 9969 w 21600"/>
                  <a:gd name="T49" fmla="*/ 10800 h 21600"/>
                  <a:gd name="T50" fmla="*/ 9969 w 21600"/>
                  <a:gd name="T51" fmla="*/ 7714 h 21600"/>
                  <a:gd name="T52" fmla="*/ 6646 w 21600"/>
                  <a:gd name="T53" fmla="*/ 7714 h 21600"/>
                  <a:gd name="T54" fmla="*/ 6646 w 21600"/>
                  <a:gd name="T55" fmla="*/ 0 h 21600"/>
                  <a:gd name="T56" fmla="*/ 6646 w 21600"/>
                  <a:gd name="T5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0" y="7714"/>
                    </a:moveTo>
                    <a:lnTo>
                      <a:pt x="3323" y="7714"/>
                    </a:lnTo>
                    <a:lnTo>
                      <a:pt x="3323" y="13886"/>
                    </a:lnTo>
                    <a:lnTo>
                      <a:pt x="0" y="13886"/>
                    </a:lnTo>
                    <a:lnTo>
                      <a:pt x="0" y="7714"/>
                    </a:lnTo>
                    <a:close/>
                    <a:moveTo>
                      <a:pt x="6646" y="0"/>
                    </a:moveTo>
                    <a:lnTo>
                      <a:pt x="9969" y="0"/>
                    </a:lnTo>
                    <a:lnTo>
                      <a:pt x="9969" y="3086"/>
                    </a:lnTo>
                    <a:lnTo>
                      <a:pt x="14954" y="3086"/>
                    </a:lnTo>
                    <a:lnTo>
                      <a:pt x="14954" y="7714"/>
                    </a:lnTo>
                    <a:lnTo>
                      <a:pt x="21600" y="13886"/>
                    </a:lnTo>
                    <a:lnTo>
                      <a:pt x="14954" y="13886"/>
                    </a:lnTo>
                    <a:lnTo>
                      <a:pt x="11631" y="16971"/>
                    </a:lnTo>
                    <a:lnTo>
                      <a:pt x="11631" y="18514"/>
                    </a:lnTo>
                    <a:lnTo>
                      <a:pt x="9969" y="18514"/>
                    </a:lnTo>
                    <a:lnTo>
                      <a:pt x="6646" y="21600"/>
                    </a:lnTo>
                    <a:lnTo>
                      <a:pt x="3323" y="21600"/>
                    </a:lnTo>
                    <a:lnTo>
                      <a:pt x="3323" y="18514"/>
                    </a:lnTo>
                    <a:lnTo>
                      <a:pt x="0" y="18514"/>
                    </a:lnTo>
                    <a:lnTo>
                      <a:pt x="0" y="16971"/>
                    </a:lnTo>
                    <a:lnTo>
                      <a:pt x="3323" y="16971"/>
                    </a:lnTo>
                    <a:lnTo>
                      <a:pt x="3323" y="13886"/>
                    </a:lnTo>
                    <a:lnTo>
                      <a:pt x="6646" y="13886"/>
                    </a:lnTo>
                    <a:lnTo>
                      <a:pt x="6646" y="10800"/>
                    </a:lnTo>
                    <a:lnTo>
                      <a:pt x="9969" y="10800"/>
                    </a:lnTo>
                    <a:lnTo>
                      <a:pt x="9969" y="7714"/>
                    </a:lnTo>
                    <a:lnTo>
                      <a:pt x="6646" y="7714"/>
                    </a:lnTo>
                    <a:lnTo>
                      <a:pt x="6646" y="0"/>
                    </a:lnTo>
                    <a:close/>
                    <a:moveTo>
                      <a:pt x="664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2" name="Freeform 26"/>
              <p:cNvSpPr>
                <a:spLocks/>
              </p:cNvSpPr>
              <p:nvPr/>
            </p:nvSpPr>
            <p:spPr bwMode="auto">
              <a:xfrm>
                <a:off x="4651432" y="4388586"/>
                <a:ext cx="6696" cy="5589"/>
              </a:xfrm>
              <a:custGeom>
                <a:avLst/>
                <a:gdLst>
                  <a:gd name="T0" fmla="*/ 3 w 21600"/>
                  <a:gd name="T1" fmla="*/ 0 h 21600"/>
                  <a:gd name="T2" fmla="*/ 9 w 21600"/>
                  <a:gd name="T3" fmla="*/ 0 h 21600"/>
                  <a:gd name="T4" fmla="*/ 9 w 21600"/>
                  <a:gd name="T5" fmla="*/ 3 h 21600"/>
                  <a:gd name="T6" fmla="*/ 4 w 21600"/>
                  <a:gd name="T7" fmla="*/ 3 h 21600"/>
                  <a:gd name="T8" fmla="*/ 4 w 21600"/>
                  <a:gd name="T9" fmla="*/ 7 h 21600"/>
                  <a:gd name="T10" fmla="*/ 3 w 21600"/>
                  <a:gd name="T11" fmla="*/ 7 h 21600"/>
                  <a:gd name="T12" fmla="*/ 3 w 21600"/>
                  <a:gd name="T13" fmla="*/ 4 h 21600"/>
                  <a:gd name="T14" fmla="*/ 0 w 21600"/>
                  <a:gd name="T15" fmla="*/ 4 h 21600"/>
                  <a:gd name="T16" fmla="*/ 0 w 21600"/>
                  <a:gd name="T17" fmla="*/ 3 h 21600"/>
                  <a:gd name="T18" fmla="*/ 3 w 21600"/>
                  <a:gd name="T19" fmla="*/ 0 h 21600"/>
                  <a:gd name="T20" fmla="*/ 3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6171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9257" y="8640"/>
                    </a:lnTo>
                    <a:lnTo>
                      <a:pt x="9257" y="21600"/>
                    </a:lnTo>
                    <a:lnTo>
                      <a:pt x="6171" y="21600"/>
                    </a:lnTo>
                    <a:lnTo>
                      <a:pt x="6171" y="12960"/>
                    </a:lnTo>
                    <a:lnTo>
                      <a:pt x="0" y="12960"/>
                    </a:lnTo>
                    <a:lnTo>
                      <a:pt x="0" y="8640"/>
                    </a:lnTo>
                    <a:lnTo>
                      <a:pt x="6171" y="0"/>
                    </a:lnTo>
                    <a:close/>
                    <a:moveTo>
                      <a:pt x="617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3" name="AutoShape 27"/>
              <p:cNvSpPr>
                <a:spLocks/>
              </p:cNvSpPr>
              <p:nvPr/>
            </p:nvSpPr>
            <p:spPr bwMode="auto">
              <a:xfrm>
                <a:off x="4649200" y="4368465"/>
                <a:ext cx="6696" cy="6707"/>
              </a:xfrm>
              <a:custGeom>
                <a:avLst/>
                <a:gdLst>
                  <a:gd name="T0" fmla="*/ 15429 w 21600"/>
                  <a:gd name="T1" fmla="*/ 15429 h 21600"/>
                  <a:gd name="T2" fmla="*/ 21600 w 21600"/>
                  <a:gd name="T3" fmla="*/ 15429 h 21600"/>
                  <a:gd name="T4" fmla="*/ 21600 w 21600"/>
                  <a:gd name="T5" fmla="*/ 21600 h 21600"/>
                  <a:gd name="T6" fmla="*/ 15429 w 21600"/>
                  <a:gd name="T7" fmla="*/ 21600 h 21600"/>
                  <a:gd name="T8" fmla="*/ 15429 w 21600"/>
                  <a:gd name="T9" fmla="*/ 15429 h 21600"/>
                  <a:gd name="T10" fmla="*/ 6171 w 21600"/>
                  <a:gd name="T11" fmla="*/ 0 h 21600"/>
                  <a:gd name="T12" fmla="*/ 15429 w 21600"/>
                  <a:gd name="T13" fmla="*/ 9257 h 21600"/>
                  <a:gd name="T14" fmla="*/ 15429 w 21600"/>
                  <a:gd name="T15" fmla="*/ 15429 h 21600"/>
                  <a:gd name="T16" fmla="*/ 0 w 21600"/>
                  <a:gd name="T17" fmla="*/ 15429 h 21600"/>
                  <a:gd name="T18" fmla="*/ 0 w 21600"/>
                  <a:gd name="T19" fmla="*/ 3086 h 21600"/>
                  <a:gd name="T20" fmla="*/ 6171 w 21600"/>
                  <a:gd name="T21" fmla="*/ 0 h 21600"/>
                  <a:gd name="T22" fmla="*/ 6171 w 21600"/>
                  <a:gd name="T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5429" y="15429"/>
                    </a:moveTo>
                    <a:lnTo>
                      <a:pt x="21600" y="15429"/>
                    </a:lnTo>
                    <a:lnTo>
                      <a:pt x="21600" y="21600"/>
                    </a:lnTo>
                    <a:lnTo>
                      <a:pt x="15429" y="21600"/>
                    </a:lnTo>
                    <a:lnTo>
                      <a:pt x="15429" y="15429"/>
                    </a:lnTo>
                    <a:close/>
                    <a:moveTo>
                      <a:pt x="6171" y="0"/>
                    </a:moveTo>
                    <a:lnTo>
                      <a:pt x="15429" y="9257"/>
                    </a:lnTo>
                    <a:lnTo>
                      <a:pt x="15429" y="15429"/>
                    </a:lnTo>
                    <a:lnTo>
                      <a:pt x="0" y="15429"/>
                    </a:lnTo>
                    <a:lnTo>
                      <a:pt x="0" y="3086"/>
                    </a:lnTo>
                    <a:lnTo>
                      <a:pt x="6171" y="0"/>
                    </a:lnTo>
                    <a:close/>
                    <a:moveTo>
                      <a:pt x="617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4" name="AutoShape 28"/>
              <p:cNvSpPr>
                <a:spLocks/>
              </p:cNvSpPr>
              <p:nvPr/>
            </p:nvSpPr>
            <p:spPr bwMode="auto">
              <a:xfrm>
                <a:off x="4652547" y="4376290"/>
                <a:ext cx="11160" cy="11178"/>
              </a:xfrm>
              <a:custGeom>
                <a:avLst/>
                <a:gdLst>
                  <a:gd name="T0" fmla="*/ 0 w 21600"/>
                  <a:gd name="T1" fmla="*/ 9600 h 21600"/>
                  <a:gd name="T2" fmla="*/ 2160 w 21600"/>
                  <a:gd name="T3" fmla="*/ 9600 h 21600"/>
                  <a:gd name="T4" fmla="*/ 2160 w 21600"/>
                  <a:gd name="T5" fmla="*/ 14400 h 21600"/>
                  <a:gd name="T6" fmla="*/ 0 w 21600"/>
                  <a:gd name="T7" fmla="*/ 14400 h 21600"/>
                  <a:gd name="T8" fmla="*/ 0 w 21600"/>
                  <a:gd name="T9" fmla="*/ 9600 h 21600"/>
                  <a:gd name="T10" fmla="*/ 0 w 21600"/>
                  <a:gd name="T11" fmla="*/ 0 h 21600"/>
                  <a:gd name="T12" fmla="*/ 6480 w 21600"/>
                  <a:gd name="T13" fmla="*/ 0 h 21600"/>
                  <a:gd name="T14" fmla="*/ 10800 w 21600"/>
                  <a:gd name="T15" fmla="*/ 4800 h 21600"/>
                  <a:gd name="T16" fmla="*/ 15120 w 21600"/>
                  <a:gd name="T17" fmla="*/ 4800 h 21600"/>
                  <a:gd name="T18" fmla="*/ 15120 w 21600"/>
                  <a:gd name="T19" fmla="*/ 9600 h 21600"/>
                  <a:gd name="T20" fmla="*/ 21600 w 21600"/>
                  <a:gd name="T21" fmla="*/ 9600 h 21600"/>
                  <a:gd name="T22" fmla="*/ 21600 w 21600"/>
                  <a:gd name="T23" fmla="*/ 14400 h 21600"/>
                  <a:gd name="T24" fmla="*/ 15120 w 21600"/>
                  <a:gd name="T25" fmla="*/ 14400 h 21600"/>
                  <a:gd name="T26" fmla="*/ 6480 w 21600"/>
                  <a:gd name="T27" fmla="*/ 21600 h 21600"/>
                  <a:gd name="T28" fmla="*/ 6480 w 21600"/>
                  <a:gd name="T29" fmla="*/ 16800 h 21600"/>
                  <a:gd name="T30" fmla="*/ 2160 w 21600"/>
                  <a:gd name="T31" fmla="*/ 16800 h 21600"/>
                  <a:gd name="T32" fmla="*/ 2160 w 21600"/>
                  <a:gd name="T33" fmla="*/ 14400 h 21600"/>
                  <a:gd name="T34" fmla="*/ 6480 w 21600"/>
                  <a:gd name="T35" fmla="*/ 14400 h 21600"/>
                  <a:gd name="T36" fmla="*/ 6480 w 21600"/>
                  <a:gd name="T37" fmla="*/ 9600 h 21600"/>
                  <a:gd name="T38" fmla="*/ 2160 w 21600"/>
                  <a:gd name="T39" fmla="*/ 9600 h 21600"/>
                  <a:gd name="T40" fmla="*/ 2160 w 21600"/>
                  <a:gd name="T41" fmla="*/ 4800 h 21600"/>
                  <a:gd name="T42" fmla="*/ 0 w 21600"/>
                  <a:gd name="T43" fmla="*/ 0 h 21600"/>
                  <a:gd name="T44" fmla="*/ 0 w 21600"/>
                  <a:gd name="T4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0" y="9600"/>
                    </a:moveTo>
                    <a:lnTo>
                      <a:pt x="2160" y="9600"/>
                    </a:lnTo>
                    <a:lnTo>
                      <a:pt x="2160" y="14400"/>
                    </a:lnTo>
                    <a:lnTo>
                      <a:pt x="0" y="14400"/>
                    </a:lnTo>
                    <a:lnTo>
                      <a:pt x="0" y="9600"/>
                    </a:lnTo>
                    <a:close/>
                    <a:moveTo>
                      <a:pt x="0" y="0"/>
                    </a:moveTo>
                    <a:lnTo>
                      <a:pt x="6480" y="0"/>
                    </a:lnTo>
                    <a:lnTo>
                      <a:pt x="10800" y="4800"/>
                    </a:lnTo>
                    <a:lnTo>
                      <a:pt x="15120" y="4800"/>
                    </a:lnTo>
                    <a:lnTo>
                      <a:pt x="15120" y="9600"/>
                    </a:lnTo>
                    <a:lnTo>
                      <a:pt x="21600" y="9600"/>
                    </a:lnTo>
                    <a:lnTo>
                      <a:pt x="21600" y="14400"/>
                    </a:lnTo>
                    <a:lnTo>
                      <a:pt x="15120" y="14400"/>
                    </a:lnTo>
                    <a:lnTo>
                      <a:pt x="6480" y="21600"/>
                    </a:lnTo>
                    <a:lnTo>
                      <a:pt x="6480" y="16800"/>
                    </a:lnTo>
                    <a:lnTo>
                      <a:pt x="2160" y="16800"/>
                    </a:lnTo>
                    <a:lnTo>
                      <a:pt x="2160" y="14400"/>
                    </a:lnTo>
                    <a:lnTo>
                      <a:pt x="6480" y="14400"/>
                    </a:lnTo>
                    <a:lnTo>
                      <a:pt x="6480" y="9600"/>
                    </a:lnTo>
                    <a:lnTo>
                      <a:pt x="2160" y="9600"/>
                    </a:lnTo>
                    <a:lnTo>
                      <a:pt x="2160" y="48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29" name="AutoShape 29"/>
              <p:cNvSpPr>
                <a:spLocks/>
              </p:cNvSpPr>
              <p:nvPr/>
            </p:nvSpPr>
            <p:spPr bwMode="auto">
              <a:xfrm>
                <a:off x="4649200" y="4350579"/>
                <a:ext cx="6696" cy="11178"/>
              </a:xfrm>
              <a:custGeom>
                <a:avLst/>
                <a:gdLst>
                  <a:gd name="T0" fmla="*/ 12343 w 21600"/>
                  <a:gd name="T1" fmla="*/ 0 h 21600"/>
                  <a:gd name="T2" fmla="*/ 15429 w 21600"/>
                  <a:gd name="T3" fmla="*/ 0 h 21600"/>
                  <a:gd name="T4" fmla="*/ 15429 w 21600"/>
                  <a:gd name="T5" fmla="*/ 4320 h 21600"/>
                  <a:gd name="T6" fmla="*/ 21600 w 21600"/>
                  <a:gd name="T7" fmla="*/ 4320 h 21600"/>
                  <a:gd name="T8" fmla="*/ 21600 w 21600"/>
                  <a:gd name="T9" fmla="*/ 6480 h 21600"/>
                  <a:gd name="T10" fmla="*/ 15429 w 21600"/>
                  <a:gd name="T11" fmla="*/ 6480 h 21600"/>
                  <a:gd name="T12" fmla="*/ 15429 w 21600"/>
                  <a:gd name="T13" fmla="*/ 15120 h 21600"/>
                  <a:gd name="T14" fmla="*/ 12343 w 21600"/>
                  <a:gd name="T15" fmla="*/ 15120 h 21600"/>
                  <a:gd name="T16" fmla="*/ 6171 w 21600"/>
                  <a:gd name="T17" fmla="*/ 19440 h 21600"/>
                  <a:gd name="T18" fmla="*/ 6171 w 21600"/>
                  <a:gd name="T19" fmla="*/ 21600 h 21600"/>
                  <a:gd name="T20" fmla="*/ 0 w 21600"/>
                  <a:gd name="T21" fmla="*/ 21600 h 21600"/>
                  <a:gd name="T22" fmla="*/ 0 w 21600"/>
                  <a:gd name="T23" fmla="*/ 15120 h 21600"/>
                  <a:gd name="T24" fmla="*/ 6171 w 21600"/>
                  <a:gd name="T25" fmla="*/ 10800 h 21600"/>
                  <a:gd name="T26" fmla="*/ 12343 w 21600"/>
                  <a:gd name="T27" fmla="*/ 10800 h 21600"/>
                  <a:gd name="T28" fmla="*/ 12343 w 21600"/>
                  <a:gd name="T29" fmla="*/ 6480 h 21600"/>
                  <a:gd name="T30" fmla="*/ 6171 w 21600"/>
                  <a:gd name="T31" fmla="*/ 6480 h 21600"/>
                  <a:gd name="T32" fmla="*/ 6171 w 21600"/>
                  <a:gd name="T33" fmla="*/ 4320 h 21600"/>
                  <a:gd name="T34" fmla="*/ 12343 w 21600"/>
                  <a:gd name="T35" fmla="*/ 4320 h 21600"/>
                  <a:gd name="T36" fmla="*/ 12343 w 21600"/>
                  <a:gd name="T37" fmla="*/ 0 h 21600"/>
                  <a:gd name="T38" fmla="*/ 0 w 21600"/>
                  <a:gd name="T39" fmla="*/ 0 h 21600"/>
                  <a:gd name="T40" fmla="*/ 6171 w 21600"/>
                  <a:gd name="T41" fmla="*/ 0 h 21600"/>
                  <a:gd name="T42" fmla="*/ 6171 w 21600"/>
                  <a:gd name="T43" fmla="*/ 4320 h 21600"/>
                  <a:gd name="T44" fmla="*/ 0 w 21600"/>
                  <a:gd name="T45" fmla="*/ 4320 h 21600"/>
                  <a:gd name="T46" fmla="*/ 0 w 21600"/>
                  <a:gd name="T47" fmla="*/ 0 h 21600"/>
                  <a:gd name="T48" fmla="*/ 0 w 21600"/>
                  <a:gd name="T4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00" h="21600">
                    <a:moveTo>
                      <a:pt x="12343" y="0"/>
                    </a:moveTo>
                    <a:lnTo>
                      <a:pt x="15429" y="0"/>
                    </a:lnTo>
                    <a:lnTo>
                      <a:pt x="15429" y="4320"/>
                    </a:lnTo>
                    <a:lnTo>
                      <a:pt x="21600" y="4320"/>
                    </a:lnTo>
                    <a:lnTo>
                      <a:pt x="21600" y="6480"/>
                    </a:lnTo>
                    <a:lnTo>
                      <a:pt x="15429" y="6480"/>
                    </a:lnTo>
                    <a:lnTo>
                      <a:pt x="15429" y="15120"/>
                    </a:lnTo>
                    <a:lnTo>
                      <a:pt x="12343" y="15120"/>
                    </a:lnTo>
                    <a:lnTo>
                      <a:pt x="6171" y="19440"/>
                    </a:lnTo>
                    <a:lnTo>
                      <a:pt x="6171" y="21600"/>
                    </a:lnTo>
                    <a:lnTo>
                      <a:pt x="0" y="21600"/>
                    </a:lnTo>
                    <a:lnTo>
                      <a:pt x="0" y="15120"/>
                    </a:lnTo>
                    <a:lnTo>
                      <a:pt x="6171" y="10800"/>
                    </a:lnTo>
                    <a:lnTo>
                      <a:pt x="12343" y="10800"/>
                    </a:lnTo>
                    <a:lnTo>
                      <a:pt x="12343" y="6480"/>
                    </a:lnTo>
                    <a:lnTo>
                      <a:pt x="6171" y="6480"/>
                    </a:lnTo>
                    <a:lnTo>
                      <a:pt x="6171" y="4320"/>
                    </a:lnTo>
                    <a:lnTo>
                      <a:pt x="12343" y="4320"/>
                    </a:lnTo>
                    <a:lnTo>
                      <a:pt x="12343" y="0"/>
                    </a:lnTo>
                    <a:close/>
                    <a:moveTo>
                      <a:pt x="0" y="0"/>
                    </a:moveTo>
                    <a:lnTo>
                      <a:pt x="6171" y="0"/>
                    </a:lnTo>
                    <a:lnTo>
                      <a:pt x="6171" y="4320"/>
                    </a:lnTo>
                    <a:lnTo>
                      <a:pt x="0" y="43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0" name="Freeform 30"/>
              <p:cNvSpPr>
                <a:spLocks/>
              </p:cNvSpPr>
              <p:nvPr/>
            </p:nvSpPr>
            <p:spPr bwMode="auto">
              <a:xfrm>
                <a:off x="4651432" y="4330458"/>
                <a:ext cx="6696" cy="15650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8 h 21600"/>
                  <a:gd name="T6" fmla="*/ 6 w 21600"/>
                  <a:gd name="T7" fmla="*/ 8 h 21600"/>
                  <a:gd name="T8" fmla="*/ 6 w 21600"/>
                  <a:gd name="T9" fmla="*/ 12 h 21600"/>
                  <a:gd name="T10" fmla="*/ 9 w 21600"/>
                  <a:gd name="T11" fmla="*/ 12 h 21600"/>
                  <a:gd name="T12" fmla="*/ 9 w 21600"/>
                  <a:gd name="T13" fmla="*/ 19 h 21600"/>
                  <a:gd name="T14" fmla="*/ 4 w 21600"/>
                  <a:gd name="T15" fmla="*/ 19 h 21600"/>
                  <a:gd name="T16" fmla="*/ 4 w 21600"/>
                  <a:gd name="T17" fmla="*/ 12 h 21600"/>
                  <a:gd name="T18" fmla="*/ 3 w 21600"/>
                  <a:gd name="T19" fmla="*/ 12 h 21600"/>
                  <a:gd name="T20" fmla="*/ 3 w 21600"/>
                  <a:gd name="T21" fmla="*/ 8 h 21600"/>
                  <a:gd name="T22" fmla="*/ 0 w 21600"/>
                  <a:gd name="T23" fmla="*/ 8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9257" y="0"/>
                    </a:lnTo>
                    <a:lnTo>
                      <a:pt x="9257" y="9257"/>
                    </a:lnTo>
                    <a:lnTo>
                      <a:pt x="15429" y="9257"/>
                    </a:lnTo>
                    <a:lnTo>
                      <a:pt x="15429" y="13886"/>
                    </a:lnTo>
                    <a:lnTo>
                      <a:pt x="21600" y="13886"/>
                    </a:lnTo>
                    <a:lnTo>
                      <a:pt x="21600" y="21600"/>
                    </a:lnTo>
                    <a:lnTo>
                      <a:pt x="9257" y="21600"/>
                    </a:lnTo>
                    <a:lnTo>
                      <a:pt x="9257" y="13886"/>
                    </a:lnTo>
                    <a:lnTo>
                      <a:pt x="6171" y="13886"/>
                    </a:lnTo>
                    <a:lnTo>
                      <a:pt x="6171" y="9257"/>
                    </a:lnTo>
                    <a:lnTo>
                      <a:pt x="0" y="92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1" name="Freeform 31"/>
              <p:cNvSpPr>
                <a:spLocks/>
              </p:cNvSpPr>
              <p:nvPr/>
            </p:nvSpPr>
            <p:spPr bwMode="auto">
              <a:xfrm>
                <a:off x="4654779" y="4329341"/>
                <a:ext cx="6696" cy="3353"/>
              </a:xfrm>
              <a:custGeom>
                <a:avLst/>
                <a:gdLst>
                  <a:gd name="T0" fmla="*/ 8 w 21600"/>
                  <a:gd name="T1" fmla="*/ 0 h 21600"/>
                  <a:gd name="T2" fmla="*/ 9 w 21600"/>
                  <a:gd name="T3" fmla="*/ 0 h 21600"/>
                  <a:gd name="T4" fmla="*/ 9 w 21600"/>
                  <a:gd name="T5" fmla="*/ 4 h 21600"/>
                  <a:gd name="T6" fmla="*/ 0 w 21600"/>
                  <a:gd name="T7" fmla="*/ 4 h 21600"/>
                  <a:gd name="T8" fmla="*/ 0 w 21600"/>
                  <a:gd name="T9" fmla="*/ 1 h 21600"/>
                  <a:gd name="T10" fmla="*/ 8 w 21600"/>
                  <a:gd name="T11" fmla="*/ 1 h 21600"/>
                  <a:gd name="T12" fmla="*/ 8 w 21600"/>
                  <a:gd name="T13" fmla="*/ 0 h 21600"/>
                  <a:gd name="T14" fmla="*/ 8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514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7200"/>
                    </a:lnTo>
                    <a:lnTo>
                      <a:pt x="18514" y="7200"/>
                    </a:lnTo>
                    <a:lnTo>
                      <a:pt x="18514" y="0"/>
                    </a:lnTo>
                    <a:close/>
                    <a:moveTo>
                      <a:pt x="185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2" name="Freeform 32"/>
              <p:cNvSpPr>
                <a:spLocks/>
              </p:cNvSpPr>
              <p:nvPr/>
            </p:nvSpPr>
            <p:spPr bwMode="auto">
              <a:xfrm>
                <a:off x="4655895" y="4332694"/>
                <a:ext cx="5579" cy="10061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6 w 21600"/>
                  <a:gd name="T5" fmla="*/ 3 h 21600"/>
                  <a:gd name="T6" fmla="*/ 7 w 21600"/>
                  <a:gd name="T7" fmla="*/ 3 h 21600"/>
                  <a:gd name="T8" fmla="*/ 7 w 21600"/>
                  <a:gd name="T9" fmla="*/ 7 h 21600"/>
                  <a:gd name="T10" fmla="*/ 6 w 21600"/>
                  <a:gd name="T11" fmla="*/ 7 h 21600"/>
                  <a:gd name="T12" fmla="*/ 6 w 21600"/>
                  <a:gd name="T13" fmla="*/ 9 h 21600"/>
                  <a:gd name="T14" fmla="*/ 3 w 21600"/>
                  <a:gd name="T15" fmla="*/ 12 h 21600"/>
                  <a:gd name="T16" fmla="*/ 3 w 21600"/>
                  <a:gd name="T17" fmla="*/ 7 h 21600"/>
                  <a:gd name="T18" fmla="*/ 0 w 21600"/>
                  <a:gd name="T19" fmla="*/ 7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640" y="0"/>
                    </a:lnTo>
                    <a:lnTo>
                      <a:pt x="17280" y="4800"/>
                    </a:lnTo>
                    <a:lnTo>
                      <a:pt x="21600" y="4800"/>
                    </a:lnTo>
                    <a:lnTo>
                      <a:pt x="21600" y="12000"/>
                    </a:lnTo>
                    <a:lnTo>
                      <a:pt x="17280" y="12000"/>
                    </a:lnTo>
                    <a:lnTo>
                      <a:pt x="17280" y="16800"/>
                    </a:lnTo>
                    <a:lnTo>
                      <a:pt x="8640" y="21600"/>
                    </a:lnTo>
                    <a:lnTo>
                      <a:pt x="8640" y="12000"/>
                    </a:lnTo>
                    <a:lnTo>
                      <a:pt x="0" y="12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AutoShape 33"/>
              <p:cNvSpPr>
                <a:spLocks/>
              </p:cNvSpPr>
              <p:nvPr/>
            </p:nvSpPr>
            <p:spPr bwMode="auto">
              <a:xfrm>
                <a:off x="4664823" y="4255563"/>
                <a:ext cx="5579" cy="6707"/>
              </a:xfrm>
              <a:custGeom>
                <a:avLst/>
                <a:gdLst>
                  <a:gd name="T0" fmla="*/ 12960 w 21600"/>
                  <a:gd name="T1" fmla="*/ 14400 h 21600"/>
                  <a:gd name="T2" fmla="*/ 21600 w 21600"/>
                  <a:gd name="T3" fmla="*/ 14400 h 21600"/>
                  <a:gd name="T4" fmla="*/ 21600 w 21600"/>
                  <a:gd name="T5" fmla="*/ 21600 h 21600"/>
                  <a:gd name="T6" fmla="*/ 12960 w 21600"/>
                  <a:gd name="T7" fmla="*/ 21600 h 21600"/>
                  <a:gd name="T8" fmla="*/ 12960 w 21600"/>
                  <a:gd name="T9" fmla="*/ 14400 h 21600"/>
                  <a:gd name="T10" fmla="*/ 8640 w 21600"/>
                  <a:gd name="T11" fmla="*/ 7200 h 21600"/>
                  <a:gd name="T12" fmla="*/ 12960 w 21600"/>
                  <a:gd name="T13" fmla="*/ 7200 h 21600"/>
                  <a:gd name="T14" fmla="*/ 12960 w 21600"/>
                  <a:gd name="T15" fmla="*/ 14400 h 21600"/>
                  <a:gd name="T16" fmla="*/ 8640 w 21600"/>
                  <a:gd name="T17" fmla="*/ 14400 h 21600"/>
                  <a:gd name="T18" fmla="*/ 8640 w 21600"/>
                  <a:gd name="T19" fmla="*/ 7200 h 21600"/>
                  <a:gd name="T20" fmla="*/ 0 w 21600"/>
                  <a:gd name="T21" fmla="*/ 0 h 21600"/>
                  <a:gd name="T22" fmla="*/ 8640 w 21600"/>
                  <a:gd name="T23" fmla="*/ 0 h 21600"/>
                  <a:gd name="T24" fmla="*/ 8640 w 21600"/>
                  <a:gd name="T25" fmla="*/ 7200 h 21600"/>
                  <a:gd name="T26" fmla="*/ 0 w 21600"/>
                  <a:gd name="T27" fmla="*/ 7200 h 21600"/>
                  <a:gd name="T28" fmla="*/ 0 w 21600"/>
                  <a:gd name="T29" fmla="*/ 0 h 21600"/>
                  <a:gd name="T30" fmla="*/ 0 w 21600"/>
                  <a:gd name="T3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2960" y="14400"/>
                    </a:moveTo>
                    <a:lnTo>
                      <a:pt x="21600" y="14400"/>
                    </a:lnTo>
                    <a:lnTo>
                      <a:pt x="21600" y="21600"/>
                    </a:lnTo>
                    <a:lnTo>
                      <a:pt x="12960" y="21600"/>
                    </a:lnTo>
                    <a:lnTo>
                      <a:pt x="12960" y="14400"/>
                    </a:lnTo>
                    <a:close/>
                    <a:moveTo>
                      <a:pt x="8640" y="7200"/>
                    </a:moveTo>
                    <a:lnTo>
                      <a:pt x="12960" y="7200"/>
                    </a:lnTo>
                    <a:lnTo>
                      <a:pt x="12960" y="14400"/>
                    </a:lnTo>
                    <a:lnTo>
                      <a:pt x="8640" y="14400"/>
                    </a:lnTo>
                    <a:lnTo>
                      <a:pt x="8640" y="7200"/>
                    </a:lnTo>
                    <a:close/>
                    <a:moveTo>
                      <a:pt x="0" y="0"/>
                    </a:moveTo>
                    <a:lnTo>
                      <a:pt x="8640" y="0"/>
                    </a:lnTo>
                    <a:lnTo>
                      <a:pt x="8640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Freeform 34"/>
              <p:cNvSpPr>
                <a:spLocks/>
              </p:cNvSpPr>
              <p:nvPr/>
            </p:nvSpPr>
            <p:spPr bwMode="auto">
              <a:xfrm>
                <a:off x="4672634" y="4262270"/>
                <a:ext cx="10044" cy="8943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1 h 21600"/>
                  <a:gd name="T6" fmla="*/ 7 w 21600"/>
                  <a:gd name="T7" fmla="*/ 4 h 21600"/>
                  <a:gd name="T8" fmla="*/ 9 w 21600"/>
                  <a:gd name="T9" fmla="*/ 4 h 21600"/>
                  <a:gd name="T10" fmla="*/ 9 w 21600"/>
                  <a:gd name="T11" fmla="*/ 6 h 21600"/>
                  <a:gd name="T12" fmla="*/ 12 w 21600"/>
                  <a:gd name="T13" fmla="*/ 9 h 21600"/>
                  <a:gd name="T14" fmla="*/ 12 w 21600"/>
                  <a:gd name="T15" fmla="*/ 10 h 21600"/>
                  <a:gd name="T16" fmla="*/ 9 w 21600"/>
                  <a:gd name="T17" fmla="*/ 10 h 21600"/>
                  <a:gd name="T18" fmla="*/ 9 w 21600"/>
                  <a:gd name="T19" fmla="*/ 9 h 21600"/>
                  <a:gd name="T20" fmla="*/ 7 w 21600"/>
                  <a:gd name="T21" fmla="*/ 9 h 21600"/>
                  <a:gd name="T22" fmla="*/ 4 w 21600"/>
                  <a:gd name="T23" fmla="*/ 6 h 21600"/>
                  <a:gd name="T24" fmla="*/ 0 w 21600"/>
                  <a:gd name="T25" fmla="*/ 6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2700"/>
                    </a:lnTo>
                    <a:lnTo>
                      <a:pt x="12000" y="8100"/>
                    </a:lnTo>
                    <a:lnTo>
                      <a:pt x="16800" y="8100"/>
                    </a:lnTo>
                    <a:lnTo>
                      <a:pt x="16800" y="13500"/>
                    </a:lnTo>
                    <a:lnTo>
                      <a:pt x="21600" y="18900"/>
                    </a:lnTo>
                    <a:lnTo>
                      <a:pt x="21600" y="21600"/>
                    </a:lnTo>
                    <a:lnTo>
                      <a:pt x="16800" y="21600"/>
                    </a:lnTo>
                    <a:lnTo>
                      <a:pt x="16800" y="18900"/>
                    </a:lnTo>
                    <a:lnTo>
                      <a:pt x="12000" y="18900"/>
                    </a:lnTo>
                    <a:lnTo>
                      <a:pt x="7200" y="13500"/>
                    </a:lnTo>
                    <a:lnTo>
                      <a:pt x="0" y="135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AutoShape 35"/>
              <p:cNvSpPr>
                <a:spLocks/>
              </p:cNvSpPr>
              <p:nvPr/>
            </p:nvSpPr>
            <p:spPr bwMode="auto">
              <a:xfrm>
                <a:off x="4709461" y="4435535"/>
                <a:ext cx="65841" cy="78249"/>
              </a:xfrm>
              <a:custGeom>
                <a:avLst/>
                <a:gdLst>
                  <a:gd name="T0" fmla="*/ 18225 w 21600"/>
                  <a:gd name="T1" fmla="*/ 17341 h 21600"/>
                  <a:gd name="T2" fmla="*/ 13500 w 21600"/>
                  <a:gd name="T3" fmla="*/ 17341 h 21600"/>
                  <a:gd name="T4" fmla="*/ 7088 w 21600"/>
                  <a:gd name="T5" fmla="*/ 15211 h 21600"/>
                  <a:gd name="T6" fmla="*/ 8100 w 21600"/>
                  <a:gd name="T7" fmla="*/ 14299 h 21600"/>
                  <a:gd name="T8" fmla="*/ 0 w 21600"/>
                  <a:gd name="T9" fmla="*/ 14299 h 21600"/>
                  <a:gd name="T10" fmla="*/ 13500 w 21600"/>
                  <a:gd name="T11" fmla="*/ 0 h 21600"/>
                  <a:gd name="T12" fmla="*/ 18900 w 21600"/>
                  <a:gd name="T13" fmla="*/ 1521 h 21600"/>
                  <a:gd name="T14" fmla="*/ 16875 w 21600"/>
                  <a:gd name="T15" fmla="*/ 15211 h 21600"/>
                  <a:gd name="T16" fmla="*/ 15187 w 21600"/>
                  <a:gd name="T17" fmla="*/ 16428 h 21600"/>
                  <a:gd name="T18" fmla="*/ 19913 w 21600"/>
                  <a:gd name="T19" fmla="*/ 16428 h 21600"/>
                  <a:gd name="T20" fmla="*/ 19913 w 21600"/>
                  <a:gd name="T21" fmla="*/ 17949 h 21600"/>
                  <a:gd name="T22" fmla="*/ 19913 w 21600"/>
                  <a:gd name="T23" fmla="*/ 19166 h 21600"/>
                  <a:gd name="T24" fmla="*/ 21600 w 21600"/>
                  <a:gd name="T25" fmla="*/ 20079 h 21600"/>
                  <a:gd name="T26" fmla="*/ 20587 w 21600"/>
                  <a:gd name="T27" fmla="*/ 21296 h 21600"/>
                  <a:gd name="T28" fmla="*/ 18225 w 21600"/>
                  <a:gd name="T29" fmla="*/ 19470 h 21600"/>
                  <a:gd name="T30" fmla="*/ 16875 w 21600"/>
                  <a:gd name="T31" fmla="*/ 19166 h 21600"/>
                  <a:gd name="T32" fmla="*/ 14513 w 21600"/>
                  <a:gd name="T33" fmla="*/ 17949 h 21600"/>
                  <a:gd name="T34" fmla="*/ 14513 w 21600"/>
                  <a:gd name="T35" fmla="*/ 19166 h 21600"/>
                  <a:gd name="T36" fmla="*/ 13500 w 21600"/>
                  <a:gd name="T37" fmla="*/ 20079 h 21600"/>
                  <a:gd name="T38" fmla="*/ 12150 w 21600"/>
                  <a:gd name="T39" fmla="*/ 19166 h 21600"/>
                  <a:gd name="T40" fmla="*/ 11138 w 21600"/>
                  <a:gd name="T41" fmla="*/ 17949 h 21600"/>
                  <a:gd name="T42" fmla="*/ 11813 w 21600"/>
                  <a:gd name="T43" fmla="*/ 17037 h 21600"/>
                  <a:gd name="T44" fmla="*/ 12150 w 21600"/>
                  <a:gd name="T45" fmla="*/ 15211 h 21600"/>
                  <a:gd name="T46" fmla="*/ 9788 w 21600"/>
                  <a:gd name="T47" fmla="*/ 15820 h 21600"/>
                  <a:gd name="T48" fmla="*/ 7088 w 21600"/>
                  <a:gd name="T49" fmla="*/ 14907 h 21600"/>
                  <a:gd name="T50" fmla="*/ 5737 w 21600"/>
                  <a:gd name="T51" fmla="*/ 15211 h 21600"/>
                  <a:gd name="T52" fmla="*/ 4050 w 21600"/>
                  <a:gd name="T53" fmla="*/ 14907 h 21600"/>
                  <a:gd name="T54" fmla="*/ 338 w 21600"/>
                  <a:gd name="T55" fmla="*/ 14299 h 21600"/>
                  <a:gd name="T56" fmla="*/ 6413 w 21600"/>
                  <a:gd name="T57" fmla="*/ 13082 h 21600"/>
                  <a:gd name="T58" fmla="*/ 7425 w 21600"/>
                  <a:gd name="T59" fmla="*/ 13690 h 21600"/>
                  <a:gd name="T60" fmla="*/ 8775 w 21600"/>
                  <a:gd name="T61" fmla="*/ 13082 h 21600"/>
                  <a:gd name="T62" fmla="*/ 7425 w 21600"/>
                  <a:gd name="T63" fmla="*/ 12169 h 21600"/>
                  <a:gd name="T64" fmla="*/ 6413 w 21600"/>
                  <a:gd name="T65" fmla="*/ 11561 h 21600"/>
                  <a:gd name="T66" fmla="*/ 7088 w 21600"/>
                  <a:gd name="T67" fmla="*/ 8518 h 21600"/>
                  <a:gd name="T68" fmla="*/ 8775 w 21600"/>
                  <a:gd name="T69" fmla="*/ 10039 h 21600"/>
                  <a:gd name="T70" fmla="*/ 8100 w 21600"/>
                  <a:gd name="T71" fmla="*/ 10039 h 21600"/>
                  <a:gd name="T72" fmla="*/ 8775 w 21600"/>
                  <a:gd name="T73" fmla="*/ 11561 h 21600"/>
                  <a:gd name="T74" fmla="*/ 10463 w 21600"/>
                  <a:gd name="T75" fmla="*/ 12777 h 21600"/>
                  <a:gd name="T76" fmla="*/ 11813 w 21600"/>
                  <a:gd name="T77" fmla="*/ 12777 h 21600"/>
                  <a:gd name="T78" fmla="*/ 11813 w 21600"/>
                  <a:gd name="T79" fmla="*/ 12777 h 21600"/>
                  <a:gd name="T80" fmla="*/ 15187 w 21600"/>
                  <a:gd name="T81" fmla="*/ 13690 h 21600"/>
                  <a:gd name="T82" fmla="*/ 15187 w 21600"/>
                  <a:gd name="T83" fmla="*/ 13690 h 21600"/>
                  <a:gd name="T84" fmla="*/ 15187 w 21600"/>
                  <a:gd name="T85" fmla="*/ 12777 h 21600"/>
                  <a:gd name="T86" fmla="*/ 12150 w 21600"/>
                  <a:gd name="T87" fmla="*/ 11561 h 21600"/>
                  <a:gd name="T88" fmla="*/ 10463 w 21600"/>
                  <a:gd name="T89" fmla="*/ 10648 h 21600"/>
                  <a:gd name="T90" fmla="*/ 10463 w 21600"/>
                  <a:gd name="T91" fmla="*/ 8823 h 21600"/>
                  <a:gd name="T92" fmla="*/ 11813 w 21600"/>
                  <a:gd name="T93" fmla="*/ 7910 h 21600"/>
                  <a:gd name="T94" fmla="*/ 14513 w 21600"/>
                  <a:gd name="T95" fmla="*/ 6693 h 21600"/>
                  <a:gd name="T96" fmla="*/ 8775 w 21600"/>
                  <a:gd name="T97" fmla="*/ 6389 h 21600"/>
                  <a:gd name="T98" fmla="*/ 8775 w 21600"/>
                  <a:gd name="T99" fmla="*/ 4259 h 21600"/>
                  <a:gd name="T100" fmla="*/ 9788 w 21600"/>
                  <a:gd name="T101" fmla="*/ 3042 h 21600"/>
                  <a:gd name="T102" fmla="*/ 9450 w 21600"/>
                  <a:gd name="T103" fmla="*/ 2130 h 21600"/>
                  <a:gd name="T104" fmla="*/ 10463 w 21600"/>
                  <a:gd name="T105" fmla="*/ 2130 h 21600"/>
                  <a:gd name="T106" fmla="*/ 12825 w 21600"/>
                  <a:gd name="T107" fmla="*/ 91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16875" y="17341"/>
                    </a:moveTo>
                    <a:lnTo>
                      <a:pt x="16875" y="17949"/>
                    </a:lnTo>
                    <a:lnTo>
                      <a:pt x="18225" y="17949"/>
                    </a:lnTo>
                    <a:lnTo>
                      <a:pt x="18225" y="17341"/>
                    </a:lnTo>
                    <a:lnTo>
                      <a:pt x="16875" y="17341"/>
                    </a:lnTo>
                    <a:close/>
                    <a:moveTo>
                      <a:pt x="12825" y="17037"/>
                    </a:moveTo>
                    <a:lnTo>
                      <a:pt x="12825" y="17341"/>
                    </a:lnTo>
                    <a:lnTo>
                      <a:pt x="13500" y="17341"/>
                    </a:lnTo>
                    <a:lnTo>
                      <a:pt x="13500" y="17037"/>
                    </a:lnTo>
                    <a:lnTo>
                      <a:pt x="12825" y="17037"/>
                    </a:lnTo>
                    <a:close/>
                    <a:moveTo>
                      <a:pt x="6413" y="15211"/>
                    </a:moveTo>
                    <a:lnTo>
                      <a:pt x="7088" y="15211"/>
                    </a:lnTo>
                    <a:lnTo>
                      <a:pt x="7088" y="15820"/>
                    </a:lnTo>
                    <a:lnTo>
                      <a:pt x="6413" y="15820"/>
                    </a:lnTo>
                    <a:lnTo>
                      <a:pt x="6413" y="15211"/>
                    </a:lnTo>
                    <a:close/>
                    <a:moveTo>
                      <a:pt x="8100" y="14299"/>
                    </a:moveTo>
                    <a:lnTo>
                      <a:pt x="7425" y="14907"/>
                    </a:lnTo>
                    <a:lnTo>
                      <a:pt x="8100" y="14907"/>
                    </a:lnTo>
                    <a:lnTo>
                      <a:pt x="8100" y="14299"/>
                    </a:lnTo>
                    <a:close/>
                    <a:moveTo>
                      <a:pt x="0" y="14299"/>
                    </a:moveTo>
                    <a:lnTo>
                      <a:pt x="338" y="14299"/>
                    </a:lnTo>
                    <a:lnTo>
                      <a:pt x="0" y="14907"/>
                    </a:lnTo>
                    <a:lnTo>
                      <a:pt x="0" y="14299"/>
                    </a:lnTo>
                    <a:close/>
                    <a:moveTo>
                      <a:pt x="13500" y="0"/>
                    </a:moveTo>
                    <a:lnTo>
                      <a:pt x="14513" y="0"/>
                    </a:lnTo>
                    <a:lnTo>
                      <a:pt x="15863" y="913"/>
                    </a:lnTo>
                    <a:lnTo>
                      <a:pt x="18225" y="913"/>
                    </a:lnTo>
                    <a:lnTo>
                      <a:pt x="18900" y="1521"/>
                    </a:lnTo>
                    <a:lnTo>
                      <a:pt x="18900" y="15820"/>
                    </a:lnTo>
                    <a:lnTo>
                      <a:pt x="17550" y="15820"/>
                    </a:lnTo>
                    <a:lnTo>
                      <a:pt x="17550" y="15211"/>
                    </a:lnTo>
                    <a:lnTo>
                      <a:pt x="16875" y="15211"/>
                    </a:lnTo>
                    <a:lnTo>
                      <a:pt x="16875" y="15820"/>
                    </a:lnTo>
                    <a:lnTo>
                      <a:pt x="16538" y="15820"/>
                    </a:lnTo>
                    <a:lnTo>
                      <a:pt x="16538" y="16428"/>
                    </a:lnTo>
                    <a:lnTo>
                      <a:pt x="15187" y="16428"/>
                    </a:lnTo>
                    <a:lnTo>
                      <a:pt x="15863" y="17037"/>
                    </a:lnTo>
                    <a:lnTo>
                      <a:pt x="16875" y="17037"/>
                    </a:lnTo>
                    <a:lnTo>
                      <a:pt x="16875" y="16428"/>
                    </a:lnTo>
                    <a:lnTo>
                      <a:pt x="19913" y="16428"/>
                    </a:lnTo>
                    <a:lnTo>
                      <a:pt x="19913" y="17341"/>
                    </a:lnTo>
                    <a:lnTo>
                      <a:pt x="18900" y="17341"/>
                    </a:lnTo>
                    <a:lnTo>
                      <a:pt x="18900" y="17949"/>
                    </a:lnTo>
                    <a:lnTo>
                      <a:pt x="19913" y="17949"/>
                    </a:lnTo>
                    <a:lnTo>
                      <a:pt x="19913" y="18558"/>
                    </a:lnTo>
                    <a:lnTo>
                      <a:pt x="20587" y="18558"/>
                    </a:lnTo>
                    <a:lnTo>
                      <a:pt x="20587" y="19166"/>
                    </a:lnTo>
                    <a:lnTo>
                      <a:pt x="19913" y="19166"/>
                    </a:lnTo>
                    <a:lnTo>
                      <a:pt x="19913" y="19470"/>
                    </a:lnTo>
                    <a:lnTo>
                      <a:pt x="21263" y="19470"/>
                    </a:lnTo>
                    <a:lnTo>
                      <a:pt x="21263" y="20079"/>
                    </a:lnTo>
                    <a:lnTo>
                      <a:pt x="21600" y="20079"/>
                    </a:lnTo>
                    <a:lnTo>
                      <a:pt x="21600" y="21600"/>
                    </a:lnTo>
                    <a:lnTo>
                      <a:pt x="21263" y="21600"/>
                    </a:lnTo>
                    <a:lnTo>
                      <a:pt x="21263" y="21296"/>
                    </a:lnTo>
                    <a:lnTo>
                      <a:pt x="20587" y="21296"/>
                    </a:lnTo>
                    <a:lnTo>
                      <a:pt x="20587" y="20687"/>
                    </a:lnTo>
                    <a:lnTo>
                      <a:pt x="19913" y="20687"/>
                    </a:lnTo>
                    <a:lnTo>
                      <a:pt x="18900" y="19470"/>
                    </a:lnTo>
                    <a:lnTo>
                      <a:pt x="18225" y="19470"/>
                    </a:lnTo>
                    <a:lnTo>
                      <a:pt x="18225" y="20079"/>
                    </a:lnTo>
                    <a:lnTo>
                      <a:pt x="16538" y="20079"/>
                    </a:lnTo>
                    <a:lnTo>
                      <a:pt x="16538" y="19470"/>
                    </a:lnTo>
                    <a:lnTo>
                      <a:pt x="16875" y="19166"/>
                    </a:lnTo>
                    <a:lnTo>
                      <a:pt x="16875" y="18558"/>
                    </a:lnTo>
                    <a:lnTo>
                      <a:pt x="16538" y="18558"/>
                    </a:lnTo>
                    <a:lnTo>
                      <a:pt x="15863" y="17949"/>
                    </a:lnTo>
                    <a:lnTo>
                      <a:pt x="14513" y="17949"/>
                    </a:lnTo>
                    <a:lnTo>
                      <a:pt x="14513" y="18558"/>
                    </a:lnTo>
                    <a:lnTo>
                      <a:pt x="14175" y="18558"/>
                    </a:lnTo>
                    <a:lnTo>
                      <a:pt x="14175" y="19166"/>
                    </a:lnTo>
                    <a:lnTo>
                      <a:pt x="14513" y="19166"/>
                    </a:lnTo>
                    <a:lnTo>
                      <a:pt x="14513" y="19470"/>
                    </a:lnTo>
                    <a:lnTo>
                      <a:pt x="14175" y="19470"/>
                    </a:lnTo>
                    <a:lnTo>
                      <a:pt x="14175" y="20079"/>
                    </a:lnTo>
                    <a:lnTo>
                      <a:pt x="13500" y="20079"/>
                    </a:lnTo>
                    <a:lnTo>
                      <a:pt x="13500" y="19470"/>
                    </a:lnTo>
                    <a:lnTo>
                      <a:pt x="12825" y="19470"/>
                    </a:lnTo>
                    <a:lnTo>
                      <a:pt x="12825" y="19166"/>
                    </a:lnTo>
                    <a:lnTo>
                      <a:pt x="12150" y="19166"/>
                    </a:lnTo>
                    <a:lnTo>
                      <a:pt x="12150" y="18558"/>
                    </a:lnTo>
                    <a:lnTo>
                      <a:pt x="12825" y="18558"/>
                    </a:lnTo>
                    <a:lnTo>
                      <a:pt x="12825" y="17949"/>
                    </a:lnTo>
                    <a:lnTo>
                      <a:pt x="11138" y="17949"/>
                    </a:lnTo>
                    <a:lnTo>
                      <a:pt x="11138" y="17341"/>
                    </a:lnTo>
                    <a:lnTo>
                      <a:pt x="12150" y="17341"/>
                    </a:lnTo>
                    <a:lnTo>
                      <a:pt x="12150" y="17037"/>
                    </a:lnTo>
                    <a:lnTo>
                      <a:pt x="11813" y="17037"/>
                    </a:lnTo>
                    <a:lnTo>
                      <a:pt x="11813" y="15820"/>
                    </a:lnTo>
                    <a:lnTo>
                      <a:pt x="12825" y="15820"/>
                    </a:lnTo>
                    <a:lnTo>
                      <a:pt x="12825" y="15211"/>
                    </a:lnTo>
                    <a:lnTo>
                      <a:pt x="12150" y="15211"/>
                    </a:lnTo>
                    <a:lnTo>
                      <a:pt x="12150" y="14907"/>
                    </a:lnTo>
                    <a:lnTo>
                      <a:pt x="11813" y="15211"/>
                    </a:lnTo>
                    <a:lnTo>
                      <a:pt x="9788" y="15211"/>
                    </a:lnTo>
                    <a:lnTo>
                      <a:pt x="9788" y="15820"/>
                    </a:lnTo>
                    <a:lnTo>
                      <a:pt x="9450" y="15820"/>
                    </a:lnTo>
                    <a:lnTo>
                      <a:pt x="9450" y="15211"/>
                    </a:lnTo>
                    <a:lnTo>
                      <a:pt x="7088" y="15211"/>
                    </a:lnTo>
                    <a:lnTo>
                      <a:pt x="7088" y="14907"/>
                    </a:lnTo>
                    <a:lnTo>
                      <a:pt x="6413" y="14907"/>
                    </a:lnTo>
                    <a:lnTo>
                      <a:pt x="6413" y="14299"/>
                    </a:lnTo>
                    <a:lnTo>
                      <a:pt x="5737" y="14907"/>
                    </a:lnTo>
                    <a:lnTo>
                      <a:pt x="5737" y="15211"/>
                    </a:lnTo>
                    <a:lnTo>
                      <a:pt x="5062" y="15211"/>
                    </a:lnTo>
                    <a:lnTo>
                      <a:pt x="5062" y="14299"/>
                    </a:lnTo>
                    <a:lnTo>
                      <a:pt x="4725" y="14907"/>
                    </a:lnTo>
                    <a:lnTo>
                      <a:pt x="4050" y="14907"/>
                    </a:lnTo>
                    <a:lnTo>
                      <a:pt x="4050" y="13690"/>
                    </a:lnTo>
                    <a:lnTo>
                      <a:pt x="3375" y="13690"/>
                    </a:lnTo>
                    <a:lnTo>
                      <a:pt x="3375" y="14299"/>
                    </a:lnTo>
                    <a:lnTo>
                      <a:pt x="338" y="14299"/>
                    </a:lnTo>
                    <a:lnTo>
                      <a:pt x="338" y="13690"/>
                    </a:lnTo>
                    <a:lnTo>
                      <a:pt x="1688" y="13690"/>
                    </a:lnTo>
                    <a:lnTo>
                      <a:pt x="1688" y="13082"/>
                    </a:lnTo>
                    <a:lnTo>
                      <a:pt x="6413" y="13082"/>
                    </a:lnTo>
                    <a:lnTo>
                      <a:pt x="6413" y="12777"/>
                    </a:lnTo>
                    <a:lnTo>
                      <a:pt x="7088" y="12777"/>
                    </a:lnTo>
                    <a:lnTo>
                      <a:pt x="7088" y="13690"/>
                    </a:lnTo>
                    <a:lnTo>
                      <a:pt x="7425" y="13690"/>
                    </a:lnTo>
                    <a:lnTo>
                      <a:pt x="7425" y="12777"/>
                    </a:lnTo>
                    <a:lnTo>
                      <a:pt x="8100" y="12777"/>
                    </a:lnTo>
                    <a:lnTo>
                      <a:pt x="8100" y="13082"/>
                    </a:lnTo>
                    <a:lnTo>
                      <a:pt x="8775" y="13082"/>
                    </a:lnTo>
                    <a:lnTo>
                      <a:pt x="8775" y="12777"/>
                    </a:lnTo>
                    <a:lnTo>
                      <a:pt x="8100" y="12777"/>
                    </a:lnTo>
                    <a:lnTo>
                      <a:pt x="8100" y="12169"/>
                    </a:lnTo>
                    <a:lnTo>
                      <a:pt x="7425" y="12169"/>
                    </a:lnTo>
                    <a:lnTo>
                      <a:pt x="7425" y="12777"/>
                    </a:lnTo>
                    <a:lnTo>
                      <a:pt x="7088" y="12777"/>
                    </a:lnTo>
                    <a:lnTo>
                      <a:pt x="7088" y="11561"/>
                    </a:lnTo>
                    <a:lnTo>
                      <a:pt x="6413" y="11561"/>
                    </a:lnTo>
                    <a:lnTo>
                      <a:pt x="6413" y="10039"/>
                    </a:lnTo>
                    <a:lnTo>
                      <a:pt x="5737" y="10039"/>
                    </a:lnTo>
                    <a:lnTo>
                      <a:pt x="7088" y="8823"/>
                    </a:lnTo>
                    <a:lnTo>
                      <a:pt x="7088" y="8518"/>
                    </a:lnTo>
                    <a:lnTo>
                      <a:pt x="8100" y="7301"/>
                    </a:lnTo>
                    <a:lnTo>
                      <a:pt x="8100" y="8518"/>
                    </a:lnTo>
                    <a:lnTo>
                      <a:pt x="8775" y="8823"/>
                    </a:lnTo>
                    <a:lnTo>
                      <a:pt x="8775" y="10039"/>
                    </a:lnTo>
                    <a:lnTo>
                      <a:pt x="9450" y="10039"/>
                    </a:lnTo>
                    <a:lnTo>
                      <a:pt x="9450" y="10648"/>
                    </a:lnTo>
                    <a:lnTo>
                      <a:pt x="8775" y="10648"/>
                    </a:lnTo>
                    <a:lnTo>
                      <a:pt x="8100" y="10039"/>
                    </a:lnTo>
                    <a:lnTo>
                      <a:pt x="7425" y="10039"/>
                    </a:lnTo>
                    <a:lnTo>
                      <a:pt x="8100" y="10648"/>
                    </a:lnTo>
                    <a:lnTo>
                      <a:pt x="8100" y="11561"/>
                    </a:lnTo>
                    <a:lnTo>
                      <a:pt x="8775" y="11561"/>
                    </a:lnTo>
                    <a:lnTo>
                      <a:pt x="8775" y="12169"/>
                    </a:lnTo>
                    <a:lnTo>
                      <a:pt x="9450" y="12169"/>
                    </a:lnTo>
                    <a:lnTo>
                      <a:pt x="9788" y="12777"/>
                    </a:lnTo>
                    <a:lnTo>
                      <a:pt x="10463" y="12777"/>
                    </a:lnTo>
                    <a:lnTo>
                      <a:pt x="10463" y="11561"/>
                    </a:lnTo>
                    <a:lnTo>
                      <a:pt x="11138" y="11561"/>
                    </a:lnTo>
                    <a:lnTo>
                      <a:pt x="11138" y="12169"/>
                    </a:lnTo>
                    <a:lnTo>
                      <a:pt x="11813" y="12777"/>
                    </a:lnTo>
                    <a:lnTo>
                      <a:pt x="11813" y="13082"/>
                    </a:lnTo>
                    <a:lnTo>
                      <a:pt x="12150" y="13690"/>
                    </a:lnTo>
                    <a:lnTo>
                      <a:pt x="12150" y="13082"/>
                    </a:lnTo>
                    <a:lnTo>
                      <a:pt x="11813" y="12777"/>
                    </a:lnTo>
                    <a:lnTo>
                      <a:pt x="12150" y="12169"/>
                    </a:lnTo>
                    <a:lnTo>
                      <a:pt x="12825" y="12777"/>
                    </a:lnTo>
                    <a:lnTo>
                      <a:pt x="15187" y="12777"/>
                    </a:lnTo>
                    <a:lnTo>
                      <a:pt x="15187" y="13690"/>
                    </a:lnTo>
                    <a:lnTo>
                      <a:pt x="14513" y="13690"/>
                    </a:lnTo>
                    <a:lnTo>
                      <a:pt x="14513" y="14299"/>
                    </a:lnTo>
                    <a:lnTo>
                      <a:pt x="15187" y="14299"/>
                    </a:lnTo>
                    <a:lnTo>
                      <a:pt x="15187" y="13690"/>
                    </a:lnTo>
                    <a:lnTo>
                      <a:pt x="15863" y="13690"/>
                    </a:lnTo>
                    <a:lnTo>
                      <a:pt x="16538" y="13082"/>
                    </a:lnTo>
                    <a:lnTo>
                      <a:pt x="16538" y="12777"/>
                    </a:lnTo>
                    <a:lnTo>
                      <a:pt x="15187" y="12777"/>
                    </a:lnTo>
                    <a:lnTo>
                      <a:pt x="14513" y="12169"/>
                    </a:lnTo>
                    <a:lnTo>
                      <a:pt x="13500" y="12169"/>
                    </a:lnTo>
                    <a:lnTo>
                      <a:pt x="13500" y="11561"/>
                    </a:lnTo>
                    <a:lnTo>
                      <a:pt x="12150" y="11561"/>
                    </a:lnTo>
                    <a:lnTo>
                      <a:pt x="11813" y="10952"/>
                    </a:lnTo>
                    <a:lnTo>
                      <a:pt x="11138" y="10952"/>
                    </a:lnTo>
                    <a:lnTo>
                      <a:pt x="11138" y="10648"/>
                    </a:lnTo>
                    <a:lnTo>
                      <a:pt x="10463" y="10648"/>
                    </a:lnTo>
                    <a:lnTo>
                      <a:pt x="10463" y="10039"/>
                    </a:lnTo>
                    <a:lnTo>
                      <a:pt x="9788" y="10039"/>
                    </a:lnTo>
                    <a:lnTo>
                      <a:pt x="10463" y="9431"/>
                    </a:lnTo>
                    <a:lnTo>
                      <a:pt x="10463" y="8823"/>
                    </a:lnTo>
                    <a:lnTo>
                      <a:pt x="9788" y="8823"/>
                    </a:lnTo>
                    <a:lnTo>
                      <a:pt x="9788" y="8518"/>
                    </a:lnTo>
                    <a:lnTo>
                      <a:pt x="10463" y="7910"/>
                    </a:lnTo>
                    <a:lnTo>
                      <a:pt x="11813" y="7910"/>
                    </a:lnTo>
                    <a:lnTo>
                      <a:pt x="11813" y="7301"/>
                    </a:lnTo>
                    <a:lnTo>
                      <a:pt x="14175" y="7301"/>
                    </a:lnTo>
                    <a:lnTo>
                      <a:pt x="14175" y="6693"/>
                    </a:lnTo>
                    <a:lnTo>
                      <a:pt x="14513" y="6693"/>
                    </a:lnTo>
                    <a:lnTo>
                      <a:pt x="14513" y="5780"/>
                    </a:lnTo>
                    <a:lnTo>
                      <a:pt x="11138" y="5780"/>
                    </a:lnTo>
                    <a:lnTo>
                      <a:pt x="11138" y="6389"/>
                    </a:lnTo>
                    <a:lnTo>
                      <a:pt x="8775" y="6389"/>
                    </a:lnTo>
                    <a:lnTo>
                      <a:pt x="8775" y="5172"/>
                    </a:lnTo>
                    <a:lnTo>
                      <a:pt x="8100" y="4563"/>
                    </a:lnTo>
                    <a:lnTo>
                      <a:pt x="8100" y="4259"/>
                    </a:lnTo>
                    <a:lnTo>
                      <a:pt x="8775" y="4259"/>
                    </a:lnTo>
                    <a:lnTo>
                      <a:pt x="8775" y="3042"/>
                    </a:lnTo>
                    <a:lnTo>
                      <a:pt x="9450" y="3042"/>
                    </a:lnTo>
                    <a:lnTo>
                      <a:pt x="9450" y="3651"/>
                    </a:lnTo>
                    <a:lnTo>
                      <a:pt x="9788" y="3042"/>
                    </a:lnTo>
                    <a:lnTo>
                      <a:pt x="10463" y="3042"/>
                    </a:lnTo>
                    <a:lnTo>
                      <a:pt x="9788" y="2434"/>
                    </a:lnTo>
                    <a:lnTo>
                      <a:pt x="9450" y="2434"/>
                    </a:lnTo>
                    <a:lnTo>
                      <a:pt x="9450" y="2130"/>
                    </a:lnTo>
                    <a:lnTo>
                      <a:pt x="8775" y="2130"/>
                    </a:lnTo>
                    <a:lnTo>
                      <a:pt x="8775" y="1521"/>
                    </a:lnTo>
                    <a:lnTo>
                      <a:pt x="10463" y="1521"/>
                    </a:lnTo>
                    <a:lnTo>
                      <a:pt x="10463" y="2130"/>
                    </a:lnTo>
                    <a:lnTo>
                      <a:pt x="11813" y="2130"/>
                    </a:lnTo>
                    <a:lnTo>
                      <a:pt x="12150" y="1521"/>
                    </a:lnTo>
                    <a:lnTo>
                      <a:pt x="12150" y="913"/>
                    </a:lnTo>
                    <a:lnTo>
                      <a:pt x="12825" y="913"/>
                    </a:lnTo>
                    <a:lnTo>
                      <a:pt x="12825" y="304"/>
                    </a:lnTo>
                    <a:lnTo>
                      <a:pt x="13500" y="0"/>
                    </a:lnTo>
                    <a:close/>
                    <a:moveTo>
                      <a:pt x="135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AutoShape 36"/>
              <p:cNvSpPr>
                <a:spLocks/>
              </p:cNvSpPr>
              <p:nvPr/>
            </p:nvSpPr>
            <p:spPr bwMode="auto">
              <a:xfrm>
                <a:off x="4646968" y="3722352"/>
                <a:ext cx="147306" cy="746719"/>
              </a:xfrm>
              <a:custGeom>
                <a:avLst/>
                <a:gdLst>
                  <a:gd name="T0" fmla="*/ 8366 w 21600"/>
                  <a:gd name="T1" fmla="*/ 20770 h 21600"/>
                  <a:gd name="T2" fmla="*/ 17645 w 21600"/>
                  <a:gd name="T3" fmla="*/ 20547 h 21600"/>
                  <a:gd name="T4" fmla="*/ 7758 w 21600"/>
                  <a:gd name="T5" fmla="*/ 20196 h 21600"/>
                  <a:gd name="T6" fmla="*/ 7758 w 21600"/>
                  <a:gd name="T7" fmla="*/ 20260 h 21600"/>
                  <a:gd name="T8" fmla="*/ 4107 w 21600"/>
                  <a:gd name="T9" fmla="*/ 18984 h 21600"/>
                  <a:gd name="T10" fmla="*/ 5932 w 21600"/>
                  <a:gd name="T11" fmla="*/ 17771 h 21600"/>
                  <a:gd name="T12" fmla="*/ 3194 w 21600"/>
                  <a:gd name="T13" fmla="*/ 17325 h 21600"/>
                  <a:gd name="T14" fmla="*/ 8366 w 21600"/>
                  <a:gd name="T15" fmla="*/ 14038 h 21600"/>
                  <a:gd name="T16" fmla="*/ 17797 w 21600"/>
                  <a:gd name="T17" fmla="*/ 1053 h 21600"/>
                  <a:gd name="T18" fmla="*/ 18101 w 21600"/>
                  <a:gd name="T19" fmla="*/ 1882 h 21600"/>
                  <a:gd name="T20" fmla="*/ 20535 w 21600"/>
                  <a:gd name="T21" fmla="*/ 2840 h 21600"/>
                  <a:gd name="T22" fmla="*/ 18710 w 21600"/>
                  <a:gd name="T23" fmla="*/ 3733 h 21600"/>
                  <a:gd name="T24" fmla="*/ 18406 w 21600"/>
                  <a:gd name="T25" fmla="*/ 5073 h 21600"/>
                  <a:gd name="T26" fmla="*/ 15515 w 21600"/>
                  <a:gd name="T27" fmla="*/ 5743 h 21600"/>
                  <a:gd name="T28" fmla="*/ 14451 w 21600"/>
                  <a:gd name="T29" fmla="*/ 6892 h 21600"/>
                  <a:gd name="T30" fmla="*/ 13386 w 21600"/>
                  <a:gd name="T31" fmla="*/ 7913 h 21600"/>
                  <a:gd name="T32" fmla="*/ 13538 w 21600"/>
                  <a:gd name="T33" fmla="*/ 9348 h 21600"/>
                  <a:gd name="T34" fmla="*/ 11256 w 21600"/>
                  <a:gd name="T35" fmla="*/ 11135 h 21600"/>
                  <a:gd name="T36" fmla="*/ 9583 w 21600"/>
                  <a:gd name="T37" fmla="*/ 12635 h 21600"/>
                  <a:gd name="T38" fmla="*/ 9887 w 21600"/>
                  <a:gd name="T39" fmla="*/ 13911 h 21600"/>
                  <a:gd name="T40" fmla="*/ 9887 w 21600"/>
                  <a:gd name="T41" fmla="*/ 15027 h 21600"/>
                  <a:gd name="T42" fmla="*/ 9279 w 21600"/>
                  <a:gd name="T43" fmla="*/ 15634 h 21600"/>
                  <a:gd name="T44" fmla="*/ 9887 w 21600"/>
                  <a:gd name="T45" fmla="*/ 16431 h 21600"/>
                  <a:gd name="T46" fmla="*/ 8823 w 21600"/>
                  <a:gd name="T47" fmla="*/ 17197 h 21600"/>
                  <a:gd name="T48" fmla="*/ 6997 w 21600"/>
                  <a:gd name="T49" fmla="*/ 18250 h 21600"/>
                  <a:gd name="T50" fmla="*/ 6389 w 21600"/>
                  <a:gd name="T51" fmla="*/ 19494 h 21600"/>
                  <a:gd name="T52" fmla="*/ 8823 w 21600"/>
                  <a:gd name="T53" fmla="*/ 20100 h 21600"/>
                  <a:gd name="T54" fmla="*/ 15211 w 21600"/>
                  <a:gd name="T55" fmla="*/ 20547 h 21600"/>
                  <a:gd name="T56" fmla="*/ 9279 w 21600"/>
                  <a:gd name="T57" fmla="*/ 21504 h 21600"/>
                  <a:gd name="T58" fmla="*/ 11256 w 21600"/>
                  <a:gd name="T59" fmla="*/ 20866 h 21600"/>
                  <a:gd name="T60" fmla="*/ 8366 w 21600"/>
                  <a:gd name="T61" fmla="*/ 21313 h 21600"/>
                  <a:gd name="T62" fmla="*/ 5628 w 21600"/>
                  <a:gd name="T63" fmla="*/ 20930 h 21600"/>
                  <a:gd name="T64" fmla="*/ 5172 w 21600"/>
                  <a:gd name="T65" fmla="*/ 20834 h 21600"/>
                  <a:gd name="T66" fmla="*/ 5324 w 21600"/>
                  <a:gd name="T67" fmla="*/ 20100 h 21600"/>
                  <a:gd name="T68" fmla="*/ 3803 w 21600"/>
                  <a:gd name="T69" fmla="*/ 19558 h 21600"/>
                  <a:gd name="T70" fmla="*/ 3499 w 21600"/>
                  <a:gd name="T71" fmla="*/ 18984 h 21600"/>
                  <a:gd name="T72" fmla="*/ 3042 w 21600"/>
                  <a:gd name="T73" fmla="*/ 18920 h 21600"/>
                  <a:gd name="T74" fmla="*/ 1369 w 21600"/>
                  <a:gd name="T75" fmla="*/ 18824 h 21600"/>
                  <a:gd name="T76" fmla="*/ 2130 w 21600"/>
                  <a:gd name="T77" fmla="*/ 18314 h 21600"/>
                  <a:gd name="T78" fmla="*/ 2130 w 21600"/>
                  <a:gd name="T79" fmla="*/ 17771 h 21600"/>
                  <a:gd name="T80" fmla="*/ 4259 w 21600"/>
                  <a:gd name="T81" fmla="*/ 17867 h 21600"/>
                  <a:gd name="T82" fmla="*/ 3803 w 21600"/>
                  <a:gd name="T83" fmla="*/ 17133 h 21600"/>
                  <a:gd name="T84" fmla="*/ 2434 w 21600"/>
                  <a:gd name="T85" fmla="*/ 16814 h 21600"/>
                  <a:gd name="T86" fmla="*/ 1065 w 21600"/>
                  <a:gd name="T87" fmla="*/ 16527 h 21600"/>
                  <a:gd name="T88" fmla="*/ 3042 w 21600"/>
                  <a:gd name="T89" fmla="*/ 16208 h 21600"/>
                  <a:gd name="T90" fmla="*/ 4868 w 21600"/>
                  <a:gd name="T91" fmla="*/ 16527 h 21600"/>
                  <a:gd name="T92" fmla="*/ 5324 w 21600"/>
                  <a:gd name="T93" fmla="*/ 16144 h 21600"/>
                  <a:gd name="T94" fmla="*/ 6997 w 21600"/>
                  <a:gd name="T95" fmla="*/ 15474 h 21600"/>
                  <a:gd name="T96" fmla="*/ 6389 w 21600"/>
                  <a:gd name="T97" fmla="*/ 15027 h 21600"/>
                  <a:gd name="T98" fmla="*/ 7301 w 21600"/>
                  <a:gd name="T99" fmla="*/ 14038 h 21600"/>
                  <a:gd name="T100" fmla="*/ 5324 w 21600"/>
                  <a:gd name="T101" fmla="*/ 13687 h 21600"/>
                  <a:gd name="T102" fmla="*/ 5324 w 21600"/>
                  <a:gd name="T103" fmla="*/ 14421 h 21600"/>
                  <a:gd name="T104" fmla="*/ 4107 w 21600"/>
                  <a:gd name="T105" fmla="*/ 13911 h 21600"/>
                  <a:gd name="T106" fmla="*/ 4563 w 21600"/>
                  <a:gd name="T107" fmla="*/ 12922 h 21600"/>
                  <a:gd name="T108" fmla="*/ 6389 w 21600"/>
                  <a:gd name="T109" fmla="*/ 10625 h 21600"/>
                  <a:gd name="T110" fmla="*/ 9127 w 21600"/>
                  <a:gd name="T111" fmla="*/ 9476 h 21600"/>
                  <a:gd name="T112" fmla="*/ 10344 w 21600"/>
                  <a:gd name="T113" fmla="*/ 6955 h 21600"/>
                  <a:gd name="T114" fmla="*/ 12017 w 21600"/>
                  <a:gd name="T115" fmla="*/ 5105 h 21600"/>
                  <a:gd name="T116" fmla="*/ 12473 w 21600"/>
                  <a:gd name="T117" fmla="*/ 3222 h 21600"/>
                  <a:gd name="T118" fmla="*/ 13386 w 21600"/>
                  <a:gd name="T119" fmla="*/ 51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00" h="21600">
                    <a:moveTo>
                      <a:pt x="9279" y="20707"/>
                    </a:moveTo>
                    <a:lnTo>
                      <a:pt x="9279" y="20770"/>
                    </a:lnTo>
                    <a:lnTo>
                      <a:pt x="9887" y="20770"/>
                    </a:lnTo>
                    <a:lnTo>
                      <a:pt x="9887" y="20707"/>
                    </a:lnTo>
                    <a:lnTo>
                      <a:pt x="9279" y="20707"/>
                    </a:lnTo>
                    <a:close/>
                    <a:moveTo>
                      <a:pt x="7301" y="20643"/>
                    </a:moveTo>
                    <a:lnTo>
                      <a:pt x="7301" y="20707"/>
                    </a:lnTo>
                    <a:lnTo>
                      <a:pt x="7454" y="20707"/>
                    </a:lnTo>
                    <a:lnTo>
                      <a:pt x="7454" y="20770"/>
                    </a:lnTo>
                    <a:lnTo>
                      <a:pt x="7758" y="20770"/>
                    </a:lnTo>
                    <a:lnTo>
                      <a:pt x="7758" y="20834"/>
                    </a:lnTo>
                    <a:lnTo>
                      <a:pt x="8366" y="20834"/>
                    </a:lnTo>
                    <a:lnTo>
                      <a:pt x="8366" y="20770"/>
                    </a:lnTo>
                    <a:lnTo>
                      <a:pt x="8823" y="20770"/>
                    </a:lnTo>
                    <a:lnTo>
                      <a:pt x="8823" y="20707"/>
                    </a:lnTo>
                    <a:lnTo>
                      <a:pt x="8518" y="20707"/>
                    </a:lnTo>
                    <a:lnTo>
                      <a:pt x="8366" y="20770"/>
                    </a:lnTo>
                    <a:lnTo>
                      <a:pt x="8366" y="20707"/>
                    </a:lnTo>
                    <a:lnTo>
                      <a:pt x="8062" y="20707"/>
                    </a:lnTo>
                    <a:lnTo>
                      <a:pt x="8062" y="20643"/>
                    </a:lnTo>
                    <a:lnTo>
                      <a:pt x="7301" y="20643"/>
                    </a:lnTo>
                    <a:close/>
                    <a:moveTo>
                      <a:pt x="4563" y="20611"/>
                    </a:moveTo>
                    <a:lnTo>
                      <a:pt x="5172" y="20611"/>
                    </a:lnTo>
                    <a:lnTo>
                      <a:pt x="5172" y="20643"/>
                    </a:lnTo>
                    <a:lnTo>
                      <a:pt x="4868" y="20707"/>
                    </a:lnTo>
                    <a:lnTo>
                      <a:pt x="4868" y="20770"/>
                    </a:lnTo>
                    <a:lnTo>
                      <a:pt x="4563" y="20834"/>
                    </a:lnTo>
                    <a:lnTo>
                      <a:pt x="4563" y="20707"/>
                    </a:lnTo>
                    <a:lnTo>
                      <a:pt x="4259" y="20707"/>
                    </a:lnTo>
                    <a:lnTo>
                      <a:pt x="4259" y="20643"/>
                    </a:lnTo>
                    <a:lnTo>
                      <a:pt x="4563" y="20611"/>
                    </a:lnTo>
                    <a:close/>
                    <a:moveTo>
                      <a:pt x="17341" y="20483"/>
                    </a:moveTo>
                    <a:lnTo>
                      <a:pt x="17645" y="20483"/>
                    </a:lnTo>
                    <a:lnTo>
                      <a:pt x="17645" y="20547"/>
                    </a:lnTo>
                    <a:lnTo>
                      <a:pt x="17341" y="20483"/>
                    </a:lnTo>
                    <a:close/>
                    <a:moveTo>
                      <a:pt x="16580" y="20420"/>
                    </a:moveTo>
                    <a:lnTo>
                      <a:pt x="17037" y="20420"/>
                    </a:lnTo>
                    <a:lnTo>
                      <a:pt x="17341" y="20483"/>
                    </a:lnTo>
                    <a:lnTo>
                      <a:pt x="16580" y="20483"/>
                    </a:lnTo>
                    <a:lnTo>
                      <a:pt x="16580" y="20420"/>
                    </a:lnTo>
                    <a:close/>
                    <a:moveTo>
                      <a:pt x="8062" y="20420"/>
                    </a:moveTo>
                    <a:lnTo>
                      <a:pt x="7758" y="20483"/>
                    </a:lnTo>
                    <a:lnTo>
                      <a:pt x="8062" y="20483"/>
                    </a:lnTo>
                    <a:lnTo>
                      <a:pt x="8062" y="20420"/>
                    </a:lnTo>
                    <a:close/>
                    <a:moveTo>
                      <a:pt x="3499" y="20164"/>
                    </a:moveTo>
                    <a:lnTo>
                      <a:pt x="3803" y="20164"/>
                    </a:lnTo>
                    <a:lnTo>
                      <a:pt x="4259" y="20260"/>
                    </a:lnTo>
                    <a:lnTo>
                      <a:pt x="4107" y="20260"/>
                    </a:lnTo>
                    <a:lnTo>
                      <a:pt x="3499" y="20164"/>
                    </a:lnTo>
                    <a:close/>
                    <a:moveTo>
                      <a:pt x="7758" y="20100"/>
                    </a:moveTo>
                    <a:lnTo>
                      <a:pt x="7758" y="20196"/>
                    </a:lnTo>
                    <a:lnTo>
                      <a:pt x="7454" y="20196"/>
                    </a:lnTo>
                    <a:lnTo>
                      <a:pt x="7454" y="20164"/>
                    </a:lnTo>
                    <a:lnTo>
                      <a:pt x="6389" y="20164"/>
                    </a:lnTo>
                    <a:lnTo>
                      <a:pt x="6693" y="20196"/>
                    </a:lnTo>
                    <a:lnTo>
                      <a:pt x="6389" y="20260"/>
                    </a:lnTo>
                    <a:lnTo>
                      <a:pt x="6389" y="20324"/>
                    </a:lnTo>
                    <a:lnTo>
                      <a:pt x="6237" y="20324"/>
                    </a:lnTo>
                    <a:lnTo>
                      <a:pt x="6237" y="20388"/>
                    </a:lnTo>
                    <a:lnTo>
                      <a:pt x="6389" y="20388"/>
                    </a:lnTo>
                    <a:lnTo>
                      <a:pt x="6389" y="20324"/>
                    </a:lnTo>
                    <a:lnTo>
                      <a:pt x="6693" y="20324"/>
                    </a:lnTo>
                    <a:lnTo>
                      <a:pt x="6693" y="20420"/>
                    </a:lnTo>
                    <a:lnTo>
                      <a:pt x="7301" y="20420"/>
                    </a:lnTo>
                    <a:lnTo>
                      <a:pt x="7301" y="20388"/>
                    </a:lnTo>
                    <a:lnTo>
                      <a:pt x="6997" y="20388"/>
                    </a:lnTo>
                    <a:lnTo>
                      <a:pt x="6997" y="20260"/>
                    </a:lnTo>
                    <a:lnTo>
                      <a:pt x="7758" y="20260"/>
                    </a:lnTo>
                    <a:lnTo>
                      <a:pt x="8062" y="20196"/>
                    </a:lnTo>
                    <a:lnTo>
                      <a:pt x="8062" y="20100"/>
                    </a:lnTo>
                    <a:lnTo>
                      <a:pt x="7758" y="20100"/>
                    </a:lnTo>
                    <a:close/>
                    <a:moveTo>
                      <a:pt x="6693" y="19941"/>
                    </a:moveTo>
                    <a:lnTo>
                      <a:pt x="6693" y="19973"/>
                    </a:lnTo>
                    <a:lnTo>
                      <a:pt x="6997" y="19973"/>
                    </a:lnTo>
                    <a:lnTo>
                      <a:pt x="6693" y="19941"/>
                    </a:lnTo>
                    <a:close/>
                    <a:moveTo>
                      <a:pt x="4868" y="19271"/>
                    </a:moveTo>
                    <a:lnTo>
                      <a:pt x="4868" y="19367"/>
                    </a:lnTo>
                    <a:lnTo>
                      <a:pt x="5324" y="19367"/>
                    </a:lnTo>
                    <a:lnTo>
                      <a:pt x="5172" y="19335"/>
                    </a:lnTo>
                    <a:lnTo>
                      <a:pt x="5172" y="19271"/>
                    </a:lnTo>
                    <a:lnTo>
                      <a:pt x="4868" y="19271"/>
                    </a:lnTo>
                    <a:close/>
                    <a:moveTo>
                      <a:pt x="3803" y="18888"/>
                    </a:moveTo>
                    <a:lnTo>
                      <a:pt x="3803" y="18920"/>
                    </a:lnTo>
                    <a:lnTo>
                      <a:pt x="4107" y="18920"/>
                    </a:lnTo>
                    <a:lnTo>
                      <a:pt x="4107" y="18984"/>
                    </a:lnTo>
                    <a:lnTo>
                      <a:pt x="4259" y="18984"/>
                    </a:lnTo>
                    <a:lnTo>
                      <a:pt x="4259" y="18920"/>
                    </a:lnTo>
                    <a:lnTo>
                      <a:pt x="4563" y="18920"/>
                    </a:lnTo>
                    <a:lnTo>
                      <a:pt x="4563" y="18888"/>
                    </a:lnTo>
                    <a:lnTo>
                      <a:pt x="4259" y="18888"/>
                    </a:lnTo>
                    <a:lnTo>
                      <a:pt x="4259" y="18920"/>
                    </a:lnTo>
                    <a:lnTo>
                      <a:pt x="4107" y="18920"/>
                    </a:lnTo>
                    <a:lnTo>
                      <a:pt x="4107" y="18888"/>
                    </a:lnTo>
                    <a:lnTo>
                      <a:pt x="3803" y="18888"/>
                    </a:lnTo>
                    <a:close/>
                    <a:moveTo>
                      <a:pt x="4107" y="18441"/>
                    </a:moveTo>
                    <a:lnTo>
                      <a:pt x="4107" y="18473"/>
                    </a:lnTo>
                    <a:lnTo>
                      <a:pt x="4259" y="18473"/>
                    </a:lnTo>
                    <a:lnTo>
                      <a:pt x="4259" y="18441"/>
                    </a:lnTo>
                    <a:lnTo>
                      <a:pt x="4107" y="18441"/>
                    </a:lnTo>
                    <a:close/>
                    <a:moveTo>
                      <a:pt x="5324" y="17708"/>
                    </a:moveTo>
                    <a:lnTo>
                      <a:pt x="5324" y="17771"/>
                    </a:lnTo>
                    <a:lnTo>
                      <a:pt x="5932" y="17771"/>
                    </a:lnTo>
                    <a:lnTo>
                      <a:pt x="6237" y="17708"/>
                    </a:lnTo>
                    <a:lnTo>
                      <a:pt x="5324" y="17708"/>
                    </a:lnTo>
                    <a:close/>
                    <a:moveTo>
                      <a:pt x="5172" y="17420"/>
                    </a:moveTo>
                    <a:lnTo>
                      <a:pt x="4868" y="17484"/>
                    </a:lnTo>
                    <a:lnTo>
                      <a:pt x="4563" y="17484"/>
                    </a:lnTo>
                    <a:lnTo>
                      <a:pt x="4563" y="17548"/>
                    </a:lnTo>
                    <a:lnTo>
                      <a:pt x="4868" y="17548"/>
                    </a:lnTo>
                    <a:lnTo>
                      <a:pt x="4868" y="17580"/>
                    </a:lnTo>
                    <a:lnTo>
                      <a:pt x="4107" y="17580"/>
                    </a:lnTo>
                    <a:lnTo>
                      <a:pt x="4563" y="17644"/>
                    </a:lnTo>
                    <a:lnTo>
                      <a:pt x="5324" y="17644"/>
                    </a:lnTo>
                    <a:lnTo>
                      <a:pt x="5172" y="17580"/>
                    </a:lnTo>
                    <a:lnTo>
                      <a:pt x="5324" y="17580"/>
                    </a:lnTo>
                    <a:lnTo>
                      <a:pt x="5324" y="17548"/>
                    </a:lnTo>
                    <a:lnTo>
                      <a:pt x="5172" y="17548"/>
                    </a:lnTo>
                    <a:lnTo>
                      <a:pt x="5172" y="17420"/>
                    </a:lnTo>
                    <a:close/>
                    <a:moveTo>
                      <a:pt x="3194" y="17325"/>
                    </a:moveTo>
                    <a:lnTo>
                      <a:pt x="3499" y="17357"/>
                    </a:lnTo>
                    <a:lnTo>
                      <a:pt x="3499" y="17420"/>
                    </a:lnTo>
                    <a:lnTo>
                      <a:pt x="3194" y="17484"/>
                    </a:lnTo>
                    <a:lnTo>
                      <a:pt x="2738" y="17484"/>
                    </a:lnTo>
                    <a:lnTo>
                      <a:pt x="2738" y="17420"/>
                    </a:lnTo>
                    <a:lnTo>
                      <a:pt x="3042" y="17420"/>
                    </a:lnTo>
                    <a:lnTo>
                      <a:pt x="3042" y="17357"/>
                    </a:lnTo>
                    <a:lnTo>
                      <a:pt x="3194" y="17325"/>
                    </a:lnTo>
                    <a:close/>
                    <a:moveTo>
                      <a:pt x="1673" y="16368"/>
                    </a:moveTo>
                    <a:lnTo>
                      <a:pt x="1977" y="16368"/>
                    </a:lnTo>
                    <a:lnTo>
                      <a:pt x="1977" y="16431"/>
                    </a:lnTo>
                    <a:lnTo>
                      <a:pt x="1673" y="16431"/>
                    </a:lnTo>
                    <a:lnTo>
                      <a:pt x="1673" y="16368"/>
                    </a:lnTo>
                    <a:close/>
                    <a:moveTo>
                      <a:pt x="8062" y="14038"/>
                    </a:moveTo>
                    <a:lnTo>
                      <a:pt x="8062" y="14070"/>
                    </a:lnTo>
                    <a:lnTo>
                      <a:pt x="8366" y="14070"/>
                    </a:lnTo>
                    <a:lnTo>
                      <a:pt x="8366" y="14038"/>
                    </a:lnTo>
                    <a:lnTo>
                      <a:pt x="8062" y="14038"/>
                    </a:lnTo>
                    <a:close/>
                    <a:moveTo>
                      <a:pt x="15211" y="0"/>
                    </a:moveTo>
                    <a:lnTo>
                      <a:pt x="15211" y="64"/>
                    </a:lnTo>
                    <a:lnTo>
                      <a:pt x="15515" y="64"/>
                    </a:lnTo>
                    <a:lnTo>
                      <a:pt x="15515" y="160"/>
                    </a:lnTo>
                    <a:lnTo>
                      <a:pt x="15668" y="160"/>
                    </a:lnTo>
                    <a:lnTo>
                      <a:pt x="15668" y="287"/>
                    </a:lnTo>
                    <a:lnTo>
                      <a:pt x="16276" y="287"/>
                    </a:lnTo>
                    <a:lnTo>
                      <a:pt x="16276" y="383"/>
                    </a:lnTo>
                    <a:lnTo>
                      <a:pt x="16580" y="447"/>
                    </a:lnTo>
                    <a:lnTo>
                      <a:pt x="16580" y="830"/>
                    </a:lnTo>
                    <a:lnTo>
                      <a:pt x="16732" y="830"/>
                    </a:lnTo>
                    <a:lnTo>
                      <a:pt x="17341" y="957"/>
                    </a:lnTo>
                    <a:lnTo>
                      <a:pt x="17645" y="957"/>
                    </a:lnTo>
                    <a:lnTo>
                      <a:pt x="17645" y="989"/>
                    </a:lnTo>
                    <a:lnTo>
                      <a:pt x="17797" y="989"/>
                    </a:lnTo>
                    <a:lnTo>
                      <a:pt x="17797" y="1053"/>
                    </a:lnTo>
                    <a:lnTo>
                      <a:pt x="17645" y="1117"/>
                    </a:lnTo>
                    <a:lnTo>
                      <a:pt x="17645" y="1181"/>
                    </a:lnTo>
                    <a:lnTo>
                      <a:pt x="17341" y="1181"/>
                    </a:lnTo>
                    <a:lnTo>
                      <a:pt x="17341" y="1212"/>
                    </a:lnTo>
                    <a:lnTo>
                      <a:pt x="17645" y="1212"/>
                    </a:lnTo>
                    <a:lnTo>
                      <a:pt x="17645" y="1340"/>
                    </a:lnTo>
                    <a:lnTo>
                      <a:pt x="17341" y="1340"/>
                    </a:lnTo>
                    <a:lnTo>
                      <a:pt x="17341" y="1404"/>
                    </a:lnTo>
                    <a:lnTo>
                      <a:pt x="17037" y="1436"/>
                    </a:lnTo>
                    <a:lnTo>
                      <a:pt x="17037" y="1500"/>
                    </a:lnTo>
                    <a:lnTo>
                      <a:pt x="17341" y="1500"/>
                    </a:lnTo>
                    <a:lnTo>
                      <a:pt x="17037" y="1563"/>
                    </a:lnTo>
                    <a:lnTo>
                      <a:pt x="17341" y="1563"/>
                    </a:lnTo>
                    <a:lnTo>
                      <a:pt x="17341" y="1659"/>
                    </a:lnTo>
                    <a:lnTo>
                      <a:pt x="17797" y="1659"/>
                    </a:lnTo>
                    <a:lnTo>
                      <a:pt x="17797" y="1882"/>
                    </a:lnTo>
                    <a:lnTo>
                      <a:pt x="18101" y="1882"/>
                    </a:lnTo>
                    <a:lnTo>
                      <a:pt x="18101" y="2010"/>
                    </a:lnTo>
                    <a:lnTo>
                      <a:pt x="18406" y="2010"/>
                    </a:lnTo>
                    <a:lnTo>
                      <a:pt x="18406" y="2106"/>
                    </a:lnTo>
                    <a:lnTo>
                      <a:pt x="18710" y="2106"/>
                    </a:lnTo>
                    <a:lnTo>
                      <a:pt x="18710" y="2393"/>
                    </a:lnTo>
                    <a:lnTo>
                      <a:pt x="18862" y="2393"/>
                    </a:lnTo>
                    <a:lnTo>
                      <a:pt x="18862" y="2489"/>
                    </a:lnTo>
                    <a:lnTo>
                      <a:pt x="19166" y="2489"/>
                    </a:lnTo>
                    <a:lnTo>
                      <a:pt x="19166" y="2776"/>
                    </a:lnTo>
                    <a:lnTo>
                      <a:pt x="19470" y="2776"/>
                    </a:lnTo>
                    <a:lnTo>
                      <a:pt x="19470" y="2903"/>
                    </a:lnTo>
                    <a:lnTo>
                      <a:pt x="19775" y="2903"/>
                    </a:lnTo>
                    <a:lnTo>
                      <a:pt x="19775" y="2840"/>
                    </a:lnTo>
                    <a:lnTo>
                      <a:pt x="19927" y="2840"/>
                    </a:lnTo>
                    <a:lnTo>
                      <a:pt x="19927" y="2903"/>
                    </a:lnTo>
                    <a:lnTo>
                      <a:pt x="20535" y="2903"/>
                    </a:lnTo>
                    <a:lnTo>
                      <a:pt x="20535" y="2840"/>
                    </a:lnTo>
                    <a:lnTo>
                      <a:pt x="20992" y="2840"/>
                    </a:lnTo>
                    <a:lnTo>
                      <a:pt x="20992" y="2903"/>
                    </a:lnTo>
                    <a:lnTo>
                      <a:pt x="21296" y="2903"/>
                    </a:lnTo>
                    <a:lnTo>
                      <a:pt x="21296" y="2935"/>
                    </a:lnTo>
                    <a:lnTo>
                      <a:pt x="21600" y="2935"/>
                    </a:lnTo>
                    <a:lnTo>
                      <a:pt x="21296" y="2999"/>
                    </a:lnTo>
                    <a:lnTo>
                      <a:pt x="21296" y="3127"/>
                    </a:lnTo>
                    <a:lnTo>
                      <a:pt x="20992" y="3127"/>
                    </a:lnTo>
                    <a:lnTo>
                      <a:pt x="20992" y="3350"/>
                    </a:lnTo>
                    <a:lnTo>
                      <a:pt x="20839" y="3350"/>
                    </a:lnTo>
                    <a:lnTo>
                      <a:pt x="20839" y="3446"/>
                    </a:lnTo>
                    <a:lnTo>
                      <a:pt x="20535" y="3510"/>
                    </a:lnTo>
                    <a:lnTo>
                      <a:pt x="20535" y="3573"/>
                    </a:lnTo>
                    <a:lnTo>
                      <a:pt x="19775" y="3573"/>
                    </a:lnTo>
                    <a:lnTo>
                      <a:pt x="19166" y="3669"/>
                    </a:lnTo>
                    <a:lnTo>
                      <a:pt x="18710" y="3669"/>
                    </a:lnTo>
                    <a:lnTo>
                      <a:pt x="18710" y="3733"/>
                    </a:lnTo>
                    <a:lnTo>
                      <a:pt x="18101" y="3733"/>
                    </a:lnTo>
                    <a:lnTo>
                      <a:pt x="18101" y="3797"/>
                    </a:lnTo>
                    <a:lnTo>
                      <a:pt x="17797" y="3797"/>
                    </a:lnTo>
                    <a:lnTo>
                      <a:pt x="17797" y="3829"/>
                    </a:lnTo>
                    <a:lnTo>
                      <a:pt x="17645" y="3829"/>
                    </a:lnTo>
                    <a:lnTo>
                      <a:pt x="17645" y="3956"/>
                    </a:lnTo>
                    <a:lnTo>
                      <a:pt x="17797" y="4020"/>
                    </a:lnTo>
                    <a:lnTo>
                      <a:pt x="17797" y="4052"/>
                    </a:lnTo>
                    <a:lnTo>
                      <a:pt x="18101" y="4052"/>
                    </a:lnTo>
                    <a:lnTo>
                      <a:pt x="18101" y="4116"/>
                    </a:lnTo>
                    <a:lnTo>
                      <a:pt x="17645" y="4116"/>
                    </a:lnTo>
                    <a:lnTo>
                      <a:pt x="17645" y="4913"/>
                    </a:lnTo>
                    <a:lnTo>
                      <a:pt x="17797" y="4945"/>
                    </a:lnTo>
                    <a:lnTo>
                      <a:pt x="17797" y="5009"/>
                    </a:lnTo>
                    <a:lnTo>
                      <a:pt x="18101" y="5009"/>
                    </a:lnTo>
                    <a:lnTo>
                      <a:pt x="18101" y="5073"/>
                    </a:lnTo>
                    <a:lnTo>
                      <a:pt x="18406" y="5073"/>
                    </a:lnTo>
                    <a:lnTo>
                      <a:pt x="18406" y="5105"/>
                    </a:lnTo>
                    <a:lnTo>
                      <a:pt x="18101" y="5105"/>
                    </a:lnTo>
                    <a:lnTo>
                      <a:pt x="18101" y="5169"/>
                    </a:lnTo>
                    <a:lnTo>
                      <a:pt x="17645" y="5169"/>
                    </a:lnTo>
                    <a:lnTo>
                      <a:pt x="17645" y="5232"/>
                    </a:lnTo>
                    <a:lnTo>
                      <a:pt x="17341" y="5232"/>
                    </a:lnTo>
                    <a:lnTo>
                      <a:pt x="17341" y="5169"/>
                    </a:lnTo>
                    <a:lnTo>
                      <a:pt x="16732" y="5169"/>
                    </a:lnTo>
                    <a:lnTo>
                      <a:pt x="16732" y="5328"/>
                    </a:lnTo>
                    <a:lnTo>
                      <a:pt x="16580" y="5328"/>
                    </a:lnTo>
                    <a:lnTo>
                      <a:pt x="16580" y="5456"/>
                    </a:lnTo>
                    <a:lnTo>
                      <a:pt x="16276" y="5520"/>
                    </a:lnTo>
                    <a:lnTo>
                      <a:pt x="16276" y="5615"/>
                    </a:lnTo>
                    <a:lnTo>
                      <a:pt x="15972" y="5615"/>
                    </a:lnTo>
                    <a:lnTo>
                      <a:pt x="15668" y="5679"/>
                    </a:lnTo>
                    <a:lnTo>
                      <a:pt x="15668" y="5743"/>
                    </a:lnTo>
                    <a:lnTo>
                      <a:pt x="15515" y="5743"/>
                    </a:lnTo>
                    <a:lnTo>
                      <a:pt x="15515" y="5775"/>
                    </a:lnTo>
                    <a:lnTo>
                      <a:pt x="15211" y="5775"/>
                    </a:lnTo>
                    <a:lnTo>
                      <a:pt x="15211" y="5903"/>
                    </a:lnTo>
                    <a:lnTo>
                      <a:pt x="14907" y="5903"/>
                    </a:lnTo>
                    <a:lnTo>
                      <a:pt x="14907" y="5966"/>
                    </a:lnTo>
                    <a:lnTo>
                      <a:pt x="14603" y="5966"/>
                    </a:lnTo>
                    <a:lnTo>
                      <a:pt x="14603" y="6126"/>
                    </a:lnTo>
                    <a:lnTo>
                      <a:pt x="14451" y="6190"/>
                    </a:lnTo>
                    <a:lnTo>
                      <a:pt x="14451" y="6285"/>
                    </a:lnTo>
                    <a:lnTo>
                      <a:pt x="14146" y="6349"/>
                    </a:lnTo>
                    <a:lnTo>
                      <a:pt x="14146" y="6636"/>
                    </a:lnTo>
                    <a:lnTo>
                      <a:pt x="14451" y="6636"/>
                    </a:lnTo>
                    <a:lnTo>
                      <a:pt x="14451" y="6668"/>
                    </a:lnTo>
                    <a:lnTo>
                      <a:pt x="14146" y="6732"/>
                    </a:lnTo>
                    <a:lnTo>
                      <a:pt x="14146" y="6796"/>
                    </a:lnTo>
                    <a:lnTo>
                      <a:pt x="14451" y="6860"/>
                    </a:lnTo>
                    <a:lnTo>
                      <a:pt x="14451" y="6892"/>
                    </a:lnTo>
                    <a:lnTo>
                      <a:pt x="14146" y="6955"/>
                    </a:lnTo>
                    <a:lnTo>
                      <a:pt x="13842" y="6955"/>
                    </a:lnTo>
                    <a:lnTo>
                      <a:pt x="13842" y="7019"/>
                    </a:lnTo>
                    <a:lnTo>
                      <a:pt x="13538" y="7019"/>
                    </a:lnTo>
                    <a:lnTo>
                      <a:pt x="13538" y="7179"/>
                    </a:lnTo>
                    <a:lnTo>
                      <a:pt x="13386" y="7179"/>
                    </a:lnTo>
                    <a:lnTo>
                      <a:pt x="13386" y="7402"/>
                    </a:lnTo>
                    <a:lnTo>
                      <a:pt x="13082" y="7402"/>
                    </a:lnTo>
                    <a:lnTo>
                      <a:pt x="12777" y="7530"/>
                    </a:lnTo>
                    <a:lnTo>
                      <a:pt x="12777" y="7625"/>
                    </a:lnTo>
                    <a:lnTo>
                      <a:pt x="13082" y="7689"/>
                    </a:lnTo>
                    <a:lnTo>
                      <a:pt x="13082" y="7785"/>
                    </a:lnTo>
                    <a:lnTo>
                      <a:pt x="13386" y="7785"/>
                    </a:lnTo>
                    <a:lnTo>
                      <a:pt x="13386" y="7849"/>
                    </a:lnTo>
                    <a:lnTo>
                      <a:pt x="13538" y="7849"/>
                    </a:lnTo>
                    <a:lnTo>
                      <a:pt x="13538" y="7913"/>
                    </a:lnTo>
                    <a:lnTo>
                      <a:pt x="13386" y="7913"/>
                    </a:lnTo>
                    <a:lnTo>
                      <a:pt x="13386" y="8072"/>
                    </a:lnTo>
                    <a:lnTo>
                      <a:pt x="13538" y="8072"/>
                    </a:lnTo>
                    <a:lnTo>
                      <a:pt x="13538" y="8168"/>
                    </a:lnTo>
                    <a:lnTo>
                      <a:pt x="13842" y="8232"/>
                    </a:lnTo>
                    <a:lnTo>
                      <a:pt x="13842" y="8583"/>
                    </a:lnTo>
                    <a:lnTo>
                      <a:pt x="14146" y="8583"/>
                    </a:lnTo>
                    <a:lnTo>
                      <a:pt x="14146" y="8678"/>
                    </a:lnTo>
                    <a:lnTo>
                      <a:pt x="14603" y="8678"/>
                    </a:lnTo>
                    <a:lnTo>
                      <a:pt x="14603" y="8838"/>
                    </a:lnTo>
                    <a:lnTo>
                      <a:pt x="14451" y="8838"/>
                    </a:lnTo>
                    <a:lnTo>
                      <a:pt x="14451" y="9125"/>
                    </a:lnTo>
                    <a:lnTo>
                      <a:pt x="14603" y="9125"/>
                    </a:lnTo>
                    <a:lnTo>
                      <a:pt x="14603" y="9189"/>
                    </a:lnTo>
                    <a:lnTo>
                      <a:pt x="14451" y="9253"/>
                    </a:lnTo>
                    <a:lnTo>
                      <a:pt x="13842" y="9253"/>
                    </a:lnTo>
                    <a:lnTo>
                      <a:pt x="13842" y="9348"/>
                    </a:lnTo>
                    <a:lnTo>
                      <a:pt x="13538" y="9348"/>
                    </a:lnTo>
                    <a:lnTo>
                      <a:pt x="13538" y="9476"/>
                    </a:lnTo>
                    <a:lnTo>
                      <a:pt x="13386" y="9508"/>
                    </a:lnTo>
                    <a:lnTo>
                      <a:pt x="13386" y="9699"/>
                    </a:lnTo>
                    <a:lnTo>
                      <a:pt x="13082" y="9731"/>
                    </a:lnTo>
                    <a:lnTo>
                      <a:pt x="12777" y="9731"/>
                    </a:lnTo>
                    <a:lnTo>
                      <a:pt x="12777" y="9859"/>
                    </a:lnTo>
                    <a:lnTo>
                      <a:pt x="13082" y="9923"/>
                    </a:lnTo>
                    <a:lnTo>
                      <a:pt x="13082" y="10305"/>
                    </a:lnTo>
                    <a:lnTo>
                      <a:pt x="12777" y="10305"/>
                    </a:lnTo>
                    <a:lnTo>
                      <a:pt x="12473" y="10369"/>
                    </a:lnTo>
                    <a:lnTo>
                      <a:pt x="12473" y="10465"/>
                    </a:lnTo>
                    <a:lnTo>
                      <a:pt x="12321" y="10465"/>
                    </a:lnTo>
                    <a:lnTo>
                      <a:pt x="12321" y="10529"/>
                    </a:lnTo>
                    <a:lnTo>
                      <a:pt x="11408" y="10529"/>
                    </a:lnTo>
                    <a:lnTo>
                      <a:pt x="11408" y="10816"/>
                    </a:lnTo>
                    <a:lnTo>
                      <a:pt x="11256" y="10848"/>
                    </a:lnTo>
                    <a:lnTo>
                      <a:pt x="11256" y="11135"/>
                    </a:lnTo>
                    <a:lnTo>
                      <a:pt x="11408" y="11135"/>
                    </a:lnTo>
                    <a:lnTo>
                      <a:pt x="11408" y="11454"/>
                    </a:lnTo>
                    <a:lnTo>
                      <a:pt x="11713" y="11454"/>
                    </a:lnTo>
                    <a:lnTo>
                      <a:pt x="11713" y="11677"/>
                    </a:lnTo>
                    <a:lnTo>
                      <a:pt x="12017" y="11677"/>
                    </a:lnTo>
                    <a:lnTo>
                      <a:pt x="12017" y="11805"/>
                    </a:lnTo>
                    <a:lnTo>
                      <a:pt x="11713" y="11869"/>
                    </a:lnTo>
                    <a:lnTo>
                      <a:pt x="11408" y="11869"/>
                    </a:lnTo>
                    <a:lnTo>
                      <a:pt x="11256" y="11901"/>
                    </a:lnTo>
                    <a:lnTo>
                      <a:pt x="10952" y="11901"/>
                    </a:lnTo>
                    <a:lnTo>
                      <a:pt x="10648" y="11965"/>
                    </a:lnTo>
                    <a:lnTo>
                      <a:pt x="10648" y="12188"/>
                    </a:lnTo>
                    <a:lnTo>
                      <a:pt x="10344" y="12188"/>
                    </a:lnTo>
                    <a:lnTo>
                      <a:pt x="10344" y="12347"/>
                    </a:lnTo>
                    <a:lnTo>
                      <a:pt x="10192" y="12347"/>
                    </a:lnTo>
                    <a:lnTo>
                      <a:pt x="10192" y="12635"/>
                    </a:lnTo>
                    <a:lnTo>
                      <a:pt x="9583" y="12635"/>
                    </a:lnTo>
                    <a:lnTo>
                      <a:pt x="9583" y="12762"/>
                    </a:lnTo>
                    <a:lnTo>
                      <a:pt x="9887" y="12762"/>
                    </a:lnTo>
                    <a:lnTo>
                      <a:pt x="9887" y="12794"/>
                    </a:lnTo>
                    <a:lnTo>
                      <a:pt x="10192" y="12794"/>
                    </a:lnTo>
                    <a:lnTo>
                      <a:pt x="9887" y="12858"/>
                    </a:lnTo>
                    <a:lnTo>
                      <a:pt x="9583" y="12858"/>
                    </a:lnTo>
                    <a:lnTo>
                      <a:pt x="9583" y="12986"/>
                    </a:lnTo>
                    <a:lnTo>
                      <a:pt x="9279" y="12986"/>
                    </a:lnTo>
                    <a:lnTo>
                      <a:pt x="9279" y="13081"/>
                    </a:lnTo>
                    <a:lnTo>
                      <a:pt x="9583" y="13081"/>
                    </a:lnTo>
                    <a:lnTo>
                      <a:pt x="9583" y="13368"/>
                    </a:lnTo>
                    <a:lnTo>
                      <a:pt x="9279" y="13464"/>
                    </a:lnTo>
                    <a:lnTo>
                      <a:pt x="9279" y="13687"/>
                    </a:lnTo>
                    <a:lnTo>
                      <a:pt x="9583" y="13687"/>
                    </a:lnTo>
                    <a:lnTo>
                      <a:pt x="9583" y="13751"/>
                    </a:lnTo>
                    <a:lnTo>
                      <a:pt x="9887" y="13815"/>
                    </a:lnTo>
                    <a:lnTo>
                      <a:pt x="9887" y="13911"/>
                    </a:lnTo>
                    <a:lnTo>
                      <a:pt x="9279" y="13911"/>
                    </a:lnTo>
                    <a:lnTo>
                      <a:pt x="9279" y="13975"/>
                    </a:lnTo>
                    <a:lnTo>
                      <a:pt x="9127" y="13975"/>
                    </a:lnTo>
                    <a:lnTo>
                      <a:pt x="9127" y="14198"/>
                    </a:lnTo>
                    <a:lnTo>
                      <a:pt x="8823" y="14262"/>
                    </a:lnTo>
                    <a:lnTo>
                      <a:pt x="8823" y="14485"/>
                    </a:lnTo>
                    <a:lnTo>
                      <a:pt x="9583" y="14485"/>
                    </a:lnTo>
                    <a:lnTo>
                      <a:pt x="9583" y="14517"/>
                    </a:lnTo>
                    <a:lnTo>
                      <a:pt x="9887" y="14517"/>
                    </a:lnTo>
                    <a:lnTo>
                      <a:pt x="9887" y="14581"/>
                    </a:lnTo>
                    <a:lnTo>
                      <a:pt x="9583" y="14645"/>
                    </a:lnTo>
                    <a:lnTo>
                      <a:pt x="9583" y="14740"/>
                    </a:lnTo>
                    <a:lnTo>
                      <a:pt x="9887" y="14740"/>
                    </a:lnTo>
                    <a:lnTo>
                      <a:pt x="9887" y="14964"/>
                    </a:lnTo>
                    <a:lnTo>
                      <a:pt x="10192" y="14964"/>
                    </a:lnTo>
                    <a:lnTo>
                      <a:pt x="10192" y="15027"/>
                    </a:lnTo>
                    <a:lnTo>
                      <a:pt x="9887" y="15027"/>
                    </a:lnTo>
                    <a:lnTo>
                      <a:pt x="9887" y="15155"/>
                    </a:lnTo>
                    <a:lnTo>
                      <a:pt x="9583" y="15187"/>
                    </a:lnTo>
                    <a:lnTo>
                      <a:pt x="9583" y="15315"/>
                    </a:lnTo>
                    <a:lnTo>
                      <a:pt x="10952" y="15315"/>
                    </a:lnTo>
                    <a:lnTo>
                      <a:pt x="11256" y="15378"/>
                    </a:lnTo>
                    <a:lnTo>
                      <a:pt x="11408" y="15378"/>
                    </a:lnTo>
                    <a:lnTo>
                      <a:pt x="11408" y="15410"/>
                    </a:lnTo>
                    <a:lnTo>
                      <a:pt x="11256" y="15410"/>
                    </a:lnTo>
                    <a:lnTo>
                      <a:pt x="11256" y="15474"/>
                    </a:lnTo>
                    <a:lnTo>
                      <a:pt x="10952" y="15474"/>
                    </a:lnTo>
                    <a:lnTo>
                      <a:pt x="10952" y="15602"/>
                    </a:lnTo>
                    <a:lnTo>
                      <a:pt x="10648" y="15602"/>
                    </a:lnTo>
                    <a:lnTo>
                      <a:pt x="10648" y="15538"/>
                    </a:lnTo>
                    <a:lnTo>
                      <a:pt x="9127" y="15538"/>
                    </a:lnTo>
                    <a:lnTo>
                      <a:pt x="9127" y="15602"/>
                    </a:lnTo>
                    <a:lnTo>
                      <a:pt x="9279" y="15602"/>
                    </a:lnTo>
                    <a:lnTo>
                      <a:pt x="9279" y="15634"/>
                    </a:lnTo>
                    <a:lnTo>
                      <a:pt x="10192" y="15634"/>
                    </a:lnTo>
                    <a:lnTo>
                      <a:pt x="10344" y="15697"/>
                    </a:lnTo>
                    <a:lnTo>
                      <a:pt x="10344" y="15761"/>
                    </a:lnTo>
                    <a:lnTo>
                      <a:pt x="10648" y="15761"/>
                    </a:lnTo>
                    <a:lnTo>
                      <a:pt x="10648" y="15825"/>
                    </a:lnTo>
                    <a:lnTo>
                      <a:pt x="10952" y="15825"/>
                    </a:lnTo>
                    <a:lnTo>
                      <a:pt x="10952" y="15857"/>
                    </a:lnTo>
                    <a:lnTo>
                      <a:pt x="10648" y="15921"/>
                    </a:lnTo>
                    <a:lnTo>
                      <a:pt x="10648" y="15985"/>
                    </a:lnTo>
                    <a:lnTo>
                      <a:pt x="10344" y="15985"/>
                    </a:lnTo>
                    <a:lnTo>
                      <a:pt x="10344" y="16048"/>
                    </a:lnTo>
                    <a:lnTo>
                      <a:pt x="9887" y="16048"/>
                    </a:lnTo>
                    <a:lnTo>
                      <a:pt x="9887" y="16272"/>
                    </a:lnTo>
                    <a:lnTo>
                      <a:pt x="10192" y="16272"/>
                    </a:lnTo>
                    <a:lnTo>
                      <a:pt x="10192" y="16304"/>
                    </a:lnTo>
                    <a:lnTo>
                      <a:pt x="9887" y="16368"/>
                    </a:lnTo>
                    <a:lnTo>
                      <a:pt x="9887" y="16431"/>
                    </a:lnTo>
                    <a:lnTo>
                      <a:pt x="9583" y="16431"/>
                    </a:lnTo>
                    <a:lnTo>
                      <a:pt x="9583" y="16527"/>
                    </a:lnTo>
                    <a:lnTo>
                      <a:pt x="9887" y="16527"/>
                    </a:lnTo>
                    <a:lnTo>
                      <a:pt x="9887" y="16655"/>
                    </a:lnTo>
                    <a:lnTo>
                      <a:pt x="10192" y="16655"/>
                    </a:lnTo>
                    <a:lnTo>
                      <a:pt x="10192" y="16718"/>
                    </a:lnTo>
                    <a:lnTo>
                      <a:pt x="9887" y="16750"/>
                    </a:lnTo>
                    <a:lnTo>
                      <a:pt x="9887" y="16814"/>
                    </a:lnTo>
                    <a:lnTo>
                      <a:pt x="9583" y="16814"/>
                    </a:lnTo>
                    <a:lnTo>
                      <a:pt x="9583" y="16878"/>
                    </a:lnTo>
                    <a:lnTo>
                      <a:pt x="9279" y="16878"/>
                    </a:lnTo>
                    <a:lnTo>
                      <a:pt x="9279" y="17038"/>
                    </a:lnTo>
                    <a:lnTo>
                      <a:pt x="9583" y="17038"/>
                    </a:lnTo>
                    <a:lnTo>
                      <a:pt x="9583" y="17101"/>
                    </a:lnTo>
                    <a:lnTo>
                      <a:pt x="9279" y="17133"/>
                    </a:lnTo>
                    <a:lnTo>
                      <a:pt x="9127" y="17133"/>
                    </a:lnTo>
                    <a:lnTo>
                      <a:pt x="8823" y="17197"/>
                    </a:lnTo>
                    <a:lnTo>
                      <a:pt x="8518" y="17197"/>
                    </a:lnTo>
                    <a:lnTo>
                      <a:pt x="8518" y="17261"/>
                    </a:lnTo>
                    <a:lnTo>
                      <a:pt x="8366" y="17261"/>
                    </a:lnTo>
                    <a:lnTo>
                      <a:pt x="8518" y="17325"/>
                    </a:lnTo>
                    <a:lnTo>
                      <a:pt x="8062" y="17420"/>
                    </a:lnTo>
                    <a:lnTo>
                      <a:pt x="8062" y="17580"/>
                    </a:lnTo>
                    <a:lnTo>
                      <a:pt x="8366" y="17580"/>
                    </a:lnTo>
                    <a:lnTo>
                      <a:pt x="8518" y="17644"/>
                    </a:lnTo>
                    <a:lnTo>
                      <a:pt x="8518" y="17803"/>
                    </a:lnTo>
                    <a:lnTo>
                      <a:pt x="8366" y="17803"/>
                    </a:lnTo>
                    <a:lnTo>
                      <a:pt x="8366" y="17867"/>
                    </a:lnTo>
                    <a:lnTo>
                      <a:pt x="7758" y="17867"/>
                    </a:lnTo>
                    <a:lnTo>
                      <a:pt x="7758" y="18154"/>
                    </a:lnTo>
                    <a:lnTo>
                      <a:pt x="7454" y="18218"/>
                    </a:lnTo>
                    <a:lnTo>
                      <a:pt x="7301" y="18218"/>
                    </a:lnTo>
                    <a:lnTo>
                      <a:pt x="7301" y="18250"/>
                    </a:lnTo>
                    <a:lnTo>
                      <a:pt x="6997" y="18250"/>
                    </a:lnTo>
                    <a:lnTo>
                      <a:pt x="6997" y="18314"/>
                    </a:lnTo>
                    <a:lnTo>
                      <a:pt x="6693" y="18314"/>
                    </a:lnTo>
                    <a:lnTo>
                      <a:pt x="6693" y="18378"/>
                    </a:lnTo>
                    <a:lnTo>
                      <a:pt x="6389" y="18441"/>
                    </a:lnTo>
                    <a:lnTo>
                      <a:pt x="6237" y="18441"/>
                    </a:lnTo>
                    <a:lnTo>
                      <a:pt x="5932" y="18473"/>
                    </a:lnTo>
                    <a:lnTo>
                      <a:pt x="5324" y="18473"/>
                    </a:lnTo>
                    <a:lnTo>
                      <a:pt x="5324" y="18665"/>
                    </a:lnTo>
                    <a:lnTo>
                      <a:pt x="5628" y="18665"/>
                    </a:lnTo>
                    <a:lnTo>
                      <a:pt x="5628" y="18824"/>
                    </a:lnTo>
                    <a:lnTo>
                      <a:pt x="5324" y="18824"/>
                    </a:lnTo>
                    <a:lnTo>
                      <a:pt x="5324" y="19048"/>
                    </a:lnTo>
                    <a:lnTo>
                      <a:pt x="5932" y="19048"/>
                    </a:lnTo>
                    <a:lnTo>
                      <a:pt x="6237" y="19111"/>
                    </a:lnTo>
                    <a:lnTo>
                      <a:pt x="6237" y="19367"/>
                    </a:lnTo>
                    <a:lnTo>
                      <a:pt x="6389" y="19367"/>
                    </a:lnTo>
                    <a:lnTo>
                      <a:pt x="6389" y="19494"/>
                    </a:lnTo>
                    <a:lnTo>
                      <a:pt x="6693" y="19494"/>
                    </a:lnTo>
                    <a:lnTo>
                      <a:pt x="6997" y="19430"/>
                    </a:lnTo>
                    <a:lnTo>
                      <a:pt x="6997" y="19367"/>
                    </a:lnTo>
                    <a:lnTo>
                      <a:pt x="7758" y="19367"/>
                    </a:lnTo>
                    <a:lnTo>
                      <a:pt x="8062" y="19335"/>
                    </a:lnTo>
                    <a:lnTo>
                      <a:pt x="8366" y="19335"/>
                    </a:lnTo>
                    <a:lnTo>
                      <a:pt x="8366" y="19367"/>
                    </a:lnTo>
                    <a:lnTo>
                      <a:pt x="8518" y="19367"/>
                    </a:lnTo>
                    <a:lnTo>
                      <a:pt x="8518" y="19654"/>
                    </a:lnTo>
                    <a:lnTo>
                      <a:pt x="8366" y="19654"/>
                    </a:lnTo>
                    <a:lnTo>
                      <a:pt x="8366" y="19718"/>
                    </a:lnTo>
                    <a:lnTo>
                      <a:pt x="8518" y="19718"/>
                    </a:lnTo>
                    <a:lnTo>
                      <a:pt x="8518" y="19877"/>
                    </a:lnTo>
                    <a:lnTo>
                      <a:pt x="8366" y="19877"/>
                    </a:lnTo>
                    <a:lnTo>
                      <a:pt x="8366" y="20037"/>
                    </a:lnTo>
                    <a:lnTo>
                      <a:pt x="8518" y="20037"/>
                    </a:lnTo>
                    <a:lnTo>
                      <a:pt x="8823" y="20100"/>
                    </a:lnTo>
                    <a:lnTo>
                      <a:pt x="9127" y="20100"/>
                    </a:lnTo>
                    <a:lnTo>
                      <a:pt x="9127" y="20164"/>
                    </a:lnTo>
                    <a:lnTo>
                      <a:pt x="9279" y="20164"/>
                    </a:lnTo>
                    <a:lnTo>
                      <a:pt x="9279" y="20260"/>
                    </a:lnTo>
                    <a:lnTo>
                      <a:pt x="14451" y="20260"/>
                    </a:lnTo>
                    <a:lnTo>
                      <a:pt x="14451" y="20324"/>
                    </a:lnTo>
                    <a:lnTo>
                      <a:pt x="15211" y="20324"/>
                    </a:lnTo>
                    <a:lnTo>
                      <a:pt x="15211" y="20388"/>
                    </a:lnTo>
                    <a:lnTo>
                      <a:pt x="15515" y="20388"/>
                    </a:lnTo>
                    <a:lnTo>
                      <a:pt x="15515" y="20324"/>
                    </a:lnTo>
                    <a:lnTo>
                      <a:pt x="15668" y="20324"/>
                    </a:lnTo>
                    <a:lnTo>
                      <a:pt x="15668" y="20388"/>
                    </a:lnTo>
                    <a:lnTo>
                      <a:pt x="16580" y="20388"/>
                    </a:lnTo>
                    <a:lnTo>
                      <a:pt x="16580" y="20420"/>
                    </a:lnTo>
                    <a:lnTo>
                      <a:pt x="15972" y="20420"/>
                    </a:lnTo>
                    <a:lnTo>
                      <a:pt x="15515" y="20483"/>
                    </a:lnTo>
                    <a:lnTo>
                      <a:pt x="15211" y="20547"/>
                    </a:lnTo>
                    <a:lnTo>
                      <a:pt x="14603" y="20611"/>
                    </a:lnTo>
                    <a:lnTo>
                      <a:pt x="14451" y="20643"/>
                    </a:lnTo>
                    <a:lnTo>
                      <a:pt x="13842" y="20707"/>
                    </a:lnTo>
                    <a:lnTo>
                      <a:pt x="13386" y="20707"/>
                    </a:lnTo>
                    <a:lnTo>
                      <a:pt x="12777" y="20770"/>
                    </a:lnTo>
                    <a:lnTo>
                      <a:pt x="12321" y="20770"/>
                    </a:lnTo>
                    <a:lnTo>
                      <a:pt x="12017" y="20834"/>
                    </a:lnTo>
                    <a:lnTo>
                      <a:pt x="12017" y="21090"/>
                    </a:lnTo>
                    <a:lnTo>
                      <a:pt x="11713" y="21090"/>
                    </a:lnTo>
                    <a:lnTo>
                      <a:pt x="11713" y="21440"/>
                    </a:lnTo>
                    <a:lnTo>
                      <a:pt x="11408" y="21536"/>
                    </a:lnTo>
                    <a:lnTo>
                      <a:pt x="11256" y="21600"/>
                    </a:lnTo>
                    <a:lnTo>
                      <a:pt x="10648" y="21600"/>
                    </a:lnTo>
                    <a:lnTo>
                      <a:pt x="10344" y="21536"/>
                    </a:lnTo>
                    <a:lnTo>
                      <a:pt x="9887" y="21536"/>
                    </a:lnTo>
                    <a:lnTo>
                      <a:pt x="9583" y="21504"/>
                    </a:lnTo>
                    <a:lnTo>
                      <a:pt x="9279" y="21504"/>
                    </a:lnTo>
                    <a:lnTo>
                      <a:pt x="9279" y="21440"/>
                    </a:lnTo>
                    <a:lnTo>
                      <a:pt x="8518" y="21440"/>
                    </a:lnTo>
                    <a:lnTo>
                      <a:pt x="8518" y="21313"/>
                    </a:lnTo>
                    <a:lnTo>
                      <a:pt x="8366" y="21313"/>
                    </a:lnTo>
                    <a:lnTo>
                      <a:pt x="8366" y="21153"/>
                    </a:lnTo>
                    <a:lnTo>
                      <a:pt x="8518" y="21153"/>
                    </a:lnTo>
                    <a:lnTo>
                      <a:pt x="8518" y="21090"/>
                    </a:lnTo>
                    <a:lnTo>
                      <a:pt x="8823" y="21090"/>
                    </a:lnTo>
                    <a:lnTo>
                      <a:pt x="8823" y="21281"/>
                    </a:lnTo>
                    <a:lnTo>
                      <a:pt x="9127" y="21217"/>
                    </a:lnTo>
                    <a:lnTo>
                      <a:pt x="9127" y="21090"/>
                    </a:lnTo>
                    <a:lnTo>
                      <a:pt x="9279" y="21090"/>
                    </a:lnTo>
                    <a:lnTo>
                      <a:pt x="9583" y="21153"/>
                    </a:lnTo>
                    <a:lnTo>
                      <a:pt x="9887" y="21090"/>
                    </a:lnTo>
                    <a:lnTo>
                      <a:pt x="10344" y="21090"/>
                    </a:lnTo>
                    <a:lnTo>
                      <a:pt x="11256" y="20930"/>
                    </a:lnTo>
                    <a:lnTo>
                      <a:pt x="11256" y="20866"/>
                    </a:lnTo>
                    <a:lnTo>
                      <a:pt x="10192" y="20866"/>
                    </a:lnTo>
                    <a:lnTo>
                      <a:pt x="9583" y="20930"/>
                    </a:lnTo>
                    <a:lnTo>
                      <a:pt x="9279" y="20994"/>
                    </a:lnTo>
                    <a:lnTo>
                      <a:pt x="9279" y="21058"/>
                    </a:lnTo>
                    <a:lnTo>
                      <a:pt x="9127" y="21058"/>
                    </a:lnTo>
                    <a:lnTo>
                      <a:pt x="9127" y="21090"/>
                    </a:lnTo>
                    <a:lnTo>
                      <a:pt x="8823" y="21058"/>
                    </a:lnTo>
                    <a:lnTo>
                      <a:pt x="8518" y="21058"/>
                    </a:lnTo>
                    <a:lnTo>
                      <a:pt x="8518" y="21090"/>
                    </a:lnTo>
                    <a:lnTo>
                      <a:pt x="8366" y="21090"/>
                    </a:lnTo>
                    <a:lnTo>
                      <a:pt x="8366" y="21153"/>
                    </a:lnTo>
                    <a:lnTo>
                      <a:pt x="8062" y="21153"/>
                    </a:lnTo>
                    <a:lnTo>
                      <a:pt x="8062" y="21217"/>
                    </a:lnTo>
                    <a:lnTo>
                      <a:pt x="7758" y="21217"/>
                    </a:lnTo>
                    <a:lnTo>
                      <a:pt x="7758" y="21281"/>
                    </a:lnTo>
                    <a:lnTo>
                      <a:pt x="8062" y="21281"/>
                    </a:lnTo>
                    <a:lnTo>
                      <a:pt x="8366" y="21313"/>
                    </a:lnTo>
                    <a:lnTo>
                      <a:pt x="8366" y="21377"/>
                    </a:lnTo>
                    <a:lnTo>
                      <a:pt x="8062" y="21377"/>
                    </a:lnTo>
                    <a:lnTo>
                      <a:pt x="8062" y="21313"/>
                    </a:lnTo>
                    <a:lnTo>
                      <a:pt x="7454" y="21313"/>
                    </a:lnTo>
                    <a:lnTo>
                      <a:pt x="7454" y="21281"/>
                    </a:lnTo>
                    <a:lnTo>
                      <a:pt x="7301" y="21281"/>
                    </a:lnTo>
                    <a:lnTo>
                      <a:pt x="6693" y="21153"/>
                    </a:lnTo>
                    <a:lnTo>
                      <a:pt x="6237" y="21153"/>
                    </a:lnTo>
                    <a:lnTo>
                      <a:pt x="6237" y="21090"/>
                    </a:lnTo>
                    <a:lnTo>
                      <a:pt x="6997" y="21090"/>
                    </a:lnTo>
                    <a:lnTo>
                      <a:pt x="6997" y="20994"/>
                    </a:lnTo>
                    <a:lnTo>
                      <a:pt x="6693" y="20994"/>
                    </a:lnTo>
                    <a:lnTo>
                      <a:pt x="6693" y="21058"/>
                    </a:lnTo>
                    <a:lnTo>
                      <a:pt x="5932" y="21058"/>
                    </a:lnTo>
                    <a:lnTo>
                      <a:pt x="5932" y="20994"/>
                    </a:lnTo>
                    <a:lnTo>
                      <a:pt x="5628" y="20994"/>
                    </a:lnTo>
                    <a:lnTo>
                      <a:pt x="5628" y="20930"/>
                    </a:lnTo>
                    <a:lnTo>
                      <a:pt x="6237" y="20930"/>
                    </a:lnTo>
                    <a:lnTo>
                      <a:pt x="5932" y="20866"/>
                    </a:lnTo>
                    <a:lnTo>
                      <a:pt x="5324" y="20866"/>
                    </a:lnTo>
                    <a:lnTo>
                      <a:pt x="5324" y="20834"/>
                    </a:lnTo>
                    <a:lnTo>
                      <a:pt x="6237" y="20834"/>
                    </a:lnTo>
                    <a:lnTo>
                      <a:pt x="6237" y="20707"/>
                    </a:lnTo>
                    <a:lnTo>
                      <a:pt x="6389" y="20707"/>
                    </a:lnTo>
                    <a:lnTo>
                      <a:pt x="6389" y="20643"/>
                    </a:lnTo>
                    <a:lnTo>
                      <a:pt x="6237" y="20643"/>
                    </a:lnTo>
                    <a:lnTo>
                      <a:pt x="6237" y="20707"/>
                    </a:lnTo>
                    <a:lnTo>
                      <a:pt x="5932" y="20707"/>
                    </a:lnTo>
                    <a:lnTo>
                      <a:pt x="5932" y="20643"/>
                    </a:lnTo>
                    <a:lnTo>
                      <a:pt x="5628" y="20707"/>
                    </a:lnTo>
                    <a:lnTo>
                      <a:pt x="5628" y="20770"/>
                    </a:lnTo>
                    <a:lnTo>
                      <a:pt x="5324" y="20770"/>
                    </a:lnTo>
                    <a:lnTo>
                      <a:pt x="5324" y="20834"/>
                    </a:lnTo>
                    <a:lnTo>
                      <a:pt x="5172" y="20834"/>
                    </a:lnTo>
                    <a:lnTo>
                      <a:pt x="5172" y="20643"/>
                    </a:lnTo>
                    <a:lnTo>
                      <a:pt x="5324" y="20611"/>
                    </a:lnTo>
                    <a:lnTo>
                      <a:pt x="5172" y="20611"/>
                    </a:lnTo>
                    <a:lnTo>
                      <a:pt x="5172" y="20547"/>
                    </a:lnTo>
                    <a:lnTo>
                      <a:pt x="5324" y="20547"/>
                    </a:lnTo>
                    <a:lnTo>
                      <a:pt x="5324" y="20420"/>
                    </a:lnTo>
                    <a:lnTo>
                      <a:pt x="5172" y="20388"/>
                    </a:lnTo>
                    <a:lnTo>
                      <a:pt x="4868" y="20388"/>
                    </a:lnTo>
                    <a:lnTo>
                      <a:pt x="4259" y="20260"/>
                    </a:lnTo>
                    <a:lnTo>
                      <a:pt x="4563" y="20260"/>
                    </a:lnTo>
                    <a:lnTo>
                      <a:pt x="4868" y="20324"/>
                    </a:lnTo>
                    <a:lnTo>
                      <a:pt x="5324" y="20324"/>
                    </a:lnTo>
                    <a:lnTo>
                      <a:pt x="5324" y="20260"/>
                    </a:lnTo>
                    <a:lnTo>
                      <a:pt x="5172" y="20260"/>
                    </a:lnTo>
                    <a:lnTo>
                      <a:pt x="5172" y="20196"/>
                    </a:lnTo>
                    <a:lnTo>
                      <a:pt x="5324" y="20196"/>
                    </a:lnTo>
                    <a:lnTo>
                      <a:pt x="5324" y="20100"/>
                    </a:lnTo>
                    <a:lnTo>
                      <a:pt x="5172" y="20100"/>
                    </a:lnTo>
                    <a:lnTo>
                      <a:pt x="5172" y="20164"/>
                    </a:lnTo>
                    <a:lnTo>
                      <a:pt x="4868" y="20164"/>
                    </a:lnTo>
                    <a:lnTo>
                      <a:pt x="4868" y="20037"/>
                    </a:lnTo>
                    <a:lnTo>
                      <a:pt x="4563" y="20037"/>
                    </a:lnTo>
                    <a:lnTo>
                      <a:pt x="4563" y="19877"/>
                    </a:lnTo>
                    <a:lnTo>
                      <a:pt x="4868" y="19877"/>
                    </a:lnTo>
                    <a:lnTo>
                      <a:pt x="4868" y="19941"/>
                    </a:lnTo>
                    <a:lnTo>
                      <a:pt x="5172" y="19941"/>
                    </a:lnTo>
                    <a:lnTo>
                      <a:pt x="5172" y="19877"/>
                    </a:lnTo>
                    <a:lnTo>
                      <a:pt x="4868" y="19877"/>
                    </a:lnTo>
                    <a:lnTo>
                      <a:pt x="4868" y="19781"/>
                    </a:lnTo>
                    <a:lnTo>
                      <a:pt x="4259" y="19781"/>
                    </a:lnTo>
                    <a:lnTo>
                      <a:pt x="4259" y="19718"/>
                    </a:lnTo>
                    <a:lnTo>
                      <a:pt x="4107" y="19718"/>
                    </a:lnTo>
                    <a:lnTo>
                      <a:pt x="3803" y="19654"/>
                    </a:lnTo>
                    <a:lnTo>
                      <a:pt x="3803" y="19558"/>
                    </a:lnTo>
                    <a:lnTo>
                      <a:pt x="4868" y="19558"/>
                    </a:lnTo>
                    <a:lnTo>
                      <a:pt x="4868" y="19430"/>
                    </a:lnTo>
                    <a:lnTo>
                      <a:pt x="4563" y="19494"/>
                    </a:lnTo>
                    <a:lnTo>
                      <a:pt x="4107" y="19494"/>
                    </a:lnTo>
                    <a:lnTo>
                      <a:pt x="4107" y="19367"/>
                    </a:lnTo>
                    <a:lnTo>
                      <a:pt x="3803" y="19367"/>
                    </a:lnTo>
                    <a:lnTo>
                      <a:pt x="3803" y="19271"/>
                    </a:lnTo>
                    <a:lnTo>
                      <a:pt x="4259" y="19271"/>
                    </a:lnTo>
                    <a:lnTo>
                      <a:pt x="4259" y="19207"/>
                    </a:lnTo>
                    <a:lnTo>
                      <a:pt x="3499" y="19207"/>
                    </a:lnTo>
                    <a:lnTo>
                      <a:pt x="3194" y="19143"/>
                    </a:lnTo>
                    <a:lnTo>
                      <a:pt x="3042" y="19143"/>
                    </a:lnTo>
                    <a:lnTo>
                      <a:pt x="2738" y="19111"/>
                    </a:lnTo>
                    <a:lnTo>
                      <a:pt x="2738" y="19048"/>
                    </a:lnTo>
                    <a:lnTo>
                      <a:pt x="3042" y="19048"/>
                    </a:lnTo>
                    <a:lnTo>
                      <a:pt x="3042" y="18984"/>
                    </a:lnTo>
                    <a:lnTo>
                      <a:pt x="3499" y="18984"/>
                    </a:lnTo>
                    <a:lnTo>
                      <a:pt x="3499" y="19048"/>
                    </a:lnTo>
                    <a:lnTo>
                      <a:pt x="3803" y="19048"/>
                    </a:lnTo>
                    <a:lnTo>
                      <a:pt x="3803" y="18984"/>
                    </a:lnTo>
                    <a:lnTo>
                      <a:pt x="3499" y="18984"/>
                    </a:lnTo>
                    <a:lnTo>
                      <a:pt x="3499" y="18665"/>
                    </a:lnTo>
                    <a:lnTo>
                      <a:pt x="4107" y="18665"/>
                    </a:lnTo>
                    <a:lnTo>
                      <a:pt x="4259" y="18601"/>
                    </a:lnTo>
                    <a:lnTo>
                      <a:pt x="3499" y="18601"/>
                    </a:lnTo>
                    <a:lnTo>
                      <a:pt x="3499" y="18537"/>
                    </a:lnTo>
                    <a:lnTo>
                      <a:pt x="3194" y="18537"/>
                    </a:lnTo>
                    <a:lnTo>
                      <a:pt x="3194" y="18601"/>
                    </a:lnTo>
                    <a:lnTo>
                      <a:pt x="3042" y="18601"/>
                    </a:lnTo>
                    <a:lnTo>
                      <a:pt x="3042" y="18665"/>
                    </a:lnTo>
                    <a:lnTo>
                      <a:pt x="3194" y="18665"/>
                    </a:lnTo>
                    <a:lnTo>
                      <a:pt x="3194" y="18888"/>
                    </a:lnTo>
                    <a:lnTo>
                      <a:pt x="3042" y="18888"/>
                    </a:lnTo>
                    <a:lnTo>
                      <a:pt x="3042" y="18920"/>
                    </a:lnTo>
                    <a:lnTo>
                      <a:pt x="2738" y="18984"/>
                    </a:lnTo>
                    <a:lnTo>
                      <a:pt x="2434" y="18984"/>
                    </a:lnTo>
                    <a:lnTo>
                      <a:pt x="2130" y="18920"/>
                    </a:lnTo>
                    <a:lnTo>
                      <a:pt x="2434" y="18920"/>
                    </a:lnTo>
                    <a:lnTo>
                      <a:pt x="2434" y="18888"/>
                    </a:lnTo>
                    <a:lnTo>
                      <a:pt x="2130" y="18888"/>
                    </a:lnTo>
                    <a:lnTo>
                      <a:pt x="2130" y="18824"/>
                    </a:lnTo>
                    <a:lnTo>
                      <a:pt x="2434" y="18824"/>
                    </a:lnTo>
                    <a:lnTo>
                      <a:pt x="2434" y="18760"/>
                    </a:lnTo>
                    <a:lnTo>
                      <a:pt x="2130" y="18697"/>
                    </a:lnTo>
                    <a:lnTo>
                      <a:pt x="2434" y="18697"/>
                    </a:lnTo>
                    <a:lnTo>
                      <a:pt x="2434" y="18665"/>
                    </a:lnTo>
                    <a:lnTo>
                      <a:pt x="2130" y="18665"/>
                    </a:lnTo>
                    <a:lnTo>
                      <a:pt x="2130" y="18601"/>
                    </a:lnTo>
                    <a:lnTo>
                      <a:pt x="1977" y="18601"/>
                    </a:lnTo>
                    <a:lnTo>
                      <a:pt x="1977" y="18824"/>
                    </a:lnTo>
                    <a:lnTo>
                      <a:pt x="1369" y="18824"/>
                    </a:lnTo>
                    <a:lnTo>
                      <a:pt x="1369" y="18760"/>
                    </a:lnTo>
                    <a:lnTo>
                      <a:pt x="1065" y="18697"/>
                    </a:lnTo>
                    <a:lnTo>
                      <a:pt x="1065" y="18665"/>
                    </a:lnTo>
                    <a:lnTo>
                      <a:pt x="913" y="18601"/>
                    </a:lnTo>
                    <a:lnTo>
                      <a:pt x="913" y="18473"/>
                    </a:lnTo>
                    <a:lnTo>
                      <a:pt x="1065" y="18473"/>
                    </a:lnTo>
                    <a:lnTo>
                      <a:pt x="1065" y="18441"/>
                    </a:lnTo>
                    <a:lnTo>
                      <a:pt x="1369" y="18441"/>
                    </a:lnTo>
                    <a:lnTo>
                      <a:pt x="1369" y="18473"/>
                    </a:lnTo>
                    <a:lnTo>
                      <a:pt x="1673" y="18473"/>
                    </a:lnTo>
                    <a:lnTo>
                      <a:pt x="1673" y="18378"/>
                    </a:lnTo>
                    <a:lnTo>
                      <a:pt x="1369" y="18378"/>
                    </a:lnTo>
                    <a:lnTo>
                      <a:pt x="1369" y="18314"/>
                    </a:lnTo>
                    <a:lnTo>
                      <a:pt x="1673" y="18314"/>
                    </a:lnTo>
                    <a:lnTo>
                      <a:pt x="1673" y="18250"/>
                    </a:lnTo>
                    <a:lnTo>
                      <a:pt x="1977" y="18250"/>
                    </a:lnTo>
                    <a:lnTo>
                      <a:pt x="2130" y="18314"/>
                    </a:lnTo>
                    <a:lnTo>
                      <a:pt x="2130" y="18378"/>
                    </a:lnTo>
                    <a:lnTo>
                      <a:pt x="2434" y="18378"/>
                    </a:lnTo>
                    <a:lnTo>
                      <a:pt x="2434" y="18314"/>
                    </a:lnTo>
                    <a:lnTo>
                      <a:pt x="2130" y="18314"/>
                    </a:lnTo>
                    <a:lnTo>
                      <a:pt x="2130" y="18250"/>
                    </a:lnTo>
                    <a:lnTo>
                      <a:pt x="1977" y="18250"/>
                    </a:lnTo>
                    <a:lnTo>
                      <a:pt x="1977" y="18090"/>
                    </a:lnTo>
                    <a:lnTo>
                      <a:pt x="2130" y="18090"/>
                    </a:lnTo>
                    <a:lnTo>
                      <a:pt x="2434" y="18027"/>
                    </a:lnTo>
                    <a:lnTo>
                      <a:pt x="2130" y="18027"/>
                    </a:lnTo>
                    <a:lnTo>
                      <a:pt x="1977" y="17995"/>
                    </a:lnTo>
                    <a:lnTo>
                      <a:pt x="1977" y="17867"/>
                    </a:lnTo>
                    <a:lnTo>
                      <a:pt x="2130" y="17867"/>
                    </a:lnTo>
                    <a:lnTo>
                      <a:pt x="2130" y="17931"/>
                    </a:lnTo>
                    <a:lnTo>
                      <a:pt x="2434" y="17931"/>
                    </a:lnTo>
                    <a:lnTo>
                      <a:pt x="2434" y="17771"/>
                    </a:lnTo>
                    <a:lnTo>
                      <a:pt x="2130" y="17771"/>
                    </a:lnTo>
                    <a:lnTo>
                      <a:pt x="2130" y="17708"/>
                    </a:lnTo>
                    <a:lnTo>
                      <a:pt x="2738" y="17708"/>
                    </a:lnTo>
                    <a:lnTo>
                      <a:pt x="2738" y="17931"/>
                    </a:lnTo>
                    <a:lnTo>
                      <a:pt x="3042" y="17931"/>
                    </a:lnTo>
                    <a:lnTo>
                      <a:pt x="3042" y="18027"/>
                    </a:lnTo>
                    <a:lnTo>
                      <a:pt x="2738" y="18027"/>
                    </a:lnTo>
                    <a:lnTo>
                      <a:pt x="2738" y="18090"/>
                    </a:lnTo>
                    <a:lnTo>
                      <a:pt x="3042" y="18090"/>
                    </a:lnTo>
                    <a:lnTo>
                      <a:pt x="3042" y="18218"/>
                    </a:lnTo>
                    <a:lnTo>
                      <a:pt x="3194" y="18218"/>
                    </a:lnTo>
                    <a:lnTo>
                      <a:pt x="3194" y="18090"/>
                    </a:lnTo>
                    <a:lnTo>
                      <a:pt x="3499" y="18090"/>
                    </a:lnTo>
                    <a:lnTo>
                      <a:pt x="3499" y="17931"/>
                    </a:lnTo>
                    <a:lnTo>
                      <a:pt x="4107" y="17931"/>
                    </a:lnTo>
                    <a:lnTo>
                      <a:pt x="4107" y="17995"/>
                    </a:lnTo>
                    <a:lnTo>
                      <a:pt x="4259" y="17995"/>
                    </a:lnTo>
                    <a:lnTo>
                      <a:pt x="4259" y="17867"/>
                    </a:lnTo>
                    <a:lnTo>
                      <a:pt x="4107" y="17867"/>
                    </a:lnTo>
                    <a:lnTo>
                      <a:pt x="4107" y="17803"/>
                    </a:lnTo>
                    <a:lnTo>
                      <a:pt x="3499" y="17803"/>
                    </a:lnTo>
                    <a:lnTo>
                      <a:pt x="3499" y="17771"/>
                    </a:lnTo>
                    <a:lnTo>
                      <a:pt x="3042" y="17644"/>
                    </a:lnTo>
                    <a:lnTo>
                      <a:pt x="2738" y="17644"/>
                    </a:lnTo>
                    <a:lnTo>
                      <a:pt x="3042" y="17580"/>
                    </a:lnTo>
                    <a:lnTo>
                      <a:pt x="3194" y="17580"/>
                    </a:lnTo>
                    <a:lnTo>
                      <a:pt x="3194" y="17548"/>
                    </a:lnTo>
                    <a:lnTo>
                      <a:pt x="3499" y="17484"/>
                    </a:lnTo>
                    <a:lnTo>
                      <a:pt x="3499" y="17420"/>
                    </a:lnTo>
                    <a:lnTo>
                      <a:pt x="3803" y="17420"/>
                    </a:lnTo>
                    <a:lnTo>
                      <a:pt x="3803" y="17357"/>
                    </a:lnTo>
                    <a:lnTo>
                      <a:pt x="3194" y="17261"/>
                    </a:lnTo>
                    <a:lnTo>
                      <a:pt x="3194" y="17197"/>
                    </a:lnTo>
                    <a:lnTo>
                      <a:pt x="3499" y="17133"/>
                    </a:lnTo>
                    <a:lnTo>
                      <a:pt x="3803" y="17133"/>
                    </a:lnTo>
                    <a:lnTo>
                      <a:pt x="3803" y="17101"/>
                    </a:lnTo>
                    <a:lnTo>
                      <a:pt x="4107" y="17101"/>
                    </a:lnTo>
                    <a:lnTo>
                      <a:pt x="4107" y="17133"/>
                    </a:lnTo>
                    <a:lnTo>
                      <a:pt x="4259" y="17101"/>
                    </a:lnTo>
                    <a:lnTo>
                      <a:pt x="4259" y="17038"/>
                    </a:lnTo>
                    <a:lnTo>
                      <a:pt x="4563" y="16974"/>
                    </a:lnTo>
                    <a:lnTo>
                      <a:pt x="4259" y="16974"/>
                    </a:lnTo>
                    <a:lnTo>
                      <a:pt x="4107" y="16942"/>
                    </a:lnTo>
                    <a:lnTo>
                      <a:pt x="3803" y="16942"/>
                    </a:lnTo>
                    <a:lnTo>
                      <a:pt x="3803" y="16878"/>
                    </a:lnTo>
                    <a:lnTo>
                      <a:pt x="3499" y="16878"/>
                    </a:lnTo>
                    <a:lnTo>
                      <a:pt x="3499" y="16814"/>
                    </a:lnTo>
                    <a:lnTo>
                      <a:pt x="3042" y="16814"/>
                    </a:lnTo>
                    <a:lnTo>
                      <a:pt x="3042" y="16942"/>
                    </a:lnTo>
                    <a:lnTo>
                      <a:pt x="2738" y="16942"/>
                    </a:lnTo>
                    <a:lnTo>
                      <a:pt x="2434" y="16878"/>
                    </a:lnTo>
                    <a:lnTo>
                      <a:pt x="2434" y="16814"/>
                    </a:lnTo>
                    <a:lnTo>
                      <a:pt x="1673" y="16814"/>
                    </a:lnTo>
                    <a:lnTo>
                      <a:pt x="1673" y="16718"/>
                    </a:lnTo>
                    <a:lnTo>
                      <a:pt x="1369" y="16718"/>
                    </a:lnTo>
                    <a:lnTo>
                      <a:pt x="1065" y="16750"/>
                    </a:lnTo>
                    <a:lnTo>
                      <a:pt x="913" y="16750"/>
                    </a:lnTo>
                    <a:lnTo>
                      <a:pt x="913" y="16878"/>
                    </a:lnTo>
                    <a:lnTo>
                      <a:pt x="1065" y="16878"/>
                    </a:lnTo>
                    <a:lnTo>
                      <a:pt x="1065" y="16942"/>
                    </a:lnTo>
                    <a:lnTo>
                      <a:pt x="608" y="16942"/>
                    </a:lnTo>
                    <a:lnTo>
                      <a:pt x="304" y="16878"/>
                    </a:lnTo>
                    <a:lnTo>
                      <a:pt x="0" y="16878"/>
                    </a:lnTo>
                    <a:lnTo>
                      <a:pt x="0" y="16718"/>
                    </a:lnTo>
                    <a:lnTo>
                      <a:pt x="304" y="16718"/>
                    </a:lnTo>
                    <a:lnTo>
                      <a:pt x="608" y="16655"/>
                    </a:lnTo>
                    <a:lnTo>
                      <a:pt x="913" y="16655"/>
                    </a:lnTo>
                    <a:lnTo>
                      <a:pt x="1065" y="16591"/>
                    </a:lnTo>
                    <a:lnTo>
                      <a:pt x="1065" y="16527"/>
                    </a:lnTo>
                    <a:lnTo>
                      <a:pt x="1673" y="16527"/>
                    </a:lnTo>
                    <a:lnTo>
                      <a:pt x="1673" y="16495"/>
                    </a:lnTo>
                    <a:lnTo>
                      <a:pt x="2130" y="16495"/>
                    </a:lnTo>
                    <a:lnTo>
                      <a:pt x="2130" y="16431"/>
                    </a:lnTo>
                    <a:lnTo>
                      <a:pt x="2434" y="16431"/>
                    </a:lnTo>
                    <a:lnTo>
                      <a:pt x="2434" y="16304"/>
                    </a:lnTo>
                    <a:lnTo>
                      <a:pt x="2130" y="16304"/>
                    </a:lnTo>
                    <a:lnTo>
                      <a:pt x="2130" y="16368"/>
                    </a:lnTo>
                    <a:lnTo>
                      <a:pt x="1977" y="16368"/>
                    </a:lnTo>
                    <a:lnTo>
                      <a:pt x="1977" y="16304"/>
                    </a:lnTo>
                    <a:lnTo>
                      <a:pt x="1673" y="16304"/>
                    </a:lnTo>
                    <a:lnTo>
                      <a:pt x="1673" y="16272"/>
                    </a:lnTo>
                    <a:lnTo>
                      <a:pt x="2130" y="16272"/>
                    </a:lnTo>
                    <a:lnTo>
                      <a:pt x="2130" y="16208"/>
                    </a:lnTo>
                    <a:lnTo>
                      <a:pt x="2434" y="16208"/>
                    </a:lnTo>
                    <a:lnTo>
                      <a:pt x="2738" y="16272"/>
                    </a:lnTo>
                    <a:lnTo>
                      <a:pt x="3042" y="16208"/>
                    </a:lnTo>
                    <a:lnTo>
                      <a:pt x="3042" y="16272"/>
                    </a:lnTo>
                    <a:lnTo>
                      <a:pt x="3194" y="16272"/>
                    </a:lnTo>
                    <a:lnTo>
                      <a:pt x="3194" y="16208"/>
                    </a:lnTo>
                    <a:lnTo>
                      <a:pt x="4107" y="16208"/>
                    </a:lnTo>
                    <a:lnTo>
                      <a:pt x="4107" y="16272"/>
                    </a:lnTo>
                    <a:lnTo>
                      <a:pt x="4259" y="16272"/>
                    </a:lnTo>
                    <a:lnTo>
                      <a:pt x="4259" y="16431"/>
                    </a:lnTo>
                    <a:lnTo>
                      <a:pt x="4107" y="16431"/>
                    </a:lnTo>
                    <a:lnTo>
                      <a:pt x="4107" y="16495"/>
                    </a:lnTo>
                    <a:lnTo>
                      <a:pt x="4259" y="16495"/>
                    </a:lnTo>
                    <a:lnTo>
                      <a:pt x="4259" y="16527"/>
                    </a:lnTo>
                    <a:lnTo>
                      <a:pt x="4563" y="16527"/>
                    </a:lnTo>
                    <a:lnTo>
                      <a:pt x="4563" y="16495"/>
                    </a:lnTo>
                    <a:lnTo>
                      <a:pt x="4259" y="16495"/>
                    </a:lnTo>
                    <a:lnTo>
                      <a:pt x="4259" y="16431"/>
                    </a:lnTo>
                    <a:lnTo>
                      <a:pt x="4868" y="16431"/>
                    </a:lnTo>
                    <a:lnTo>
                      <a:pt x="4868" y="16527"/>
                    </a:lnTo>
                    <a:lnTo>
                      <a:pt x="4563" y="16591"/>
                    </a:lnTo>
                    <a:lnTo>
                      <a:pt x="4563" y="16718"/>
                    </a:lnTo>
                    <a:lnTo>
                      <a:pt x="4868" y="16718"/>
                    </a:lnTo>
                    <a:lnTo>
                      <a:pt x="4868" y="16655"/>
                    </a:lnTo>
                    <a:lnTo>
                      <a:pt x="5172" y="16591"/>
                    </a:lnTo>
                    <a:lnTo>
                      <a:pt x="5324" y="16591"/>
                    </a:lnTo>
                    <a:lnTo>
                      <a:pt x="5324" y="16495"/>
                    </a:lnTo>
                    <a:lnTo>
                      <a:pt x="5172" y="16527"/>
                    </a:lnTo>
                    <a:lnTo>
                      <a:pt x="5172" y="16304"/>
                    </a:lnTo>
                    <a:lnTo>
                      <a:pt x="5324" y="16272"/>
                    </a:lnTo>
                    <a:lnTo>
                      <a:pt x="5324" y="16208"/>
                    </a:lnTo>
                    <a:lnTo>
                      <a:pt x="5628" y="16208"/>
                    </a:lnTo>
                    <a:lnTo>
                      <a:pt x="5628" y="16144"/>
                    </a:lnTo>
                    <a:lnTo>
                      <a:pt x="5932" y="16144"/>
                    </a:lnTo>
                    <a:lnTo>
                      <a:pt x="5932" y="16080"/>
                    </a:lnTo>
                    <a:lnTo>
                      <a:pt x="5628" y="16144"/>
                    </a:lnTo>
                    <a:lnTo>
                      <a:pt x="5324" y="16144"/>
                    </a:lnTo>
                    <a:lnTo>
                      <a:pt x="5628" y="16080"/>
                    </a:lnTo>
                    <a:lnTo>
                      <a:pt x="5628" y="15985"/>
                    </a:lnTo>
                    <a:lnTo>
                      <a:pt x="5932" y="15985"/>
                    </a:lnTo>
                    <a:lnTo>
                      <a:pt x="5932" y="15857"/>
                    </a:lnTo>
                    <a:lnTo>
                      <a:pt x="5628" y="15857"/>
                    </a:lnTo>
                    <a:lnTo>
                      <a:pt x="5628" y="15825"/>
                    </a:lnTo>
                    <a:lnTo>
                      <a:pt x="5932" y="15825"/>
                    </a:lnTo>
                    <a:lnTo>
                      <a:pt x="5932" y="15474"/>
                    </a:lnTo>
                    <a:lnTo>
                      <a:pt x="5628" y="15474"/>
                    </a:lnTo>
                    <a:lnTo>
                      <a:pt x="5628" y="15410"/>
                    </a:lnTo>
                    <a:lnTo>
                      <a:pt x="6237" y="15410"/>
                    </a:lnTo>
                    <a:lnTo>
                      <a:pt x="6237" y="15315"/>
                    </a:lnTo>
                    <a:lnTo>
                      <a:pt x="6997" y="15315"/>
                    </a:lnTo>
                    <a:lnTo>
                      <a:pt x="6997" y="15378"/>
                    </a:lnTo>
                    <a:lnTo>
                      <a:pt x="7301" y="15378"/>
                    </a:lnTo>
                    <a:lnTo>
                      <a:pt x="7301" y="15474"/>
                    </a:lnTo>
                    <a:lnTo>
                      <a:pt x="6997" y="15474"/>
                    </a:lnTo>
                    <a:lnTo>
                      <a:pt x="6997" y="15538"/>
                    </a:lnTo>
                    <a:lnTo>
                      <a:pt x="6693" y="15602"/>
                    </a:lnTo>
                    <a:lnTo>
                      <a:pt x="6389" y="15602"/>
                    </a:lnTo>
                    <a:lnTo>
                      <a:pt x="6389" y="15634"/>
                    </a:lnTo>
                    <a:lnTo>
                      <a:pt x="6693" y="15602"/>
                    </a:lnTo>
                    <a:lnTo>
                      <a:pt x="6997" y="15602"/>
                    </a:lnTo>
                    <a:lnTo>
                      <a:pt x="7454" y="15474"/>
                    </a:lnTo>
                    <a:lnTo>
                      <a:pt x="7454" y="15378"/>
                    </a:lnTo>
                    <a:lnTo>
                      <a:pt x="7301" y="15378"/>
                    </a:lnTo>
                    <a:lnTo>
                      <a:pt x="6997" y="15315"/>
                    </a:lnTo>
                    <a:lnTo>
                      <a:pt x="6997" y="15251"/>
                    </a:lnTo>
                    <a:lnTo>
                      <a:pt x="6693" y="15251"/>
                    </a:lnTo>
                    <a:lnTo>
                      <a:pt x="6389" y="15187"/>
                    </a:lnTo>
                    <a:lnTo>
                      <a:pt x="6237" y="15187"/>
                    </a:lnTo>
                    <a:lnTo>
                      <a:pt x="6237" y="15155"/>
                    </a:lnTo>
                    <a:lnTo>
                      <a:pt x="6389" y="15155"/>
                    </a:lnTo>
                    <a:lnTo>
                      <a:pt x="6389" y="15027"/>
                    </a:lnTo>
                    <a:lnTo>
                      <a:pt x="6693" y="15027"/>
                    </a:lnTo>
                    <a:lnTo>
                      <a:pt x="6693" y="14932"/>
                    </a:lnTo>
                    <a:lnTo>
                      <a:pt x="7301" y="14932"/>
                    </a:lnTo>
                    <a:lnTo>
                      <a:pt x="7301" y="14868"/>
                    </a:lnTo>
                    <a:lnTo>
                      <a:pt x="6693" y="14868"/>
                    </a:lnTo>
                    <a:lnTo>
                      <a:pt x="6693" y="14804"/>
                    </a:lnTo>
                    <a:lnTo>
                      <a:pt x="6389" y="14740"/>
                    </a:lnTo>
                    <a:lnTo>
                      <a:pt x="6389" y="14708"/>
                    </a:lnTo>
                    <a:lnTo>
                      <a:pt x="6997" y="14581"/>
                    </a:lnTo>
                    <a:lnTo>
                      <a:pt x="6997" y="14485"/>
                    </a:lnTo>
                    <a:lnTo>
                      <a:pt x="7301" y="14485"/>
                    </a:lnTo>
                    <a:lnTo>
                      <a:pt x="7301" y="14262"/>
                    </a:lnTo>
                    <a:lnTo>
                      <a:pt x="6997" y="14262"/>
                    </a:lnTo>
                    <a:lnTo>
                      <a:pt x="6997" y="14134"/>
                    </a:lnTo>
                    <a:lnTo>
                      <a:pt x="7454" y="14134"/>
                    </a:lnTo>
                    <a:lnTo>
                      <a:pt x="7454" y="14070"/>
                    </a:lnTo>
                    <a:lnTo>
                      <a:pt x="7301" y="14038"/>
                    </a:lnTo>
                    <a:lnTo>
                      <a:pt x="7301" y="13975"/>
                    </a:lnTo>
                    <a:lnTo>
                      <a:pt x="7454" y="13975"/>
                    </a:lnTo>
                    <a:lnTo>
                      <a:pt x="7454" y="13911"/>
                    </a:lnTo>
                    <a:lnTo>
                      <a:pt x="7758" y="13911"/>
                    </a:lnTo>
                    <a:lnTo>
                      <a:pt x="8062" y="13975"/>
                    </a:lnTo>
                    <a:lnTo>
                      <a:pt x="8062" y="13815"/>
                    </a:lnTo>
                    <a:lnTo>
                      <a:pt x="6997" y="13815"/>
                    </a:lnTo>
                    <a:lnTo>
                      <a:pt x="6997" y="13751"/>
                    </a:lnTo>
                    <a:lnTo>
                      <a:pt x="7301" y="13751"/>
                    </a:lnTo>
                    <a:lnTo>
                      <a:pt x="7454" y="13687"/>
                    </a:lnTo>
                    <a:lnTo>
                      <a:pt x="7758" y="13687"/>
                    </a:lnTo>
                    <a:lnTo>
                      <a:pt x="7758" y="13656"/>
                    </a:lnTo>
                    <a:lnTo>
                      <a:pt x="7301" y="13656"/>
                    </a:lnTo>
                    <a:lnTo>
                      <a:pt x="6997" y="13592"/>
                    </a:lnTo>
                    <a:lnTo>
                      <a:pt x="6389" y="13592"/>
                    </a:lnTo>
                    <a:lnTo>
                      <a:pt x="6389" y="13687"/>
                    </a:lnTo>
                    <a:lnTo>
                      <a:pt x="5324" y="13687"/>
                    </a:lnTo>
                    <a:lnTo>
                      <a:pt x="5324" y="13815"/>
                    </a:lnTo>
                    <a:lnTo>
                      <a:pt x="5628" y="13815"/>
                    </a:lnTo>
                    <a:lnTo>
                      <a:pt x="5628" y="13911"/>
                    </a:lnTo>
                    <a:lnTo>
                      <a:pt x="5932" y="13911"/>
                    </a:lnTo>
                    <a:lnTo>
                      <a:pt x="5932" y="14038"/>
                    </a:lnTo>
                    <a:lnTo>
                      <a:pt x="5172" y="14038"/>
                    </a:lnTo>
                    <a:lnTo>
                      <a:pt x="5172" y="14134"/>
                    </a:lnTo>
                    <a:lnTo>
                      <a:pt x="4868" y="14134"/>
                    </a:lnTo>
                    <a:lnTo>
                      <a:pt x="4868" y="14198"/>
                    </a:lnTo>
                    <a:lnTo>
                      <a:pt x="5172" y="14198"/>
                    </a:lnTo>
                    <a:lnTo>
                      <a:pt x="5172" y="14262"/>
                    </a:lnTo>
                    <a:lnTo>
                      <a:pt x="5324" y="14262"/>
                    </a:lnTo>
                    <a:lnTo>
                      <a:pt x="5324" y="14294"/>
                    </a:lnTo>
                    <a:lnTo>
                      <a:pt x="5628" y="14294"/>
                    </a:lnTo>
                    <a:lnTo>
                      <a:pt x="5628" y="14357"/>
                    </a:lnTo>
                    <a:lnTo>
                      <a:pt x="5324" y="14357"/>
                    </a:lnTo>
                    <a:lnTo>
                      <a:pt x="5324" y="14421"/>
                    </a:lnTo>
                    <a:lnTo>
                      <a:pt x="5628" y="14485"/>
                    </a:lnTo>
                    <a:lnTo>
                      <a:pt x="4868" y="14485"/>
                    </a:lnTo>
                    <a:lnTo>
                      <a:pt x="4868" y="14581"/>
                    </a:lnTo>
                    <a:lnTo>
                      <a:pt x="5172" y="14581"/>
                    </a:lnTo>
                    <a:lnTo>
                      <a:pt x="5172" y="14645"/>
                    </a:lnTo>
                    <a:lnTo>
                      <a:pt x="4868" y="14645"/>
                    </a:lnTo>
                    <a:lnTo>
                      <a:pt x="4868" y="14708"/>
                    </a:lnTo>
                    <a:lnTo>
                      <a:pt x="4563" y="14708"/>
                    </a:lnTo>
                    <a:lnTo>
                      <a:pt x="4259" y="14645"/>
                    </a:lnTo>
                    <a:lnTo>
                      <a:pt x="3803" y="14645"/>
                    </a:lnTo>
                    <a:lnTo>
                      <a:pt x="3803" y="14581"/>
                    </a:lnTo>
                    <a:lnTo>
                      <a:pt x="3194" y="14581"/>
                    </a:lnTo>
                    <a:lnTo>
                      <a:pt x="3194" y="14517"/>
                    </a:lnTo>
                    <a:lnTo>
                      <a:pt x="3499" y="14517"/>
                    </a:lnTo>
                    <a:lnTo>
                      <a:pt x="3803" y="14485"/>
                    </a:lnTo>
                    <a:lnTo>
                      <a:pt x="3803" y="13975"/>
                    </a:lnTo>
                    <a:lnTo>
                      <a:pt x="4107" y="13911"/>
                    </a:lnTo>
                    <a:lnTo>
                      <a:pt x="4107" y="13751"/>
                    </a:lnTo>
                    <a:lnTo>
                      <a:pt x="4259" y="13751"/>
                    </a:lnTo>
                    <a:lnTo>
                      <a:pt x="4259" y="13687"/>
                    </a:lnTo>
                    <a:lnTo>
                      <a:pt x="4563" y="13687"/>
                    </a:lnTo>
                    <a:lnTo>
                      <a:pt x="4563" y="13751"/>
                    </a:lnTo>
                    <a:lnTo>
                      <a:pt x="4868" y="13751"/>
                    </a:lnTo>
                    <a:lnTo>
                      <a:pt x="4868" y="13687"/>
                    </a:lnTo>
                    <a:lnTo>
                      <a:pt x="5172" y="13687"/>
                    </a:lnTo>
                    <a:lnTo>
                      <a:pt x="5172" y="13528"/>
                    </a:lnTo>
                    <a:lnTo>
                      <a:pt x="4868" y="13528"/>
                    </a:lnTo>
                    <a:lnTo>
                      <a:pt x="4868" y="13464"/>
                    </a:lnTo>
                    <a:lnTo>
                      <a:pt x="4563" y="13432"/>
                    </a:lnTo>
                    <a:lnTo>
                      <a:pt x="4563" y="13241"/>
                    </a:lnTo>
                    <a:lnTo>
                      <a:pt x="4259" y="13241"/>
                    </a:lnTo>
                    <a:lnTo>
                      <a:pt x="4259" y="13081"/>
                    </a:lnTo>
                    <a:lnTo>
                      <a:pt x="4563" y="13017"/>
                    </a:lnTo>
                    <a:lnTo>
                      <a:pt x="4563" y="12922"/>
                    </a:lnTo>
                    <a:lnTo>
                      <a:pt x="4868" y="12922"/>
                    </a:lnTo>
                    <a:lnTo>
                      <a:pt x="4868" y="12794"/>
                    </a:lnTo>
                    <a:lnTo>
                      <a:pt x="5172" y="12762"/>
                    </a:lnTo>
                    <a:lnTo>
                      <a:pt x="5172" y="12571"/>
                    </a:lnTo>
                    <a:lnTo>
                      <a:pt x="5324" y="12539"/>
                    </a:lnTo>
                    <a:lnTo>
                      <a:pt x="5932" y="12539"/>
                    </a:lnTo>
                    <a:lnTo>
                      <a:pt x="5932" y="12347"/>
                    </a:lnTo>
                    <a:lnTo>
                      <a:pt x="6237" y="12347"/>
                    </a:lnTo>
                    <a:lnTo>
                      <a:pt x="6237" y="12188"/>
                    </a:lnTo>
                    <a:lnTo>
                      <a:pt x="5932" y="12124"/>
                    </a:lnTo>
                    <a:lnTo>
                      <a:pt x="5932" y="11965"/>
                    </a:lnTo>
                    <a:lnTo>
                      <a:pt x="5324" y="11869"/>
                    </a:lnTo>
                    <a:lnTo>
                      <a:pt x="5324" y="11295"/>
                    </a:lnTo>
                    <a:lnTo>
                      <a:pt x="5172" y="11199"/>
                    </a:lnTo>
                    <a:lnTo>
                      <a:pt x="5172" y="10912"/>
                    </a:lnTo>
                    <a:lnTo>
                      <a:pt x="6389" y="10912"/>
                    </a:lnTo>
                    <a:lnTo>
                      <a:pt x="6389" y="10625"/>
                    </a:lnTo>
                    <a:lnTo>
                      <a:pt x="6693" y="10625"/>
                    </a:lnTo>
                    <a:lnTo>
                      <a:pt x="6997" y="10593"/>
                    </a:lnTo>
                    <a:lnTo>
                      <a:pt x="6997" y="10465"/>
                    </a:lnTo>
                    <a:lnTo>
                      <a:pt x="7301" y="10369"/>
                    </a:lnTo>
                    <a:lnTo>
                      <a:pt x="7301" y="10242"/>
                    </a:lnTo>
                    <a:lnTo>
                      <a:pt x="7454" y="10178"/>
                    </a:lnTo>
                    <a:lnTo>
                      <a:pt x="7758" y="10082"/>
                    </a:lnTo>
                    <a:lnTo>
                      <a:pt x="7758" y="9923"/>
                    </a:lnTo>
                    <a:lnTo>
                      <a:pt x="8062" y="9923"/>
                    </a:lnTo>
                    <a:lnTo>
                      <a:pt x="8062" y="9859"/>
                    </a:lnTo>
                    <a:lnTo>
                      <a:pt x="8366" y="9795"/>
                    </a:lnTo>
                    <a:lnTo>
                      <a:pt x="8366" y="9731"/>
                    </a:lnTo>
                    <a:lnTo>
                      <a:pt x="8518" y="9731"/>
                    </a:lnTo>
                    <a:lnTo>
                      <a:pt x="8518" y="9635"/>
                    </a:lnTo>
                    <a:lnTo>
                      <a:pt x="8823" y="9572"/>
                    </a:lnTo>
                    <a:lnTo>
                      <a:pt x="8823" y="9476"/>
                    </a:lnTo>
                    <a:lnTo>
                      <a:pt x="9127" y="9476"/>
                    </a:lnTo>
                    <a:lnTo>
                      <a:pt x="9127" y="9189"/>
                    </a:lnTo>
                    <a:lnTo>
                      <a:pt x="9279" y="9125"/>
                    </a:lnTo>
                    <a:lnTo>
                      <a:pt x="9583" y="9029"/>
                    </a:lnTo>
                    <a:lnTo>
                      <a:pt x="9583" y="8965"/>
                    </a:lnTo>
                    <a:lnTo>
                      <a:pt x="9887" y="8965"/>
                    </a:lnTo>
                    <a:lnTo>
                      <a:pt x="9887" y="8455"/>
                    </a:lnTo>
                    <a:lnTo>
                      <a:pt x="10344" y="8359"/>
                    </a:lnTo>
                    <a:lnTo>
                      <a:pt x="10344" y="8232"/>
                    </a:lnTo>
                    <a:lnTo>
                      <a:pt x="10648" y="8232"/>
                    </a:lnTo>
                    <a:lnTo>
                      <a:pt x="10648" y="8136"/>
                    </a:lnTo>
                    <a:lnTo>
                      <a:pt x="10344" y="8072"/>
                    </a:lnTo>
                    <a:lnTo>
                      <a:pt x="10192" y="7944"/>
                    </a:lnTo>
                    <a:lnTo>
                      <a:pt x="10192" y="7338"/>
                    </a:lnTo>
                    <a:lnTo>
                      <a:pt x="9887" y="7306"/>
                    </a:lnTo>
                    <a:lnTo>
                      <a:pt x="9887" y="7019"/>
                    </a:lnTo>
                    <a:lnTo>
                      <a:pt x="10192" y="6955"/>
                    </a:lnTo>
                    <a:lnTo>
                      <a:pt x="10344" y="6955"/>
                    </a:lnTo>
                    <a:lnTo>
                      <a:pt x="10344" y="6892"/>
                    </a:lnTo>
                    <a:lnTo>
                      <a:pt x="10648" y="6892"/>
                    </a:lnTo>
                    <a:lnTo>
                      <a:pt x="10648" y="6860"/>
                    </a:lnTo>
                    <a:lnTo>
                      <a:pt x="10952" y="6860"/>
                    </a:lnTo>
                    <a:lnTo>
                      <a:pt x="10952" y="6509"/>
                    </a:lnTo>
                    <a:lnTo>
                      <a:pt x="10648" y="6445"/>
                    </a:lnTo>
                    <a:lnTo>
                      <a:pt x="10648" y="6413"/>
                    </a:lnTo>
                    <a:lnTo>
                      <a:pt x="10344" y="6349"/>
                    </a:lnTo>
                    <a:lnTo>
                      <a:pt x="10344" y="6190"/>
                    </a:lnTo>
                    <a:lnTo>
                      <a:pt x="10952" y="6062"/>
                    </a:lnTo>
                    <a:lnTo>
                      <a:pt x="11256" y="5966"/>
                    </a:lnTo>
                    <a:lnTo>
                      <a:pt x="11256" y="5679"/>
                    </a:lnTo>
                    <a:lnTo>
                      <a:pt x="11408" y="5615"/>
                    </a:lnTo>
                    <a:lnTo>
                      <a:pt x="11408" y="5552"/>
                    </a:lnTo>
                    <a:lnTo>
                      <a:pt x="11713" y="5520"/>
                    </a:lnTo>
                    <a:lnTo>
                      <a:pt x="11713" y="5169"/>
                    </a:lnTo>
                    <a:lnTo>
                      <a:pt x="12017" y="5105"/>
                    </a:lnTo>
                    <a:lnTo>
                      <a:pt x="12017" y="5073"/>
                    </a:lnTo>
                    <a:lnTo>
                      <a:pt x="12321" y="5009"/>
                    </a:lnTo>
                    <a:lnTo>
                      <a:pt x="12321" y="4786"/>
                    </a:lnTo>
                    <a:lnTo>
                      <a:pt x="12473" y="4786"/>
                    </a:lnTo>
                    <a:lnTo>
                      <a:pt x="12473" y="4626"/>
                    </a:lnTo>
                    <a:lnTo>
                      <a:pt x="12321" y="4562"/>
                    </a:lnTo>
                    <a:lnTo>
                      <a:pt x="12321" y="4467"/>
                    </a:lnTo>
                    <a:lnTo>
                      <a:pt x="12777" y="4339"/>
                    </a:lnTo>
                    <a:lnTo>
                      <a:pt x="13082" y="4243"/>
                    </a:lnTo>
                    <a:lnTo>
                      <a:pt x="13082" y="4116"/>
                    </a:lnTo>
                    <a:lnTo>
                      <a:pt x="12777" y="4116"/>
                    </a:lnTo>
                    <a:lnTo>
                      <a:pt x="12777" y="4020"/>
                    </a:lnTo>
                    <a:lnTo>
                      <a:pt x="12473" y="3892"/>
                    </a:lnTo>
                    <a:lnTo>
                      <a:pt x="12473" y="3573"/>
                    </a:lnTo>
                    <a:lnTo>
                      <a:pt x="12777" y="3510"/>
                    </a:lnTo>
                    <a:lnTo>
                      <a:pt x="12777" y="3222"/>
                    </a:lnTo>
                    <a:lnTo>
                      <a:pt x="12473" y="3222"/>
                    </a:lnTo>
                    <a:lnTo>
                      <a:pt x="12473" y="3127"/>
                    </a:lnTo>
                    <a:lnTo>
                      <a:pt x="12777" y="2999"/>
                    </a:lnTo>
                    <a:lnTo>
                      <a:pt x="12777" y="2935"/>
                    </a:lnTo>
                    <a:lnTo>
                      <a:pt x="13082" y="2935"/>
                    </a:lnTo>
                    <a:lnTo>
                      <a:pt x="13386" y="2903"/>
                    </a:lnTo>
                    <a:lnTo>
                      <a:pt x="13386" y="2712"/>
                    </a:lnTo>
                    <a:lnTo>
                      <a:pt x="13538" y="2712"/>
                    </a:lnTo>
                    <a:lnTo>
                      <a:pt x="13538" y="2393"/>
                    </a:lnTo>
                    <a:lnTo>
                      <a:pt x="13842" y="2329"/>
                    </a:lnTo>
                    <a:lnTo>
                      <a:pt x="13842" y="1787"/>
                    </a:lnTo>
                    <a:lnTo>
                      <a:pt x="13538" y="1723"/>
                    </a:lnTo>
                    <a:lnTo>
                      <a:pt x="13538" y="989"/>
                    </a:lnTo>
                    <a:lnTo>
                      <a:pt x="13386" y="957"/>
                    </a:lnTo>
                    <a:lnTo>
                      <a:pt x="13386" y="734"/>
                    </a:lnTo>
                    <a:lnTo>
                      <a:pt x="13082" y="670"/>
                    </a:lnTo>
                    <a:lnTo>
                      <a:pt x="13082" y="510"/>
                    </a:lnTo>
                    <a:lnTo>
                      <a:pt x="13386" y="510"/>
                    </a:lnTo>
                    <a:lnTo>
                      <a:pt x="13386" y="447"/>
                    </a:lnTo>
                    <a:lnTo>
                      <a:pt x="13842" y="447"/>
                    </a:lnTo>
                    <a:lnTo>
                      <a:pt x="13842" y="383"/>
                    </a:lnTo>
                    <a:lnTo>
                      <a:pt x="14451" y="383"/>
                    </a:lnTo>
                    <a:lnTo>
                      <a:pt x="14603" y="319"/>
                    </a:lnTo>
                    <a:lnTo>
                      <a:pt x="14603" y="223"/>
                    </a:lnTo>
                    <a:lnTo>
                      <a:pt x="14451" y="223"/>
                    </a:lnTo>
                    <a:lnTo>
                      <a:pt x="14451" y="160"/>
                    </a:lnTo>
                    <a:lnTo>
                      <a:pt x="14603" y="160"/>
                    </a:lnTo>
                    <a:lnTo>
                      <a:pt x="14603" y="96"/>
                    </a:lnTo>
                    <a:lnTo>
                      <a:pt x="14907" y="96"/>
                    </a:lnTo>
                    <a:lnTo>
                      <a:pt x="14907" y="64"/>
                    </a:lnTo>
                    <a:lnTo>
                      <a:pt x="15211" y="0"/>
                    </a:lnTo>
                    <a:close/>
                    <a:moveTo>
                      <a:pt x="1521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37"/>
              <p:cNvSpPr>
                <a:spLocks/>
              </p:cNvSpPr>
              <p:nvPr/>
            </p:nvSpPr>
            <p:spPr bwMode="auto">
              <a:xfrm>
                <a:off x="5058755" y="3410474"/>
                <a:ext cx="7812" cy="5589"/>
              </a:xfrm>
              <a:custGeom>
                <a:avLst/>
                <a:gdLst>
                  <a:gd name="T0" fmla="*/ 4 w 21600"/>
                  <a:gd name="T1" fmla="*/ 0 h 21600"/>
                  <a:gd name="T2" fmla="*/ 9 w 21600"/>
                  <a:gd name="T3" fmla="*/ 0 h 21600"/>
                  <a:gd name="T4" fmla="*/ 9 w 21600"/>
                  <a:gd name="T5" fmla="*/ 2 h 21600"/>
                  <a:gd name="T6" fmla="*/ 6 w 21600"/>
                  <a:gd name="T7" fmla="*/ 2 h 21600"/>
                  <a:gd name="T8" fmla="*/ 6 w 21600"/>
                  <a:gd name="T9" fmla="*/ 5 h 21600"/>
                  <a:gd name="T10" fmla="*/ 4 w 21600"/>
                  <a:gd name="T11" fmla="*/ 6 h 21600"/>
                  <a:gd name="T12" fmla="*/ 1 w 21600"/>
                  <a:gd name="T13" fmla="*/ 6 h 21600"/>
                  <a:gd name="T14" fmla="*/ 0 w 21600"/>
                  <a:gd name="T15" fmla="*/ 5 h 21600"/>
                  <a:gd name="T16" fmla="*/ 1 w 21600"/>
                  <a:gd name="T17" fmla="*/ 2 h 21600"/>
                  <a:gd name="T18" fmla="*/ 4 w 21600"/>
                  <a:gd name="T19" fmla="*/ 2 h 21600"/>
                  <a:gd name="T20" fmla="*/ 4 w 21600"/>
                  <a:gd name="T21" fmla="*/ 0 h 21600"/>
                  <a:gd name="T22" fmla="*/ 4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9257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15429" y="8640"/>
                    </a:lnTo>
                    <a:lnTo>
                      <a:pt x="15429" y="17280"/>
                    </a:lnTo>
                    <a:lnTo>
                      <a:pt x="9257" y="21600"/>
                    </a:lnTo>
                    <a:lnTo>
                      <a:pt x="3086" y="21600"/>
                    </a:lnTo>
                    <a:lnTo>
                      <a:pt x="0" y="17280"/>
                    </a:lnTo>
                    <a:lnTo>
                      <a:pt x="3086" y="8640"/>
                    </a:lnTo>
                    <a:lnTo>
                      <a:pt x="9257" y="8640"/>
                    </a:lnTo>
                    <a:lnTo>
                      <a:pt x="9257" y="0"/>
                    </a:lnTo>
                    <a:close/>
                    <a:moveTo>
                      <a:pt x="925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Freeform 38"/>
              <p:cNvSpPr>
                <a:spLocks/>
              </p:cNvSpPr>
              <p:nvPr/>
            </p:nvSpPr>
            <p:spPr bwMode="auto">
              <a:xfrm>
                <a:off x="5068799" y="3404884"/>
                <a:ext cx="12275" cy="5589"/>
              </a:xfrm>
              <a:custGeom>
                <a:avLst/>
                <a:gdLst>
                  <a:gd name="T0" fmla="*/ 9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3 h 21600"/>
                  <a:gd name="T6" fmla="*/ 15 w 21600"/>
                  <a:gd name="T7" fmla="*/ 3 h 21600"/>
                  <a:gd name="T8" fmla="*/ 12 w 21600"/>
                  <a:gd name="T9" fmla="*/ 4 h 21600"/>
                  <a:gd name="T10" fmla="*/ 12 w 21600"/>
                  <a:gd name="T11" fmla="*/ 7 h 21600"/>
                  <a:gd name="T12" fmla="*/ 0 w 21600"/>
                  <a:gd name="T13" fmla="*/ 7 h 21600"/>
                  <a:gd name="T14" fmla="*/ 0 w 21600"/>
                  <a:gd name="T15" fmla="*/ 4 h 21600"/>
                  <a:gd name="T16" fmla="*/ 3 w 21600"/>
                  <a:gd name="T17" fmla="*/ 3 h 21600"/>
                  <a:gd name="T18" fmla="*/ 9 w 21600"/>
                  <a:gd name="T19" fmla="*/ 3 h 21600"/>
                  <a:gd name="T20" fmla="*/ 9 w 21600"/>
                  <a:gd name="T21" fmla="*/ 0 h 21600"/>
                  <a:gd name="T22" fmla="*/ 9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2600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19800" y="8640"/>
                    </a:lnTo>
                    <a:lnTo>
                      <a:pt x="16200" y="12960"/>
                    </a:lnTo>
                    <a:lnTo>
                      <a:pt x="16200" y="21600"/>
                    </a:lnTo>
                    <a:lnTo>
                      <a:pt x="0" y="21600"/>
                    </a:lnTo>
                    <a:lnTo>
                      <a:pt x="0" y="12960"/>
                    </a:lnTo>
                    <a:lnTo>
                      <a:pt x="3600" y="8640"/>
                    </a:lnTo>
                    <a:lnTo>
                      <a:pt x="12600" y="8640"/>
                    </a:lnTo>
                    <a:lnTo>
                      <a:pt x="12600" y="0"/>
                    </a:lnTo>
                    <a:close/>
                    <a:moveTo>
                      <a:pt x="126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AutoShape 39"/>
              <p:cNvSpPr>
                <a:spLocks/>
              </p:cNvSpPr>
              <p:nvPr/>
            </p:nvSpPr>
            <p:spPr bwMode="auto">
              <a:xfrm>
                <a:off x="4675983" y="3317692"/>
                <a:ext cx="652834" cy="712067"/>
              </a:xfrm>
              <a:custGeom>
                <a:avLst/>
                <a:gdLst>
                  <a:gd name="T0" fmla="*/ 11882 w 21600"/>
                  <a:gd name="T1" fmla="*/ 3645 h 21600"/>
                  <a:gd name="T2" fmla="*/ 12225 w 21600"/>
                  <a:gd name="T3" fmla="*/ 3344 h 21600"/>
                  <a:gd name="T4" fmla="*/ 7933 w 21600"/>
                  <a:gd name="T5" fmla="*/ 702 h 21600"/>
                  <a:gd name="T6" fmla="*/ 8413 w 21600"/>
                  <a:gd name="T7" fmla="*/ 2173 h 21600"/>
                  <a:gd name="T8" fmla="*/ 9718 w 21600"/>
                  <a:gd name="T9" fmla="*/ 1806 h 21600"/>
                  <a:gd name="T10" fmla="*/ 10680 w 21600"/>
                  <a:gd name="T11" fmla="*/ 1538 h 21600"/>
                  <a:gd name="T12" fmla="*/ 11950 w 21600"/>
                  <a:gd name="T13" fmla="*/ 1170 h 21600"/>
                  <a:gd name="T14" fmla="*/ 12534 w 21600"/>
                  <a:gd name="T15" fmla="*/ 602 h 21600"/>
                  <a:gd name="T16" fmla="*/ 13015 w 21600"/>
                  <a:gd name="T17" fmla="*/ 1872 h 21600"/>
                  <a:gd name="T18" fmla="*/ 12431 w 21600"/>
                  <a:gd name="T19" fmla="*/ 3444 h 21600"/>
                  <a:gd name="T20" fmla="*/ 14045 w 21600"/>
                  <a:gd name="T21" fmla="*/ 2976 h 21600"/>
                  <a:gd name="T22" fmla="*/ 13187 w 21600"/>
                  <a:gd name="T23" fmla="*/ 3745 h 21600"/>
                  <a:gd name="T24" fmla="*/ 13667 w 21600"/>
                  <a:gd name="T25" fmla="*/ 3879 h 21600"/>
                  <a:gd name="T26" fmla="*/ 14801 w 21600"/>
                  <a:gd name="T27" fmla="*/ 3210 h 21600"/>
                  <a:gd name="T28" fmla="*/ 15968 w 21600"/>
                  <a:gd name="T29" fmla="*/ 3645 h 21600"/>
                  <a:gd name="T30" fmla="*/ 16243 w 21600"/>
                  <a:gd name="T31" fmla="*/ 4113 h 21600"/>
                  <a:gd name="T32" fmla="*/ 16483 w 21600"/>
                  <a:gd name="T33" fmla="*/ 4213 h 21600"/>
                  <a:gd name="T34" fmla="*/ 18303 w 21600"/>
                  <a:gd name="T35" fmla="*/ 4380 h 21600"/>
                  <a:gd name="T36" fmla="*/ 20020 w 21600"/>
                  <a:gd name="T37" fmla="*/ 5250 h 21600"/>
                  <a:gd name="T38" fmla="*/ 21531 w 21600"/>
                  <a:gd name="T39" fmla="*/ 6854 h 21600"/>
                  <a:gd name="T40" fmla="*/ 20879 w 21600"/>
                  <a:gd name="T41" fmla="*/ 8292 h 21600"/>
                  <a:gd name="T42" fmla="*/ 20020 w 21600"/>
                  <a:gd name="T43" fmla="*/ 9295 h 21600"/>
                  <a:gd name="T44" fmla="*/ 19265 w 21600"/>
                  <a:gd name="T45" fmla="*/ 10232 h 21600"/>
                  <a:gd name="T46" fmla="*/ 18784 w 21600"/>
                  <a:gd name="T47" fmla="*/ 13609 h 21600"/>
                  <a:gd name="T48" fmla="*/ 17994 w 21600"/>
                  <a:gd name="T49" fmla="*/ 14879 h 21600"/>
                  <a:gd name="T50" fmla="*/ 16621 w 21600"/>
                  <a:gd name="T51" fmla="*/ 15314 h 21600"/>
                  <a:gd name="T52" fmla="*/ 15659 w 21600"/>
                  <a:gd name="T53" fmla="*/ 15815 h 21600"/>
                  <a:gd name="T54" fmla="*/ 14286 w 21600"/>
                  <a:gd name="T55" fmla="*/ 16718 h 21600"/>
                  <a:gd name="T56" fmla="*/ 13976 w 21600"/>
                  <a:gd name="T57" fmla="*/ 17354 h 21600"/>
                  <a:gd name="T58" fmla="*/ 13084 w 21600"/>
                  <a:gd name="T59" fmla="*/ 19627 h 21600"/>
                  <a:gd name="T60" fmla="*/ 12534 w 21600"/>
                  <a:gd name="T61" fmla="*/ 20263 h 21600"/>
                  <a:gd name="T62" fmla="*/ 12362 w 21600"/>
                  <a:gd name="T63" fmla="*/ 20095 h 21600"/>
                  <a:gd name="T64" fmla="*/ 11985 w 21600"/>
                  <a:gd name="T65" fmla="*/ 20798 h 21600"/>
                  <a:gd name="T66" fmla="*/ 11332 w 21600"/>
                  <a:gd name="T67" fmla="*/ 21132 h 21600"/>
                  <a:gd name="T68" fmla="*/ 10920 w 21600"/>
                  <a:gd name="T69" fmla="*/ 20430 h 21600"/>
                  <a:gd name="T70" fmla="*/ 10027 w 21600"/>
                  <a:gd name="T71" fmla="*/ 19962 h 21600"/>
                  <a:gd name="T72" fmla="*/ 9066 w 21600"/>
                  <a:gd name="T73" fmla="*/ 19460 h 21600"/>
                  <a:gd name="T74" fmla="*/ 9787 w 21600"/>
                  <a:gd name="T75" fmla="*/ 18758 h 21600"/>
                  <a:gd name="T76" fmla="*/ 10439 w 21600"/>
                  <a:gd name="T77" fmla="*/ 18089 h 21600"/>
                  <a:gd name="T78" fmla="*/ 11023 w 21600"/>
                  <a:gd name="T79" fmla="*/ 16819 h 21600"/>
                  <a:gd name="T80" fmla="*/ 10439 w 21600"/>
                  <a:gd name="T81" fmla="*/ 15949 h 21600"/>
                  <a:gd name="T82" fmla="*/ 9650 w 21600"/>
                  <a:gd name="T83" fmla="*/ 14846 h 21600"/>
                  <a:gd name="T84" fmla="*/ 8825 w 21600"/>
                  <a:gd name="T85" fmla="*/ 13742 h 21600"/>
                  <a:gd name="T86" fmla="*/ 8928 w 21600"/>
                  <a:gd name="T87" fmla="*/ 12372 h 21600"/>
                  <a:gd name="T88" fmla="*/ 7624 w 21600"/>
                  <a:gd name="T89" fmla="*/ 11001 h 21600"/>
                  <a:gd name="T90" fmla="*/ 6559 w 21600"/>
                  <a:gd name="T91" fmla="*/ 9998 h 21600"/>
                  <a:gd name="T92" fmla="*/ 5220 w 21600"/>
                  <a:gd name="T93" fmla="*/ 9396 h 21600"/>
                  <a:gd name="T94" fmla="*/ 4636 w 21600"/>
                  <a:gd name="T95" fmla="*/ 8125 h 21600"/>
                  <a:gd name="T96" fmla="*/ 3365 w 21600"/>
                  <a:gd name="T97" fmla="*/ 8660 h 21600"/>
                  <a:gd name="T98" fmla="*/ 1854 w 21600"/>
                  <a:gd name="T99" fmla="*/ 7891 h 21600"/>
                  <a:gd name="T100" fmla="*/ 618 w 21600"/>
                  <a:gd name="T101" fmla="*/ 7657 h 21600"/>
                  <a:gd name="T102" fmla="*/ 206 w 21600"/>
                  <a:gd name="T103" fmla="*/ 6788 h 21600"/>
                  <a:gd name="T104" fmla="*/ 618 w 21600"/>
                  <a:gd name="T105" fmla="*/ 5617 h 21600"/>
                  <a:gd name="T106" fmla="*/ 2060 w 21600"/>
                  <a:gd name="T107" fmla="*/ 5149 h 21600"/>
                  <a:gd name="T108" fmla="*/ 2232 w 21600"/>
                  <a:gd name="T109" fmla="*/ 2976 h 21600"/>
                  <a:gd name="T110" fmla="*/ 2301 w 21600"/>
                  <a:gd name="T111" fmla="*/ 2240 h 21600"/>
                  <a:gd name="T112" fmla="*/ 3777 w 21600"/>
                  <a:gd name="T113" fmla="*/ 1872 h 21600"/>
                  <a:gd name="T114" fmla="*/ 4636 w 21600"/>
                  <a:gd name="T115" fmla="*/ 2274 h 21600"/>
                  <a:gd name="T116" fmla="*/ 5357 w 21600"/>
                  <a:gd name="T117" fmla="*/ 2040 h 21600"/>
                  <a:gd name="T118" fmla="*/ 5460 w 21600"/>
                  <a:gd name="T119" fmla="*/ 1137 h 21600"/>
                  <a:gd name="T120" fmla="*/ 5838 w 21600"/>
                  <a:gd name="T121" fmla="*/ 769 h 21600"/>
                  <a:gd name="T122" fmla="*/ 7211 w 21600"/>
                  <a:gd name="T123" fmla="*/ 36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00" h="21600">
                    <a:moveTo>
                      <a:pt x="12843" y="3645"/>
                    </a:moveTo>
                    <a:lnTo>
                      <a:pt x="12843" y="3745"/>
                    </a:lnTo>
                    <a:lnTo>
                      <a:pt x="12912" y="3812"/>
                    </a:lnTo>
                    <a:lnTo>
                      <a:pt x="12946" y="3812"/>
                    </a:lnTo>
                    <a:lnTo>
                      <a:pt x="12912" y="3745"/>
                    </a:lnTo>
                    <a:lnTo>
                      <a:pt x="12912" y="3678"/>
                    </a:lnTo>
                    <a:lnTo>
                      <a:pt x="12843" y="3645"/>
                    </a:lnTo>
                    <a:close/>
                    <a:moveTo>
                      <a:pt x="12362" y="3511"/>
                    </a:moveTo>
                    <a:lnTo>
                      <a:pt x="12294" y="3578"/>
                    </a:lnTo>
                    <a:lnTo>
                      <a:pt x="12225" y="3578"/>
                    </a:lnTo>
                    <a:lnTo>
                      <a:pt x="12225" y="3645"/>
                    </a:lnTo>
                    <a:lnTo>
                      <a:pt x="12294" y="3645"/>
                    </a:lnTo>
                    <a:lnTo>
                      <a:pt x="12294" y="3578"/>
                    </a:lnTo>
                    <a:lnTo>
                      <a:pt x="12362" y="3578"/>
                    </a:lnTo>
                    <a:lnTo>
                      <a:pt x="12362" y="3511"/>
                    </a:lnTo>
                    <a:close/>
                    <a:moveTo>
                      <a:pt x="12191" y="3411"/>
                    </a:moveTo>
                    <a:lnTo>
                      <a:pt x="12191" y="3578"/>
                    </a:lnTo>
                    <a:lnTo>
                      <a:pt x="11882" y="3578"/>
                    </a:lnTo>
                    <a:lnTo>
                      <a:pt x="11882" y="3645"/>
                    </a:lnTo>
                    <a:lnTo>
                      <a:pt x="11813" y="3645"/>
                    </a:lnTo>
                    <a:lnTo>
                      <a:pt x="11744" y="3678"/>
                    </a:lnTo>
                    <a:lnTo>
                      <a:pt x="11813" y="3678"/>
                    </a:lnTo>
                    <a:lnTo>
                      <a:pt x="11882" y="3645"/>
                    </a:lnTo>
                    <a:lnTo>
                      <a:pt x="11950" y="3645"/>
                    </a:lnTo>
                    <a:lnTo>
                      <a:pt x="11985" y="3678"/>
                    </a:lnTo>
                    <a:lnTo>
                      <a:pt x="11985" y="3745"/>
                    </a:lnTo>
                    <a:lnTo>
                      <a:pt x="12053" y="3745"/>
                    </a:lnTo>
                    <a:lnTo>
                      <a:pt x="12191" y="3645"/>
                    </a:lnTo>
                    <a:lnTo>
                      <a:pt x="12191" y="3578"/>
                    </a:lnTo>
                    <a:lnTo>
                      <a:pt x="12225" y="3511"/>
                    </a:lnTo>
                    <a:lnTo>
                      <a:pt x="12225" y="3411"/>
                    </a:lnTo>
                    <a:lnTo>
                      <a:pt x="12191" y="3411"/>
                    </a:lnTo>
                    <a:close/>
                    <a:moveTo>
                      <a:pt x="12603" y="3277"/>
                    </a:moveTo>
                    <a:lnTo>
                      <a:pt x="12672" y="3277"/>
                    </a:lnTo>
                    <a:lnTo>
                      <a:pt x="12603" y="3344"/>
                    </a:lnTo>
                    <a:lnTo>
                      <a:pt x="12603" y="3277"/>
                    </a:lnTo>
                    <a:close/>
                    <a:moveTo>
                      <a:pt x="12225" y="3277"/>
                    </a:moveTo>
                    <a:lnTo>
                      <a:pt x="12225" y="3344"/>
                    </a:lnTo>
                    <a:lnTo>
                      <a:pt x="12294" y="3277"/>
                    </a:lnTo>
                    <a:lnTo>
                      <a:pt x="12225" y="3277"/>
                    </a:lnTo>
                    <a:close/>
                    <a:moveTo>
                      <a:pt x="7314" y="0"/>
                    </a:moveTo>
                    <a:lnTo>
                      <a:pt x="7624" y="0"/>
                    </a:lnTo>
                    <a:lnTo>
                      <a:pt x="7692" y="67"/>
                    </a:lnTo>
                    <a:lnTo>
                      <a:pt x="7692" y="134"/>
                    </a:lnTo>
                    <a:lnTo>
                      <a:pt x="7727" y="134"/>
                    </a:lnTo>
                    <a:lnTo>
                      <a:pt x="7727" y="234"/>
                    </a:lnTo>
                    <a:lnTo>
                      <a:pt x="7692" y="234"/>
                    </a:lnTo>
                    <a:lnTo>
                      <a:pt x="7692" y="368"/>
                    </a:lnTo>
                    <a:lnTo>
                      <a:pt x="7624" y="368"/>
                    </a:lnTo>
                    <a:lnTo>
                      <a:pt x="7624" y="435"/>
                    </a:lnTo>
                    <a:lnTo>
                      <a:pt x="7795" y="435"/>
                    </a:lnTo>
                    <a:lnTo>
                      <a:pt x="7795" y="468"/>
                    </a:lnTo>
                    <a:lnTo>
                      <a:pt x="7864" y="468"/>
                    </a:lnTo>
                    <a:lnTo>
                      <a:pt x="7864" y="669"/>
                    </a:lnTo>
                    <a:lnTo>
                      <a:pt x="7967" y="669"/>
                    </a:lnTo>
                    <a:lnTo>
                      <a:pt x="7967" y="702"/>
                    </a:lnTo>
                    <a:lnTo>
                      <a:pt x="7933" y="702"/>
                    </a:lnTo>
                    <a:lnTo>
                      <a:pt x="7933" y="903"/>
                    </a:lnTo>
                    <a:lnTo>
                      <a:pt x="7864" y="903"/>
                    </a:lnTo>
                    <a:lnTo>
                      <a:pt x="7864" y="1003"/>
                    </a:lnTo>
                    <a:lnTo>
                      <a:pt x="7795" y="1003"/>
                    </a:lnTo>
                    <a:lnTo>
                      <a:pt x="7795" y="1605"/>
                    </a:lnTo>
                    <a:lnTo>
                      <a:pt x="7864" y="1605"/>
                    </a:lnTo>
                    <a:lnTo>
                      <a:pt x="7864" y="1772"/>
                    </a:lnTo>
                    <a:lnTo>
                      <a:pt x="7933" y="1772"/>
                    </a:lnTo>
                    <a:lnTo>
                      <a:pt x="7933" y="1872"/>
                    </a:lnTo>
                    <a:lnTo>
                      <a:pt x="7967" y="1872"/>
                    </a:lnTo>
                    <a:lnTo>
                      <a:pt x="7967" y="1939"/>
                    </a:lnTo>
                    <a:lnTo>
                      <a:pt x="8036" y="1939"/>
                    </a:lnTo>
                    <a:lnTo>
                      <a:pt x="8036" y="2006"/>
                    </a:lnTo>
                    <a:lnTo>
                      <a:pt x="8104" y="2040"/>
                    </a:lnTo>
                    <a:lnTo>
                      <a:pt x="8173" y="2040"/>
                    </a:lnTo>
                    <a:lnTo>
                      <a:pt x="8173" y="2107"/>
                    </a:lnTo>
                    <a:lnTo>
                      <a:pt x="8276" y="2107"/>
                    </a:lnTo>
                    <a:lnTo>
                      <a:pt x="8345" y="2173"/>
                    </a:lnTo>
                    <a:lnTo>
                      <a:pt x="8413" y="2173"/>
                    </a:lnTo>
                    <a:lnTo>
                      <a:pt x="8413" y="2240"/>
                    </a:lnTo>
                    <a:lnTo>
                      <a:pt x="8448" y="2240"/>
                    </a:lnTo>
                    <a:lnTo>
                      <a:pt x="8448" y="2173"/>
                    </a:lnTo>
                    <a:lnTo>
                      <a:pt x="8516" y="2173"/>
                    </a:lnTo>
                    <a:lnTo>
                      <a:pt x="8585" y="2107"/>
                    </a:lnTo>
                    <a:lnTo>
                      <a:pt x="8585" y="2006"/>
                    </a:lnTo>
                    <a:lnTo>
                      <a:pt x="8825" y="2006"/>
                    </a:lnTo>
                    <a:lnTo>
                      <a:pt x="8825" y="1939"/>
                    </a:lnTo>
                    <a:lnTo>
                      <a:pt x="9066" y="1939"/>
                    </a:lnTo>
                    <a:lnTo>
                      <a:pt x="9066" y="1872"/>
                    </a:lnTo>
                    <a:lnTo>
                      <a:pt x="9169" y="1872"/>
                    </a:lnTo>
                    <a:lnTo>
                      <a:pt x="9169" y="1806"/>
                    </a:lnTo>
                    <a:lnTo>
                      <a:pt x="9306" y="1705"/>
                    </a:lnTo>
                    <a:lnTo>
                      <a:pt x="9306" y="1772"/>
                    </a:lnTo>
                    <a:lnTo>
                      <a:pt x="9409" y="1772"/>
                    </a:lnTo>
                    <a:lnTo>
                      <a:pt x="9478" y="1806"/>
                    </a:lnTo>
                    <a:lnTo>
                      <a:pt x="9650" y="1806"/>
                    </a:lnTo>
                    <a:lnTo>
                      <a:pt x="9650" y="1772"/>
                    </a:lnTo>
                    <a:lnTo>
                      <a:pt x="9718" y="1806"/>
                    </a:lnTo>
                    <a:lnTo>
                      <a:pt x="9959" y="1806"/>
                    </a:lnTo>
                    <a:lnTo>
                      <a:pt x="9959" y="1772"/>
                    </a:lnTo>
                    <a:lnTo>
                      <a:pt x="10027" y="1705"/>
                    </a:lnTo>
                    <a:lnTo>
                      <a:pt x="9959" y="1705"/>
                    </a:lnTo>
                    <a:lnTo>
                      <a:pt x="9890" y="1638"/>
                    </a:lnTo>
                    <a:lnTo>
                      <a:pt x="9890" y="1538"/>
                    </a:lnTo>
                    <a:lnTo>
                      <a:pt x="9959" y="1538"/>
                    </a:lnTo>
                    <a:lnTo>
                      <a:pt x="9959" y="1471"/>
                    </a:lnTo>
                    <a:lnTo>
                      <a:pt x="10027" y="1471"/>
                    </a:lnTo>
                    <a:lnTo>
                      <a:pt x="10027" y="1538"/>
                    </a:lnTo>
                    <a:lnTo>
                      <a:pt x="10336" y="1538"/>
                    </a:lnTo>
                    <a:lnTo>
                      <a:pt x="10336" y="1471"/>
                    </a:lnTo>
                    <a:lnTo>
                      <a:pt x="10439" y="1471"/>
                    </a:lnTo>
                    <a:lnTo>
                      <a:pt x="10439" y="1404"/>
                    </a:lnTo>
                    <a:lnTo>
                      <a:pt x="10508" y="1404"/>
                    </a:lnTo>
                    <a:lnTo>
                      <a:pt x="10508" y="1471"/>
                    </a:lnTo>
                    <a:lnTo>
                      <a:pt x="10577" y="1471"/>
                    </a:lnTo>
                    <a:lnTo>
                      <a:pt x="10611" y="1538"/>
                    </a:lnTo>
                    <a:lnTo>
                      <a:pt x="10680" y="1538"/>
                    </a:lnTo>
                    <a:lnTo>
                      <a:pt x="10680" y="1605"/>
                    </a:lnTo>
                    <a:lnTo>
                      <a:pt x="10748" y="1605"/>
                    </a:lnTo>
                    <a:lnTo>
                      <a:pt x="10748" y="1638"/>
                    </a:lnTo>
                    <a:lnTo>
                      <a:pt x="10852" y="1638"/>
                    </a:lnTo>
                    <a:lnTo>
                      <a:pt x="10852" y="1705"/>
                    </a:lnTo>
                    <a:lnTo>
                      <a:pt x="10989" y="1705"/>
                    </a:lnTo>
                    <a:lnTo>
                      <a:pt x="10989" y="1638"/>
                    </a:lnTo>
                    <a:lnTo>
                      <a:pt x="11161" y="1638"/>
                    </a:lnTo>
                    <a:lnTo>
                      <a:pt x="11161" y="1605"/>
                    </a:lnTo>
                    <a:lnTo>
                      <a:pt x="11401" y="1605"/>
                    </a:lnTo>
                    <a:lnTo>
                      <a:pt x="11470" y="1638"/>
                    </a:lnTo>
                    <a:lnTo>
                      <a:pt x="11641" y="1638"/>
                    </a:lnTo>
                    <a:lnTo>
                      <a:pt x="11744" y="1538"/>
                    </a:lnTo>
                    <a:lnTo>
                      <a:pt x="11813" y="1538"/>
                    </a:lnTo>
                    <a:lnTo>
                      <a:pt x="11813" y="1371"/>
                    </a:lnTo>
                    <a:lnTo>
                      <a:pt x="11882" y="1371"/>
                    </a:lnTo>
                    <a:lnTo>
                      <a:pt x="11882" y="1304"/>
                    </a:lnTo>
                    <a:lnTo>
                      <a:pt x="11950" y="1237"/>
                    </a:lnTo>
                    <a:lnTo>
                      <a:pt x="11950" y="1170"/>
                    </a:lnTo>
                    <a:lnTo>
                      <a:pt x="11985" y="1170"/>
                    </a:lnTo>
                    <a:lnTo>
                      <a:pt x="11985" y="1070"/>
                    </a:lnTo>
                    <a:lnTo>
                      <a:pt x="12053" y="1003"/>
                    </a:lnTo>
                    <a:lnTo>
                      <a:pt x="12053" y="936"/>
                    </a:lnTo>
                    <a:lnTo>
                      <a:pt x="12122" y="936"/>
                    </a:lnTo>
                    <a:lnTo>
                      <a:pt x="12122" y="903"/>
                    </a:lnTo>
                    <a:lnTo>
                      <a:pt x="12191" y="903"/>
                    </a:lnTo>
                    <a:lnTo>
                      <a:pt x="12191" y="769"/>
                    </a:lnTo>
                    <a:lnTo>
                      <a:pt x="12225" y="769"/>
                    </a:lnTo>
                    <a:lnTo>
                      <a:pt x="12225" y="702"/>
                    </a:lnTo>
                    <a:lnTo>
                      <a:pt x="12294" y="702"/>
                    </a:lnTo>
                    <a:lnTo>
                      <a:pt x="12294" y="669"/>
                    </a:lnTo>
                    <a:lnTo>
                      <a:pt x="12362" y="669"/>
                    </a:lnTo>
                    <a:lnTo>
                      <a:pt x="12362" y="468"/>
                    </a:lnTo>
                    <a:lnTo>
                      <a:pt x="12431" y="468"/>
                    </a:lnTo>
                    <a:lnTo>
                      <a:pt x="12431" y="535"/>
                    </a:lnTo>
                    <a:lnTo>
                      <a:pt x="12466" y="535"/>
                    </a:lnTo>
                    <a:lnTo>
                      <a:pt x="12466" y="602"/>
                    </a:lnTo>
                    <a:lnTo>
                      <a:pt x="12534" y="602"/>
                    </a:lnTo>
                    <a:lnTo>
                      <a:pt x="12534" y="769"/>
                    </a:lnTo>
                    <a:lnTo>
                      <a:pt x="12603" y="769"/>
                    </a:lnTo>
                    <a:lnTo>
                      <a:pt x="12603" y="702"/>
                    </a:lnTo>
                    <a:lnTo>
                      <a:pt x="12672" y="702"/>
                    </a:lnTo>
                    <a:lnTo>
                      <a:pt x="12672" y="1170"/>
                    </a:lnTo>
                    <a:lnTo>
                      <a:pt x="12706" y="1304"/>
                    </a:lnTo>
                    <a:lnTo>
                      <a:pt x="12706" y="1371"/>
                    </a:lnTo>
                    <a:lnTo>
                      <a:pt x="12775" y="1404"/>
                    </a:lnTo>
                    <a:lnTo>
                      <a:pt x="12775" y="1538"/>
                    </a:lnTo>
                    <a:lnTo>
                      <a:pt x="12843" y="1605"/>
                    </a:lnTo>
                    <a:lnTo>
                      <a:pt x="12843" y="1705"/>
                    </a:lnTo>
                    <a:lnTo>
                      <a:pt x="12946" y="1705"/>
                    </a:lnTo>
                    <a:lnTo>
                      <a:pt x="12946" y="1638"/>
                    </a:lnTo>
                    <a:lnTo>
                      <a:pt x="13015" y="1638"/>
                    </a:lnTo>
                    <a:lnTo>
                      <a:pt x="13015" y="1705"/>
                    </a:lnTo>
                    <a:lnTo>
                      <a:pt x="13084" y="1772"/>
                    </a:lnTo>
                    <a:lnTo>
                      <a:pt x="13084" y="1806"/>
                    </a:lnTo>
                    <a:lnTo>
                      <a:pt x="13015" y="1806"/>
                    </a:lnTo>
                    <a:lnTo>
                      <a:pt x="13015" y="1872"/>
                    </a:lnTo>
                    <a:lnTo>
                      <a:pt x="13187" y="1872"/>
                    </a:lnTo>
                    <a:lnTo>
                      <a:pt x="13324" y="2006"/>
                    </a:lnTo>
                    <a:lnTo>
                      <a:pt x="13324" y="2107"/>
                    </a:lnTo>
                    <a:lnTo>
                      <a:pt x="13255" y="2107"/>
                    </a:lnTo>
                    <a:lnTo>
                      <a:pt x="13255" y="2274"/>
                    </a:lnTo>
                    <a:lnTo>
                      <a:pt x="13187" y="2274"/>
                    </a:lnTo>
                    <a:lnTo>
                      <a:pt x="12603" y="2876"/>
                    </a:lnTo>
                    <a:lnTo>
                      <a:pt x="12603" y="2942"/>
                    </a:lnTo>
                    <a:lnTo>
                      <a:pt x="12534" y="2942"/>
                    </a:lnTo>
                    <a:lnTo>
                      <a:pt x="12466" y="2976"/>
                    </a:lnTo>
                    <a:lnTo>
                      <a:pt x="12466" y="3043"/>
                    </a:lnTo>
                    <a:lnTo>
                      <a:pt x="12431" y="3110"/>
                    </a:lnTo>
                    <a:lnTo>
                      <a:pt x="12603" y="3110"/>
                    </a:lnTo>
                    <a:lnTo>
                      <a:pt x="12603" y="3210"/>
                    </a:lnTo>
                    <a:lnTo>
                      <a:pt x="12534" y="3277"/>
                    </a:lnTo>
                    <a:lnTo>
                      <a:pt x="12534" y="3344"/>
                    </a:lnTo>
                    <a:lnTo>
                      <a:pt x="12466" y="3411"/>
                    </a:lnTo>
                    <a:lnTo>
                      <a:pt x="12466" y="3444"/>
                    </a:lnTo>
                    <a:lnTo>
                      <a:pt x="12431" y="3444"/>
                    </a:lnTo>
                    <a:lnTo>
                      <a:pt x="12431" y="3511"/>
                    </a:lnTo>
                    <a:lnTo>
                      <a:pt x="12466" y="3511"/>
                    </a:lnTo>
                    <a:lnTo>
                      <a:pt x="12466" y="3444"/>
                    </a:lnTo>
                    <a:lnTo>
                      <a:pt x="12534" y="3444"/>
                    </a:lnTo>
                    <a:lnTo>
                      <a:pt x="12672" y="3344"/>
                    </a:lnTo>
                    <a:lnTo>
                      <a:pt x="12706" y="3344"/>
                    </a:lnTo>
                    <a:lnTo>
                      <a:pt x="12706" y="3411"/>
                    </a:lnTo>
                    <a:lnTo>
                      <a:pt x="12775" y="3411"/>
                    </a:lnTo>
                    <a:lnTo>
                      <a:pt x="12775" y="3210"/>
                    </a:lnTo>
                    <a:lnTo>
                      <a:pt x="12706" y="3210"/>
                    </a:lnTo>
                    <a:lnTo>
                      <a:pt x="12706" y="3277"/>
                    </a:lnTo>
                    <a:lnTo>
                      <a:pt x="12672" y="3277"/>
                    </a:lnTo>
                    <a:lnTo>
                      <a:pt x="12672" y="3176"/>
                    </a:lnTo>
                    <a:lnTo>
                      <a:pt x="12843" y="3176"/>
                    </a:lnTo>
                    <a:lnTo>
                      <a:pt x="12843" y="2976"/>
                    </a:lnTo>
                    <a:lnTo>
                      <a:pt x="12912" y="2976"/>
                    </a:lnTo>
                    <a:lnTo>
                      <a:pt x="12912" y="2942"/>
                    </a:lnTo>
                    <a:lnTo>
                      <a:pt x="13976" y="2942"/>
                    </a:lnTo>
                    <a:lnTo>
                      <a:pt x="14045" y="2976"/>
                    </a:lnTo>
                    <a:lnTo>
                      <a:pt x="14114" y="2976"/>
                    </a:lnTo>
                    <a:lnTo>
                      <a:pt x="14114" y="3110"/>
                    </a:lnTo>
                    <a:lnTo>
                      <a:pt x="14045" y="3176"/>
                    </a:lnTo>
                    <a:lnTo>
                      <a:pt x="14045" y="3277"/>
                    </a:lnTo>
                    <a:lnTo>
                      <a:pt x="13976" y="3344"/>
                    </a:lnTo>
                    <a:lnTo>
                      <a:pt x="13976" y="3444"/>
                    </a:lnTo>
                    <a:lnTo>
                      <a:pt x="13908" y="3511"/>
                    </a:lnTo>
                    <a:lnTo>
                      <a:pt x="13908" y="3578"/>
                    </a:lnTo>
                    <a:lnTo>
                      <a:pt x="13873" y="3578"/>
                    </a:lnTo>
                    <a:lnTo>
                      <a:pt x="13873" y="3645"/>
                    </a:lnTo>
                    <a:lnTo>
                      <a:pt x="13805" y="3645"/>
                    </a:lnTo>
                    <a:lnTo>
                      <a:pt x="13805" y="3678"/>
                    </a:lnTo>
                    <a:lnTo>
                      <a:pt x="13564" y="3678"/>
                    </a:lnTo>
                    <a:lnTo>
                      <a:pt x="13496" y="3645"/>
                    </a:lnTo>
                    <a:lnTo>
                      <a:pt x="13496" y="3745"/>
                    </a:lnTo>
                    <a:lnTo>
                      <a:pt x="13324" y="3745"/>
                    </a:lnTo>
                    <a:lnTo>
                      <a:pt x="13324" y="3812"/>
                    </a:lnTo>
                    <a:lnTo>
                      <a:pt x="13255" y="3812"/>
                    </a:lnTo>
                    <a:lnTo>
                      <a:pt x="13187" y="3745"/>
                    </a:lnTo>
                    <a:lnTo>
                      <a:pt x="13152" y="3745"/>
                    </a:lnTo>
                    <a:lnTo>
                      <a:pt x="13152" y="3812"/>
                    </a:lnTo>
                    <a:lnTo>
                      <a:pt x="13084" y="3812"/>
                    </a:lnTo>
                    <a:lnTo>
                      <a:pt x="13084" y="3879"/>
                    </a:lnTo>
                    <a:lnTo>
                      <a:pt x="13152" y="3879"/>
                    </a:lnTo>
                    <a:lnTo>
                      <a:pt x="13152" y="3812"/>
                    </a:lnTo>
                    <a:lnTo>
                      <a:pt x="13255" y="3812"/>
                    </a:lnTo>
                    <a:lnTo>
                      <a:pt x="13255" y="3879"/>
                    </a:lnTo>
                    <a:lnTo>
                      <a:pt x="13393" y="3879"/>
                    </a:lnTo>
                    <a:lnTo>
                      <a:pt x="13393" y="3812"/>
                    </a:lnTo>
                    <a:lnTo>
                      <a:pt x="13496" y="3812"/>
                    </a:lnTo>
                    <a:lnTo>
                      <a:pt x="13496" y="3745"/>
                    </a:lnTo>
                    <a:lnTo>
                      <a:pt x="13633" y="3745"/>
                    </a:lnTo>
                    <a:lnTo>
                      <a:pt x="13633" y="3812"/>
                    </a:lnTo>
                    <a:lnTo>
                      <a:pt x="13564" y="3879"/>
                    </a:lnTo>
                    <a:lnTo>
                      <a:pt x="13564" y="4046"/>
                    </a:lnTo>
                    <a:lnTo>
                      <a:pt x="13633" y="3912"/>
                    </a:lnTo>
                    <a:lnTo>
                      <a:pt x="13633" y="3879"/>
                    </a:lnTo>
                    <a:lnTo>
                      <a:pt x="13667" y="3879"/>
                    </a:lnTo>
                    <a:lnTo>
                      <a:pt x="13667" y="3812"/>
                    </a:lnTo>
                    <a:lnTo>
                      <a:pt x="13736" y="3812"/>
                    </a:lnTo>
                    <a:lnTo>
                      <a:pt x="13736" y="3745"/>
                    </a:lnTo>
                    <a:lnTo>
                      <a:pt x="13805" y="3745"/>
                    </a:lnTo>
                    <a:lnTo>
                      <a:pt x="13908" y="3645"/>
                    </a:lnTo>
                    <a:lnTo>
                      <a:pt x="13976" y="3645"/>
                    </a:lnTo>
                    <a:lnTo>
                      <a:pt x="14045" y="3678"/>
                    </a:lnTo>
                    <a:lnTo>
                      <a:pt x="14045" y="3511"/>
                    </a:lnTo>
                    <a:lnTo>
                      <a:pt x="14148" y="3511"/>
                    </a:lnTo>
                    <a:lnTo>
                      <a:pt x="14148" y="3344"/>
                    </a:lnTo>
                    <a:lnTo>
                      <a:pt x="14286" y="3210"/>
                    </a:lnTo>
                    <a:lnTo>
                      <a:pt x="14320" y="3210"/>
                    </a:lnTo>
                    <a:lnTo>
                      <a:pt x="14320" y="3176"/>
                    </a:lnTo>
                    <a:lnTo>
                      <a:pt x="14698" y="3176"/>
                    </a:lnTo>
                    <a:lnTo>
                      <a:pt x="14698" y="3210"/>
                    </a:lnTo>
                    <a:lnTo>
                      <a:pt x="14766" y="3210"/>
                    </a:lnTo>
                    <a:lnTo>
                      <a:pt x="14766" y="3277"/>
                    </a:lnTo>
                    <a:lnTo>
                      <a:pt x="14801" y="3277"/>
                    </a:lnTo>
                    <a:lnTo>
                      <a:pt x="14801" y="3210"/>
                    </a:lnTo>
                    <a:lnTo>
                      <a:pt x="14869" y="3210"/>
                    </a:lnTo>
                    <a:lnTo>
                      <a:pt x="14869" y="3277"/>
                    </a:lnTo>
                    <a:lnTo>
                      <a:pt x="15007" y="3277"/>
                    </a:lnTo>
                    <a:lnTo>
                      <a:pt x="15007" y="3344"/>
                    </a:lnTo>
                    <a:lnTo>
                      <a:pt x="15041" y="3344"/>
                    </a:lnTo>
                    <a:lnTo>
                      <a:pt x="15041" y="3411"/>
                    </a:lnTo>
                    <a:lnTo>
                      <a:pt x="15247" y="3411"/>
                    </a:lnTo>
                    <a:lnTo>
                      <a:pt x="15281" y="3344"/>
                    </a:lnTo>
                    <a:lnTo>
                      <a:pt x="15281" y="3411"/>
                    </a:lnTo>
                    <a:lnTo>
                      <a:pt x="15419" y="3411"/>
                    </a:lnTo>
                    <a:lnTo>
                      <a:pt x="15419" y="3444"/>
                    </a:lnTo>
                    <a:lnTo>
                      <a:pt x="15522" y="3444"/>
                    </a:lnTo>
                    <a:lnTo>
                      <a:pt x="15590" y="3511"/>
                    </a:lnTo>
                    <a:lnTo>
                      <a:pt x="15728" y="3511"/>
                    </a:lnTo>
                    <a:lnTo>
                      <a:pt x="15728" y="3578"/>
                    </a:lnTo>
                    <a:lnTo>
                      <a:pt x="15831" y="3578"/>
                    </a:lnTo>
                    <a:lnTo>
                      <a:pt x="15831" y="3678"/>
                    </a:lnTo>
                    <a:lnTo>
                      <a:pt x="15900" y="3645"/>
                    </a:lnTo>
                    <a:lnTo>
                      <a:pt x="15968" y="3645"/>
                    </a:lnTo>
                    <a:lnTo>
                      <a:pt x="15968" y="3578"/>
                    </a:lnTo>
                    <a:lnTo>
                      <a:pt x="16003" y="3578"/>
                    </a:lnTo>
                    <a:lnTo>
                      <a:pt x="16003" y="3678"/>
                    </a:lnTo>
                    <a:lnTo>
                      <a:pt x="16071" y="3678"/>
                    </a:lnTo>
                    <a:lnTo>
                      <a:pt x="16071" y="3745"/>
                    </a:lnTo>
                    <a:lnTo>
                      <a:pt x="16140" y="3745"/>
                    </a:lnTo>
                    <a:lnTo>
                      <a:pt x="16140" y="3812"/>
                    </a:lnTo>
                    <a:lnTo>
                      <a:pt x="16209" y="3745"/>
                    </a:lnTo>
                    <a:lnTo>
                      <a:pt x="16243" y="3812"/>
                    </a:lnTo>
                    <a:lnTo>
                      <a:pt x="16243" y="3879"/>
                    </a:lnTo>
                    <a:lnTo>
                      <a:pt x="16209" y="3879"/>
                    </a:lnTo>
                    <a:lnTo>
                      <a:pt x="16209" y="3912"/>
                    </a:lnTo>
                    <a:lnTo>
                      <a:pt x="16140" y="3979"/>
                    </a:lnTo>
                    <a:lnTo>
                      <a:pt x="16140" y="4046"/>
                    </a:lnTo>
                    <a:lnTo>
                      <a:pt x="16209" y="4046"/>
                    </a:lnTo>
                    <a:lnTo>
                      <a:pt x="16243" y="3979"/>
                    </a:lnTo>
                    <a:lnTo>
                      <a:pt x="16312" y="3979"/>
                    </a:lnTo>
                    <a:lnTo>
                      <a:pt x="16312" y="4046"/>
                    </a:lnTo>
                    <a:lnTo>
                      <a:pt x="16243" y="4113"/>
                    </a:lnTo>
                    <a:lnTo>
                      <a:pt x="16243" y="4146"/>
                    </a:lnTo>
                    <a:lnTo>
                      <a:pt x="16209" y="4213"/>
                    </a:lnTo>
                    <a:lnTo>
                      <a:pt x="16209" y="4380"/>
                    </a:lnTo>
                    <a:lnTo>
                      <a:pt x="16140" y="4447"/>
                    </a:lnTo>
                    <a:lnTo>
                      <a:pt x="16140" y="4581"/>
                    </a:lnTo>
                    <a:lnTo>
                      <a:pt x="16209" y="4514"/>
                    </a:lnTo>
                    <a:lnTo>
                      <a:pt x="16209" y="4447"/>
                    </a:lnTo>
                    <a:lnTo>
                      <a:pt x="16243" y="4447"/>
                    </a:lnTo>
                    <a:lnTo>
                      <a:pt x="16243" y="4380"/>
                    </a:lnTo>
                    <a:lnTo>
                      <a:pt x="16312" y="4380"/>
                    </a:lnTo>
                    <a:lnTo>
                      <a:pt x="16312" y="4280"/>
                    </a:lnTo>
                    <a:lnTo>
                      <a:pt x="16380" y="4146"/>
                    </a:lnTo>
                    <a:lnTo>
                      <a:pt x="16380" y="4113"/>
                    </a:lnTo>
                    <a:lnTo>
                      <a:pt x="16483" y="4113"/>
                    </a:lnTo>
                    <a:lnTo>
                      <a:pt x="16483" y="4146"/>
                    </a:lnTo>
                    <a:lnTo>
                      <a:pt x="16449" y="4213"/>
                    </a:lnTo>
                    <a:lnTo>
                      <a:pt x="16449" y="4280"/>
                    </a:lnTo>
                    <a:lnTo>
                      <a:pt x="16483" y="4280"/>
                    </a:lnTo>
                    <a:lnTo>
                      <a:pt x="16483" y="4213"/>
                    </a:lnTo>
                    <a:lnTo>
                      <a:pt x="16552" y="4213"/>
                    </a:lnTo>
                    <a:lnTo>
                      <a:pt x="16552" y="4146"/>
                    </a:lnTo>
                    <a:lnTo>
                      <a:pt x="16792" y="4146"/>
                    </a:lnTo>
                    <a:lnTo>
                      <a:pt x="16792" y="4113"/>
                    </a:lnTo>
                    <a:lnTo>
                      <a:pt x="16930" y="4113"/>
                    </a:lnTo>
                    <a:lnTo>
                      <a:pt x="16930" y="4146"/>
                    </a:lnTo>
                    <a:lnTo>
                      <a:pt x="17101" y="4146"/>
                    </a:lnTo>
                    <a:lnTo>
                      <a:pt x="17101" y="4213"/>
                    </a:lnTo>
                    <a:lnTo>
                      <a:pt x="17204" y="4213"/>
                    </a:lnTo>
                    <a:lnTo>
                      <a:pt x="17273" y="4280"/>
                    </a:lnTo>
                    <a:lnTo>
                      <a:pt x="17410" y="4280"/>
                    </a:lnTo>
                    <a:lnTo>
                      <a:pt x="17445" y="4347"/>
                    </a:lnTo>
                    <a:lnTo>
                      <a:pt x="17823" y="4347"/>
                    </a:lnTo>
                    <a:lnTo>
                      <a:pt x="17926" y="4380"/>
                    </a:lnTo>
                    <a:lnTo>
                      <a:pt x="18097" y="4380"/>
                    </a:lnTo>
                    <a:lnTo>
                      <a:pt x="18097" y="4347"/>
                    </a:lnTo>
                    <a:lnTo>
                      <a:pt x="18166" y="4347"/>
                    </a:lnTo>
                    <a:lnTo>
                      <a:pt x="18166" y="4380"/>
                    </a:lnTo>
                    <a:lnTo>
                      <a:pt x="18303" y="4380"/>
                    </a:lnTo>
                    <a:lnTo>
                      <a:pt x="18303" y="4347"/>
                    </a:lnTo>
                    <a:lnTo>
                      <a:pt x="18578" y="4347"/>
                    </a:lnTo>
                    <a:lnTo>
                      <a:pt x="18647" y="4380"/>
                    </a:lnTo>
                    <a:lnTo>
                      <a:pt x="18784" y="4380"/>
                    </a:lnTo>
                    <a:lnTo>
                      <a:pt x="18887" y="4514"/>
                    </a:lnTo>
                    <a:lnTo>
                      <a:pt x="19024" y="4514"/>
                    </a:lnTo>
                    <a:lnTo>
                      <a:pt x="19128" y="4614"/>
                    </a:lnTo>
                    <a:lnTo>
                      <a:pt x="19265" y="4614"/>
                    </a:lnTo>
                    <a:lnTo>
                      <a:pt x="19437" y="4815"/>
                    </a:lnTo>
                    <a:lnTo>
                      <a:pt x="19505" y="4815"/>
                    </a:lnTo>
                    <a:lnTo>
                      <a:pt x="19505" y="4848"/>
                    </a:lnTo>
                    <a:lnTo>
                      <a:pt x="19540" y="4848"/>
                    </a:lnTo>
                    <a:lnTo>
                      <a:pt x="19608" y="4915"/>
                    </a:lnTo>
                    <a:lnTo>
                      <a:pt x="19677" y="4915"/>
                    </a:lnTo>
                    <a:lnTo>
                      <a:pt x="19677" y="4982"/>
                    </a:lnTo>
                    <a:lnTo>
                      <a:pt x="19746" y="4982"/>
                    </a:lnTo>
                    <a:lnTo>
                      <a:pt x="19746" y="5015"/>
                    </a:lnTo>
                    <a:lnTo>
                      <a:pt x="19780" y="5015"/>
                    </a:lnTo>
                    <a:lnTo>
                      <a:pt x="20020" y="5250"/>
                    </a:lnTo>
                    <a:lnTo>
                      <a:pt x="20089" y="5250"/>
                    </a:lnTo>
                    <a:lnTo>
                      <a:pt x="20329" y="5484"/>
                    </a:lnTo>
                    <a:lnTo>
                      <a:pt x="20467" y="5484"/>
                    </a:lnTo>
                    <a:lnTo>
                      <a:pt x="20501" y="5550"/>
                    </a:lnTo>
                    <a:lnTo>
                      <a:pt x="21154" y="5550"/>
                    </a:lnTo>
                    <a:lnTo>
                      <a:pt x="21154" y="5617"/>
                    </a:lnTo>
                    <a:lnTo>
                      <a:pt x="21291" y="5617"/>
                    </a:lnTo>
                    <a:lnTo>
                      <a:pt x="21291" y="5718"/>
                    </a:lnTo>
                    <a:lnTo>
                      <a:pt x="21360" y="5718"/>
                    </a:lnTo>
                    <a:lnTo>
                      <a:pt x="21360" y="5918"/>
                    </a:lnTo>
                    <a:lnTo>
                      <a:pt x="21394" y="5952"/>
                    </a:lnTo>
                    <a:lnTo>
                      <a:pt x="21394" y="6152"/>
                    </a:lnTo>
                    <a:lnTo>
                      <a:pt x="21463" y="6152"/>
                    </a:lnTo>
                    <a:lnTo>
                      <a:pt x="21463" y="6186"/>
                    </a:lnTo>
                    <a:lnTo>
                      <a:pt x="21531" y="6320"/>
                    </a:lnTo>
                    <a:lnTo>
                      <a:pt x="21531" y="6420"/>
                    </a:lnTo>
                    <a:lnTo>
                      <a:pt x="21600" y="6554"/>
                    </a:lnTo>
                    <a:lnTo>
                      <a:pt x="21600" y="6854"/>
                    </a:lnTo>
                    <a:lnTo>
                      <a:pt x="21531" y="6854"/>
                    </a:lnTo>
                    <a:lnTo>
                      <a:pt x="21531" y="6955"/>
                    </a:lnTo>
                    <a:lnTo>
                      <a:pt x="21600" y="7022"/>
                    </a:lnTo>
                    <a:lnTo>
                      <a:pt x="21600" y="7122"/>
                    </a:lnTo>
                    <a:lnTo>
                      <a:pt x="21531" y="7189"/>
                    </a:lnTo>
                    <a:lnTo>
                      <a:pt x="21531" y="7323"/>
                    </a:lnTo>
                    <a:lnTo>
                      <a:pt x="21463" y="7356"/>
                    </a:lnTo>
                    <a:lnTo>
                      <a:pt x="21463" y="7490"/>
                    </a:lnTo>
                    <a:lnTo>
                      <a:pt x="21394" y="7590"/>
                    </a:lnTo>
                    <a:lnTo>
                      <a:pt x="21360" y="7657"/>
                    </a:lnTo>
                    <a:lnTo>
                      <a:pt x="21222" y="7824"/>
                    </a:lnTo>
                    <a:lnTo>
                      <a:pt x="21154" y="7958"/>
                    </a:lnTo>
                    <a:lnTo>
                      <a:pt x="21119" y="7958"/>
                    </a:lnTo>
                    <a:lnTo>
                      <a:pt x="21051" y="7991"/>
                    </a:lnTo>
                    <a:lnTo>
                      <a:pt x="20982" y="7991"/>
                    </a:lnTo>
                    <a:lnTo>
                      <a:pt x="20982" y="8192"/>
                    </a:lnTo>
                    <a:lnTo>
                      <a:pt x="20913" y="8192"/>
                    </a:lnTo>
                    <a:lnTo>
                      <a:pt x="20913" y="8225"/>
                    </a:lnTo>
                    <a:lnTo>
                      <a:pt x="20879" y="8225"/>
                    </a:lnTo>
                    <a:lnTo>
                      <a:pt x="20879" y="8292"/>
                    </a:lnTo>
                    <a:lnTo>
                      <a:pt x="20810" y="8292"/>
                    </a:lnTo>
                    <a:lnTo>
                      <a:pt x="20810" y="8359"/>
                    </a:lnTo>
                    <a:lnTo>
                      <a:pt x="20741" y="8426"/>
                    </a:lnTo>
                    <a:lnTo>
                      <a:pt x="20741" y="8459"/>
                    </a:lnTo>
                    <a:lnTo>
                      <a:pt x="20707" y="8459"/>
                    </a:lnTo>
                    <a:lnTo>
                      <a:pt x="20638" y="8526"/>
                    </a:lnTo>
                    <a:lnTo>
                      <a:pt x="20501" y="8526"/>
                    </a:lnTo>
                    <a:lnTo>
                      <a:pt x="20501" y="8593"/>
                    </a:lnTo>
                    <a:lnTo>
                      <a:pt x="20467" y="8660"/>
                    </a:lnTo>
                    <a:lnTo>
                      <a:pt x="20329" y="8660"/>
                    </a:lnTo>
                    <a:lnTo>
                      <a:pt x="20329" y="8760"/>
                    </a:lnTo>
                    <a:lnTo>
                      <a:pt x="20261" y="8693"/>
                    </a:lnTo>
                    <a:lnTo>
                      <a:pt x="20261" y="8894"/>
                    </a:lnTo>
                    <a:lnTo>
                      <a:pt x="20158" y="8894"/>
                    </a:lnTo>
                    <a:lnTo>
                      <a:pt x="20158" y="9061"/>
                    </a:lnTo>
                    <a:lnTo>
                      <a:pt x="20089" y="9162"/>
                    </a:lnTo>
                    <a:lnTo>
                      <a:pt x="20089" y="9228"/>
                    </a:lnTo>
                    <a:lnTo>
                      <a:pt x="20020" y="9228"/>
                    </a:lnTo>
                    <a:lnTo>
                      <a:pt x="20020" y="9295"/>
                    </a:lnTo>
                    <a:lnTo>
                      <a:pt x="19917" y="9396"/>
                    </a:lnTo>
                    <a:lnTo>
                      <a:pt x="19917" y="9529"/>
                    </a:lnTo>
                    <a:lnTo>
                      <a:pt x="19746" y="9697"/>
                    </a:lnTo>
                    <a:lnTo>
                      <a:pt x="19677" y="9830"/>
                    </a:lnTo>
                    <a:lnTo>
                      <a:pt x="19540" y="9830"/>
                    </a:lnTo>
                    <a:lnTo>
                      <a:pt x="19540" y="9697"/>
                    </a:lnTo>
                    <a:lnTo>
                      <a:pt x="19505" y="9630"/>
                    </a:lnTo>
                    <a:lnTo>
                      <a:pt x="19437" y="9630"/>
                    </a:lnTo>
                    <a:lnTo>
                      <a:pt x="19368" y="9697"/>
                    </a:lnTo>
                    <a:lnTo>
                      <a:pt x="19368" y="9763"/>
                    </a:lnTo>
                    <a:lnTo>
                      <a:pt x="19437" y="9763"/>
                    </a:lnTo>
                    <a:lnTo>
                      <a:pt x="19437" y="9830"/>
                    </a:lnTo>
                    <a:lnTo>
                      <a:pt x="19368" y="9830"/>
                    </a:lnTo>
                    <a:lnTo>
                      <a:pt x="19368" y="9931"/>
                    </a:lnTo>
                    <a:lnTo>
                      <a:pt x="19265" y="10064"/>
                    </a:lnTo>
                    <a:lnTo>
                      <a:pt x="19265" y="10098"/>
                    </a:lnTo>
                    <a:lnTo>
                      <a:pt x="19299" y="10098"/>
                    </a:lnTo>
                    <a:lnTo>
                      <a:pt x="19299" y="10165"/>
                    </a:lnTo>
                    <a:lnTo>
                      <a:pt x="19265" y="10232"/>
                    </a:lnTo>
                    <a:lnTo>
                      <a:pt x="19196" y="10232"/>
                    </a:lnTo>
                    <a:lnTo>
                      <a:pt x="19196" y="10298"/>
                    </a:lnTo>
                    <a:lnTo>
                      <a:pt x="19299" y="10298"/>
                    </a:lnTo>
                    <a:lnTo>
                      <a:pt x="19299" y="11636"/>
                    </a:lnTo>
                    <a:lnTo>
                      <a:pt x="19265" y="11736"/>
                    </a:lnTo>
                    <a:lnTo>
                      <a:pt x="19265" y="11870"/>
                    </a:lnTo>
                    <a:lnTo>
                      <a:pt x="19196" y="11870"/>
                    </a:lnTo>
                    <a:lnTo>
                      <a:pt x="19196" y="12438"/>
                    </a:lnTo>
                    <a:lnTo>
                      <a:pt x="19128" y="12572"/>
                    </a:lnTo>
                    <a:lnTo>
                      <a:pt x="19059" y="12606"/>
                    </a:lnTo>
                    <a:lnTo>
                      <a:pt x="19024" y="12606"/>
                    </a:lnTo>
                    <a:lnTo>
                      <a:pt x="19024" y="12672"/>
                    </a:lnTo>
                    <a:lnTo>
                      <a:pt x="18956" y="12672"/>
                    </a:lnTo>
                    <a:lnTo>
                      <a:pt x="18956" y="12739"/>
                    </a:lnTo>
                    <a:lnTo>
                      <a:pt x="18887" y="12806"/>
                    </a:lnTo>
                    <a:lnTo>
                      <a:pt x="18887" y="13375"/>
                    </a:lnTo>
                    <a:lnTo>
                      <a:pt x="18818" y="13508"/>
                    </a:lnTo>
                    <a:lnTo>
                      <a:pt x="18784" y="13542"/>
                    </a:lnTo>
                    <a:lnTo>
                      <a:pt x="18784" y="13609"/>
                    </a:lnTo>
                    <a:lnTo>
                      <a:pt x="18715" y="13609"/>
                    </a:lnTo>
                    <a:lnTo>
                      <a:pt x="18715" y="13676"/>
                    </a:lnTo>
                    <a:lnTo>
                      <a:pt x="18647" y="13676"/>
                    </a:lnTo>
                    <a:lnTo>
                      <a:pt x="18647" y="13843"/>
                    </a:lnTo>
                    <a:lnTo>
                      <a:pt x="18544" y="13843"/>
                    </a:lnTo>
                    <a:lnTo>
                      <a:pt x="18544" y="14010"/>
                    </a:lnTo>
                    <a:lnTo>
                      <a:pt x="18475" y="14010"/>
                    </a:lnTo>
                    <a:lnTo>
                      <a:pt x="18475" y="14077"/>
                    </a:lnTo>
                    <a:lnTo>
                      <a:pt x="18406" y="14077"/>
                    </a:lnTo>
                    <a:lnTo>
                      <a:pt x="18406" y="14144"/>
                    </a:lnTo>
                    <a:lnTo>
                      <a:pt x="18338" y="14144"/>
                    </a:lnTo>
                    <a:lnTo>
                      <a:pt x="18338" y="14211"/>
                    </a:lnTo>
                    <a:lnTo>
                      <a:pt x="18235" y="14311"/>
                    </a:lnTo>
                    <a:lnTo>
                      <a:pt x="18235" y="14411"/>
                    </a:lnTo>
                    <a:lnTo>
                      <a:pt x="18166" y="14411"/>
                    </a:lnTo>
                    <a:lnTo>
                      <a:pt x="18166" y="14846"/>
                    </a:lnTo>
                    <a:lnTo>
                      <a:pt x="18097" y="14846"/>
                    </a:lnTo>
                    <a:lnTo>
                      <a:pt x="18063" y="14879"/>
                    </a:lnTo>
                    <a:lnTo>
                      <a:pt x="17994" y="14879"/>
                    </a:lnTo>
                    <a:lnTo>
                      <a:pt x="17994" y="14946"/>
                    </a:lnTo>
                    <a:lnTo>
                      <a:pt x="17857" y="14946"/>
                    </a:lnTo>
                    <a:lnTo>
                      <a:pt x="17857" y="15013"/>
                    </a:lnTo>
                    <a:lnTo>
                      <a:pt x="17754" y="15013"/>
                    </a:lnTo>
                    <a:lnTo>
                      <a:pt x="17617" y="15113"/>
                    </a:lnTo>
                    <a:lnTo>
                      <a:pt x="17617" y="15247"/>
                    </a:lnTo>
                    <a:lnTo>
                      <a:pt x="17685" y="15247"/>
                    </a:lnTo>
                    <a:lnTo>
                      <a:pt x="17685" y="15314"/>
                    </a:lnTo>
                    <a:lnTo>
                      <a:pt x="17617" y="15314"/>
                    </a:lnTo>
                    <a:lnTo>
                      <a:pt x="17617" y="15347"/>
                    </a:lnTo>
                    <a:lnTo>
                      <a:pt x="17170" y="15347"/>
                    </a:lnTo>
                    <a:lnTo>
                      <a:pt x="17101" y="15314"/>
                    </a:lnTo>
                    <a:lnTo>
                      <a:pt x="17033" y="15314"/>
                    </a:lnTo>
                    <a:lnTo>
                      <a:pt x="17033" y="15180"/>
                    </a:lnTo>
                    <a:lnTo>
                      <a:pt x="16964" y="15180"/>
                    </a:lnTo>
                    <a:lnTo>
                      <a:pt x="16964" y="15347"/>
                    </a:lnTo>
                    <a:lnTo>
                      <a:pt x="16792" y="15347"/>
                    </a:lnTo>
                    <a:lnTo>
                      <a:pt x="16724" y="15314"/>
                    </a:lnTo>
                    <a:lnTo>
                      <a:pt x="16621" y="15314"/>
                    </a:lnTo>
                    <a:lnTo>
                      <a:pt x="16552" y="15347"/>
                    </a:lnTo>
                    <a:lnTo>
                      <a:pt x="16483" y="15347"/>
                    </a:lnTo>
                    <a:lnTo>
                      <a:pt x="16483" y="15414"/>
                    </a:lnTo>
                    <a:lnTo>
                      <a:pt x="16449" y="15414"/>
                    </a:lnTo>
                    <a:lnTo>
                      <a:pt x="16449" y="15347"/>
                    </a:lnTo>
                    <a:lnTo>
                      <a:pt x="16209" y="15347"/>
                    </a:lnTo>
                    <a:lnTo>
                      <a:pt x="16209" y="15481"/>
                    </a:lnTo>
                    <a:lnTo>
                      <a:pt x="16243" y="15481"/>
                    </a:lnTo>
                    <a:lnTo>
                      <a:pt x="16243" y="15548"/>
                    </a:lnTo>
                    <a:lnTo>
                      <a:pt x="16209" y="15548"/>
                    </a:lnTo>
                    <a:lnTo>
                      <a:pt x="16071" y="15648"/>
                    </a:lnTo>
                    <a:lnTo>
                      <a:pt x="15968" y="15648"/>
                    </a:lnTo>
                    <a:lnTo>
                      <a:pt x="15900" y="15715"/>
                    </a:lnTo>
                    <a:lnTo>
                      <a:pt x="15831" y="15715"/>
                    </a:lnTo>
                    <a:lnTo>
                      <a:pt x="15762" y="15782"/>
                    </a:lnTo>
                    <a:lnTo>
                      <a:pt x="15831" y="15782"/>
                    </a:lnTo>
                    <a:lnTo>
                      <a:pt x="15831" y="15882"/>
                    </a:lnTo>
                    <a:lnTo>
                      <a:pt x="15762" y="15882"/>
                    </a:lnTo>
                    <a:lnTo>
                      <a:pt x="15659" y="15815"/>
                    </a:lnTo>
                    <a:lnTo>
                      <a:pt x="15419" y="15815"/>
                    </a:lnTo>
                    <a:lnTo>
                      <a:pt x="15281" y="15882"/>
                    </a:lnTo>
                    <a:lnTo>
                      <a:pt x="15247" y="15882"/>
                    </a:lnTo>
                    <a:lnTo>
                      <a:pt x="15247" y="16016"/>
                    </a:lnTo>
                    <a:lnTo>
                      <a:pt x="15110" y="16016"/>
                    </a:lnTo>
                    <a:lnTo>
                      <a:pt x="15110" y="16050"/>
                    </a:lnTo>
                    <a:lnTo>
                      <a:pt x="15041" y="16050"/>
                    </a:lnTo>
                    <a:lnTo>
                      <a:pt x="15007" y="16116"/>
                    </a:lnTo>
                    <a:lnTo>
                      <a:pt x="14938" y="16116"/>
                    </a:lnTo>
                    <a:lnTo>
                      <a:pt x="14801" y="16183"/>
                    </a:lnTo>
                    <a:lnTo>
                      <a:pt x="14766" y="16250"/>
                    </a:lnTo>
                    <a:lnTo>
                      <a:pt x="14526" y="16350"/>
                    </a:lnTo>
                    <a:lnTo>
                      <a:pt x="14320" y="16518"/>
                    </a:lnTo>
                    <a:lnTo>
                      <a:pt x="14389" y="16518"/>
                    </a:lnTo>
                    <a:lnTo>
                      <a:pt x="14389" y="16585"/>
                    </a:lnTo>
                    <a:lnTo>
                      <a:pt x="14320" y="16585"/>
                    </a:lnTo>
                    <a:lnTo>
                      <a:pt x="14320" y="16651"/>
                    </a:lnTo>
                    <a:lnTo>
                      <a:pt x="14286" y="16651"/>
                    </a:lnTo>
                    <a:lnTo>
                      <a:pt x="14286" y="16718"/>
                    </a:lnTo>
                    <a:lnTo>
                      <a:pt x="14114" y="16718"/>
                    </a:lnTo>
                    <a:lnTo>
                      <a:pt x="14114" y="16651"/>
                    </a:lnTo>
                    <a:lnTo>
                      <a:pt x="14045" y="16718"/>
                    </a:lnTo>
                    <a:lnTo>
                      <a:pt x="14045" y="16752"/>
                    </a:lnTo>
                    <a:lnTo>
                      <a:pt x="13976" y="16752"/>
                    </a:lnTo>
                    <a:lnTo>
                      <a:pt x="14045" y="16819"/>
                    </a:lnTo>
                    <a:lnTo>
                      <a:pt x="14114" y="16819"/>
                    </a:lnTo>
                    <a:lnTo>
                      <a:pt x="14114" y="16885"/>
                    </a:lnTo>
                    <a:lnTo>
                      <a:pt x="14045" y="16885"/>
                    </a:lnTo>
                    <a:lnTo>
                      <a:pt x="14045" y="16952"/>
                    </a:lnTo>
                    <a:lnTo>
                      <a:pt x="13976" y="16952"/>
                    </a:lnTo>
                    <a:lnTo>
                      <a:pt x="13976" y="17186"/>
                    </a:lnTo>
                    <a:lnTo>
                      <a:pt x="13908" y="17186"/>
                    </a:lnTo>
                    <a:lnTo>
                      <a:pt x="13908" y="17220"/>
                    </a:lnTo>
                    <a:lnTo>
                      <a:pt x="13976" y="17220"/>
                    </a:lnTo>
                    <a:lnTo>
                      <a:pt x="13976" y="17186"/>
                    </a:lnTo>
                    <a:lnTo>
                      <a:pt x="14045" y="17186"/>
                    </a:lnTo>
                    <a:lnTo>
                      <a:pt x="14045" y="17354"/>
                    </a:lnTo>
                    <a:lnTo>
                      <a:pt x="13976" y="17354"/>
                    </a:lnTo>
                    <a:lnTo>
                      <a:pt x="13976" y="17688"/>
                    </a:lnTo>
                    <a:lnTo>
                      <a:pt x="14045" y="17755"/>
                    </a:lnTo>
                    <a:lnTo>
                      <a:pt x="13976" y="17822"/>
                    </a:lnTo>
                    <a:lnTo>
                      <a:pt x="13976" y="18323"/>
                    </a:lnTo>
                    <a:lnTo>
                      <a:pt x="13908" y="18390"/>
                    </a:lnTo>
                    <a:lnTo>
                      <a:pt x="13908" y="18557"/>
                    </a:lnTo>
                    <a:lnTo>
                      <a:pt x="13873" y="18624"/>
                    </a:lnTo>
                    <a:lnTo>
                      <a:pt x="13805" y="18624"/>
                    </a:lnTo>
                    <a:lnTo>
                      <a:pt x="13805" y="18691"/>
                    </a:lnTo>
                    <a:lnTo>
                      <a:pt x="13736" y="18758"/>
                    </a:lnTo>
                    <a:lnTo>
                      <a:pt x="13667" y="18758"/>
                    </a:lnTo>
                    <a:lnTo>
                      <a:pt x="13324" y="19092"/>
                    </a:lnTo>
                    <a:lnTo>
                      <a:pt x="13255" y="19226"/>
                    </a:lnTo>
                    <a:lnTo>
                      <a:pt x="13255" y="19259"/>
                    </a:lnTo>
                    <a:lnTo>
                      <a:pt x="13187" y="19326"/>
                    </a:lnTo>
                    <a:lnTo>
                      <a:pt x="13187" y="19460"/>
                    </a:lnTo>
                    <a:lnTo>
                      <a:pt x="13152" y="19493"/>
                    </a:lnTo>
                    <a:lnTo>
                      <a:pt x="13152" y="19560"/>
                    </a:lnTo>
                    <a:lnTo>
                      <a:pt x="13084" y="19627"/>
                    </a:lnTo>
                    <a:lnTo>
                      <a:pt x="13084" y="19694"/>
                    </a:lnTo>
                    <a:lnTo>
                      <a:pt x="13015" y="19694"/>
                    </a:lnTo>
                    <a:lnTo>
                      <a:pt x="13015" y="19794"/>
                    </a:lnTo>
                    <a:lnTo>
                      <a:pt x="12912" y="19928"/>
                    </a:lnTo>
                    <a:lnTo>
                      <a:pt x="12843" y="20028"/>
                    </a:lnTo>
                    <a:lnTo>
                      <a:pt x="12775" y="20095"/>
                    </a:lnTo>
                    <a:lnTo>
                      <a:pt x="12706" y="20095"/>
                    </a:lnTo>
                    <a:lnTo>
                      <a:pt x="12706" y="20196"/>
                    </a:lnTo>
                    <a:lnTo>
                      <a:pt x="12672" y="20196"/>
                    </a:lnTo>
                    <a:lnTo>
                      <a:pt x="12672" y="20263"/>
                    </a:lnTo>
                    <a:lnTo>
                      <a:pt x="12603" y="20263"/>
                    </a:lnTo>
                    <a:lnTo>
                      <a:pt x="12603" y="20329"/>
                    </a:lnTo>
                    <a:lnTo>
                      <a:pt x="12534" y="20329"/>
                    </a:lnTo>
                    <a:lnTo>
                      <a:pt x="12466" y="20396"/>
                    </a:lnTo>
                    <a:lnTo>
                      <a:pt x="12431" y="20396"/>
                    </a:lnTo>
                    <a:lnTo>
                      <a:pt x="12431" y="20329"/>
                    </a:lnTo>
                    <a:lnTo>
                      <a:pt x="12466" y="20329"/>
                    </a:lnTo>
                    <a:lnTo>
                      <a:pt x="12466" y="20263"/>
                    </a:lnTo>
                    <a:lnTo>
                      <a:pt x="12534" y="20263"/>
                    </a:lnTo>
                    <a:lnTo>
                      <a:pt x="12534" y="20095"/>
                    </a:lnTo>
                    <a:lnTo>
                      <a:pt x="12603" y="20028"/>
                    </a:lnTo>
                    <a:lnTo>
                      <a:pt x="12706" y="20028"/>
                    </a:lnTo>
                    <a:lnTo>
                      <a:pt x="12706" y="19928"/>
                    </a:lnTo>
                    <a:lnTo>
                      <a:pt x="12775" y="19928"/>
                    </a:lnTo>
                    <a:lnTo>
                      <a:pt x="12775" y="19861"/>
                    </a:lnTo>
                    <a:lnTo>
                      <a:pt x="12843" y="19861"/>
                    </a:lnTo>
                    <a:lnTo>
                      <a:pt x="12843" y="19627"/>
                    </a:lnTo>
                    <a:lnTo>
                      <a:pt x="12912" y="19627"/>
                    </a:lnTo>
                    <a:lnTo>
                      <a:pt x="12912" y="19560"/>
                    </a:lnTo>
                    <a:lnTo>
                      <a:pt x="12603" y="19560"/>
                    </a:lnTo>
                    <a:lnTo>
                      <a:pt x="12603" y="19627"/>
                    </a:lnTo>
                    <a:lnTo>
                      <a:pt x="12534" y="19627"/>
                    </a:lnTo>
                    <a:lnTo>
                      <a:pt x="12534" y="19794"/>
                    </a:lnTo>
                    <a:lnTo>
                      <a:pt x="12466" y="19794"/>
                    </a:lnTo>
                    <a:lnTo>
                      <a:pt x="12466" y="19928"/>
                    </a:lnTo>
                    <a:lnTo>
                      <a:pt x="12431" y="19962"/>
                    </a:lnTo>
                    <a:lnTo>
                      <a:pt x="12431" y="20028"/>
                    </a:lnTo>
                    <a:lnTo>
                      <a:pt x="12362" y="20095"/>
                    </a:lnTo>
                    <a:lnTo>
                      <a:pt x="12294" y="20095"/>
                    </a:lnTo>
                    <a:lnTo>
                      <a:pt x="12225" y="20162"/>
                    </a:lnTo>
                    <a:lnTo>
                      <a:pt x="12191" y="20162"/>
                    </a:lnTo>
                    <a:lnTo>
                      <a:pt x="12191" y="20329"/>
                    </a:lnTo>
                    <a:lnTo>
                      <a:pt x="12122" y="20396"/>
                    </a:lnTo>
                    <a:lnTo>
                      <a:pt x="12053" y="20396"/>
                    </a:lnTo>
                    <a:lnTo>
                      <a:pt x="11985" y="20430"/>
                    </a:lnTo>
                    <a:lnTo>
                      <a:pt x="11985" y="20497"/>
                    </a:lnTo>
                    <a:lnTo>
                      <a:pt x="12053" y="20497"/>
                    </a:lnTo>
                    <a:lnTo>
                      <a:pt x="12053" y="20597"/>
                    </a:lnTo>
                    <a:lnTo>
                      <a:pt x="12122" y="20597"/>
                    </a:lnTo>
                    <a:lnTo>
                      <a:pt x="12122" y="20563"/>
                    </a:lnTo>
                    <a:lnTo>
                      <a:pt x="12053" y="20497"/>
                    </a:lnTo>
                    <a:lnTo>
                      <a:pt x="12225" y="20497"/>
                    </a:lnTo>
                    <a:lnTo>
                      <a:pt x="12294" y="20430"/>
                    </a:lnTo>
                    <a:lnTo>
                      <a:pt x="12362" y="20430"/>
                    </a:lnTo>
                    <a:lnTo>
                      <a:pt x="12362" y="20396"/>
                    </a:lnTo>
                    <a:lnTo>
                      <a:pt x="12431" y="20396"/>
                    </a:lnTo>
                    <a:lnTo>
                      <a:pt x="11985" y="20798"/>
                    </a:lnTo>
                    <a:lnTo>
                      <a:pt x="11985" y="20831"/>
                    </a:lnTo>
                    <a:lnTo>
                      <a:pt x="11950" y="20831"/>
                    </a:lnTo>
                    <a:lnTo>
                      <a:pt x="11950" y="20898"/>
                    </a:lnTo>
                    <a:lnTo>
                      <a:pt x="11882" y="20965"/>
                    </a:lnTo>
                    <a:lnTo>
                      <a:pt x="11882" y="21032"/>
                    </a:lnTo>
                    <a:lnTo>
                      <a:pt x="11813" y="21065"/>
                    </a:lnTo>
                    <a:lnTo>
                      <a:pt x="11813" y="21199"/>
                    </a:lnTo>
                    <a:lnTo>
                      <a:pt x="11573" y="21433"/>
                    </a:lnTo>
                    <a:lnTo>
                      <a:pt x="11573" y="21500"/>
                    </a:lnTo>
                    <a:lnTo>
                      <a:pt x="11504" y="21500"/>
                    </a:lnTo>
                    <a:lnTo>
                      <a:pt x="11504" y="21533"/>
                    </a:lnTo>
                    <a:lnTo>
                      <a:pt x="11401" y="21533"/>
                    </a:lnTo>
                    <a:lnTo>
                      <a:pt x="11401" y="21600"/>
                    </a:lnTo>
                    <a:lnTo>
                      <a:pt x="11332" y="21600"/>
                    </a:lnTo>
                    <a:lnTo>
                      <a:pt x="11332" y="21533"/>
                    </a:lnTo>
                    <a:lnTo>
                      <a:pt x="11264" y="21533"/>
                    </a:lnTo>
                    <a:lnTo>
                      <a:pt x="11264" y="21199"/>
                    </a:lnTo>
                    <a:lnTo>
                      <a:pt x="11332" y="21199"/>
                    </a:lnTo>
                    <a:lnTo>
                      <a:pt x="11332" y="21132"/>
                    </a:lnTo>
                    <a:lnTo>
                      <a:pt x="11401" y="21132"/>
                    </a:lnTo>
                    <a:lnTo>
                      <a:pt x="11401" y="21032"/>
                    </a:lnTo>
                    <a:lnTo>
                      <a:pt x="11470" y="21032"/>
                    </a:lnTo>
                    <a:lnTo>
                      <a:pt x="11470" y="20965"/>
                    </a:lnTo>
                    <a:lnTo>
                      <a:pt x="11401" y="20898"/>
                    </a:lnTo>
                    <a:lnTo>
                      <a:pt x="11332" y="20898"/>
                    </a:lnTo>
                    <a:lnTo>
                      <a:pt x="11332" y="20831"/>
                    </a:lnTo>
                    <a:lnTo>
                      <a:pt x="11264" y="20831"/>
                    </a:lnTo>
                    <a:lnTo>
                      <a:pt x="11264" y="20798"/>
                    </a:lnTo>
                    <a:lnTo>
                      <a:pt x="11229" y="20798"/>
                    </a:lnTo>
                    <a:lnTo>
                      <a:pt x="11229" y="20731"/>
                    </a:lnTo>
                    <a:lnTo>
                      <a:pt x="11161" y="20731"/>
                    </a:lnTo>
                    <a:lnTo>
                      <a:pt x="11161" y="20664"/>
                    </a:lnTo>
                    <a:lnTo>
                      <a:pt x="11092" y="20664"/>
                    </a:lnTo>
                    <a:lnTo>
                      <a:pt x="11092" y="20563"/>
                    </a:lnTo>
                    <a:lnTo>
                      <a:pt x="11023" y="20563"/>
                    </a:lnTo>
                    <a:lnTo>
                      <a:pt x="11023" y="20497"/>
                    </a:lnTo>
                    <a:lnTo>
                      <a:pt x="10920" y="20497"/>
                    </a:lnTo>
                    <a:lnTo>
                      <a:pt x="10920" y="20430"/>
                    </a:lnTo>
                    <a:lnTo>
                      <a:pt x="10852" y="20430"/>
                    </a:lnTo>
                    <a:lnTo>
                      <a:pt x="10817" y="20396"/>
                    </a:lnTo>
                    <a:lnTo>
                      <a:pt x="10748" y="20396"/>
                    </a:lnTo>
                    <a:lnTo>
                      <a:pt x="10748" y="20329"/>
                    </a:lnTo>
                    <a:lnTo>
                      <a:pt x="10680" y="20329"/>
                    </a:lnTo>
                    <a:lnTo>
                      <a:pt x="10680" y="20196"/>
                    </a:lnTo>
                    <a:lnTo>
                      <a:pt x="10508" y="20196"/>
                    </a:lnTo>
                    <a:lnTo>
                      <a:pt x="10439" y="20162"/>
                    </a:lnTo>
                    <a:lnTo>
                      <a:pt x="10371" y="20162"/>
                    </a:lnTo>
                    <a:lnTo>
                      <a:pt x="10371" y="20095"/>
                    </a:lnTo>
                    <a:lnTo>
                      <a:pt x="10336" y="20095"/>
                    </a:lnTo>
                    <a:lnTo>
                      <a:pt x="10336" y="20028"/>
                    </a:lnTo>
                    <a:lnTo>
                      <a:pt x="10268" y="20028"/>
                    </a:lnTo>
                    <a:lnTo>
                      <a:pt x="10268" y="19962"/>
                    </a:lnTo>
                    <a:lnTo>
                      <a:pt x="10199" y="19962"/>
                    </a:lnTo>
                    <a:lnTo>
                      <a:pt x="10199" y="19861"/>
                    </a:lnTo>
                    <a:lnTo>
                      <a:pt x="10130" y="19861"/>
                    </a:lnTo>
                    <a:lnTo>
                      <a:pt x="10130" y="19962"/>
                    </a:lnTo>
                    <a:lnTo>
                      <a:pt x="10027" y="19962"/>
                    </a:lnTo>
                    <a:lnTo>
                      <a:pt x="9959" y="20028"/>
                    </a:lnTo>
                    <a:lnTo>
                      <a:pt x="9890" y="20028"/>
                    </a:lnTo>
                    <a:lnTo>
                      <a:pt x="9890" y="19794"/>
                    </a:lnTo>
                    <a:lnTo>
                      <a:pt x="9856" y="19794"/>
                    </a:lnTo>
                    <a:lnTo>
                      <a:pt x="9856" y="19728"/>
                    </a:lnTo>
                    <a:lnTo>
                      <a:pt x="9787" y="19728"/>
                    </a:lnTo>
                    <a:lnTo>
                      <a:pt x="9787" y="19694"/>
                    </a:lnTo>
                    <a:lnTo>
                      <a:pt x="9718" y="19694"/>
                    </a:lnTo>
                    <a:lnTo>
                      <a:pt x="9718" y="19627"/>
                    </a:lnTo>
                    <a:lnTo>
                      <a:pt x="9650" y="19627"/>
                    </a:lnTo>
                    <a:lnTo>
                      <a:pt x="9547" y="19493"/>
                    </a:lnTo>
                    <a:lnTo>
                      <a:pt x="9478" y="19493"/>
                    </a:lnTo>
                    <a:lnTo>
                      <a:pt x="9478" y="19460"/>
                    </a:lnTo>
                    <a:lnTo>
                      <a:pt x="9306" y="19460"/>
                    </a:lnTo>
                    <a:lnTo>
                      <a:pt x="9306" y="19560"/>
                    </a:lnTo>
                    <a:lnTo>
                      <a:pt x="9134" y="19560"/>
                    </a:lnTo>
                    <a:lnTo>
                      <a:pt x="9134" y="19493"/>
                    </a:lnTo>
                    <a:lnTo>
                      <a:pt x="9066" y="19493"/>
                    </a:lnTo>
                    <a:lnTo>
                      <a:pt x="9066" y="19460"/>
                    </a:lnTo>
                    <a:lnTo>
                      <a:pt x="9134" y="19460"/>
                    </a:lnTo>
                    <a:lnTo>
                      <a:pt x="9169" y="19393"/>
                    </a:lnTo>
                    <a:lnTo>
                      <a:pt x="9169" y="19326"/>
                    </a:lnTo>
                    <a:lnTo>
                      <a:pt x="9238" y="19326"/>
                    </a:lnTo>
                    <a:lnTo>
                      <a:pt x="9238" y="19259"/>
                    </a:lnTo>
                    <a:lnTo>
                      <a:pt x="9306" y="19259"/>
                    </a:lnTo>
                    <a:lnTo>
                      <a:pt x="9306" y="19226"/>
                    </a:lnTo>
                    <a:lnTo>
                      <a:pt x="9375" y="19226"/>
                    </a:lnTo>
                    <a:lnTo>
                      <a:pt x="9478" y="19092"/>
                    </a:lnTo>
                    <a:lnTo>
                      <a:pt x="9478" y="19025"/>
                    </a:lnTo>
                    <a:lnTo>
                      <a:pt x="9547" y="19025"/>
                    </a:lnTo>
                    <a:lnTo>
                      <a:pt x="9547" y="18992"/>
                    </a:lnTo>
                    <a:lnTo>
                      <a:pt x="9615" y="18992"/>
                    </a:lnTo>
                    <a:lnTo>
                      <a:pt x="9615" y="18925"/>
                    </a:lnTo>
                    <a:lnTo>
                      <a:pt x="9650" y="18858"/>
                    </a:lnTo>
                    <a:lnTo>
                      <a:pt x="9650" y="18791"/>
                    </a:lnTo>
                    <a:lnTo>
                      <a:pt x="9718" y="18791"/>
                    </a:lnTo>
                    <a:lnTo>
                      <a:pt x="9718" y="18758"/>
                    </a:lnTo>
                    <a:lnTo>
                      <a:pt x="9787" y="18758"/>
                    </a:lnTo>
                    <a:lnTo>
                      <a:pt x="9787" y="18691"/>
                    </a:lnTo>
                    <a:lnTo>
                      <a:pt x="9856" y="18691"/>
                    </a:lnTo>
                    <a:lnTo>
                      <a:pt x="9856" y="18624"/>
                    </a:lnTo>
                    <a:lnTo>
                      <a:pt x="9890" y="18624"/>
                    </a:lnTo>
                    <a:lnTo>
                      <a:pt x="9890" y="18557"/>
                    </a:lnTo>
                    <a:lnTo>
                      <a:pt x="9959" y="18557"/>
                    </a:lnTo>
                    <a:lnTo>
                      <a:pt x="9959" y="18524"/>
                    </a:lnTo>
                    <a:lnTo>
                      <a:pt x="10027" y="18524"/>
                    </a:lnTo>
                    <a:lnTo>
                      <a:pt x="10096" y="18457"/>
                    </a:lnTo>
                    <a:lnTo>
                      <a:pt x="10096" y="18323"/>
                    </a:lnTo>
                    <a:lnTo>
                      <a:pt x="10130" y="18323"/>
                    </a:lnTo>
                    <a:lnTo>
                      <a:pt x="10130" y="18290"/>
                    </a:lnTo>
                    <a:lnTo>
                      <a:pt x="10268" y="18290"/>
                    </a:lnTo>
                    <a:lnTo>
                      <a:pt x="10268" y="18223"/>
                    </a:lnTo>
                    <a:lnTo>
                      <a:pt x="10336" y="18223"/>
                    </a:lnTo>
                    <a:lnTo>
                      <a:pt x="10336" y="18156"/>
                    </a:lnTo>
                    <a:lnTo>
                      <a:pt x="10371" y="18156"/>
                    </a:lnTo>
                    <a:lnTo>
                      <a:pt x="10371" y="18089"/>
                    </a:lnTo>
                    <a:lnTo>
                      <a:pt x="10439" y="18089"/>
                    </a:lnTo>
                    <a:lnTo>
                      <a:pt x="10439" y="18056"/>
                    </a:lnTo>
                    <a:lnTo>
                      <a:pt x="10577" y="18056"/>
                    </a:lnTo>
                    <a:lnTo>
                      <a:pt x="10577" y="17922"/>
                    </a:lnTo>
                    <a:lnTo>
                      <a:pt x="10852" y="17922"/>
                    </a:lnTo>
                    <a:lnTo>
                      <a:pt x="10852" y="17855"/>
                    </a:lnTo>
                    <a:lnTo>
                      <a:pt x="10920" y="17855"/>
                    </a:lnTo>
                    <a:lnTo>
                      <a:pt x="10989" y="17822"/>
                    </a:lnTo>
                    <a:lnTo>
                      <a:pt x="11023" y="17822"/>
                    </a:lnTo>
                    <a:lnTo>
                      <a:pt x="11092" y="17755"/>
                    </a:lnTo>
                    <a:lnTo>
                      <a:pt x="11092" y="17688"/>
                    </a:lnTo>
                    <a:lnTo>
                      <a:pt x="11161" y="17688"/>
                    </a:lnTo>
                    <a:lnTo>
                      <a:pt x="11161" y="17588"/>
                    </a:lnTo>
                    <a:lnTo>
                      <a:pt x="11229" y="17521"/>
                    </a:lnTo>
                    <a:lnTo>
                      <a:pt x="11229" y="17186"/>
                    </a:lnTo>
                    <a:lnTo>
                      <a:pt x="11161" y="17120"/>
                    </a:lnTo>
                    <a:lnTo>
                      <a:pt x="11161" y="16986"/>
                    </a:lnTo>
                    <a:lnTo>
                      <a:pt x="11092" y="16986"/>
                    </a:lnTo>
                    <a:lnTo>
                      <a:pt x="11092" y="16885"/>
                    </a:lnTo>
                    <a:lnTo>
                      <a:pt x="11023" y="16819"/>
                    </a:lnTo>
                    <a:lnTo>
                      <a:pt x="10989" y="16819"/>
                    </a:lnTo>
                    <a:lnTo>
                      <a:pt x="10989" y="16885"/>
                    </a:lnTo>
                    <a:lnTo>
                      <a:pt x="10920" y="16819"/>
                    </a:lnTo>
                    <a:lnTo>
                      <a:pt x="10852" y="16819"/>
                    </a:lnTo>
                    <a:lnTo>
                      <a:pt x="10852" y="16885"/>
                    </a:lnTo>
                    <a:lnTo>
                      <a:pt x="10680" y="16885"/>
                    </a:lnTo>
                    <a:lnTo>
                      <a:pt x="10680" y="16819"/>
                    </a:lnTo>
                    <a:lnTo>
                      <a:pt x="10748" y="16819"/>
                    </a:lnTo>
                    <a:lnTo>
                      <a:pt x="10748" y="16651"/>
                    </a:lnTo>
                    <a:lnTo>
                      <a:pt x="10817" y="16651"/>
                    </a:lnTo>
                    <a:lnTo>
                      <a:pt x="10817" y="16484"/>
                    </a:lnTo>
                    <a:lnTo>
                      <a:pt x="10852" y="16417"/>
                    </a:lnTo>
                    <a:lnTo>
                      <a:pt x="10852" y="16016"/>
                    </a:lnTo>
                    <a:lnTo>
                      <a:pt x="10920" y="16016"/>
                    </a:lnTo>
                    <a:lnTo>
                      <a:pt x="10920" y="15949"/>
                    </a:lnTo>
                    <a:lnTo>
                      <a:pt x="10817" y="15949"/>
                    </a:lnTo>
                    <a:lnTo>
                      <a:pt x="10817" y="15882"/>
                    </a:lnTo>
                    <a:lnTo>
                      <a:pt x="10439" y="15882"/>
                    </a:lnTo>
                    <a:lnTo>
                      <a:pt x="10439" y="15949"/>
                    </a:lnTo>
                    <a:lnTo>
                      <a:pt x="10268" y="15949"/>
                    </a:lnTo>
                    <a:lnTo>
                      <a:pt x="10268" y="15815"/>
                    </a:lnTo>
                    <a:lnTo>
                      <a:pt x="10199" y="15715"/>
                    </a:lnTo>
                    <a:lnTo>
                      <a:pt x="10199" y="15481"/>
                    </a:lnTo>
                    <a:lnTo>
                      <a:pt x="10130" y="15481"/>
                    </a:lnTo>
                    <a:lnTo>
                      <a:pt x="10130" y="15414"/>
                    </a:lnTo>
                    <a:lnTo>
                      <a:pt x="10199" y="15347"/>
                    </a:lnTo>
                    <a:lnTo>
                      <a:pt x="10199" y="15314"/>
                    </a:lnTo>
                    <a:lnTo>
                      <a:pt x="10130" y="15314"/>
                    </a:lnTo>
                    <a:lnTo>
                      <a:pt x="10130" y="15113"/>
                    </a:lnTo>
                    <a:lnTo>
                      <a:pt x="10096" y="15113"/>
                    </a:lnTo>
                    <a:lnTo>
                      <a:pt x="10096" y="15013"/>
                    </a:lnTo>
                    <a:lnTo>
                      <a:pt x="9959" y="15013"/>
                    </a:lnTo>
                    <a:lnTo>
                      <a:pt x="9890" y="14946"/>
                    </a:lnTo>
                    <a:lnTo>
                      <a:pt x="9856" y="14946"/>
                    </a:lnTo>
                    <a:lnTo>
                      <a:pt x="9787" y="14879"/>
                    </a:lnTo>
                    <a:lnTo>
                      <a:pt x="9718" y="14879"/>
                    </a:lnTo>
                    <a:lnTo>
                      <a:pt x="9718" y="14846"/>
                    </a:lnTo>
                    <a:lnTo>
                      <a:pt x="9650" y="14846"/>
                    </a:lnTo>
                    <a:lnTo>
                      <a:pt x="9650" y="14879"/>
                    </a:lnTo>
                    <a:lnTo>
                      <a:pt x="9547" y="14879"/>
                    </a:lnTo>
                    <a:lnTo>
                      <a:pt x="9478" y="14946"/>
                    </a:lnTo>
                    <a:lnTo>
                      <a:pt x="9169" y="14946"/>
                    </a:lnTo>
                    <a:lnTo>
                      <a:pt x="9169" y="14879"/>
                    </a:lnTo>
                    <a:lnTo>
                      <a:pt x="8894" y="14879"/>
                    </a:lnTo>
                    <a:lnTo>
                      <a:pt x="8825" y="14846"/>
                    </a:lnTo>
                    <a:lnTo>
                      <a:pt x="8894" y="14846"/>
                    </a:lnTo>
                    <a:lnTo>
                      <a:pt x="8894" y="14311"/>
                    </a:lnTo>
                    <a:lnTo>
                      <a:pt x="8928" y="14311"/>
                    </a:lnTo>
                    <a:lnTo>
                      <a:pt x="8928" y="14211"/>
                    </a:lnTo>
                    <a:lnTo>
                      <a:pt x="8894" y="14211"/>
                    </a:lnTo>
                    <a:lnTo>
                      <a:pt x="8894" y="14010"/>
                    </a:lnTo>
                    <a:lnTo>
                      <a:pt x="8825" y="14010"/>
                    </a:lnTo>
                    <a:lnTo>
                      <a:pt x="8825" y="13910"/>
                    </a:lnTo>
                    <a:lnTo>
                      <a:pt x="8757" y="13843"/>
                    </a:lnTo>
                    <a:lnTo>
                      <a:pt x="8757" y="13776"/>
                    </a:lnTo>
                    <a:lnTo>
                      <a:pt x="8825" y="13776"/>
                    </a:lnTo>
                    <a:lnTo>
                      <a:pt x="8825" y="13742"/>
                    </a:lnTo>
                    <a:lnTo>
                      <a:pt x="8894" y="13742"/>
                    </a:lnTo>
                    <a:lnTo>
                      <a:pt x="8894" y="13609"/>
                    </a:lnTo>
                    <a:lnTo>
                      <a:pt x="8825" y="13609"/>
                    </a:lnTo>
                    <a:lnTo>
                      <a:pt x="8825" y="13375"/>
                    </a:lnTo>
                    <a:lnTo>
                      <a:pt x="8894" y="13308"/>
                    </a:lnTo>
                    <a:lnTo>
                      <a:pt x="8894" y="13274"/>
                    </a:lnTo>
                    <a:lnTo>
                      <a:pt x="8928" y="13207"/>
                    </a:lnTo>
                    <a:lnTo>
                      <a:pt x="8928" y="13141"/>
                    </a:lnTo>
                    <a:lnTo>
                      <a:pt x="8997" y="13074"/>
                    </a:lnTo>
                    <a:lnTo>
                      <a:pt x="8997" y="12973"/>
                    </a:lnTo>
                    <a:lnTo>
                      <a:pt x="9066" y="12907"/>
                    </a:lnTo>
                    <a:lnTo>
                      <a:pt x="9066" y="12739"/>
                    </a:lnTo>
                    <a:lnTo>
                      <a:pt x="9134" y="12739"/>
                    </a:lnTo>
                    <a:lnTo>
                      <a:pt x="9134" y="12672"/>
                    </a:lnTo>
                    <a:lnTo>
                      <a:pt x="9066" y="12672"/>
                    </a:lnTo>
                    <a:lnTo>
                      <a:pt x="9066" y="12572"/>
                    </a:lnTo>
                    <a:lnTo>
                      <a:pt x="8997" y="12572"/>
                    </a:lnTo>
                    <a:lnTo>
                      <a:pt x="8997" y="12372"/>
                    </a:lnTo>
                    <a:lnTo>
                      <a:pt x="8928" y="12372"/>
                    </a:lnTo>
                    <a:lnTo>
                      <a:pt x="8928" y="12338"/>
                    </a:lnTo>
                    <a:lnTo>
                      <a:pt x="8894" y="12271"/>
                    </a:lnTo>
                    <a:lnTo>
                      <a:pt x="8688" y="12271"/>
                    </a:lnTo>
                    <a:lnTo>
                      <a:pt x="8688" y="12204"/>
                    </a:lnTo>
                    <a:lnTo>
                      <a:pt x="8654" y="12204"/>
                    </a:lnTo>
                    <a:lnTo>
                      <a:pt x="8654" y="12104"/>
                    </a:lnTo>
                    <a:lnTo>
                      <a:pt x="8585" y="12104"/>
                    </a:lnTo>
                    <a:lnTo>
                      <a:pt x="8585" y="11736"/>
                    </a:lnTo>
                    <a:lnTo>
                      <a:pt x="8654" y="11736"/>
                    </a:lnTo>
                    <a:lnTo>
                      <a:pt x="8654" y="11636"/>
                    </a:lnTo>
                    <a:lnTo>
                      <a:pt x="7624" y="11636"/>
                    </a:lnTo>
                    <a:lnTo>
                      <a:pt x="7624" y="11268"/>
                    </a:lnTo>
                    <a:lnTo>
                      <a:pt x="7555" y="11168"/>
                    </a:lnTo>
                    <a:lnTo>
                      <a:pt x="7555" y="11101"/>
                    </a:lnTo>
                    <a:lnTo>
                      <a:pt x="7521" y="11101"/>
                    </a:lnTo>
                    <a:lnTo>
                      <a:pt x="7521" y="11034"/>
                    </a:lnTo>
                    <a:lnTo>
                      <a:pt x="7452" y="11034"/>
                    </a:lnTo>
                    <a:lnTo>
                      <a:pt x="7452" y="11001"/>
                    </a:lnTo>
                    <a:lnTo>
                      <a:pt x="7624" y="11001"/>
                    </a:lnTo>
                    <a:lnTo>
                      <a:pt x="7624" y="10800"/>
                    </a:lnTo>
                    <a:lnTo>
                      <a:pt x="7555" y="10800"/>
                    </a:lnTo>
                    <a:lnTo>
                      <a:pt x="7555" y="10633"/>
                    </a:lnTo>
                    <a:lnTo>
                      <a:pt x="7521" y="10633"/>
                    </a:lnTo>
                    <a:lnTo>
                      <a:pt x="7521" y="10332"/>
                    </a:lnTo>
                    <a:lnTo>
                      <a:pt x="7452" y="10298"/>
                    </a:lnTo>
                    <a:lnTo>
                      <a:pt x="7383" y="10298"/>
                    </a:lnTo>
                    <a:lnTo>
                      <a:pt x="7383" y="10232"/>
                    </a:lnTo>
                    <a:lnTo>
                      <a:pt x="7314" y="10232"/>
                    </a:lnTo>
                    <a:lnTo>
                      <a:pt x="7314" y="10165"/>
                    </a:lnTo>
                    <a:lnTo>
                      <a:pt x="7211" y="10165"/>
                    </a:lnTo>
                    <a:lnTo>
                      <a:pt x="7211" y="10098"/>
                    </a:lnTo>
                    <a:lnTo>
                      <a:pt x="7143" y="10098"/>
                    </a:lnTo>
                    <a:lnTo>
                      <a:pt x="7143" y="10064"/>
                    </a:lnTo>
                    <a:lnTo>
                      <a:pt x="6971" y="10064"/>
                    </a:lnTo>
                    <a:lnTo>
                      <a:pt x="6902" y="10098"/>
                    </a:lnTo>
                    <a:lnTo>
                      <a:pt x="6662" y="10098"/>
                    </a:lnTo>
                    <a:lnTo>
                      <a:pt x="6662" y="9998"/>
                    </a:lnTo>
                    <a:lnTo>
                      <a:pt x="6559" y="9998"/>
                    </a:lnTo>
                    <a:lnTo>
                      <a:pt x="6559" y="9864"/>
                    </a:lnTo>
                    <a:lnTo>
                      <a:pt x="6250" y="9864"/>
                    </a:lnTo>
                    <a:lnTo>
                      <a:pt x="6181" y="9830"/>
                    </a:lnTo>
                    <a:lnTo>
                      <a:pt x="6113" y="9830"/>
                    </a:lnTo>
                    <a:lnTo>
                      <a:pt x="6113" y="9763"/>
                    </a:lnTo>
                    <a:lnTo>
                      <a:pt x="6078" y="9763"/>
                    </a:lnTo>
                    <a:lnTo>
                      <a:pt x="6078" y="9630"/>
                    </a:lnTo>
                    <a:lnTo>
                      <a:pt x="5941" y="9630"/>
                    </a:lnTo>
                    <a:lnTo>
                      <a:pt x="5872" y="9596"/>
                    </a:lnTo>
                    <a:lnTo>
                      <a:pt x="5700" y="9596"/>
                    </a:lnTo>
                    <a:lnTo>
                      <a:pt x="5700" y="9529"/>
                    </a:lnTo>
                    <a:lnTo>
                      <a:pt x="5597" y="9529"/>
                    </a:lnTo>
                    <a:lnTo>
                      <a:pt x="5597" y="9596"/>
                    </a:lnTo>
                    <a:lnTo>
                      <a:pt x="5357" y="9596"/>
                    </a:lnTo>
                    <a:lnTo>
                      <a:pt x="5357" y="9529"/>
                    </a:lnTo>
                    <a:lnTo>
                      <a:pt x="5288" y="9529"/>
                    </a:lnTo>
                    <a:lnTo>
                      <a:pt x="5288" y="9463"/>
                    </a:lnTo>
                    <a:lnTo>
                      <a:pt x="5220" y="9463"/>
                    </a:lnTo>
                    <a:lnTo>
                      <a:pt x="5220" y="9396"/>
                    </a:lnTo>
                    <a:lnTo>
                      <a:pt x="5151" y="9396"/>
                    </a:lnTo>
                    <a:lnTo>
                      <a:pt x="4979" y="9228"/>
                    </a:lnTo>
                    <a:lnTo>
                      <a:pt x="4911" y="9228"/>
                    </a:lnTo>
                    <a:lnTo>
                      <a:pt x="4911" y="9162"/>
                    </a:lnTo>
                    <a:lnTo>
                      <a:pt x="4876" y="9128"/>
                    </a:lnTo>
                    <a:lnTo>
                      <a:pt x="4876" y="9061"/>
                    </a:lnTo>
                    <a:lnTo>
                      <a:pt x="4808" y="8994"/>
                    </a:lnTo>
                    <a:lnTo>
                      <a:pt x="4808" y="8928"/>
                    </a:lnTo>
                    <a:lnTo>
                      <a:pt x="4739" y="8928"/>
                    </a:lnTo>
                    <a:lnTo>
                      <a:pt x="4739" y="8827"/>
                    </a:lnTo>
                    <a:lnTo>
                      <a:pt x="4808" y="8760"/>
                    </a:lnTo>
                    <a:lnTo>
                      <a:pt x="4739" y="8693"/>
                    </a:lnTo>
                    <a:lnTo>
                      <a:pt x="4739" y="8359"/>
                    </a:lnTo>
                    <a:lnTo>
                      <a:pt x="4808" y="8225"/>
                    </a:lnTo>
                    <a:lnTo>
                      <a:pt x="4808" y="8125"/>
                    </a:lnTo>
                    <a:lnTo>
                      <a:pt x="4739" y="8058"/>
                    </a:lnTo>
                    <a:lnTo>
                      <a:pt x="4670" y="8058"/>
                    </a:lnTo>
                    <a:lnTo>
                      <a:pt x="4670" y="8125"/>
                    </a:lnTo>
                    <a:lnTo>
                      <a:pt x="4636" y="8125"/>
                    </a:lnTo>
                    <a:lnTo>
                      <a:pt x="4567" y="8058"/>
                    </a:lnTo>
                    <a:lnTo>
                      <a:pt x="4396" y="8058"/>
                    </a:lnTo>
                    <a:lnTo>
                      <a:pt x="4327" y="8125"/>
                    </a:lnTo>
                    <a:lnTo>
                      <a:pt x="4155" y="8125"/>
                    </a:lnTo>
                    <a:lnTo>
                      <a:pt x="4086" y="8192"/>
                    </a:lnTo>
                    <a:lnTo>
                      <a:pt x="4018" y="8192"/>
                    </a:lnTo>
                    <a:lnTo>
                      <a:pt x="3983" y="8225"/>
                    </a:lnTo>
                    <a:lnTo>
                      <a:pt x="3915" y="8225"/>
                    </a:lnTo>
                    <a:lnTo>
                      <a:pt x="3915" y="8292"/>
                    </a:lnTo>
                    <a:lnTo>
                      <a:pt x="3846" y="8292"/>
                    </a:lnTo>
                    <a:lnTo>
                      <a:pt x="3846" y="8359"/>
                    </a:lnTo>
                    <a:lnTo>
                      <a:pt x="3743" y="8359"/>
                    </a:lnTo>
                    <a:lnTo>
                      <a:pt x="3606" y="8459"/>
                    </a:lnTo>
                    <a:lnTo>
                      <a:pt x="3537" y="8459"/>
                    </a:lnTo>
                    <a:lnTo>
                      <a:pt x="3537" y="8526"/>
                    </a:lnTo>
                    <a:lnTo>
                      <a:pt x="3503" y="8526"/>
                    </a:lnTo>
                    <a:lnTo>
                      <a:pt x="3503" y="8593"/>
                    </a:lnTo>
                    <a:lnTo>
                      <a:pt x="3365" y="8593"/>
                    </a:lnTo>
                    <a:lnTo>
                      <a:pt x="3365" y="8660"/>
                    </a:lnTo>
                    <a:lnTo>
                      <a:pt x="3262" y="8660"/>
                    </a:lnTo>
                    <a:lnTo>
                      <a:pt x="3194" y="8693"/>
                    </a:lnTo>
                    <a:lnTo>
                      <a:pt x="3125" y="8693"/>
                    </a:lnTo>
                    <a:lnTo>
                      <a:pt x="3056" y="8760"/>
                    </a:lnTo>
                    <a:lnTo>
                      <a:pt x="2576" y="8760"/>
                    </a:lnTo>
                    <a:lnTo>
                      <a:pt x="2541" y="8693"/>
                    </a:lnTo>
                    <a:lnTo>
                      <a:pt x="2163" y="8693"/>
                    </a:lnTo>
                    <a:lnTo>
                      <a:pt x="2163" y="8760"/>
                    </a:lnTo>
                    <a:lnTo>
                      <a:pt x="1992" y="8760"/>
                    </a:lnTo>
                    <a:lnTo>
                      <a:pt x="1923" y="8693"/>
                    </a:lnTo>
                    <a:lnTo>
                      <a:pt x="1923" y="8760"/>
                    </a:lnTo>
                    <a:lnTo>
                      <a:pt x="1854" y="8760"/>
                    </a:lnTo>
                    <a:lnTo>
                      <a:pt x="1854" y="8125"/>
                    </a:lnTo>
                    <a:lnTo>
                      <a:pt x="1923" y="8125"/>
                    </a:lnTo>
                    <a:lnTo>
                      <a:pt x="1923" y="7991"/>
                    </a:lnTo>
                    <a:lnTo>
                      <a:pt x="1854" y="7991"/>
                    </a:lnTo>
                    <a:lnTo>
                      <a:pt x="1923" y="7958"/>
                    </a:lnTo>
                    <a:lnTo>
                      <a:pt x="1923" y="7891"/>
                    </a:lnTo>
                    <a:lnTo>
                      <a:pt x="1854" y="7891"/>
                    </a:lnTo>
                    <a:lnTo>
                      <a:pt x="1854" y="7958"/>
                    </a:lnTo>
                    <a:lnTo>
                      <a:pt x="1820" y="7958"/>
                    </a:lnTo>
                    <a:lnTo>
                      <a:pt x="1751" y="7991"/>
                    </a:lnTo>
                    <a:lnTo>
                      <a:pt x="1683" y="7991"/>
                    </a:lnTo>
                    <a:lnTo>
                      <a:pt x="1683" y="8125"/>
                    </a:lnTo>
                    <a:lnTo>
                      <a:pt x="1614" y="8125"/>
                    </a:lnTo>
                    <a:lnTo>
                      <a:pt x="1511" y="8192"/>
                    </a:lnTo>
                    <a:lnTo>
                      <a:pt x="1030" y="8192"/>
                    </a:lnTo>
                    <a:lnTo>
                      <a:pt x="1030" y="8058"/>
                    </a:lnTo>
                    <a:lnTo>
                      <a:pt x="962" y="8058"/>
                    </a:lnTo>
                    <a:lnTo>
                      <a:pt x="962" y="7958"/>
                    </a:lnTo>
                    <a:lnTo>
                      <a:pt x="927" y="7958"/>
                    </a:lnTo>
                    <a:lnTo>
                      <a:pt x="859" y="7891"/>
                    </a:lnTo>
                    <a:lnTo>
                      <a:pt x="446" y="7891"/>
                    </a:lnTo>
                    <a:lnTo>
                      <a:pt x="481" y="7824"/>
                    </a:lnTo>
                    <a:lnTo>
                      <a:pt x="549" y="7824"/>
                    </a:lnTo>
                    <a:lnTo>
                      <a:pt x="549" y="7724"/>
                    </a:lnTo>
                    <a:lnTo>
                      <a:pt x="618" y="7724"/>
                    </a:lnTo>
                    <a:lnTo>
                      <a:pt x="618" y="7657"/>
                    </a:lnTo>
                    <a:lnTo>
                      <a:pt x="549" y="7657"/>
                    </a:lnTo>
                    <a:lnTo>
                      <a:pt x="549" y="7590"/>
                    </a:lnTo>
                    <a:lnTo>
                      <a:pt x="481" y="7590"/>
                    </a:lnTo>
                    <a:lnTo>
                      <a:pt x="481" y="7490"/>
                    </a:lnTo>
                    <a:lnTo>
                      <a:pt x="378" y="7490"/>
                    </a:lnTo>
                    <a:lnTo>
                      <a:pt x="378" y="7356"/>
                    </a:lnTo>
                    <a:lnTo>
                      <a:pt x="309" y="7356"/>
                    </a:lnTo>
                    <a:lnTo>
                      <a:pt x="309" y="7323"/>
                    </a:lnTo>
                    <a:lnTo>
                      <a:pt x="240" y="7323"/>
                    </a:lnTo>
                    <a:lnTo>
                      <a:pt x="240" y="7122"/>
                    </a:lnTo>
                    <a:lnTo>
                      <a:pt x="206" y="7122"/>
                    </a:lnTo>
                    <a:lnTo>
                      <a:pt x="206" y="6955"/>
                    </a:lnTo>
                    <a:lnTo>
                      <a:pt x="137" y="6955"/>
                    </a:lnTo>
                    <a:lnTo>
                      <a:pt x="137" y="6888"/>
                    </a:lnTo>
                    <a:lnTo>
                      <a:pt x="0" y="6888"/>
                    </a:lnTo>
                    <a:lnTo>
                      <a:pt x="0" y="6854"/>
                    </a:lnTo>
                    <a:lnTo>
                      <a:pt x="137" y="6854"/>
                    </a:lnTo>
                    <a:lnTo>
                      <a:pt x="137" y="6788"/>
                    </a:lnTo>
                    <a:lnTo>
                      <a:pt x="206" y="6788"/>
                    </a:lnTo>
                    <a:lnTo>
                      <a:pt x="206" y="6654"/>
                    </a:lnTo>
                    <a:lnTo>
                      <a:pt x="137" y="6654"/>
                    </a:lnTo>
                    <a:lnTo>
                      <a:pt x="137" y="6554"/>
                    </a:lnTo>
                    <a:lnTo>
                      <a:pt x="206" y="6554"/>
                    </a:lnTo>
                    <a:lnTo>
                      <a:pt x="206" y="6487"/>
                    </a:lnTo>
                    <a:lnTo>
                      <a:pt x="240" y="6487"/>
                    </a:lnTo>
                    <a:lnTo>
                      <a:pt x="240" y="6420"/>
                    </a:lnTo>
                    <a:lnTo>
                      <a:pt x="309" y="6420"/>
                    </a:lnTo>
                    <a:lnTo>
                      <a:pt x="309" y="6386"/>
                    </a:lnTo>
                    <a:lnTo>
                      <a:pt x="446" y="6386"/>
                    </a:lnTo>
                    <a:lnTo>
                      <a:pt x="446" y="6320"/>
                    </a:lnTo>
                    <a:lnTo>
                      <a:pt x="481" y="6320"/>
                    </a:lnTo>
                    <a:lnTo>
                      <a:pt x="549" y="6253"/>
                    </a:lnTo>
                    <a:lnTo>
                      <a:pt x="481" y="6186"/>
                    </a:lnTo>
                    <a:lnTo>
                      <a:pt x="481" y="5952"/>
                    </a:lnTo>
                    <a:lnTo>
                      <a:pt x="549" y="5952"/>
                    </a:lnTo>
                    <a:lnTo>
                      <a:pt x="549" y="5918"/>
                    </a:lnTo>
                    <a:lnTo>
                      <a:pt x="618" y="5918"/>
                    </a:lnTo>
                    <a:lnTo>
                      <a:pt x="618" y="5617"/>
                    </a:lnTo>
                    <a:lnTo>
                      <a:pt x="687" y="5550"/>
                    </a:lnTo>
                    <a:lnTo>
                      <a:pt x="721" y="5550"/>
                    </a:lnTo>
                    <a:lnTo>
                      <a:pt x="721" y="5484"/>
                    </a:lnTo>
                    <a:lnTo>
                      <a:pt x="790" y="5484"/>
                    </a:lnTo>
                    <a:lnTo>
                      <a:pt x="790" y="5450"/>
                    </a:lnTo>
                    <a:lnTo>
                      <a:pt x="859" y="5450"/>
                    </a:lnTo>
                    <a:lnTo>
                      <a:pt x="927" y="5383"/>
                    </a:lnTo>
                    <a:lnTo>
                      <a:pt x="1030" y="5316"/>
                    </a:lnTo>
                    <a:lnTo>
                      <a:pt x="1099" y="5250"/>
                    </a:lnTo>
                    <a:lnTo>
                      <a:pt x="1202" y="5250"/>
                    </a:lnTo>
                    <a:lnTo>
                      <a:pt x="1339" y="5216"/>
                    </a:lnTo>
                    <a:lnTo>
                      <a:pt x="1614" y="5216"/>
                    </a:lnTo>
                    <a:lnTo>
                      <a:pt x="1614" y="5149"/>
                    </a:lnTo>
                    <a:lnTo>
                      <a:pt x="1751" y="5149"/>
                    </a:lnTo>
                    <a:lnTo>
                      <a:pt x="1751" y="5082"/>
                    </a:lnTo>
                    <a:lnTo>
                      <a:pt x="1820" y="5082"/>
                    </a:lnTo>
                    <a:lnTo>
                      <a:pt x="1820" y="5015"/>
                    </a:lnTo>
                    <a:lnTo>
                      <a:pt x="2060" y="5015"/>
                    </a:lnTo>
                    <a:lnTo>
                      <a:pt x="2060" y="5149"/>
                    </a:lnTo>
                    <a:lnTo>
                      <a:pt x="2232" y="5149"/>
                    </a:lnTo>
                    <a:lnTo>
                      <a:pt x="2232" y="5015"/>
                    </a:lnTo>
                    <a:lnTo>
                      <a:pt x="2301" y="5015"/>
                    </a:lnTo>
                    <a:lnTo>
                      <a:pt x="2301" y="4815"/>
                    </a:lnTo>
                    <a:lnTo>
                      <a:pt x="2335" y="4748"/>
                    </a:lnTo>
                    <a:lnTo>
                      <a:pt x="2335" y="4514"/>
                    </a:lnTo>
                    <a:lnTo>
                      <a:pt x="2404" y="4447"/>
                    </a:lnTo>
                    <a:lnTo>
                      <a:pt x="2404" y="4213"/>
                    </a:lnTo>
                    <a:lnTo>
                      <a:pt x="2472" y="4146"/>
                    </a:lnTo>
                    <a:lnTo>
                      <a:pt x="2472" y="3879"/>
                    </a:lnTo>
                    <a:lnTo>
                      <a:pt x="2541" y="3812"/>
                    </a:lnTo>
                    <a:lnTo>
                      <a:pt x="2541" y="3277"/>
                    </a:lnTo>
                    <a:lnTo>
                      <a:pt x="2472" y="3277"/>
                    </a:lnTo>
                    <a:lnTo>
                      <a:pt x="2472" y="3176"/>
                    </a:lnTo>
                    <a:lnTo>
                      <a:pt x="2404" y="3110"/>
                    </a:lnTo>
                    <a:lnTo>
                      <a:pt x="2404" y="3043"/>
                    </a:lnTo>
                    <a:lnTo>
                      <a:pt x="2335" y="3043"/>
                    </a:lnTo>
                    <a:lnTo>
                      <a:pt x="2301" y="2976"/>
                    </a:lnTo>
                    <a:lnTo>
                      <a:pt x="2232" y="2976"/>
                    </a:lnTo>
                    <a:lnTo>
                      <a:pt x="2232" y="2508"/>
                    </a:lnTo>
                    <a:lnTo>
                      <a:pt x="2301" y="2508"/>
                    </a:lnTo>
                    <a:lnTo>
                      <a:pt x="2301" y="2474"/>
                    </a:lnTo>
                    <a:lnTo>
                      <a:pt x="2472" y="2474"/>
                    </a:lnTo>
                    <a:lnTo>
                      <a:pt x="2472" y="2407"/>
                    </a:lnTo>
                    <a:lnTo>
                      <a:pt x="2541" y="2407"/>
                    </a:lnTo>
                    <a:lnTo>
                      <a:pt x="2541" y="2474"/>
                    </a:lnTo>
                    <a:lnTo>
                      <a:pt x="2644" y="2474"/>
                    </a:lnTo>
                    <a:lnTo>
                      <a:pt x="2644" y="2508"/>
                    </a:lnTo>
                    <a:lnTo>
                      <a:pt x="2713" y="2508"/>
                    </a:lnTo>
                    <a:lnTo>
                      <a:pt x="2713" y="2341"/>
                    </a:lnTo>
                    <a:lnTo>
                      <a:pt x="2644" y="2341"/>
                    </a:lnTo>
                    <a:lnTo>
                      <a:pt x="2644" y="2274"/>
                    </a:lnTo>
                    <a:lnTo>
                      <a:pt x="2576" y="2240"/>
                    </a:lnTo>
                    <a:lnTo>
                      <a:pt x="2541" y="2240"/>
                    </a:lnTo>
                    <a:lnTo>
                      <a:pt x="2541" y="2274"/>
                    </a:lnTo>
                    <a:lnTo>
                      <a:pt x="2472" y="2274"/>
                    </a:lnTo>
                    <a:lnTo>
                      <a:pt x="2472" y="2240"/>
                    </a:lnTo>
                    <a:lnTo>
                      <a:pt x="2301" y="2240"/>
                    </a:lnTo>
                    <a:lnTo>
                      <a:pt x="2335" y="2173"/>
                    </a:lnTo>
                    <a:lnTo>
                      <a:pt x="2335" y="1939"/>
                    </a:lnTo>
                    <a:lnTo>
                      <a:pt x="3194" y="1939"/>
                    </a:lnTo>
                    <a:lnTo>
                      <a:pt x="3262" y="1872"/>
                    </a:lnTo>
                    <a:lnTo>
                      <a:pt x="3194" y="1872"/>
                    </a:lnTo>
                    <a:lnTo>
                      <a:pt x="3194" y="1772"/>
                    </a:lnTo>
                    <a:lnTo>
                      <a:pt x="3262" y="1772"/>
                    </a:lnTo>
                    <a:lnTo>
                      <a:pt x="3262" y="1806"/>
                    </a:lnTo>
                    <a:lnTo>
                      <a:pt x="3297" y="1806"/>
                    </a:lnTo>
                    <a:lnTo>
                      <a:pt x="3297" y="1872"/>
                    </a:lnTo>
                    <a:lnTo>
                      <a:pt x="3434" y="1872"/>
                    </a:lnTo>
                    <a:lnTo>
                      <a:pt x="3503" y="1806"/>
                    </a:lnTo>
                    <a:lnTo>
                      <a:pt x="3503" y="1772"/>
                    </a:lnTo>
                    <a:lnTo>
                      <a:pt x="3606" y="1772"/>
                    </a:lnTo>
                    <a:lnTo>
                      <a:pt x="3606" y="1705"/>
                    </a:lnTo>
                    <a:lnTo>
                      <a:pt x="3674" y="1705"/>
                    </a:lnTo>
                    <a:lnTo>
                      <a:pt x="3743" y="1772"/>
                    </a:lnTo>
                    <a:lnTo>
                      <a:pt x="3743" y="1872"/>
                    </a:lnTo>
                    <a:lnTo>
                      <a:pt x="3777" y="1872"/>
                    </a:lnTo>
                    <a:lnTo>
                      <a:pt x="3777" y="1939"/>
                    </a:lnTo>
                    <a:lnTo>
                      <a:pt x="3846" y="2006"/>
                    </a:lnTo>
                    <a:lnTo>
                      <a:pt x="3846" y="2173"/>
                    </a:lnTo>
                    <a:lnTo>
                      <a:pt x="3983" y="2173"/>
                    </a:lnTo>
                    <a:lnTo>
                      <a:pt x="3983" y="2240"/>
                    </a:lnTo>
                    <a:lnTo>
                      <a:pt x="4018" y="2240"/>
                    </a:lnTo>
                    <a:lnTo>
                      <a:pt x="4018" y="2274"/>
                    </a:lnTo>
                    <a:lnTo>
                      <a:pt x="4086" y="2274"/>
                    </a:lnTo>
                    <a:lnTo>
                      <a:pt x="4086" y="2341"/>
                    </a:lnTo>
                    <a:lnTo>
                      <a:pt x="4155" y="2341"/>
                    </a:lnTo>
                    <a:lnTo>
                      <a:pt x="4224" y="2407"/>
                    </a:lnTo>
                    <a:lnTo>
                      <a:pt x="4258" y="2407"/>
                    </a:lnTo>
                    <a:lnTo>
                      <a:pt x="4258" y="2474"/>
                    </a:lnTo>
                    <a:lnTo>
                      <a:pt x="4396" y="2474"/>
                    </a:lnTo>
                    <a:lnTo>
                      <a:pt x="4396" y="2407"/>
                    </a:lnTo>
                    <a:lnTo>
                      <a:pt x="4499" y="2407"/>
                    </a:lnTo>
                    <a:lnTo>
                      <a:pt x="4499" y="2341"/>
                    </a:lnTo>
                    <a:lnTo>
                      <a:pt x="4636" y="2341"/>
                    </a:lnTo>
                    <a:lnTo>
                      <a:pt x="4636" y="2274"/>
                    </a:lnTo>
                    <a:lnTo>
                      <a:pt x="4670" y="2274"/>
                    </a:lnTo>
                    <a:lnTo>
                      <a:pt x="4670" y="2407"/>
                    </a:lnTo>
                    <a:lnTo>
                      <a:pt x="4636" y="2407"/>
                    </a:lnTo>
                    <a:lnTo>
                      <a:pt x="4636" y="2474"/>
                    </a:lnTo>
                    <a:lnTo>
                      <a:pt x="4670" y="2508"/>
                    </a:lnTo>
                    <a:lnTo>
                      <a:pt x="4739" y="2474"/>
                    </a:lnTo>
                    <a:lnTo>
                      <a:pt x="4739" y="2407"/>
                    </a:lnTo>
                    <a:lnTo>
                      <a:pt x="4808" y="2407"/>
                    </a:lnTo>
                    <a:lnTo>
                      <a:pt x="4808" y="2341"/>
                    </a:lnTo>
                    <a:lnTo>
                      <a:pt x="4876" y="2341"/>
                    </a:lnTo>
                    <a:lnTo>
                      <a:pt x="4876" y="2274"/>
                    </a:lnTo>
                    <a:lnTo>
                      <a:pt x="4911" y="2240"/>
                    </a:lnTo>
                    <a:lnTo>
                      <a:pt x="4979" y="2240"/>
                    </a:lnTo>
                    <a:lnTo>
                      <a:pt x="4979" y="2173"/>
                    </a:lnTo>
                    <a:lnTo>
                      <a:pt x="5151" y="2173"/>
                    </a:lnTo>
                    <a:lnTo>
                      <a:pt x="5151" y="2107"/>
                    </a:lnTo>
                    <a:lnTo>
                      <a:pt x="5288" y="2107"/>
                    </a:lnTo>
                    <a:lnTo>
                      <a:pt x="5288" y="2040"/>
                    </a:lnTo>
                    <a:lnTo>
                      <a:pt x="5357" y="2040"/>
                    </a:lnTo>
                    <a:lnTo>
                      <a:pt x="5357" y="2107"/>
                    </a:lnTo>
                    <a:lnTo>
                      <a:pt x="5391" y="2040"/>
                    </a:lnTo>
                    <a:lnTo>
                      <a:pt x="5391" y="2006"/>
                    </a:lnTo>
                    <a:lnTo>
                      <a:pt x="5460" y="2006"/>
                    </a:lnTo>
                    <a:lnTo>
                      <a:pt x="5460" y="1939"/>
                    </a:lnTo>
                    <a:lnTo>
                      <a:pt x="5529" y="1872"/>
                    </a:lnTo>
                    <a:lnTo>
                      <a:pt x="5529" y="1772"/>
                    </a:lnTo>
                    <a:lnTo>
                      <a:pt x="5632" y="1772"/>
                    </a:lnTo>
                    <a:lnTo>
                      <a:pt x="5700" y="1705"/>
                    </a:lnTo>
                    <a:lnTo>
                      <a:pt x="5769" y="1705"/>
                    </a:lnTo>
                    <a:lnTo>
                      <a:pt x="5769" y="1638"/>
                    </a:lnTo>
                    <a:lnTo>
                      <a:pt x="5872" y="1638"/>
                    </a:lnTo>
                    <a:lnTo>
                      <a:pt x="5872" y="1538"/>
                    </a:lnTo>
                    <a:lnTo>
                      <a:pt x="5597" y="1538"/>
                    </a:lnTo>
                    <a:lnTo>
                      <a:pt x="5597" y="1471"/>
                    </a:lnTo>
                    <a:lnTo>
                      <a:pt x="5529" y="1471"/>
                    </a:lnTo>
                    <a:lnTo>
                      <a:pt x="5529" y="1170"/>
                    </a:lnTo>
                    <a:lnTo>
                      <a:pt x="5460" y="1170"/>
                    </a:lnTo>
                    <a:lnTo>
                      <a:pt x="5460" y="1137"/>
                    </a:lnTo>
                    <a:lnTo>
                      <a:pt x="5391" y="1070"/>
                    </a:lnTo>
                    <a:lnTo>
                      <a:pt x="5391" y="903"/>
                    </a:lnTo>
                    <a:lnTo>
                      <a:pt x="5357" y="836"/>
                    </a:lnTo>
                    <a:lnTo>
                      <a:pt x="5357" y="769"/>
                    </a:lnTo>
                    <a:lnTo>
                      <a:pt x="5220" y="769"/>
                    </a:lnTo>
                    <a:lnTo>
                      <a:pt x="5220" y="702"/>
                    </a:lnTo>
                    <a:lnTo>
                      <a:pt x="5151" y="669"/>
                    </a:lnTo>
                    <a:lnTo>
                      <a:pt x="5151" y="602"/>
                    </a:lnTo>
                    <a:lnTo>
                      <a:pt x="5117" y="602"/>
                    </a:lnTo>
                    <a:lnTo>
                      <a:pt x="5117" y="535"/>
                    </a:lnTo>
                    <a:lnTo>
                      <a:pt x="5220" y="535"/>
                    </a:lnTo>
                    <a:lnTo>
                      <a:pt x="5220" y="602"/>
                    </a:lnTo>
                    <a:lnTo>
                      <a:pt x="5288" y="602"/>
                    </a:lnTo>
                    <a:lnTo>
                      <a:pt x="5357" y="669"/>
                    </a:lnTo>
                    <a:lnTo>
                      <a:pt x="5391" y="669"/>
                    </a:lnTo>
                    <a:lnTo>
                      <a:pt x="5391" y="702"/>
                    </a:lnTo>
                    <a:lnTo>
                      <a:pt x="5769" y="702"/>
                    </a:lnTo>
                    <a:lnTo>
                      <a:pt x="5769" y="769"/>
                    </a:lnTo>
                    <a:lnTo>
                      <a:pt x="5838" y="769"/>
                    </a:lnTo>
                    <a:lnTo>
                      <a:pt x="5838" y="702"/>
                    </a:lnTo>
                    <a:lnTo>
                      <a:pt x="5872" y="702"/>
                    </a:lnTo>
                    <a:lnTo>
                      <a:pt x="5941" y="769"/>
                    </a:lnTo>
                    <a:lnTo>
                      <a:pt x="6010" y="769"/>
                    </a:lnTo>
                    <a:lnTo>
                      <a:pt x="6010" y="836"/>
                    </a:lnTo>
                    <a:lnTo>
                      <a:pt x="6078" y="836"/>
                    </a:lnTo>
                    <a:lnTo>
                      <a:pt x="6078" y="903"/>
                    </a:lnTo>
                    <a:lnTo>
                      <a:pt x="6113" y="936"/>
                    </a:lnTo>
                    <a:lnTo>
                      <a:pt x="6181" y="903"/>
                    </a:lnTo>
                    <a:lnTo>
                      <a:pt x="6181" y="702"/>
                    </a:lnTo>
                    <a:lnTo>
                      <a:pt x="6250" y="669"/>
                    </a:lnTo>
                    <a:lnTo>
                      <a:pt x="6422" y="669"/>
                    </a:lnTo>
                    <a:lnTo>
                      <a:pt x="6490" y="602"/>
                    </a:lnTo>
                    <a:lnTo>
                      <a:pt x="6799" y="602"/>
                    </a:lnTo>
                    <a:lnTo>
                      <a:pt x="6902" y="535"/>
                    </a:lnTo>
                    <a:lnTo>
                      <a:pt x="6971" y="468"/>
                    </a:lnTo>
                    <a:lnTo>
                      <a:pt x="7074" y="435"/>
                    </a:lnTo>
                    <a:lnTo>
                      <a:pt x="7211" y="435"/>
                    </a:lnTo>
                    <a:lnTo>
                      <a:pt x="7211" y="368"/>
                    </a:lnTo>
                    <a:lnTo>
                      <a:pt x="7280" y="368"/>
                    </a:lnTo>
                    <a:lnTo>
                      <a:pt x="7280" y="301"/>
                    </a:lnTo>
                    <a:lnTo>
                      <a:pt x="7314" y="301"/>
                    </a:lnTo>
                    <a:lnTo>
                      <a:pt x="7314" y="234"/>
                    </a:lnTo>
                    <a:lnTo>
                      <a:pt x="7383" y="234"/>
                    </a:lnTo>
                    <a:lnTo>
                      <a:pt x="7383" y="134"/>
                    </a:lnTo>
                    <a:lnTo>
                      <a:pt x="7314" y="134"/>
                    </a:lnTo>
                    <a:lnTo>
                      <a:pt x="7314" y="0"/>
                    </a:lnTo>
                    <a:close/>
                    <a:moveTo>
                      <a:pt x="73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AutoShape 40"/>
              <p:cNvSpPr>
                <a:spLocks/>
              </p:cNvSpPr>
              <p:nvPr/>
            </p:nvSpPr>
            <p:spPr bwMode="auto">
              <a:xfrm>
                <a:off x="4751708" y="3582106"/>
                <a:ext cx="196568" cy="256324"/>
              </a:xfrm>
              <a:custGeom>
                <a:avLst/>
                <a:gdLst>
                  <a:gd name="T0" fmla="*/ 6392 w 21600"/>
                  <a:gd name="T1" fmla="*/ 0 h 21600"/>
                  <a:gd name="T2" fmla="*/ 7494 w 21600"/>
                  <a:gd name="T3" fmla="*/ 199 h 21600"/>
                  <a:gd name="T4" fmla="*/ 7494 w 21600"/>
                  <a:gd name="T5" fmla="*/ 2289 h 21600"/>
                  <a:gd name="T6" fmla="*/ 8265 w 21600"/>
                  <a:gd name="T7" fmla="*/ 3484 h 21600"/>
                  <a:gd name="T8" fmla="*/ 9037 w 21600"/>
                  <a:gd name="T9" fmla="*/ 3982 h 21600"/>
                  <a:gd name="T10" fmla="*/ 10249 w 21600"/>
                  <a:gd name="T11" fmla="*/ 4579 h 21600"/>
                  <a:gd name="T12" fmla="*/ 11571 w 21600"/>
                  <a:gd name="T13" fmla="*/ 4678 h 21600"/>
                  <a:gd name="T14" fmla="*/ 12343 w 21600"/>
                  <a:gd name="T15" fmla="*/ 5375 h 21600"/>
                  <a:gd name="T16" fmla="*/ 13665 w 21600"/>
                  <a:gd name="T17" fmla="*/ 5972 h 21600"/>
                  <a:gd name="T18" fmla="*/ 15429 w 21600"/>
                  <a:gd name="T19" fmla="*/ 6072 h 21600"/>
                  <a:gd name="T20" fmla="*/ 16200 w 21600"/>
                  <a:gd name="T21" fmla="*/ 6669 h 21600"/>
                  <a:gd name="T22" fmla="*/ 16751 w 21600"/>
                  <a:gd name="T23" fmla="*/ 8361 h 21600"/>
                  <a:gd name="T24" fmla="*/ 16420 w 21600"/>
                  <a:gd name="T25" fmla="*/ 9058 h 21600"/>
                  <a:gd name="T26" fmla="*/ 19837 w 21600"/>
                  <a:gd name="T27" fmla="*/ 10949 h 21600"/>
                  <a:gd name="T28" fmla="*/ 20057 w 21600"/>
                  <a:gd name="T29" fmla="*/ 12144 h 21600"/>
                  <a:gd name="T30" fmla="*/ 20939 w 21600"/>
                  <a:gd name="T31" fmla="*/ 13040 h 21600"/>
                  <a:gd name="T32" fmla="*/ 21600 w 21600"/>
                  <a:gd name="T33" fmla="*/ 13935 h 21600"/>
                  <a:gd name="T34" fmla="*/ 20939 w 21600"/>
                  <a:gd name="T35" fmla="*/ 15329 h 21600"/>
                  <a:gd name="T36" fmla="*/ 20388 w 21600"/>
                  <a:gd name="T37" fmla="*/ 16324 h 21600"/>
                  <a:gd name="T38" fmla="*/ 20057 w 21600"/>
                  <a:gd name="T39" fmla="*/ 16324 h 21600"/>
                  <a:gd name="T40" fmla="*/ 19065 w 21600"/>
                  <a:gd name="T41" fmla="*/ 15827 h 21600"/>
                  <a:gd name="T42" fmla="*/ 15649 w 21600"/>
                  <a:gd name="T43" fmla="*/ 15827 h 21600"/>
                  <a:gd name="T44" fmla="*/ 13886 w 21600"/>
                  <a:gd name="T45" fmla="*/ 16324 h 21600"/>
                  <a:gd name="T46" fmla="*/ 13335 w 21600"/>
                  <a:gd name="T47" fmla="*/ 17220 h 21600"/>
                  <a:gd name="T48" fmla="*/ 12673 w 21600"/>
                  <a:gd name="T49" fmla="*/ 19311 h 21600"/>
                  <a:gd name="T50" fmla="*/ 12122 w 21600"/>
                  <a:gd name="T51" fmla="*/ 20007 h 21600"/>
                  <a:gd name="T52" fmla="*/ 10249 w 21600"/>
                  <a:gd name="T53" fmla="*/ 20206 h 21600"/>
                  <a:gd name="T54" fmla="*/ 9478 w 21600"/>
                  <a:gd name="T55" fmla="*/ 21401 h 21600"/>
                  <a:gd name="T56" fmla="*/ 8045 w 21600"/>
                  <a:gd name="T57" fmla="*/ 20206 h 21600"/>
                  <a:gd name="T58" fmla="*/ 6722 w 21600"/>
                  <a:gd name="T59" fmla="*/ 20007 h 21600"/>
                  <a:gd name="T60" fmla="*/ 6171 w 21600"/>
                  <a:gd name="T61" fmla="*/ 19808 h 21600"/>
                  <a:gd name="T62" fmla="*/ 5400 w 21600"/>
                  <a:gd name="T63" fmla="*/ 20505 h 21600"/>
                  <a:gd name="T64" fmla="*/ 4629 w 21600"/>
                  <a:gd name="T65" fmla="*/ 21003 h 21600"/>
                  <a:gd name="T66" fmla="*/ 3637 w 21600"/>
                  <a:gd name="T67" fmla="*/ 21401 h 21600"/>
                  <a:gd name="T68" fmla="*/ 2865 w 21600"/>
                  <a:gd name="T69" fmla="*/ 20007 h 21600"/>
                  <a:gd name="T70" fmla="*/ 2094 w 21600"/>
                  <a:gd name="T71" fmla="*/ 18415 h 21600"/>
                  <a:gd name="T72" fmla="*/ 1543 w 21600"/>
                  <a:gd name="T73" fmla="*/ 17220 h 21600"/>
                  <a:gd name="T74" fmla="*/ 1763 w 21600"/>
                  <a:gd name="T75" fmla="*/ 16324 h 21600"/>
                  <a:gd name="T76" fmla="*/ 1984 w 21600"/>
                  <a:gd name="T77" fmla="*/ 15628 h 21600"/>
                  <a:gd name="T78" fmla="*/ 992 w 21600"/>
                  <a:gd name="T79" fmla="*/ 13438 h 21600"/>
                  <a:gd name="T80" fmla="*/ 220 w 21600"/>
                  <a:gd name="T81" fmla="*/ 12343 h 21600"/>
                  <a:gd name="T82" fmla="*/ 992 w 21600"/>
                  <a:gd name="T83" fmla="*/ 11347 h 21600"/>
                  <a:gd name="T84" fmla="*/ 1322 w 21600"/>
                  <a:gd name="T85" fmla="*/ 10651 h 21600"/>
                  <a:gd name="T86" fmla="*/ 551 w 21600"/>
                  <a:gd name="T87" fmla="*/ 9556 h 21600"/>
                  <a:gd name="T88" fmla="*/ 771 w 21600"/>
                  <a:gd name="T89" fmla="*/ 8759 h 21600"/>
                  <a:gd name="T90" fmla="*/ 992 w 21600"/>
                  <a:gd name="T91" fmla="*/ 7864 h 21600"/>
                  <a:gd name="T92" fmla="*/ 1212 w 21600"/>
                  <a:gd name="T93" fmla="*/ 6769 h 21600"/>
                  <a:gd name="T94" fmla="*/ 1543 w 21600"/>
                  <a:gd name="T95" fmla="*/ 4181 h 21600"/>
                  <a:gd name="T96" fmla="*/ 992 w 21600"/>
                  <a:gd name="T97" fmla="*/ 3185 h 21600"/>
                  <a:gd name="T98" fmla="*/ 441 w 21600"/>
                  <a:gd name="T99" fmla="*/ 2488 h 21600"/>
                  <a:gd name="T100" fmla="*/ 2314 w 21600"/>
                  <a:gd name="T101" fmla="*/ 2090 h 21600"/>
                  <a:gd name="T102" fmla="*/ 3527 w 21600"/>
                  <a:gd name="T103" fmla="*/ 1593 h 21600"/>
                  <a:gd name="T104" fmla="*/ 4298 w 21600"/>
                  <a:gd name="T105" fmla="*/ 1095 h 21600"/>
                  <a:gd name="T106" fmla="*/ 5180 w 21600"/>
                  <a:gd name="T107" fmla="*/ 3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220" y="1891"/>
                    </a:moveTo>
                    <a:lnTo>
                      <a:pt x="441" y="1891"/>
                    </a:lnTo>
                    <a:lnTo>
                      <a:pt x="441" y="2090"/>
                    </a:lnTo>
                    <a:lnTo>
                      <a:pt x="220" y="2090"/>
                    </a:lnTo>
                    <a:lnTo>
                      <a:pt x="220" y="1891"/>
                    </a:lnTo>
                    <a:close/>
                    <a:moveTo>
                      <a:pt x="6392" y="0"/>
                    </a:moveTo>
                    <a:lnTo>
                      <a:pt x="6943" y="0"/>
                    </a:lnTo>
                    <a:lnTo>
                      <a:pt x="7163" y="199"/>
                    </a:lnTo>
                    <a:lnTo>
                      <a:pt x="7273" y="199"/>
                    </a:lnTo>
                    <a:lnTo>
                      <a:pt x="7273" y="0"/>
                    </a:lnTo>
                    <a:lnTo>
                      <a:pt x="7494" y="0"/>
                    </a:lnTo>
                    <a:lnTo>
                      <a:pt x="7494" y="199"/>
                    </a:lnTo>
                    <a:lnTo>
                      <a:pt x="7714" y="199"/>
                    </a:lnTo>
                    <a:lnTo>
                      <a:pt x="7714" y="498"/>
                    </a:lnTo>
                    <a:lnTo>
                      <a:pt x="7494" y="896"/>
                    </a:lnTo>
                    <a:lnTo>
                      <a:pt x="7494" y="1891"/>
                    </a:lnTo>
                    <a:lnTo>
                      <a:pt x="7714" y="2090"/>
                    </a:lnTo>
                    <a:lnTo>
                      <a:pt x="7494" y="2289"/>
                    </a:lnTo>
                    <a:lnTo>
                      <a:pt x="7494" y="2588"/>
                    </a:lnTo>
                    <a:lnTo>
                      <a:pt x="7714" y="2588"/>
                    </a:lnTo>
                    <a:lnTo>
                      <a:pt x="7714" y="2986"/>
                    </a:lnTo>
                    <a:lnTo>
                      <a:pt x="8045" y="3285"/>
                    </a:lnTo>
                    <a:lnTo>
                      <a:pt x="8045" y="3484"/>
                    </a:lnTo>
                    <a:lnTo>
                      <a:pt x="8265" y="3484"/>
                    </a:lnTo>
                    <a:lnTo>
                      <a:pt x="8265" y="3683"/>
                    </a:lnTo>
                    <a:lnTo>
                      <a:pt x="8486" y="3683"/>
                    </a:lnTo>
                    <a:lnTo>
                      <a:pt x="8486" y="3882"/>
                    </a:lnTo>
                    <a:lnTo>
                      <a:pt x="8706" y="3882"/>
                    </a:lnTo>
                    <a:lnTo>
                      <a:pt x="8816" y="3982"/>
                    </a:lnTo>
                    <a:lnTo>
                      <a:pt x="9037" y="3982"/>
                    </a:lnTo>
                    <a:lnTo>
                      <a:pt x="9037" y="4181"/>
                    </a:lnTo>
                    <a:lnTo>
                      <a:pt x="9257" y="4181"/>
                    </a:lnTo>
                    <a:lnTo>
                      <a:pt x="9257" y="4380"/>
                    </a:lnTo>
                    <a:lnTo>
                      <a:pt x="9478" y="4380"/>
                    </a:lnTo>
                    <a:lnTo>
                      <a:pt x="9478" y="4579"/>
                    </a:lnTo>
                    <a:lnTo>
                      <a:pt x="10249" y="4579"/>
                    </a:lnTo>
                    <a:lnTo>
                      <a:pt x="10359" y="4380"/>
                    </a:lnTo>
                    <a:lnTo>
                      <a:pt x="10580" y="4380"/>
                    </a:lnTo>
                    <a:lnTo>
                      <a:pt x="10580" y="4579"/>
                    </a:lnTo>
                    <a:lnTo>
                      <a:pt x="11131" y="4579"/>
                    </a:lnTo>
                    <a:lnTo>
                      <a:pt x="11131" y="4678"/>
                    </a:lnTo>
                    <a:lnTo>
                      <a:pt x="11571" y="4678"/>
                    </a:lnTo>
                    <a:lnTo>
                      <a:pt x="11792" y="4877"/>
                    </a:lnTo>
                    <a:lnTo>
                      <a:pt x="11792" y="5076"/>
                    </a:lnTo>
                    <a:lnTo>
                      <a:pt x="11902" y="5076"/>
                    </a:lnTo>
                    <a:lnTo>
                      <a:pt x="11902" y="5276"/>
                    </a:lnTo>
                    <a:lnTo>
                      <a:pt x="12122" y="5276"/>
                    </a:lnTo>
                    <a:lnTo>
                      <a:pt x="12343" y="5375"/>
                    </a:lnTo>
                    <a:lnTo>
                      <a:pt x="13114" y="5375"/>
                    </a:lnTo>
                    <a:lnTo>
                      <a:pt x="13335" y="5574"/>
                    </a:lnTo>
                    <a:lnTo>
                      <a:pt x="13335" y="5773"/>
                    </a:lnTo>
                    <a:lnTo>
                      <a:pt x="13445" y="5773"/>
                    </a:lnTo>
                    <a:lnTo>
                      <a:pt x="13445" y="5972"/>
                    </a:lnTo>
                    <a:lnTo>
                      <a:pt x="13665" y="5972"/>
                    </a:lnTo>
                    <a:lnTo>
                      <a:pt x="13665" y="6072"/>
                    </a:lnTo>
                    <a:lnTo>
                      <a:pt x="14657" y="6072"/>
                    </a:lnTo>
                    <a:lnTo>
                      <a:pt x="14657" y="5972"/>
                    </a:lnTo>
                    <a:lnTo>
                      <a:pt x="14878" y="5972"/>
                    </a:lnTo>
                    <a:lnTo>
                      <a:pt x="14878" y="6072"/>
                    </a:lnTo>
                    <a:lnTo>
                      <a:pt x="15429" y="6072"/>
                    </a:lnTo>
                    <a:lnTo>
                      <a:pt x="15429" y="6271"/>
                    </a:lnTo>
                    <a:lnTo>
                      <a:pt x="15649" y="6271"/>
                    </a:lnTo>
                    <a:lnTo>
                      <a:pt x="15759" y="6470"/>
                    </a:lnTo>
                    <a:lnTo>
                      <a:pt x="15980" y="6470"/>
                    </a:lnTo>
                    <a:lnTo>
                      <a:pt x="15980" y="6669"/>
                    </a:lnTo>
                    <a:lnTo>
                      <a:pt x="16200" y="6669"/>
                    </a:lnTo>
                    <a:lnTo>
                      <a:pt x="16200" y="6769"/>
                    </a:lnTo>
                    <a:lnTo>
                      <a:pt x="16420" y="6769"/>
                    </a:lnTo>
                    <a:lnTo>
                      <a:pt x="16420" y="7665"/>
                    </a:lnTo>
                    <a:lnTo>
                      <a:pt x="16531" y="7665"/>
                    </a:lnTo>
                    <a:lnTo>
                      <a:pt x="16531" y="8162"/>
                    </a:lnTo>
                    <a:lnTo>
                      <a:pt x="16751" y="8361"/>
                    </a:lnTo>
                    <a:lnTo>
                      <a:pt x="16751" y="8560"/>
                    </a:lnTo>
                    <a:lnTo>
                      <a:pt x="16531" y="8759"/>
                    </a:lnTo>
                    <a:lnTo>
                      <a:pt x="16200" y="8759"/>
                    </a:lnTo>
                    <a:lnTo>
                      <a:pt x="16200" y="8859"/>
                    </a:lnTo>
                    <a:lnTo>
                      <a:pt x="16420" y="8859"/>
                    </a:lnTo>
                    <a:lnTo>
                      <a:pt x="16420" y="9058"/>
                    </a:lnTo>
                    <a:lnTo>
                      <a:pt x="16531" y="9257"/>
                    </a:lnTo>
                    <a:lnTo>
                      <a:pt x="16751" y="9556"/>
                    </a:lnTo>
                    <a:lnTo>
                      <a:pt x="16751" y="10651"/>
                    </a:lnTo>
                    <a:lnTo>
                      <a:pt x="20057" y="10651"/>
                    </a:lnTo>
                    <a:lnTo>
                      <a:pt x="20057" y="10949"/>
                    </a:lnTo>
                    <a:lnTo>
                      <a:pt x="19837" y="10949"/>
                    </a:lnTo>
                    <a:lnTo>
                      <a:pt x="19837" y="11347"/>
                    </a:lnTo>
                    <a:lnTo>
                      <a:pt x="19616" y="11347"/>
                    </a:lnTo>
                    <a:lnTo>
                      <a:pt x="19616" y="11447"/>
                    </a:lnTo>
                    <a:lnTo>
                      <a:pt x="19837" y="11646"/>
                    </a:lnTo>
                    <a:lnTo>
                      <a:pt x="19837" y="12044"/>
                    </a:lnTo>
                    <a:lnTo>
                      <a:pt x="20057" y="12144"/>
                    </a:lnTo>
                    <a:lnTo>
                      <a:pt x="20057" y="12343"/>
                    </a:lnTo>
                    <a:lnTo>
                      <a:pt x="20167" y="12343"/>
                    </a:lnTo>
                    <a:lnTo>
                      <a:pt x="20167" y="12542"/>
                    </a:lnTo>
                    <a:lnTo>
                      <a:pt x="20829" y="12542"/>
                    </a:lnTo>
                    <a:lnTo>
                      <a:pt x="20939" y="12741"/>
                    </a:lnTo>
                    <a:lnTo>
                      <a:pt x="20939" y="13040"/>
                    </a:lnTo>
                    <a:lnTo>
                      <a:pt x="21159" y="13040"/>
                    </a:lnTo>
                    <a:lnTo>
                      <a:pt x="21159" y="13438"/>
                    </a:lnTo>
                    <a:lnTo>
                      <a:pt x="21380" y="13438"/>
                    </a:lnTo>
                    <a:lnTo>
                      <a:pt x="21380" y="13736"/>
                    </a:lnTo>
                    <a:lnTo>
                      <a:pt x="21600" y="13736"/>
                    </a:lnTo>
                    <a:lnTo>
                      <a:pt x="21600" y="13935"/>
                    </a:lnTo>
                    <a:lnTo>
                      <a:pt x="21380" y="13935"/>
                    </a:lnTo>
                    <a:lnTo>
                      <a:pt x="21380" y="14234"/>
                    </a:lnTo>
                    <a:lnTo>
                      <a:pt x="21159" y="14433"/>
                    </a:lnTo>
                    <a:lnTo>
                      <a:pt x="21159" y="14931"/>
                    </a:lnTo>
                    <a:lnTo>
                      <a:pt x="20939" y="15130"/>
                    </a:lnTo>
                    <a:lnTo>
                      <a:pt x="20939" y="15329"/>
                    </a:lnTo>
                    <a:lnTo>
                      <a:pt x="20829" y="15329"/>
                    </a:lnTo>
                    <a:lnTo>
                      <a:pt x="20829" y="15628"/>
                    </a:lnTo>
                    <a:lnTo>
                      <a:pt x="20608" y="15827"/>
                    </a:lnTo>
                    <a:lnTo>
                      <a:pt x="20608" y="16225"/>
                    </a:lnTo>
                    <a:lnTo>
                      <a:pt x="20388" y="16225"/>
                    </a:lnTo>
                    <a:lnTo>
                      <a:pt x="20388" y="16324"/>
                    </a:lnTo>
                    <a:lnTo>
                      <a:pt x="20829" y="16723"/>
                    </a:lnTo>
                    <a:lnTo>
                      <a:pt x="20829" y="16922"/>
                    </a:lnTo>
                    <a:lnTo>
                      <a:pt x="20388" y="16922"/>
                    </a:lnTo>
                    <a:lnTo>
                      <a:pt x="20388" y="16524"/>
                    </a:lnTo>
                    <a:lnTo>
                      <a:pt x="20167" y="16324"/>
                    </a:lnTo>
                    <a:lnTo>
                      <a:pt x="20057" y="16324"/>
                    </a:lnTo>
                    <a:lnTo>
                      <a:pt x="19837" y="16225"/>
                    </a:lnTo>
                    <a:lnTo>
                      <a:pt x="19616" y="16225"/>
                    </a:lnTo>
                    <a:lnTo>
                      <a:pt x="19616" y="16026"/>
                    </a:lnTo>
                    <a:lnTo>
                      <a:pt x="19396" y="16026"/>
                    </a:lnTo>
                    <a:lnTo>
                      <a:pt x="19396" y="15827"/>
                    </a:lnTo>
                    <a:lnTo>
                      <a:pt x="19065" y="15827"/>
                    </a:lnTo>
                    <a:lnTo>
                      <a:pt x="18624" y="15528"/>
                    </a:lnTo>
                    <a:lnTo>
                      <a:pt x="17853" y="15528"/>
                    </a:lnTo>
                    <a:lnTo>
                      <a:pt x="17743" y="15628"/>
                    </a:lnTo>
                    <a:lnTo>
                      <a:pt x="16420" y="15628"/>
                    </a:lnTo>
                    <a:lnTo>
                      <a:pt x="16420" y="15827"/>
                    </a:lnTo>
                    <a:lnTo>
                      <a:pt x="15649" y="15827"/>
                    </a:lnTo>
                    <a:lnTo>
                      <a:pt x="15429" y="16026"/>
                    </a:lnTo>
                    <a:lnTo>
                      <a:pt x="14437" y="16026"/>
                    </a:lnTo>
                    <a:lnTo>
                      <a:pt x="14216" y="16225"/>
                    </a:lnTo>
                    <a:lnTo>
                      <a:pt x="14106" y="16225"/>
                    </a:lnTo>
                    <a:lnTo>
                      <a:pt x="14106" y="16324"/>
                    </a:lnTo>
                    <a:lnTo>
                      <a:pt x="13886" y="16324"/>
                    </a:lnTo>
                    <a:lnTo>
                      <a:pt x="13886" y="16723"/>
                    </a:lnTo>
                    <a:lnTo>
                      <a:pt x="13665" y="16922"/>
                    </a:lnTo>
                    <a:lnTo>
                      <a:pt x="13665" y="17021"/>
                    </a:lnTo>
                    <a:lnTo>
                      <a:pt x="13445" y="17021"/>
                    </a:lnTo>
                    <a:lnTo>
                      <a:pt x="13445" y="17220"/>
                    </a:lnTo>
                    <a:lnTo>
                      <a:pt x="13335" y="17220"/>
                    </a:lnTo>
                    <a:lnTo>
                      <a:pt x="13335" y="17419"/>
                    </a:lnTo>
                    <a:lnTo>
                      <a:pt x="13114" y="17618"/>
                    </a:lnTo>
                    <a:lnTo>
                      <a:pt x="13114" y="18614"/>
                    </a:lnTo>
                    <a:lnTo>
                      <a:pt x="12894" y="18614"/>
                    </a:lnTo>
                    <a:lnTo>
                      <a:pt x="12894" y="19311"/>
                    </a:lnTo>
                    <a:lnTo>
                      <a:pt x="12673" y="19311"/>
                    </a:lnTo>
                    <a:lnTo>
                      <a:pt x="12673" y="19808"/>
                    </a:lnTo>
                    <a:lnTo>
                      <a:pt x="12563" y="19808"/>
                    </a:lnTo>
                    <a:lnTo>
                      <a:pt x="12563" y="20306"/>
                    </a:lnTo>
                    <a:lnTo>
                      <a:pt x="12343" y="20306"/>
                    </a:lnTo>
                    <a:lnTo>
                      <a:pt x="12122" y="20206"/>
                    </a:lnTo>
                    <a:lnTo>
                      <a:pt x="12122" y="20007"/>
                    </a:lnTo>
                    <a:lnTo>
                      <a:pt x="11131" y="20007"/>
                    </a:lnTo>
                    <a:lnTo>
                      <a:pt x="11131" y="20206"/>
                    </a:lnTo>
                    <a:lnTo>
                      <a:pt x="10359" y="20206"/>
                    </a:lnTo>
                    <a:lnTo>
                      <a:pt x="10359" y="20007"/>
                    </a:lnTo>
                    <a:lnTo>
                      <a:pt x="10249" y="20007"/>
                    </a:lnTo>
                    <a:lnTo>
                      <a:pt x="10249" y="20206"/>
                    </a:lnTo>
                    <a:lnTo>
                      <a:pt x="10029" y="20206"/>
                    </a:lnTo>
                    <a:lnTo>
                      <a:pt x="10029" y="20306"/>
                    </a:lnTo>
                    <a:lnTo>
                      <a:pt x="9588" y="20704"/>
                    </a:lnTo>
                    <a:lnTo>
                      <a:pt x="9588" y="21600"/>
                    </a:lnTo>
                    <a:lnTo>
                      <a:pt x="9478" y="21600"/>
                    </a:lnTo>
                    <a:lnTo>
                      <a:pt x="9478" y="21401"/>
                    </a:lnTo>
                    <a:lnTo>
                      <a:pt x="9257" y="21202"/>
                    </a:lnTo>
                    <a:lnTo>
                      <a:pt x="9257" y="20903"/>
                    </a:lnTo>
                    <a:lnTo>
                      <a:pt x="9037" y="20903"/>
                    </a:lnTo>
                    <a:lnTo>
                      <a:pt x="9037" y="20306"/>
                    </a:lnTo>
                    <a:lnTo>
                      <a:pt x="8045" y="20306"/>
                    </a:lnTo>
                    <a:lnTo>
                      <a:pt x="8045" y="20206"/>
                    </a:lnTo>
                    <a:lnTo>
                      <a:pt x="7714" y="20206"/>
                    </a:lnTo>
                    <a:lnTo>
                      <a:pt x="7714" y="20306"/>
                    </a:lnTo>
                    <a:lnTo>
                      <a:pt x="7273" y="20306"/>
                    </a:lnTo>
                    <a:lnTo>
                      <a:pt x="7273" y="20206"/>
                    </a:lnTo>
                    <a:lnTo>
                      <a:pt x="6722" y="20206"/>
                    </a:lnTo>
                    <a:lnTo>
                      <a:pt x="6722" y="20007"/>
                    </a:lnTo>
                    <a:lnTo>
                      <a:pt x="6502" y="20007"/>
                    </a:lnTo>
                    <a:lnTo>
                      <a:pt x="6502" y="19808"/>
                    </a:lnTo>
                    <a:lnTo>
                      <a:pt x="6392" y="19808"/>
                    </a:lnTo>
                    <a:lnTo>
                      <a:pt x="6392" y="19609"/>
                    </a:lnTo>
                    <a:lnTo>
                      <a:pt x="6171" y="19609"/>
                    </a:lnTo>
                    <a:lnTo>
                      <a:pt x="6171" y="19808"/>
                    </a:lnTo>
                    <a:lnTo>
                      <a:pt x="5951" y="20007"/>
                    </a:lnTo>
                    <a:lnTo>
                      <a:pt x="5951" y="20206"/>
                    </a:lnTo>
                    <a:lnTo>
                      <a:pt x="5841" y="20206"/>
                    </a:lnTo>
                    <a:lnTo>
                      <a:pt x="5620" y="20306"/>
                    </a:lnTo>
                    <a:lnTo>
                      <a:pt x="5400" y="20306"/>
                    </a:lnTo>
                    <a:lnTo>
                      <a:pt x="5400" y="20505"/>
                    </a:lnTo>
                    <a:lnTo>
                      <a:pt x="5180" y="20505"/>
                    </a:lnTo>
                    <a:lnTo>
                      <a:pt x="5180" y="20704"/>
                    </a:lnTo>
                    <a:lnTo>
                      <a:pt x="5069" y="20903"/>
                    </a:lnTo>
                    <a:lnTo>
                      <a:pt x="4849" y="20903"/>
                    </a:lnTo>
                    <a:lnTo>
                      <a:pt x="4849" y="21003"/>
                    </a:lnTo>
                    <a:lnTo>
                      <a:pt x="4629" y="21003"/>
                    </a:lnTo>
                    <a:lnTo>
                      <a:pt x="4629" y="21202"/>
                    </a:lnTo>
                    <a:lnTo>
                      <a:pt x="4408" y="21401"/>
                    </a:lnTo>
                    <a:lnTo>
                      <a:pt x="4078" y="21401"/>
                    </a:lnTo>
                    <a:lnTo>
                      <a:pt x="4078" y="21600"/>
                    </a:lnTo>
                    <a:lnTo>
                      <a:pt x="3637" y="21600"/>
                    </a:lnTo>
                    <a:lnTo>
                      <a:pt x="3637" y="21401"/>
                    </a:lnTo>
                    <a:lnTo>
                      <a:pt x="3306" y="21401"/>
                    </a:lnTo>
                    <a:lnTo>
                      <a:pt x="3306" y="21202"/>
                    </a:lnTo>
                    <a:lnTo>
                      <a:pt x="3086" y="21003"/>
                    </a:lnTo>
                    <a:lnTo>
                      <a:pt x="3086" y="20306"/>
                    </a:lnTo>
                    <a:lnTo>
                      <a:pt x="2865" y="20206"/>
                    </a:lnTo>
                    <a:lnTo>
                      <a:pt x="2865" y="20007"/>
                    </a:lnTo>
                    <a:lnTo>
                      <a:pt x="2755" y="19808"/>
                    </a:lnTo>
                    <a:lnTo>
                      <a:pt x="2755" y="18912"/>
                    </a:lnTo>
                    <a:lnTo>
                      <a:pt x="2535" y="18912"/>
                    </a:lnTo>
                    <a:lnTo>
                      <a:pt x="2535" y="18614"/>
                    </a:lnTo>
                    <a:lnTo>
                      <a:pt x="2314" y="18415"/>
                    </a:lnTo>
                    <a:lnTo>
                      <a:pt x="2094" y="18415"/>
                    </a:lnTo>
                    <a:lnTo>
                      <a:pt x="2094" y="17718"/>
                    </a:lnTo>
                    <a:lnTo>
                      <a:pt x="1984" y="17718"/>
                    </a:lnTo>
                    <a:lnTo>
                      <a:pt x="1984" y="17618"/>
                    </a:lnTo>
                    <a:lnTo>
                      <a:pt x="1763" y="17618"/>
                    </a:lnTo>
                    <a:lnTo>
                      <a:pt x="1763" y="17220"/>
                    </a:lnTo>
                    <a:lnTo>
                      <a:pt x="1543" y="17220"/>
                    </a:lnTo>
                    <a:lnTo>
                      <a:pt x="1543" y="17021"/>
                    </a:lnTo>
                    <a:lnTo>
                      <a:pt x="1763" y="16922"/>
                    </a:lnTo>
                    <a:lnTo>
                      <a:pt x="1763" y="16723"/>
                    </a:lnTo>
                    <a:lnTo>
                      <a:pt x="1984" y="16723"/>
                    </a:lnTo>
                    <a:lnTo>
                      <a:pt x="1984" y="16324"/>
                    </a:lnTo>
                    <a:lnTo>
                      <a:pt x="1763" y="16324"/>
                    </a:lnTo>
                    <a:lnTo>
                      <a:pt x="1763" y="16225"/>
                    </a:lnTo>
                    <a:lnTo>
                      <a:pt x="1984" y="16225"/>
                    </a:lnTo>
                    <a:lnTo>
                      <a:pt x="1984" y="16026"/>
                    </a:lnTo>
                    <a:lnTo>
                      <a:pt x="2094" y="15827"/>
                    </a:lnTo>
                    <a:lnTo>
                      <a:pt x="2094" y="15628"/>
                    </a:lnTo>
                    <a:lnTo>
                      <a:pt x="1984" y="15628"/>
                    </a:lnTo>
                    <a:lnTo>
                      <a:pt x="1984" y="15528"/>
                    </a:lnTo>
                    <a:lnTo>
                      <a:pt x="1763" y="15528"/>
                    </a:lnTo>
                    <a:lnTo>
                      <a:pt x="1322" y="15130"/>
                    </a:lnTo>
                    <a:lnTo>
                      <a:pt x="1212" y="15130"/>
                    </a:lnTo>
                    <a:lnTo>
                      <a:pt x="1212" y="13537"/>
                    </a:lnTo>
                    <a:lnTo>
                      <a:pt x="992" y="13438"/>
                    </a:lnTo>
                    <a:lnTo>
                      <a:pt x="551" y="13438"/>
                    </a:lnTo>
                    <a:lnTo>
                      <a:pt x="551" y="13040"/>
                    </a:lnTo>
                    <a:lnTo>
                      <a:pt x="441" y="13040"/>
                    </a:lnTo>
                    <a:lnTo>
                      <a:pt x="441" y="12741"/>
                    </a:lnTo>
                    <a:lnTo>
                      <a:pt x="220" y="12741"/>
                    </a:lnTo>
                    <a:lnTo>
                      <a:pt x="220" y="12343"/>
                    </a:lnTo>
                    <a:lnTo>
                      <a:pt x="0" y="12343"/>
                    </a:lnTo>
                    <a:lnTo>
                      <a:pt x="0" y="12144"/>
                    </a:lnTo>
                    <a:lnTo>
                      <a:pt x="441" y="11845"/>
                    </a:lnTo>
                    <a:lnTo>
                      <a:pt x="771" y="11646"/>
                    </a:lnTo>
                    <a:lnTo>
                      <a:pt x="771" y="11347"/>
                    </a:lnTo>
                    <a:lnTo>
                      <a:pt x="992" y="11347"/>
                    </a:lnTo>
                    <a:lnTo>
                      <a:pt x="1212" y="11148"/>
                    </a:lnTo>
                    <a:lnTo>
                      <a:pt x="1212" y="10949"/>
                    </a:lnTo>
                    <a:lnTo>
                      <a:pt x="1322" y="10949"/>
                    </a:lnTo>
                    <a:lnTo>
                      <a:pt x="1543" y="10750"/>
                    </a:lnTo>
                    <a:lnTo>
                      <a:pt x="1543" y="10651"/>
                    </a:lnTo>
                    <a:lnTo>
                      <a:pt x="1322" y="10651"/>
                    </a:lnTo>
                    <a:lnTo>
                      <a:pt x="1322" y="10452"/>
                    </a:lnTo>
                    <a:lnTo>
                      <a:pt x="992" y="10452"/>
                    </a:lnTo>
                    <a:lnTo>
                      <a:pt x="992" y="10053"/>
                    </a:lnTo>
                    <a:lnTo>
                      <a:pt x="771" y="9954"/>
                    </a:lnTo>
                    <a:lnTo>
                      <a:pt x="771" y="9556"/>
                    </a:lnTo>
                    <a:lnTo>
                      <a:pt x="551" y="9556"/>
                    </a:lnTo>
                    <a:lnTo>
                      <a:pt x="551" y="9257"/>
                    </a:lnTo>
                    <a:lnTo>
                      <a:pt x="771" y="9257"/>
                    </a:lnTo>
                    <a:lnTo>
                      <a:pt x="771" y="9058"/>
                    </a:lnTo>
                    <a:lnTo>
                      <a:pt x="992" y="9058"/>
                    </a:lnTo>
                    <a:lnTo>
                      <a:pt x="992" y="8759"/>
                    </a:lnTo>
                    <a:lnTo>
                      <a:pt x="771" y="8759"/>
                    </a:lnTo>
                    <a:lnTo>
                      <a:pt x="771" y="8560"/>
                    </a:lnTo>
                    <a:lnTo>
                      <a:pt x="551" y="8560"/>
                    </a:lnTo>
                    <a:lnTo>
                      <a:pt x="551" y="8063"/>
                    </a:lnTo>
                    <a:lnTo>
                      <a:pt x="771" y="8063"/>
                    </a:lnTo>
                    <a:lnTo>
                      <a:pt x="771" y="7864"/>
                    </a:lnTo>
                    <a:lnTo>
                      <a:pt x="992" y="7864"/>
                    </a:lnTo>
                    <a:lnTo>
                      <a:pt x="992" y="7665"/>
                    </a:lnTo>
                    <a:lnTo>
                      <a:pt x="1212" y="7665"/>
                    </a:lnTo>
                    <a:lnTo>
                      <a:pt x="1212" y="7465"/>
                    </a:lnTo>
                    <a:lnTo>
                      <a:pt x="1322" y="7366"/>
                    </a:lnTo>
                    <a:lnTo>
                      <a:pt x="1322" y="6769"/>
                    </a:lnTo>
                    <a:lnTo>
                      <a:pt x="1212" y="6769"/>
                    </a:lnTo>
                    <a:lnTo>
                      <a:pt x="1212" y="5276"/>
                    </a:lnTo>
                    <a:lnTo>
                      <a:pt x="1543" y="4877"/>
                    </a:lnTo>
                    <a:lnTo>
                      <a:pt x="1543" y="4678"/>
                    </a:lnTo>
                    <a:lnTo>
                      <a:pt x="1763" y="4579"/>
                    </a:lnTo>
                    <a:lnTo>
                      <a:pt x="1763" y="4380"/>
                    </a:lnTo>
                    <a:lnTo>
                      <a:pt x="1543" y="4181"/>
                    </a:lnTo>
                    <a:lnTo>
                      <a:pt x="1543" y="3882"/>
                    </a:lnTo>
                    <a:lnTo>
                      <a:pt x="1322" y="3882"/>
                    </a:lnTo>
                    <a:lnTo>
                      <a:pt x="1322" y="3683"/>
                    </a:lnTo>
                    <a:lnTo>
                      <a:pt x="1212" y="3484"/>
                    </a:lnTo>
                    <a:lnTo>
                      <a:pt x="1212" y="3285"/>
                    </a:lnTo>
                    <a:lnTo>
                      <a:pt x="992" y="3185"/>
                    </a:lnTo>
                    <a:lnTo>
                      <a:pt x="992" y="2986"/>
                    </a:lnTo>
                    <a:lnTo>
                      <a:pt x="771" y="2986"/>
                    </a:lnTo>
                    <a:lnTo>
                      <a:pt x="771" y="2787"/>
                    </a:lnTo>
                    <a:lnTo>
                      <a:pt x="551" y="2787"/>
                    </a:lnTo>
                    <a:lnTo>
                      <a:pt x="551" y="2488"/>
                    </a:lnTo>
                    <a:lnTo>
                      <a:pt x="441" y="2488"/>
                    </a:lnTo>
                    <a:lnTo>
                      <a:pt x="441" y="2090"/>
                    </a:lnTo>
                    <a:lnTo>
                      <a:pt x="1212" y="2090"/>
                    </a:lnTo>
                    <a:lnTo>
                      <a:pt x="1212" y="2289"/>
                    </a:lnTo>
                    <a:lnTo>
                      <a:pt x="2094" y="2289"/>
                    </a:lnTo>
                    <a:lnTo>
                      <a:pt x="2094" y="2090"/>
                    </a:lnTo>
                    <a:lnTo>
                      <a:pt x="2314" y="2090"/>
                    </a:lnTo>
                    <a:lnTo>
                      <a:pt x="2314" y="1891"/>
                    </a:lnTo>
                    <a:lnTo>
                      <a:pt x="2755" y="1891"/>
                    </a:lnTo>
                    <a:lnTo>
                      <a:pt x="2755" y="1792"/>
                    </a:lnTo>
                    <a:lnTo>
                      <a:pt x="3086" y="1792"/>
                    </a:lnTo>
                    <a:lnTo>
                      <a:pt x="3086" y="1593"/>
                    </a:lnTo>
                    <a:lnTo>
                      <a:pt x="3527" y="1593"/>
                    </a:lnTo>
                    <a:lnTo>
                      <a:pt x="3527" y="1394"/>
                    </a:lnTo>
                    <a:lnTo>
                      <a:pt x="3637" y="1394"/>
                    </a:lnTo>
                    <a:lnTo>
                      <a:pt x="3637" y="1194"/>
                    </a:lnTo>
                    <a:lnTo>
                      <a:pt x="3857" y="1194"/>
                    </a:lnTo>
                    <a:lnTo>
                      <a:pt x="4078" y="1095"/>
                    </a:lnTo>
                    <a:lnTo>
                      <a:pt x="4298" y="1095"/>
                    </a:lnTo>
                    <a:lnTo>
                      <a:pt x="4408" y="896"/>
                    </a:lnTo>
                    <a:lnTo>
                      <a:pt x="4629" y="896"/>
                    </a:lnTo>
                    <a:lnTo>
                      <a:pt x="4849" y="697"/>
                    </a:lnTo>
                    <a:lnTo>
                      <a:pt x="4849" y="498"/>
                    </a:lnTo>
                    <a:lnTo>
                      <a:pt x="5180" y="498"/>
                    </a:lnTo>
                    <a:lnTo>
                      <a:pt x="5180" y="398"/>
                    </a:lnTo>
                    <a:lnTo>
                      <a:pt x="5400" y="398"/>
                    </a:lnTo>
                    <a:lnTo>
                      <a:pt x="5620" y="199"/>
                    </a:lnTo>
                    <a:lnTo>
                      <a:pt x="6171" y="199"/>
                    </a:lnTo>
                    <a:lnTo>
                      <a:pt x="6392" y="0"/>
                    </a:lnTo>
                    <a:close/>
                    <a:moveTo>
                      <a:pt x="6392" y="0"/>
                    </a:moveTo>
                  </a:path>
                </a:pathLst>
              </a:custGeom>
              <a:grpFill/>
              <a:ln w="3175"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Freeform 41"/>
              <p:cNvSpPr>
                <a:spLocks/>
              </p:cNvSpPr>
              <p:nvPr/>
            </p:nvSpPr>
            <p:spPr bwMode="auto">
              <a:xfrm>
                <a:off x="4831100" y="4490310"/>
                <a:ext cx="14508" cy="4472"/>
              </a:xfrm>
              <a:custGeom>
                <a:avLst/>
                <a:gdLst>
                  <a:gd name="T0" fmla="*/ 7 w 21600"/>
                  <a:gd name="T1" fmla="*/ 0 h 21600"/>
                  <a:gd name="T2" fmla="*/ 19 w 21600"/>
                  <a:gd name="T3" fmla="*/ 0 h 21600"/>
                  <a:gd name="T4" fmla="*/ 19 w 21600"/>
                  <a:gd name="T5" fmla="*/ 1 h 21600"/>
                  <a:gd name="T6" fmla="*/ 11 w 21600"/>
                  <a:gd name="T7" fmla="*/ 1 h 21600"/>
                  <a:gd name="T8" fmla="*/ 11 w 21600"/>
                  <a:gd name="T9" fmla="*/ 4 h 21600"/>
                  <a:gd name="T10" fmla="*/ 4 w 21600"/>
                  <a:gd name="T11" fmla="*/ 4 h 21600"/>
                  <a:gd name="T12" fmla="*/ 4 w 21600"/>
                  <a:gd name="T13" fmla="*/ 6 h 21600"/>
                  <a:gd name="T14" fmla="*/ 1 w 21600"/>
                  <a:gd name="T15" fmla="*/ 6 h 21600"/>
                  <a:gd name="T16" fmla="*/ 0 w 21600"/>
                  <a:gd name="T17" fmla="*/ 4 h 21600"/>
                  <a:gd name="T18" fmla="*/ 0 w 21600"/>
                  <a:gd name="T19" fmla="*/ 1 h 21600"/>
                  <a:gd name="T20" fmla="*/ 4 w 21600"/>
                  <a:gd name="T21" fmla="*/ 1 h 21600"/>
                  <a:gd name="T22" fmla="*/ 7 w 21600"/>
                  <a:gd name="T23" fmla="*/ 0 h 21600"/>
                  <a:gd name="T24" fmla="*/ 7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7714" y="0"/>
                    </a:moveTo>
                    <a:lnTo>
                      <a:pt x="21600" y="0"/>
                    </a:lnTo>
                    <a:lnTo>
                      <a:pt x="21600" y="4320"/>
                    </a:lnTo>
                    <a:lnTo>
                      <a:pt x="12343" y="4320"/>
                    </a:lnTo>
                    <a:lnTo>
                      <a:pt x="12343" y="12960"/>
                    </a:lnTo>
                    <a:lnTo>
                      <a:pt x="4629" y="12960"/>
                    </a:lnTo>
                    <a:lnTo>
                      <a:pt x="4629" y="21600"/>
                    </a:lnTo>
                    <a:lnTo>
                      <a:pt x="1543" y="21600"/>
                    </a:lnTo>
                    <a:lnTo>
                      <a:pt x="0" y="12960"/>
                    </a:lnTo>
                    <a:lnTo>
                      <a:pt x="0" y="4320"/>
                    </a:lnTo>
                    <a:lnTo>
                      <a:pt x="4629" y="4320"/>
                    </a:lnTo>
                    <a:lnTo>
                      <a:pt x="7714" y="0"/>
                    </a:lnTo>
                    <a:close/>
                    <a:moveTo>
                      <a:pt x="77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AutoShape 42"/>
              <p:cNvSpPr>
                <a:spLocks/>
              </p:cNvSpPr>
              <p:nvPr/>
            </p:nvSpPr>
            <p:spPr bwMode="auto">
              <a:xfrm>
                <a:off x="4767491" y="4443361"/>
                <a:ext cx="55798" cy="54774"/>
              </a:xfrm>
              <a:custGeom>
                <a:avLst/>
                <a:gdLst>
                  <a:gd name="T0" fmla="*/ 0 w 21600"/>
                  <a:gd name="T1" fmla="*/ 4320 h 21600"/>
                  <a:gd name="T2" fmla="*/ 400 w 21600"/>
                  <a:gd name="T3" fmla="*/ 4320 h 21600"/>
                  <a:gd name="T4" fmla="*/ 1200 w 21600"/>
                  <a:gd name="T5" fmla="*/ 5184 h 21600"/>
                  <a:gd name="T6" fmla="*/ 2800 w 21600"/>
                  <a:gd name="T7" fmla="*/ 5184 h 21600"/>
                  <a:gd name="T8" fmla="*/ 2800 w 21600"/>
                  <a:gd name="T9" fmla="*/ 6480 h 21600"/>
                  <a:gd name="T10" fmla="*/ 3200 w 21600"/>
                  <a:gd name="T11" fmla="*/ 7344 h 21600"/>
                  <a:gd name="T12" fmla="*/ 4000 w 21600"/>
                  <a:gd name="T13" fmla="*/ 7344 h 21600"/>
                  <a:gd name="T14" fmla="*/ 4000 w 21600"/>
                  <a:gd name="T15" fmla="*/ 8208 h 21600"/>
                  <a:gd name="T16" fmla="*/ 4800 w 21600"/>
                  <a:gd name="T17" fmla="*/ 8208 h 21600"/>
                  <a:gd name="T18" fmla="*/ 4800 w 21600"/>
                  <a:gd name="T19" fmla="*/ 9072 h 21600"/>
                  <a:gd name="T20" fmla="*/ 5600 w 21600"/>
                  <a:gd name="T21" fmla="*/ 9072 h 21600"/>
                  <a:gd name="T22" fmla="*/ 5600 w 21600"/>
                  <a:gd name="T23" fmla="*/ 9504 h 21600"/>
                  <a:gd name="T24" fmla="*/ 6000 w 21600"/>
                  <a:gd name="T25" fmla="*/ 10368 h 21600"/>
                  <a:gd name="T26" fmla="*/ 6800 w 21600"/>
                  <a:gd name="T27" fmla="*/ 10368 h 21600"/>
                  <a:gd name="T28" fmla="*/ 6800 w 21600"/>
                  <a:gd name="T29" fmla="*/ 11232 h 21600"/>
                  <a:gd name="T30" fmla="*/ 7600 w 21600"/>
                  <a:gd name="T31" fmla="*/ 12096 h 21600"/>
                  <a:gd name="T32" fmla="*/ 8800 w 21600"/>
                  <a:gd name="T33" fmla="*/ 12528 h 21600"/>
                  <a:gd name="T34" fmla="*/ 9600 w 21600"/>
                  <a:gd name="T35" fmla="*/ 13392 h 21600"/>
                  <a:gd name="T36" fmla="*/ 11200 w 21600"/>
                  <a:gd name="T37" fmla="*/ 14256 h 21600"/>
                  <a:gd name="T38" fmla="*/ 12400 w 21600"/>
                  <a:gd name="T39" fmla="*/ 14256 h 21600"/>
                  <a:gd name="T40" fmla="*/ 12400 w 21600"/>
                  <a:gd name="T41" fmla="*/ 15120 h 21600"/>
                  <a:gd name="T42" fmla="*/ 13200 w 21600"/>
                  <a:gd name="T43" fmla="*/ 15120 h 21600"/>
                  <a:gd name="T44" fmla="*/ 14400 w 21600"/>
                  <a:gd name="T45" fmla="*/ 16416 h 21600"/>
                  <a:gd name="T46" fmla="*/ 16000 w 21600"/>
                  <a:gd name="T47" fmla="*/ 16416 h 21600"/>
                  <a:gd name="T48" fmla="*/ 16000 w 21600"/>
                  <a:gd name="T49" fmla="*/ 17280 h 21600"/>
                  <a:gd name="T50" fmla="*/ 21600 w 21600"/>
                  <a:gd name="T51" fmla="*/ 17280 h 21600"/>
                  <a:gd name="T52" fmla="*/ 21600 w 21600"/>
                  <a:gd name="T53" fmla="*/ 19440 h 21600"/>
                  <a:gd name="T54" fmla="*/ 20800 w 21600"/>
                  <a:gd name="T55" fmla="*/ 20304 h 21600"/>
                  <a:gd name="T56" fmla="*/ 17200 w 21600"/>
                  <a:gd name="T57" fmla="*/ 20304 h 21600"/>
                  <a:gd name="T58" fmla="*/ 16400 w 21600"/>
                  <a:gd name="T59" fmla="*/ 21168 h 21600"/>
                  <a:gd name="T60" fmla="*/ 14000 w 21600"/>
                  <a:gd name="T61" fmla="*/ 21168 h 21600"/>
                  <a:gd name="T62" fmla="*/ 13200 w 21600"/>
                  <a:gd name="T63" fmla="*/ 21600 h 21600"/>
                  <a:gd name="T64" fmla="*/ 12400 w 21600"/>
                  <a:gd name="T65" fmla="*/ 21600 h 21600"/>
                  <a:gd name="T66" fmla="*/ 11600 w 21600"/>
                  <a:gd name="T67" fmla="*/ 21168 h 21600"/>
                  <a:gd name="T68" fmla="*/ 10400 w 21600"/>
                  <a:gd name="T69" fmla="*/ 21168 h 21600"/>
                  <a:gd name="T70" fmla="*/ 10400 w 21600"/>
                  <a:gd name="T71" fmla="*/ 20304 h 21600"/>
                  <a:gd name="T72" fmla="*/ 8400 w 21600"/>
                  <a:gd name="T73" fmla="*/ 20304 h 21600"/>
                  <a:gd name="T74" fmla="*/ 7600 w 21600"/>
                  <a:gd name="T75" fmla="*/ 19440 h 21600"/>
                  <a:gd name="T76" fmla="*/ 0 w 21600"/>
                  <a:gd name="T77" fmla="*/ 19440 h 21600"/>
                  <a:gd name="T78" fmla="*/ 0 w 21600"/>
                  <a:gd name="T79" fmla="*/ 4320 h 21600"/>
                  <a:gd name="T80" fmla="*/ 0 w 21600"/>
                  <a:gd name="T81" fmla="*/ 0 h 21600"/>
                  <a:gd name="T82" fmla="*/ 400 w 21600"/>
                  <a:gd name="T83" fmla="*/ 0 h 21600"/>
                  <a:gd name="T84" fmla="*/ 400 w 21600"/>
                  <a:gd name="T85" fmla="*/ 432 h 21600"/>
                  <a:gd name="T86" fmla="*/ 1200 w 21600"/>
                  <a:gd name="T87" fmla="*/ 1296 h 21600"/>
                  <a:gd name="T88" fmla="*/ 1200 w 21600"/>
                  <a:gd name="T89" fmla="*/ 2160 h 21600"/>
                  <a:gd name="T90" fmla="*/ 400 w 21600"/>
                  <a:gd name="T91" fmla="*/ 2160 h 21600"/>
                  <a:gd name="T92" fmla="*/ 400 w 21600"/>
                  <a:gd name="T93" fmla="*/ 3024 h 21600"/>
                  <a:gd name="T94" fmla="*/ 0 w 21600"/>
                  <a:gd name="T95" fmla="*/ 3456 h 21600"/>
                  <a:gd name="T96" fmla="*/ 0 w 21600"/>
                  <a:gd name="T97" fmla="*/ 0 h 21600"/>
                  <a:gd name="T98" fmla="*/ 0 w 21600"/>
                  <a:gd name="T9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0" y="4320"/>
                    </a:moveTo>
                    <a:lnTo>
                      <a:pt x="400" y="4320"/>
                    </a:lnTo>
                    <a:lnTo>
                      <a:pt x="1200" y="5184"/>
                    </a:lnTo>
                    <a:lnTo>
                      <a:pt x="2800" y="5184"/>
                    </a:lnTo>
                    <a:lnTo>
                      <a:pt x="2800" y="6480"/>
                    </a:lnTo>
                    <a:lnTo>
                      <a:pt x="3200" y="7344"/>
                    </a:lnTo>
                    <a:lnTo>
                      <a:pt x="4000" y="7344"/>
                    </a:lnTo>
                    <a:lnTo>
                      <a:pt x="4000" y="8208"/>
                    </a:lnTo>
                    <a:lnTo>
                      <a:pt x="4800" y="8208"/>
                    </a:lnTo>
                    <a:lnTo>
                      <a:pt x="4800" y="9072"/>
                    </a:lnTo>
                    <a:lnTo>
                      <a:pt x="5600" y="9072"/>
                    </a:lnTo>
                    <a:lnTo>
                      <a:pt x="5600" y="9504"/>
                    </a:lnTo>
                    <a:lnTo>
                      <a:pt x="6000" y="10368"/>
                    </a:lnTo>
                    <a:lnTo>
                      <a:pt x="6800" y="10368"/>
                    </a:lnTo>
                    <a:lnTo>
                      <a:pt x="6800" y="11232"/>
                    </a:lnTo>
                    <a:lnTo>
                      <a:pt x="7600" y="12096"/>
                    </a:lnTo>
                    <a:lnTo>
                      <a:pt x="8800" y="12528"/>
                    </a:lnTo>
                    <a:lnTo>
                      <a:pt x="9600" y="13392"/>
                    </a:lnTo>
                    <a:lnTo>
                      <a:pt x="11200" y="14256"/>
                    </a:lnTo>
                    <a:lnTo>
                      <a:pt x="12400" y="14256"/>
                    </a:lnTo>
                    <a:lnTo>
                      <a:pt x="12400" y="15120"/>
                    </a:lnTo>
                    <a:lnTo>
                      <a:pt x="13200" y="15120"/>
                    </a:lnTo>
                    <a:lnTo>
                      <a:pt x="14400" y="16416"/>
                    </a:lnTo>
                    <a:lnTo>
                      <a:pt x="16000" y="16416"/>
                    </a:lnTo>
                    <a:lnTo>
                      <a:pt x="16000" y="17280"/>
                    </a:lnTo>
                    <a:lnTo>
                      <a:pt x="21600" y="17280"/>
                    </a:lnTo>
                    <a:lnTo>
                      <a:pt x="21600" y="19440"/>
                    </a:lnTo>
                    <a:lnTo>
                      <a:pt x="20800" y="20304"/>
                    </a:lnTo>
                    <a:lnTo>
                      <a:pt x="17200" y="20304"/>
                    </a:lnTo>
                    <a:lnTo>
                      <a:pt x="16400" y="21168"/>
                    </a:lnTo>
                    <a:lnTo>
                      <a:pt x="14000" y="21168"/>
                    </a:lnTo>
                    <a:lnTo>
                      <a:pt x="13200" y="21600"/>
                    </a:lnTo>
                    <a:lnTo>
                      <a:pt x="12400" y="21600"/>
                    </a:lnTo>
                    <a:lnTo>
                      <a:pt x="11600" y="21168"/>
                    </a:lnTo>
                    <a:lnTo>
                      <a:pt x="10400" y="21168"/>
                    </a:lnTo>
                    <a:lnTo>
                      <a:pt x="10400" y="20304"/>
                    </a:lnTo>
                    <a:lnTo>
                      <a:pt x="8400" y="20304"/>
                    </a:lnTo>
                    <a:lnTo>
                      <a:pt x="7600" y="19440"/>
                    </a:lnTo>
                    <a:lnTo>
                      <a:pt x="0" y="19440"/>
                    </a:lnTo>
                    <a:lnTo>
                      <a:pt x="0" y="4320"/>
                    </a:lnTo>
                    <a:close/>
                    <a:moveTo>
                      <a:pt x="0" y="0"/>
                    </a:moveTo>
                    <a:lnTo>
                      <a:pt x="400" y="0"/>
                    </a:lnTo>
                    <a:lnTo>
                      <a:pt x="400" y="432"/>
                    </a:lnTo>
                    <a:lnTo>
                      <a:pt x="1200" y="1296"/>
                    </a:lnTo>
                    <a:lnTo>
                      <a:pt x="1200" y="2160"/>
                    </a:lnTo>
                    <a:lnTo>
                      <a:pt x="400" y="2160"/>
                    </a:lnTo>
                    <a:lnTo>
                      <a:pt x="400" y="3024"/>
                    </a:lnTo>
                    <a:lnTo>
                      <a:pt x="0" y="345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AutoShape 43"/>
              <p:cNvSpPr>
                <a:spLocks/>
              </p:cNvSpPr>
              <p:nvPr/>
            </p:nvSpPr>
            <p:spPr bwMode="auto">
              <a:xfrm>
                <a:off x="4682679" y="3801719"/>
                <a:ext cx="332555" cy="631581"/>
              </a:xfrm>
              <a:custGeom>
                <a:avLst/>
                <a:gdLst>
                  <a:gd name="T0" fmla="*/ 9112 w 21600"/>
                  <a:gd name="T1" fmla="*/ 226 h 21600"/>
                  <a:gd name="T2" fmla="*/ 10260 w 21600"/>
                  <a:gd name="T3" fmla="*/ 415 h 21600"/>
                  <a:gd name="T4" fmla="*/ 12285 w 21600"/>
                  <a:gd name="T5" fmla="*/ 490 h 21600"/>
                  <a:gd name="T6" fmla="*/ 13095 w 21600"/>
                  <a:gd name="T7" fmla="*/ 1018 h 21600"/>
                  <a:gd name="T8" fmla="*/ 15188 w 21600"/>
                  <a:gd name="T9" fmla="*/ 1659 h 21600"/>
                  <a:gd name="T10" fmla="*/ 16740 w 21600"/>
                  <a:gd name="T11" fmla="*/ 2186 h 21600"/>
                  <a:gd name="T12" fmla="*/ 16875 w 21600"/>
                  <a:gd name="T13" fmla="*/ 2865 h 21600"/>
                  <a:gd name="T14" fmla="*/ 17483 w 21600"/>
                  <a:gd name="T15" fmla="*/ 3619 h 21600"/>
                  <a:gd name="T16" fmla="*/ 19440 w 21600"/>
                  <a:gd name="T17" fmla="*/ 3619 h 21600"/>
                  <a:gd name="T18" fmla="*/ 20520 w 21600"/>
                  <a:gd name="T19" fmla="*/ 2978 h 21600"/>
                  <a:gd name="T20" fmla="*/ 21600 w 21600"/>
                  <a:gd name="T21" fmla="*/ 2865 h 21600"/>
                  <a:gd name="T22" fmla="*/ 20318 w 21600"/>
                  <a:gd name="T23" fmla="*/ 3770 h 21600"/>
                  <a:gd name="T24" fmla="*/ 19103 w 21600"/>
                  <a:gd name="T25" fmla="*/ 4373 h 21600"/>
                  <a:gd name="T26" fmla="*/ 18158 w 21600"/>
                  <a:gd name="T27" fmla="*/ 4938 h 21600"/>
                  <a:gd name="T28" fmla="*/ 17348 w 21600"/>
                  <a:gd name="T29" fmla="*/ 5428 h 21600"/>
                  <a:gd name="T30" fmla="*/ 16875 w 21600"/>
                  <a:gd name="T31" fmla="*/ 6521 h 21600"/>
                  <a:gd name="T32" fmla="*/ 16268 w 21600"/>
                  <a:gd name="T33" fmla="*/ 7841 h 21600"/>
                  <a:gd name="T34" fmla="*/ 17550 w 21600"/>
                  <a:gd name="T35" fmla="*/ 8821 h 21600"/>
                  <a:gd name="T36" fmla="*/ 18158 w 21600"/>
                  <a:gd name="T37" fmla="*/ 10140 h 21600"/>
                  <a:gd name="T38" fmla="*/ 17213 w 21600"/>
                  <a:gd name="T39" fmla="*/ 10932 h 21600"/>
                  <a:gd name="T40" fmla="*/ 14985 w 21600"/>
                  <a:gd name="T41" fmla="*/ 11347 h 21600"/>
                  <a:gd name="T42" fmla="*/ 12420 w 21600"/>
                  <a:gd name="T43" fmla="*/ 11987 h 21600"/>
                  <a:gd name="T44" fmla="*/ 12150 w 21600"/>
                  <a:gd name="T45" fmla="*/ 12779 h 21600"/>
                  <a:gd name="T46" fmla="*/ 9315 w 21600"/>
                  <a:gd name="T47" fmla="*/ 12704 h 21600"/>
                  <a:gd name="T48" fmla="*/ 9653 w 21600"/>
                  <a:gd name="T49" fmla="*/ 13948 h 21600"/>
                  <a:gd name="T50" fmla="*/ 10733 w 21600"/>
                  <a:gd name="T51" fmla="*/ 14174 h 21600"/>
                  <a:gd name="T52" fmla="*/ 9315 w 21600"/>
                  <a:gd name="T53" fmla="*/ 14212 h 21600"/>
                  <a:gd name="T54" fmla="*/ 9112 w 21600"/>
                  <a:gd name="T55" fmla="*/ 14890 h 21600"/>
                  <a:gd name="T56" fmla="*/ 7898 w 21600"/>
                  <a:gd name="T57" fmla="*/ 15795 h 21600"/>
                  <a:gd name="T58" fmla="*/ 6750 w 21600"/>
                  <a:gd name="T59" fmla="*/ 16398 h 21600"/>
                  <a:gd name="T60" fmla="*/ 8505 w 21600"/>
                  <a:gd name="T61" fmla="*/ 17529 h 21600"/>
                  <a:gd name="T62" fmla="*/ 7560 w 21600"/>
                  <a:gd name="T63" fmla="*/ 18509 h 21600"/>
                  <a:gd name="T64" fmla="*/ 5535 w 21600"/>
                  <a:gd name="T65" fmla="*/ 19753 h 21600"/>
                  <a:gd name="T66" fmla="*/ 5198 w 21600"/>
                  <a:gd name="T67" fmla="*/ 19941 h 21600"/>
                  <a:gd name="T68" fmla="*/ 4995 w 21600"/>
                  <a:gd name="T69" fmla="*/ 20921 h 21600"/>
                  <a:gd name="T70" fmla="*/ 5333 w 21600"/>
                  <a:gd name="T71" fmla="*/ 21449 h 21600"/>
                  <a:gd name="T72" fmla="*/ 1552 w 21600"/>
                  <a:gd name="T73" fmla="*/ 20997 h 21600"/>
                  <a:gd name="T74" fmla="*/ 945 w 21600"/>
                  <a:gd name="T75" fmla="*/ 20168 h 21600"/>
                  <a:gd name="T76" fmla="*/ 135 w 21600"/>
                  <a:gd name="T77" fmla="*/ 19640 h 21600"/>
                  <a:gd name="T78" fmla="*/ 877 w 21600"/>
                  <a:gd name="T79" fmla="*/ 18886 h 21600"/>
                  <a:gd name="T80" fmla="*/ 1215 w 21600"/>
                  <a:gd name="T81" fmla="*/ 17906 h 21600"/>
                  <a:gd name="T82" fmla="*/ 1890 w 21600"/>
                  <a:gd name="T83" fmla="*/ 17190 h 21600"/>
                  <a:gd name="T84" fmla="*/ 2025 w 21600"/>
                  <a:gd name="T85" fmla="*/ 16473 h 21600"/>
                  <a:gd name="T86" fmla="*/ 1755 w 21600"/>
                  <a:gd name="T87" fmla="*/ 15795 h 21600"/>
                  <a:gd name="T88" fmla="*/ 2633 w 21600"/>
                  <a:gd name="T89" fmla="*/ 15493 h 21600"/>
                  <a:gd name="T90" fmla="*/ 1890 w 21600"/>
                  <a:gd name="T91" fmla="*/ 14626 h 21600"/>
                  <a:gd name="T92" fmla="*/ 2025 w 21600"/>
                  <a:gd name="T93" fmla="*/ 13571 h 21600"/>
                  <a:gd name="T94" fmla="*/ 2160 w 21600"/>
                  <a:gd name="T95" fmla="*/ 12440 h 21600"/>
                  <a:gd name="T96" fmla="*/ 2633 w 21600"/>
                  <a:gd name="T97" fmla="*/ 11384 h 21600"/>
                  <a:gd name="T98" fmla="*/ 3105 w 21600"/>
                  <a:gd name="T99" fmla="*/ 9763 h 21600"/>
                  <a:gd name="T100" fmla="*/ 3578 w 21600"/>
                  <a:gd name="T101" fmla="*/ 8557 h 21600"/>
                  <a:gd name="T102" fmla="*/ 4050 w 21600"/>
                  <a:gd name="T103" fmla="*/ 7765 h 21600"/>
                  <a:gd name="T104" fmla="*/ 3578 w 21600"/>
                  <a:gd name="T105" fmla="*/ 6861 h 21600"/>
                  <a:gd name="T106" fmla="*/ 3645 w 21600"/>
                  <a:gd name="T107" fmla="*/ 5994 h 21600"/>
                  <a:gd name="T108" fmla="*/ 4050 w 21600"/>
                  <a:gd name="T109" fmla="*/ 5353 h 21600"/>
                  <a:gd name="T110" fmla="*/ 4253 w 21600"/>
                  <a:gd name="T111" fmla="*/ 4297 h 21600"/>
                  <a:gd name="T112" fmla="*/ 5063 w 21600"/>
                  <a:gd name="T113" fmla="*/ 3581 h 21600"/>
                  <a:gd name="T114" fmla="*/ 5535 w 21600"/>
                  <a:gd name="T115" fmla="*/ 3242 h 21600"/>
                  <a:gd name="T116" fmla="*/ 5535 w 21600"/>
                  <a:gd name="T117" fmla="*/ 1847 h 21600"/>
                  <a:gd name="T118" fmla="*/ 6885 w 21600"/>
                  <a:gd name="T119" fmla="*/ 1395 h 21600"/>
                  <a:gd name="T120" fmla="*/ 7088 w 21600"/>
                  <a:gd name="T121" fmla="*/ 679 h 21600"/>
                  <a:gd name="T122" fmla="*/ 8032 w 21600"/>
                  <a:gd name="T1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00" h="21600">
                    <a:moveTo>
                      <a:pt x="5468" y="21525"/>
                    </a:moveTo>
                    <a:lnTo>
                      <a:pt x="5535" y="21525"/>
                    </a:lnTo>
                    <a:lnTo>
                      <a:pt x="5535" y="21600"/>
                    </a:lnTo>
                    <a:lnTo>
                      <a:pt x="5468" y="21525"/>
                    </a:lnTo>
                    <a:close/>
                    <a:moveTo>
                      <a:pt x="8032" y="0"/>
                    </a:moveTo>
                    <a:lnTo>
                      <a:pt x="8235" y="151"/>
                    </a:lnTo>
                    <a:lnTo>
                      <a:pt x="8370" y="151"/>
                    </a:lnTo>
                    <a:lnTo>
                      <a:pt x="8370" y="226"/>
                    </a:lnTo>
                    <a:lnTo>
                      <a:pt x="8505" y="226"/>
                    </a:lnTo>
                    <a:lnTo>
                      <a:pt x="8505" y="264"/>
                    </a:lnTo>
                    <a:lnTo>
                      <a:pt x="9112" y="264"/>
                    </a:lnTo>
                    <a:lnTo>
                      <a:pt x="9112" y="226"/>
                    </a:lnTo>
                    <a:lnTo>
                      <a:pt x="9180" y="226"/>
                    </a:lnTo>
                    <a:lnTo>
                      <a:pt x="9180" y="264"/>
                    </a:lnTo>
                    <a:lnTo>
                      <a:pt x="9653" y="264"/>
                    </a:lnTo>
                    <a:lnTo>
                      <a:pt x="9653" y="339"/>
                    </a:lnTo>
                    <a:lnTo>
                      <a:pt x="9787" y="339"/>
                    </a:lnTo>
                    <a:lnTo>
                      <a:pt x="9787" y="490"/>
                    </a:lnTo>
                    <a:lnTo>
                      <a:pt x="9923" y="603"/>
                    </a:lnTo>
                    <a:lnTo>
                      <a:pt x="10058" y="679"/>
                    </a:lnTo>
                    <a:lnTo>
                      <a:pt x="10058" y="754"/>
                    </a:lnTo>
                    <a:lnTo>
                      <a:pt x="10125" y="754"/>
                    </a:lnTo>
                    <a:lnTo>
                      <a:pt x="10125" y="490"/>
                    </a:lnTo>
                    <a:lnTo>
                      <a:pt x="10260" y="415"/>
                    </a:lnTo>
                    <a:lnTo>
                      <a:pt x="10260" y="339"/>
                    </a:lnTo>
                    <a:lnTo>
                      <a:pt x="10395" y="264"/>
                    </a:lnTo>
                    <a:lnTo>
                      <a:pt x="10395" y="226"/>
                    </a:lnTo>
                    <a:lnTo>
                      <a:pt x="11070" y="226"/>
                    </a:lnTo>
                    <a:lnTo>
                      <a:pt x="11205" y="151"/>
                    </a:lnTo>
                    <a:lnTo>
                      <a:pt x="11678" y="151"/>
                    </a:lnTo>
                    <a:lnTo>
                      <a:pt x="11678" y="226"/>
                    </a:lnTo>
                    <a:lnTo>
                      <a:pt x="11813" y="264"/>
                    </a:lnTo>
                    <a:lnTo>
                      <a:pt x="11948" y="264"/>
                    </a:lnTo>
                    <a:lnTo>
                      <a:pt x="11948" y="339"/>
                    </a:lnTo>
                    <a:lnTo>
                      <a:pt x="12150" y="490"/>
                    </a:lnTo>
                    <a:lnTo>
                      <a:pt x="12285" y="490"/>
                    </a:lnTo>
                    <a:lnTo>
                      <a:pt x="12285" y="603"/>
                    </a:lnTo>
                    <a:lnTo>
                      <a:pt x="12420" y="603"/>
                    </a:lnTo>
                    <a:lnTo>
                      <a:pt x="12420" y="679"/>
                    </a:lnTo>
                    <a:lnTo>
                      <a:pt x="12488" y="679"/>
                    </a:lnTo>
                    <a:lnTo>
                      <a:pt x="12488" y="754"/>
                    </a:lnTo>
                    <a:lnTo>
                      <a:pt x="12623" y="792"/>
                    </a:lnTo>
                    <a:lnTo>
                      <a:pt x="12623" y="867"/>
                    </a:lnTo>
                    <a:lnTo>
                      <a:pt x="12758" y="867"/>
                    </a:lnTo>
                    <a:lnTo>
                      <a:pt x="12758" y="942"/>
                    </a:lnTo>
                    <a:lnTo>
                      <a:pt x="12893" y="942"/>
                    </a:lnTo>
                    <a:lnTo>
                      <a:pt x="12893" y="1018"/>
                    </a:lnTo>
                    <a:lnTo>
                      <a:pt x="13095" y="1018"/>
                    </a:lnTo>
                    <a:lnTo>
                      <a:pt x="13095" y="1055"/>
                    </a:lnTo>
                    <a:lnTo>
                      <a:pt x="13568" y="1319"/>
                    </a:lnTo>
                    <a:lnTo>
                      <a:pt x="13702" y="1319"/>
                    </a:lnTo>
                    <a:lnTo>
                      <a:pt x="13702" y="1395"/>
                    </a:lnTo>
                    <a:lnTo>
                      <a:pt x="14378" y="1395"/>
                    </a:lnTo>
                    <a:lnTo>
                      <a:pt x="14378" y="1470"/>
                    </a:lnTo>
                    <a:lnTo>
                      <a:pt x="14715" y="1470"/>
                    </a:lnTo>
                    <a:lnTo>
                      <a:pt x="14715" y="1546"/>
                    </a:lnTo>
                    <a:lnTo>
                      <a:pt x="14985" y="1546"/>
                    </a:lnTo>
                    <a:lnTo>
                      <a:pt x="14985" y="1583"/>
                    </a:lnTo>
                    <a:lnTo>
                      <a:pt x="15188" y="1583"/>
                    </a:lnTo>
                    <a:lnTo>
                      <a:pt x="15188" y="1659"/>
                    </a:lnTo>
                    <a:lnTo>
                      <a:pt x="15323" y="1734"/>
                    </a:lnTo>
                    <a:lnTo>
                      <a:pt x="15458" y="1734"/>
                    </a:lnTo>
                    <a:lnTo>
                      <a:pt x="15458" y="1809"/>
                    </a:lnTo>
                    <a:lnTo>
                      <a:pt x="15660" y="1809"/>
                    </a:lnTo>
                    <a:lnTo>
                      <a:pt x="15930" y="1923"/>
                    </a:lnTo>
                    <a:lnTo>
                      <a:pt x="16133" y="1998"/>
                    </a:lnTo>
                    <a:lnTo>
                      <a:pt x="16403" y="1998"/>
                    </a:lnTo>
                    <a:lnTo>
                      <a:pt x="16403" y="2073"/>
                    </a:lnTo>
                    <a:lnTo>
                      <a:pt x="16538" y="2073"/>
                    </a:lnTo>
                    <a:lnTo>
                      <a:pt x="16538" y="2111"/>
                    </a:lnTo>
                    <a:lnTo>
                      <a:pt x="16740" y="2111"/>
                    </a:lnTo>
                    <a:lnTo>
                      <a:pt x="16740" y="2186"/>
                    </a:lnTo>
                    <a:lnTo>
                      <a:pt x="16875" y="2186"/>
                    </a:lnTo>
                    <a:lnTo>
                      <a:pt x="17010" y="2262"/>
                    </a:lnTo>
                    <a:lnTo>
                      <a:pt x="17213" y="2262"/>
                    </a:lnTo>
                    <a:lnTo>
                      <a:pt x="17348" y="2337"/>
                    </a:lnTo>
                    <a:lnTo>
                      <a:pt x="17348" y="2526"/>
                    </a:lnTo>
                    <a:lnTo>
                      <a:pt x="17213" y="2526"/>
                    </a:lnTo>
                    <a:lnTo>
                      <a:pt x="17078" y="2601"/>
                    </a:lnTo>
                    <a:lnTo>
                      <a:pt x="17078" y="2639"/>
                    </a:lnTo>
                    <a:lnTo>
                      <a:pt x="17010" y="2714"/>
                    </a:lnTo>
                    <a:lnTo>
                      <a:pt x="17010" y="2790"/>
                    </a:lnTo>
                    <a:lnTo>
                      <a:pt x="16875" y="2790"/>
                    </a:lnTo>
                    <a:lnTo>
                      <a:pt x="16875" y="2865"/>
                    </a:lnTo>
                    <a:lnTo>
                      <a:pt x="16740" y="2865"/>
                    </a:lnTo>
                    <a:lnTo>
                      <a:pt x="16740" y="2978"/>
                    </a:lnTo>
                    <a:lnTo>
                      <a:pt x="16605" y="3053"/>
                    </a:lnTo>
                    <a:lnTo>
                      <a:pt x="16605" y="3242"/>
                    </a:lnTo>
                    <a:lnTo>
                      <a:pt x="16538" y="3242"/>
                    </a:lnTo>
                    <a:lnTo>
                      <a:pt x="16538" y="3317"/>
                    </a:lnTo>
                    <a:lnTo>
                      <a:pt x="16268" y="3430"/>
                    </a:lnTo>
                    <a:lnTo>
                      <a:pt x="16133" y="3430"/>
                    </a:lnTo>
                    <a:lnTo>
                      <a:pt x="16133" y="3581"/>
                    </a:lnTo>
                    <a:lnTo>
                      <a:pt x="17213" y="3581"/>
                    </a:lnTo>
                    <a:lnTo>
                      <a:pt x="17213" y="3619"/>
                    </a:lnTo>
                    <a:lnTo>
                      <a:pt x="17483" y="3619"/>
                    </a:lnTo>
                    <a:lnTo>
                      <a:pt x="17483" y="3694"/>
                    </a:lnTo>
                    <a:lnTo>
                      <a:pt x="18158" y="3694"/>
                    </a:lnTo>
                    <a:lnTo>
                      <a:pt x="18158" y="3619"/>
                    </a:lnTo>
                    <a:lnTo>
                      <a:pt x="18293" y="3619"/>
                    </a:lnTo>
                    <a:lnTo>
                      <a:pt x="18428" y="3694"/>
                    </a:lnTo>
                    <a:lnTo>
                      <a:pt x="18495" y="3694"/>
                    </a:lnTo>
                    <a:lnTo>
                      <a:pt x="18495" y="3770"/>
                    </a:lnTo>
                    <a:lnTo>
                      <a:pt x="18765" y="3770"/>
                    </a:lnTo>
                    <a:lnTo>
                      <a:pt x="18765" y="3694"/>
                    </a:lnTo>
                    <a:lnTo>
                      <a:pt x="18900" y="3694"/>
                    </a:lnTo>
                    <a:lnTo>
                      <a:pt x="18968" y="3619"/>
                    </a:lnTo>
                    <a:lnTo>
                      <a:pt x="19440" y="3619"/>
                    </a:lnTo>
                    <a:lnTo>
                      <a:pt x="19440" y="3506"/>
                    </a:lnTo>
                    <a:lnTo>
                      <a:pt x="19575" y="3430"/>
                    </a:lnTo>
                    <a:lnTo>
                      <a:pt x="19710" y="3430"/>
                    </a:lnTo>
                    <a:lnTo>
                      <a:pt x="19710" y="3355"/>
                    </a:lnTo>
                    <a:lnTo>
                      <a:pt x="19913" y="3355"/>
                    </a:lnTo>
                    <a:lnTo>
                      <a:pt x="19913" y="3317"/>
                    </a:lnTo>
                    <a:lnTo>
                      <a:pt x="20183" y="3166"/>
                    </a:lnTo>
                    <a:lnTo>
                      <a:pt x="20318" y="3166"/>
                    </a:lnTo>
                    <a:lnTo>
                      <a:pt x="20318" y="3129"/>
                    </a:lnTo>
                    <a:lnTo>
                      <a:pt x="20385" y="3129"/>
                    </a:lnTo>
                    <a:lnTo>
                      <a:pt x="20385" y="2978"/>
                    </a:lnTo>
                    <a:lnTo>
                      <a:pt x="20520" y="2978"/>
                    </a:lnTo>
                    <a:lnTo>
                      <a:pt x="20520" y="2526"/>
                    </a:lnTo>
                    <a:lnTo>
                      <a:pt x="20858" y="2526"/>
                    </a:lnTo>
                    <a:lnTo>
                      <a:pt x="20858" y="2450"/>
                    </a:lnTo>
                    <a:lnTo>
                      <a:pt x="20993" y="2450"/>
                    </a:lnTo>
                    <a:lnTo>
                      <a:pt x="21128" y="2526"/>
                    </a:lnTo>
                    <a:lnTo>
                      <a:pt x="21195" y="2526"/>
                    </a:lnTo>
                    <a:lnTo>
                      <a:pt x="21195" y="2601"/>
                    </a:lnTo>
                    <a:lnTo>
                      <a:pt x="21330" y="2601"/>
                    </a:lnTo>
                    <a:lnTo>
                      <a:pt x="21330" y="2639"/>
                    </a:lnTo>
                    <a:lnTo>
                      <a:pt x="21465" y="2714"/>
                    </a:lnTo>
                    <a:lnTo>
                      <a:pt x="21465" y="2790"/>
                    </a:lnTo>
                    <a:lnTo>
                      <a:pt x="21600" y="2865"/>
                    </a:lnTo>
                    <a:lnTo>
                      <a:pt x="21600" y="3166"/>
                    </a:lnTo>
                    <a:lnTo>
                      <a:pt x="21465" y="3166"/>
                    </a:lnTo>
                    <a:lnTo>
                      <a:pt x="21465" y="3430"/>
                    </a:lnTo>
                    <a:lnTo>
                      <a:pt x="21330" y="3430"/>
                    </a:lnTo>
                    <a:lnTo>
                      <a:pt x="21330" y="3506"/>
                    </a:lnTo>
                    <a:lnTo>
                      <a:pt x="21195" y="3581"/>
                    </a:lnTo>
                    <a:lnTo>
                      <a:pt x="20993" y="3581"/>
                    </a:lnTo>
                    <a:lnTo>
                      <a:pt x="20993" y="3619"/>
                    </a:lnTo>
                    <a:lnTo>
                      <a:pt x="20790" y="3619"/>
                    </a:lnTo>
                    <a:lnTo>
                      <a:pt x="20790" y="3694"/>
                    </a:lnTo>
                    <a:lnTo>
                      <a:pt x="20318" y="3694"/>
                    </a:lnTo>
                    <a:lnTo>
                      <a:pt x="20318" y="3770"/>
                    </a:lnTo>
                    <a:lnTo>
                      <a:pt x="20183" y="3845"/>
                    </a:lnTo>
                    <a:lnTo>
                      <a:pt x="20048" y="3845"/>
                    </a:lnTo>
                    <a:lnTo>
                      <a:pt x="19845" y="3958"/>
                    </a:lnTo>
                    <a:lnTo>
                      <a:pt x="19845" y="4034"/>
                    </a:lnTo>
                    <a:lnTo>
                      <a:pt x="19710" y="4034"/>
                    </a:lnTo>
                    <a:lnTo>
                      <a:pt x="19710" y="4109"/>
                    </a:lnTo>
                    <a:lnTo>
                      <a:pt x="19440" y="4109"/>
                    </a:lnTo>
                    <a:lnTo>
                      <a:pt x="19373" y="4147"/>
                    </a:lnTo>
                    <a:lnTo>
                      <a:pt x="19373" y="4297"/>
                    </a:lnTo>
                    <a:lnTo>
                      <a:pt x="19238" y="4297"/>
                    </a:lnTo>
                    <a:lnTo>
                      <a:pt x="19238" y="4373"/>
                    </a:lnTo>
                    <a:lnTo>
                      <a:pt x="19103" y="4373"/>
                    </a:lnTo>
                    <a:lnTo>
                      <a:pt x="19103" y="4410"/>
                    </a:lnTo>
                    <a:lnTo>
                      <a:pt x="18968" y="4410"/>
                    </a:lnTo>
                    <a:lnTo>
                      <a:pt x="18968" y="4486"/>
                    </a:lnTo>
                    <a:lnTo>
                      <a:pt x="18900" y="4486"/>
                    </a:lnTo>
                    <a:lnTo>
                      <a:pt x="18765" y="4561"/>
                    </a:lnTo>
                    <a:lnTo>
                      <a:pt x="18630" y="4561"/>
                    </a:lnTo>
                    <a:lnTo>
                      <a:pt x="18630" y="4674"/>
                    </a:lnTo>
                    <a:lnTo>
                      <a:pt x="18495" y="4674"/>
                    </a:lnTo>
                    <a:lnTo>
                      <a:pt x="18495" y="4750"/>
                    </a:lnTo>
                    <a:lnTo>
                      <a:pt x="18428" y="4750"/>
                    </a:lnTo>
                    <a:lnTo>
                      <a:pt x="18428" y="4825"/>
                    </a:lnTo>
                    <a:lnTo>
                      <a:pt x="18158" y="4938"/>
                    </a:lnTo>
                    <a:lnTo>
                      <a:pt x="18158" y="5014"/>
                    </a:lnTo>
                    <a:lnTo>
                      <a:pt x="18023" y="5089"/>
                    </a:lnTo>
                    <a:lnTo>
                      <a:pt x="17955" y="5089"/>
                    </a:lnTo>
                    <a:lnTo>
                      <a:pt x="17955" y="5164"/>
                    </a:lnTo>
                    <a:lnTo>
                      <a:pt x="17820" y="5164"/>
                    </a:lnTo>
                    <a:lnTo>
                      <a:pt x="17820" y="5202"/>
                    </a:lnTo>
                    <a:lnTo>
                      <a:pt x="17685" y="5202"/>
                    </a:lnTo>
                    <a:lnTo>
                      <a:pt x="17550" y="5277"/>
                    </a:lnTo>
                    <a:lnTo>
                      <a:pt x="17550" y="5353"/>
                    </a:lnTo>
                    <a:lnTo>
                      <a:pt x="17483" y="5353"/>
                    </a:lnTo>
                    <a:lnTo>
                      <a:pt x="17483" y="5428"/>
                    </a:lnTo>
                    <a:lnTo>
                      <a:pt x="17348" y="5428"/>
                    </a:lnTo>
                    <a:lnTo>
                      <a:pt x="17213" y="5466"/>
                    </a:lnTo>
                    <a:lnTo>
                      <a:pt x="17213" y="5617"/>
                    </a:lnTo>
                    <a:lnTo>
                      <a:pt x="17078" y="5617"/>
                    </a:lnTo>
                    <a:lnTo>
                      <a:pt x="17078" y="5692"/>
                    </a:lnTo>
                    <a:lnTo>
                      <a:pt x="17010" y="5692"/>
                    </a:lnTo>
                    <a:lnTo>
                      <a:pt x="17010" y="5805"/>
                    </a:lnTo>
                    <a:lnTo>
                      <a:pt x="17078" y="5805"/>
                    </a:lnTo>
                    <a:lnTo>
                      <a:pt x="17078" y="5956"/>
                    </a:lnTo>
                    <a:lnTo>
                      <a:pt x="17010" y="5956"/>
                    </a:lnTo>
                    <a:lnTo>
                      <a:pt x="17010" y="6220"/>
                    </a:lnTo>
                    <a:lnTo>
                      <a:pt x="16875" y="6258"/>
                    </a:lnTo>
                    <a:lnTo>
                      <a:pt x="16875" y="6521"/>
                    </a:lnTo>
                    <a:lnTo>
                      <a:pt x="16740" y="6521"/>
                    </a:lnTo>
                    <a:lnTo>
                      <a:pt x="16740" y="6597"/>
                    </a:lnTo>
                    <a:lnTo>
                      <a:pt x="16605" y="6597"/>
                    </a:lnTo>
                    <a:lnTo>
                      <a:pt x="16605" y="7125"/>
                    </a:lnTo>
                    <a:lnTo>
                      <a:pt x="16740" y="7238"/>
                    </a:lnTo>
                    <a:lnTo>
                      <a:pt x="16740" y="7388"/>
                    </a:lnTo>
                    <a:lnTo>
                      <a:pt x="16605" y="7464"/>
                    </a:lnTo>
                    <a:lnTo>
                      <a:pt x="16538" y="7464"/>
                    </a:lnTo>
                    <a:lnTo>
                      <a:pt x="16538" y="7502"/>
                    </a:lnTo>
                    <a:lnTo>
                      <a:pt x="16403" y="7502"/>
                    </a:lnTo>
                    <a:lnTo>
                      <a:pt x="16403" y="7841"/>
                    </a:lnTo>
                    <a:lnTo>
                      <a:pt x="16268" y="7841"/>
                    </a:lnTo>
                    <a:lnTo>
                      <a:pt x="16268" y="7992"/>
                    </a:lnTo>
                    <a:lnTo>
                      <a:pt x="16403" y="7992"/>
                    </a:lnTo>
                    <a:lnTo>
                      <a:pt x="16403" y="8180"/>
                    </a:lnTo>
                    <a:lnTo>
                      <a:pt x="16268" y="8255"/>
                    </a:lnTo>
                    <a:lnTo>
                      <a:pt x="16268" y="8293"/>
                    </a:lnTo>
                    <a:lnTo>
                      <a:pt x="16605" y="8519"/>
                    </a:lnTo>
                    <a:lnTo>
                      <a:pt x="16875" y="8557"/>
                    </a:lnTo>
                    <a:lnTo>
                      <a:pt x="16875" y="8632"/>
                    </a:lnTo>
                    <a:lnTo>
                      <a:pt x="17078" y="8632"/>
                    </a:lnTo>
                    <a:lnTo>
                      <a:pt x="17078" y="8708"/>
                    </a:lnTo>
                    <a:lnTo>
                      <a:pt x="17348" y="8708"/>
                    </a:lnTo>
                    <a:lnTo>
                      <a:pt x="17550" y="8821"/>
                    </a:lnTo>
                    <a:lnTo>
                      <a:pt x="17685" y="8972"/>
                    </a:lnTo>
                    <a:lnTo>
                      <a:pt x="17820" y="9047"/>
                    </a:lnTo>
                    <a:lnTo>
                      <a:pt x="17685" y="9160"/>
                    </a:lnTo>
                    <a:lnTo>
                      <a:pt x="17550" y="9236"/>
                    </a:lnTo>
                    <a:lnTo>
                      <a:pt x="17550" y="9424"/>
                    </a:lnTo>
                    <a:lnTo>
                      <a:pt x="17685" y="9424"/>
                    </a:lnTo>
                    <a:lnTo>
                      <a:pt x="17685" y="9575"/>
                    </a:lnTo>
                    <a:lnTo>
                      <a:pt x="17820" y="9575"/>
                    </a:lnTo>
                    <a:lnTo>
                      <a:pt x="17820" y="9613"/>
                    </a:lnTo>
                    <a:lnTo>
                      <a:pt x="18293" y="9613"/>
                    </a:lnTo>
                    <a:lnTo>
                      <a:pt x="18293" y="10140"/>
                    </a:lnTo>
                    <a:lnTo>
                      <a:pt x="18158" y="10140"/>
                    </a:lnTo>
                    <a:lnTo>
                      <a:pt x="18158" y="10216"/>
                    </a:lnTo>
                    <a:lnTo>
                      <a:pt x="18023" y="10216"/>
                    </a:lnTo>
                    <a:lnTo>
                      <a:pt x="18023" y="10291"/>
                    </a:lnTo>
                    <a:lnTo>
                      <a:pt x="17955" y="10291"/>
                    </a:lnTo>
                    <a:lnTo>
                      <a:pt x="17955" y="10329"/>
                    </a:lnTo>
                    <a:lnTo>
                      <a:pt x="17820" y="10480"/>
                    </a:lnTo>
                    <a:lnTo>
                      <a:pt x="17550" y="10593"/>
                    </a:lnTo>
                    <a:lnTo>
                      <a:pt x="17550" y="10668"/>
                    </a:lnTo>
                    <a:lnTo>
                      <a:pt x="17483" y="10668"/>
                    </a:lnTo>
                    <a:lnTo>
                      <a:pt x="17483" y="10743"/>
                    </a:lnTo>
                    <a:lnTo>
                      <a:pt x="17213" y="10857"/>
                    </a:lnTo>
                    <a:lnTo>
                      <a:pt x="17213" y="10932"/>
                    </a:lnTo>
                    <a:lnTo>
                      <a:pt x="17078" y="10932"/>
                    </a:lnTo>
                    <a:lnTo>
                      <a:pt x="17078" y="11007"/>
                    </a:lnTo>
                    <a:lnTo>
                      <a:pt x="17010" y="11007"/>
                    </a:lnTo>
                    <a:lnTo>
                      <a:pt x="16740" y="11083"/>
                    </a:lnTo>
                    <a:lnTo>
                      <a:pt x="16605" y="11120"/>
                    </a:lnTo>
                    <a:lnTo>
                      <a:pt x="16538" y="11120"/>
                    </a:lnTo>
                    <a:lnTo>
                      <a:pt x="16268" y="11196"/>
                    </a:lnTo>
                    <a:lnTo>
                      <a:pt x="16065" y="11196"/>
                    </a:lnTo>
                    <a:lnTo>
                      <a:pt x="15930" y="11271"/>
                    </a:lnTo>
                    <a:lnTo>
                      <a:pt x="15660" y="11271"/>
                    </a:lnTo>
                    <a:lnTo>
                      <a:pt x="15458" y="11347"/>
                    </a:lnTo>
                    <a:lnTo>
                      <a:pt x="14985" y="11347"/>
                    </a:lnTo>
                    <a:lnTo>
                      <a:pt x="14850" y="11384"/>
                    </a:lnTo>
                    <a:lnTo>
                      <a:pt x="14513" y="11384"/>
                    </a:lnTo>
                    <a:lnTo>
                      <a:pt x="14378" y="11460"/>
                    </a:lnTo>
                    <a:lnTo>
                      <a:pt x="12893" y="11460"/>
                    </a:lnTo>
                    <a:lnTo>
                      <a:pt x="12623" y="11384"/>
                    </a:lnTo>
                    <a:lnTo>
                      <a:pt x="12150" y="11384"/>
                    </a:lnTo>
                    <a:lnTo>
                      <a:pt x="12150" y="11648"/>
                    </a:lnTo>
                    <a:lnTo>
                      <a:pt x="12420" y="11648"/>
                    </a:lnTo>
                    <a:lnTo>
                      <a:pt x="12420" y="11724"/>
                    </a:lnTo>
                    <a:lnTo>
                      <a:pt x="12488" y="11724"/>
                    </a:lnTo>
                    <a:lnTo>
                      <a:pt x="12488" y="11912"/>
                    </a:lnTo>
                    <a:lnTo>
                      <a:pt x="12420" y="11987"/>
                    </a:lnTo>
                    <a:lnTo>
                      <a:pt x="12420" y="12063"/>
                    </a:lnTo>
                    <a:lnTo>
                      <a:pt x="12285" y="12063"/>
                    </a:lnTo>
                    <a:lnTo>
                      <a:pt x="12285" y="12138"/>
                    </a:lnTo>
                    <a:lnTo>
                      <a:pt x="12150" y="12138"/>
                    </a:lnTo>
                    <a:lnTo>
                      <a:pt x="12150" y="12402"/>
                    </a:lnTo>
                    <a:lnTo>
                      <a:pt x="12015" y="12402"/>
                    </a:lnTo>
                    <a:lnTo>
                      <a:pt x="12015" y="12440"/>
                    </a:lnTo>
                    <a:lnTo>
                      <a:pt x="12150" y="12440"/>
                    </a:lnTo>
                    <a:lnTo>
                      <a:pt x="12150" y="12591"/>
                    </a:lnTo>
                    <a:lnTo>
                      <a:pt x="12285" y="12666"/>
                    </a:lnTo>
                    <a:lnTo>
                      <a:pt x="12285" y="12779"/>
                    </a:lnTo>
                    <a:lnTo>
                      <a:pt x="12150" y="12779"/>
                    </a:lnTo>
                    <a:lnTo>
                      <a:pt x="12150" y="12854"/>
                    </a:lnTo>
                    <a:lnTo>
                      <a:pt x="12015" y="12854"/>
                    </a:lnTo>
                    <a:lnTo>
                      <a:pt x="11948" y="12930"/>
                    </a:lnTo>
                    <a:lnTo>
                      <a:pt x="11813" y="12930"/>
                    </a:lnTo>
                    <a:lnTo>
                      <a:pt x="11678" y="12968"/>
                    </a:lnTo>
                    <a:lnTo>
                      <a:pt x="11475" y="12968"/>
                    </a:lnTo>
                    <a:lnTo>
                      <a:pt x="11475" y="13043"/>
                    </a:lnTo>
                    <a:lnTo>
                      <a:pt x="10598" y="13043"/>
                    </a:lnTo>
                    <a:lnTo>
                      <a:pt x="9653" y="12779"/>
                    </a:lnTo>
                    <a:lnTo>
                      <a:pt x="9450" y="12779"/>
                    </a:lnTo>
                    <a:lnTo>
                      <a:pt x="9450" y="12704"/>
                    </a:lnTo>
                    <a:lnTo>
                      <a:pt x="9315" y="12704"/>
                    </a:lnTo>
                    <a:lnTo>
                      <a:pt x="9315" y="12779"/>
                    </a:lnTo>
                    <a:lnTo>
                      <a:pt x="9180" y="12779"/>
                    </a:lnTo>
                    <a:lnTo>
                      <a:pt x="9180" y="13118"/>
                    </a:lnTo>
                    <a:lnTo>
                      <a:pt x="9315" y="13194"/>
                    </a:lnTo>
                    <a:lnTo>
                      <a:pt x="9315" y="13495"/>
                    </a:lnTo>
                    <a:lnTo>
                      <a:pt x="9180" y="13495"/>
                    </a:lnTo>
                    <a:lnTo>
                      <a:pt x="9180" y="13646"/>
                    </a:lnTo>
                    <a:lnTo>
                      <a:pt x="9450" y="13759"/>
                    </a:lnTo>
                    <a:lnTo>
                      <a:pt x="9585" y="13759"/>
                    </a:lnTo>
                    <a:lnTo>
                      <a:pt x="9585" y="13835"/>
                    </a:lnTo>
                    <a:lnTo>
                      <a:pt x="9653" y="13835"/>
                    </a:lnTo>
                    <a:lnTo>
                      <a:pt x="9653" y="13948"/>
                    </a:lnTo>
                    <a:lnTo>
                      <a:pt x="10260" y="13948"/>
                    </a:lnTo>
                    <a:lnTo>
                      <a:pt x="10260" y="13835"/>
                    </a:lnTo>
                    <a:lnTo>
                      <a:pt x="10058" y="13835"/>
                    </a:lnTo>
                    <a:lnTo>
                      <a:pt x="10058" y="13759"/>
                    </a:lnTo>
                    <a:lnTo>
                      <a:pt x="10395" y="13759"/>
                    </a:lnTo>
                    <a:lnTo>
                      <a:pt x="10395" y="13721"/>
                    </a:lnTo>
                    <a:lnTo>
                      <a:pt x="10598" y="13721"/>
                    </a:lnTo>
                    <a:lnTo>
                      <a:pt x="10733" y="13759"/>
                    </a:lnTo>
                    <a:lnTo>
                      <a:pt x="10733" y="13835"/>
                    </a:lnTo>
                    <a:lnTo>
                      <a:pt x="10868" y="13910"/>
                    </a:lnTo>
                    <a:lnTo>
                      <a:pt x="10868" y="14098"/>
                    </a:lnTo>
                    <a:lnTo>
                      <a:pt x="10733" y="14174"/>
                    </a:lnTo>
                    <a:lnTo>
                      <a:pt x="10733" y="14212"/>
                    </a:lnTo>
                    <a:lnTo>
                      <a:pt x="10598" y="14212"/>
                    </a:lnTo>
                    <a:lnTo>
                      <a:pt x="10530" y="14174"/>
                    </a:lnTo>
                    <a:lnTo>
                      <a:pt x="10125" y="14174"/>
                    </a:lnTo>
                    <a:lnTo>
                      <a:pt x="10125" y="14098"/>
                    </a:lnTo>
                    <a:lnTo>
                      <a:pt x="10058" y="14098"/>
                    </a:lnTo>
                    <a:lnTo>
                      <a:pt x="10058" y="14023"/>
                    </a:lnTo>
                    <a:lnTo>
                      <a:pt x="9653" y="14023"/>
                    </a:lnTo>
                    <a:lnTo>
                      <a:pt x="9585" y="14098"/>
                    </a:lnTo>
                    <a:lnTo>
                      <a:pt x="9450" y="14098"/>
                    </a:lnTo>
                    <a:lnTo>
                      <a:pt x="9315" y="14174"/>
                    </a:lnTo>
                    <a:lnTo>
                      <a:pt x="9315" y="14212"/>
                    </a:lnTo>
                    <a:lnTo>
                      <a:pt x="9585" y="14212"/>
                    </a:lnTo>
                    <a:lnTo>
                      <a:pt x="9585" y="14287"/>
                    </a:lnTo>
                    <a:lnTo>
                      <a:pt x="9653" y="14287"/>
                    </a:lnTo>
                    <a:lnTo>
                      <a:pt x="9787" y="14362"/>
                    </a:lnTo>
                    <a:lnTo>
                      <a:pt x="10058" y="14362"/>
                    </a:lnTo>
                    <a:lnTo>
                      <a:pt x="10058" y="14438"/>
                    </a:lnTo>
                    <a:lnTo>
                      <a:pt x="9653" y="14438"/>
                    </a:lnTo>
                    <a:lnTo>
                      <a:pt x="9585" y="14475"/>
                    </a:lnTo>
                    <a:lnTo>
                      <a:pt x="9315" y="14551"/>
                    </a:lnTo>
                    <a:lnTo>
                      <a:pt x="9180" y="14702"/>
                    </a:lnTo>
                    <a:lnTo>
                      <a:pt x="9112" y="14702"/>
                    </a:lnTo>
                    <a:lnTo>
                      <a:pt x="9112" y="14890"/>
                    </a:lnTo>
                    <a:lnTo>
                      <a:pt x="8978" y="14890"/>
                    </a:lnTo>
                    <a:lnTo>
                      <a:pt x="8978" y="15079"/>
                    </a:lnTo>
                    <a:lnTo>
                      <a:pt x="9112" y="15079"/>
                    </a:lnTo>
                    <a:lnTo>
                      <a:pt x="9112" y="15342"/>
                    </a:lnTo>
                    <a:lnTo>
                      <a:pt x="8978" y="15418"/>
                    </a:lnTo>
                    <a:lnTo>
                      <a:pt x="8978" y="15493"/>
                    </a:lnTo>
                    <a:lnTo>
                      <a:pt x="8843" y="15493"/>
                    </a:lnTo>
                    <a:lnTo>
                      <a:pt x="8640" y="15606"/>
                    </a:lnTo>
                    <a:lnTo>
                      <a:pt x="8640" y="15870"/>
                    </a:lnTo>
                    <a:lnTo>
                      <a:pt x="8235" y="15870"/>
                    </a:lnTo>
                    <a:lnTo>
                      <a:pt x="8235" y="15795"/>
                    </a:lnTo>
                    <a:lnTo>
                      <a:pt x="7898" y="15795"/>
                    </a:lnTo>
                    <a:lnTo>
                      <a:pt x="7695" y="15946"/>
                    </a:lnTo>
                    <a:lnTo>
                      <a:pt x="7560" y="15946"/>
                    </a:lnTo>
                    <a:lnTo>
                      <a:pt x="7425" y="16021"/>
                    </a:lnTo>
                    <a:lnTo>
                      <a:pt x="7222" y="16021"/>
                    </a:lnTo>
                    <a:lnTo>
                      <a:pt x="7222" y="16059"/>
                    </a:lnTo>
                    <a:lnTo>
                      <a:pt x="7088" y="16059"/>
                    </a:lnTo>
                    <a:lnTo>
                      <a:pt x="7088" y="16134"/>
                    </a:lnTo>
                    <a:lnTo>
                      <a:pt x="6953" y="16134"/>
                    </a:lnTo>
                    <a:lnTo>
                      <a:pt x="6953" y="16209"/>
                    </a:lnTo>
                    <a:lnTo>
                      <a:pt x="6885" y="16285"/>
                    </a:lnTo>
                    <a:lnTo>
                      <a:pt x="6885" y="16398"/>
                    </a:lnTo>
                    <a:lnTo>
                      <a:pt x="6750" y="16398"/>
                    </a:lnTo>
                    <a:lnTo>
                      <a:pt x="6750" y="16473"/>
                    </a:lnTo>
                    <a:lnTo>
                      <a:pt x="6615" y="16549"/>
                    </a:lnTo>
                    <a:lnTo>
                      <a:pt x="6480" y="16662"/>
                    </a:lnTo>
                    <a:lnTo>
                      <a:pt x="6480" y="16926"/>
                    </a:lnTo>
                    <a:lnTo>
                      <a:pt x="7088" y="17265"/>
                    </a:lnTo>
                    <a:lnTo>
                      <a:pt x="7222" y="17265"/>
                    </a:lnTo>
                    <a:lnTo>
                      <a:pt x="7425" y="17378"/>
                    </a:lnTo>
                    <a:lnTo>
                      <a:pt x="7830" y="17378"/>
                    </a:lnTo>
                    <a:lnTo>
                      <a:pt x="8032" y="17453"/>
                    </a:lnTo>
                    <a:lnTo>
                      <a:pt x="8235" y="17453"/>
                    </a:lnTo>
                    <a:lnTo>
                      <a:pt x="8235" y="17529"/>
                    </a:lnTo>
                    <a:lnTo>
                      <a:pt x="8505" y="17529"/>
                    </a:lnTo>
                    <a:lnTo>
                      <a:pt x="8505" y="17830"/>
                    </a:lnTo>
                    <a:lnTo>
                      <a:pt x="8370" y="17906"/>
                    </a:lnTo>
                    <a:lnTo>
                      <a:pt x="8235" y="17906"/>
                    </a:lnTo>
                    <a:lnTo>
                      <a:pt x="8235" y="17981"/>
                    </a:lnTo>
                    <a:lnTo>
                      <a:pt x="8505" y="18094"/>
                    </a:lnTo>
                    <a:lnTo>
                      <a:pt x="8370" y="18170"/>
                    </a:lnTo>
                    <a:lnTo>
                      <a:pt x="8235" y="18170"/>
                    </a:lnTo>
                    <a:lnTo>
                      <a:pt x="7898" y="18358"/>
                    </a:lnTo>
                    <a:lnTo>
                      <a:pt x="7830" y="18358"/>
                    </a:lnTo>
                    <a:lnTo>
                      <a:pt x="7695" y="18434"/>
                    </a:lnTo>
                    <a:lnTo>
                      <a:pt x="7560" y="18434"/>
                    </a:lnTo>
                    <a:lnTo>
                      <a:pt x="7560" y="18509"/>
                    </a:lnTo>
                    <a:lnTo>
                      <a:pt x="7425" y="18509"/>
                    </a:lnTo>
                    <a:lnTo>
                      <a:pt x="7358" y="18584"/>
                    </a:lnTo>
                    <a:lnTo>
                      <a:pt x="6953" y="18697"/>
                    </a:lnTo>
                    <a:lnTo>
                      <a:pt x="6480" y="18961"/>
                    </a:lnTo>
                    <a:lnTo>
                      <a:pt x="6480" y="19037"/>
                    </a:lnTo>
                    <a:lnTo>
                      <a:pt x="6413" y="19037"/>
                    </a:lnTo>
                    <a:lnTo>
                      <a:pt x="6413" y="19489"/>
                    </a:lnTo>
                    <a:lnTo>
                      <a:pt x="6278" y="19640"/>
                    </a:lnTo>
                    <a:lnTo>
                      <a:pt x="6143" y="19677"/>
                    </a:lnTo>
                    <a:lnTo>
                      <a:pt x="6008" y="19677"/>
                    </a:lnTo>
                    <a:lnTo>
                      <a:pt x="6008" y="19753"/>
                    </a:lnTo>
                    <a:lnTo>
                      <a:pt x="5535" y="19753"/>
                    </a:lnTo>
                    <a:lnTo>
                      <a:pt x="5535" y="19677"/>
                    </a:lnTo>
                    <a:lnTo>
                      <a:pt x="5468" y="19677"/>
                    </a:lnTo>
                    <a:lnTo>
                      <a:pt x="5468" y="19640"/>
                    </a:lnTo>
                    <a:lnTo>
                      <a:pt x="5333" y="19640"/>
                    </a:lnTo>
                    <a:lnTo>
                      <a:pt x="5333" y="19677"/>
                    </a:lnTo>
                    <a:lnTo>
                      <a:pt x="5468" y="19677"/>
                    </a:lnTo>
                    <a:lnTo>
                      <a:pt x="5468" y="19753"/>
                    </a:lnTo>
                    <a:lnTo>
                      <a:pt x="5535" y="19753"/>
                    </a:lnTo>
                    <a:lnTo>
                      <a:pt x="5535" y="19828"/>
                    </a:lnTo>
                    <a:lnTo>
                      <a:pt x="5468" y="19904"/>
                    </a:lnTo>
                    <a:lnTo>
                      <a:pt x="5198" y="19904"/>
                    </a:lnTo>
                    <a:lnTo>
                      <a:pt x="5198" y="19941"/>
                    </a:lnTo>
                    <a:lnTo>
                      <a:pt x="5063" y="19941"/>
                    </a:lnTo>
                    <a:lnTo>
                      <a:pt x="5063" y="20017"/>
                    </a:lnTo>
                    <a:lnTo>
                      <a:pt x="4995" y="20017"/>
                    </a:lnTo>
                    <a:lnTo>
                      <a:pt x="4995" y="20092"/>
                    </a:lnTo>
                    <a:lnTo>
                      <a:pt x="4860" y="20168"/>
                    </a:lnTo>
                    <a:lnTo>
                      <a:pt x="4860" y="20356"/>
                    </a:lnTo>
                    <a:lnTo>
                      <a:pt x="4725" y="20431"/>
                    </a:lnTo>
                    <a:lnTo>
                      <a:pt x="4725" y="20545"/>
                    </a:lnTo>
                    <a:lnTo>
                      <a:pt x="4860" y="20545"/>
                    </a:lnTo>
                    <a:lnTo>
                      <a:pt x="4860" y="20808"/>
                    </a:lnTo>
                    <a:lnTo>
                      <a:pt x="4995" y="20884"/>
                    </a:lnTo>
                    <a:lnTo>
                      <a:pt x="4995" y="20921"/>
                    </a:lnTo>
                    <a:lnTo>
                      <a:pt x="4590" y="20921"/>
                    </a:lnTo>
                    <a:lnTo>
                      <a:pt x="4725" y="20997"/>
                    </a:lnTo>
                    <a:lnTo>
                      <a:pt x="5063" y="20997"/>
                    </a:lnTo>
                    <a:lnTo>
                      <a:pt x="5063" y="21148"/>
                    </a:lnTo>
                    <a:lnTo>
                      <a:pt x="5198" y="21185"/>
                    </a:lnTo>
                    <a:lnTo>
                      <a:pt x="5198" y="21336"/>
                    </a:lnTo>
                    <a:lnTo>
                      <a:pt x="5333" y="21336"/>
                    </a:lnTo>
                    <a:lnTo>
                      <a:pt x="5333" y="21412"/>
                    </a:lnTo>
                    <a:lnTo>
                      <a:pt x="5468" y="21412"/>
                    </a:lnTo>
                    <a:lnTo>
                      <a:pt x="5468" y="21525"/>
                    </a:lnTo>
                    <a:lnTo>
                      <a:pt x="5333" y="21525"/>
                    </a:lnTo>
                    <a:lnTo>
                      <a:pt x="5333" y="21449"/>
                    </a:lnTo>
                    <a:lnTo>
                      <a:pt x="4995" y="21449"/>
                    </a:lnTo>
                    <a:lnTo>
                      <a:pt x="4995" y="21412"/>
                    </a:lnTo>
                    <a:lnTo>
                      <a:pt x="4590" y="21412"/>
                    </a:lnTo>
                    <a:lnTo>
                      <a:pt x="4590" y="21336"/>
                    </a:lnTo>
                    <a:lnTo>
                      <a:pt x="4050" y="21336"/>
                    </a:lnTo>
                    <a:lnTo>
                      <a:pt x="4050" y="21261"/>
                    </a:lnTo>
                    <a:lnTo>
                      <a:pt x="1755" y="21261"/>
                    </a:lnTo>
                    <a:lnTo>
                      <a:pt x="1755" y="21148"/>
                    </a:lnTo>
                    <a:lnTo>
                      <a:pt x="1688" y="21148"/>
                    </a:lnTo>
                    <a:lnTo>
                      <a:pt x="1688" y="21072"/>
                    </a:lnTo>
                    <a:lnTo>
                      <a:pt x="1552" y="21072"/>
                    </a:lnTo>
                    <a:lnTo>
                      <a:pt x="1552" y="20997"/>
                    </a:lnTo>
                    <a:lnTo>
                      <a:pt x="1350" y="20997"/>
                    </a:lnTo>
                    <a:lnTo>
                      <a:pt x="1350" y="20808"/>
                    </a:lnTo>
                    <a:lnTo>
                      <a:pt x="1418" y="20808"/>
                    </a:lnTo>
                    <a:lnTo>
                      <a:pt x="1418" y="20620"/>
                    </a:lnTo>
                    <a:lnTo>
                      <a:pt x="1350" y="20620"/>
                    </a:lnTo>
                    <a:lnTo>
                      <a:pt x="1350" y="20545"/>
                    </a:lnTo>
                    <a:lnTo>
                      <a:pt x="1418" y="20545"/>
                    </a:lnTo>
                    <a:lnTo>
                      <a:pt x="1418" y="20168"/>
                    </a:lnTo>
                    <a:lnTo>
                      <a:pt x="1080" y="20168"/>
                    </a:lnTo>
                    <a:lnTo>
                      <a:pt x="1080" y="20205"/>
                    </a:lnTo>
                    <a:lnTo>
                      <a:pt x="945" y="20205"/>
                    </a:lnTo>
                    <a:lnTo>
                      <a:pt x="945" y="20168"/>
                    </a:lnTo>
                    <a:lnTo>
                      <a:pt x="877" y="20168"/>
                    </a:lnTo>
                    <a:lnTo>
                      <a:pt x="877" y="20205"/>
                    </a:lnTo>
                    <a:lnTo>
                      <a:pt x="742" y="20205"/>
                    </a:lnTo>
                    <a:lnTo>
                      <a:pt x="742" y="20281"/>
                    </a:lnTo>
                    <a:lnTo>
                      <a:pt x="472" y="20281"/>
                    </a:lnTo>
                    <a:lnTo>
                      <a:pt x="472" y="20092"/>
                    </a:lnTo>
                    <a:lnTo>
                      <a:pt x="405" y="20092"/>
                    </a:lnTo>
                    <a:lnTo>
                      <a:pt x="405" y="19828"/>
                    </a:lnTo>
                    <a:lnTo>
                      <a:pt x="135" y="19828"/>
                    </a:lnTo>
                    <a:lnTo>
                      <a:pt x="0" y="19753"/>
                    </a:lnTo>
                    <a:lnTo>
                      <a:pt x="0" y="19677"/>
                    </a:lnTo>
                    <a:lnTo>
                      <a:pt x="135" y="19640"/>
                    </a:lnTo>
                    <a:lnTo>
                      <a:pt x="135" y="19376"/>
                    </a:lnTo>
                    <a:lnTo>
                      <a:pt x="0" y="19301"/>
                    </a:lnTo>
                    <a:lnTo>
                      <a:pt x="0" y="19225"/>
                    </a:lnTo>
                    <a:lnTo>
                      <a:pt x="135" y="19225"/>
                    </a:lnTo>
                    <a:lnTo>
                      <a:pt x="135" y="19150"/>
                    </a:lnTo>
                    <a:lnTo>
                      <a:pt x="405" y="19150"/>
                    </a:lnTo>
                    <a:lnTo>
                      <a:pt x="472" y="19112"/>
                    </a:lnTo>
                    <a:lnTo>
                      <a:pt x="608" y="19112"/>
                    </a:lnTo>
                    <a:lnTo>
                      <a:pt x="608" y="18961"/>
                    </a:lnTo>
                    <a:lnTo>
                      <a:pt x="742" y="18961"/>
                    </a:lnTo>
                    <a:lnTo>
                      <a:pt x="742" y="18886"/>
                    </a:lnTo>
                    <a:lnTo>
                      <a:pt x="877" y="18886"/>
                    </a:lnTo>
                    <a:lnTo>
                      <a:pt x="877" y="18848"/>
                    </a:lnTo>
                    <a:lnTo>
                      <a:pt x="945" y="18848"/>
                    </a:lnTo>
                    <a:lnTo>
                      <a:pt x="1215" y="18697"/>
                    </a:lnTo>
                    <a:lnTo>
                      <a:pt x="1215" y="18622"/>
                    </a:lnTo>
                    <a:lnTo>
                      <a:pt x="1080" y="18584"/>
                    </a:lnTo>
                    <a:lnTo>
                      <a:pt x="1080" y="18509"/>
                    </a:lnTo>
                    <a:lnTo>
                      <a:pt x="1215" y="18434"/>
                    </a:lnTo>
                    <a:lnTo>
                      <a:pt x="1418" y="18434"/>
                    </a:lnTo>
                    <a:lnTo>
                      <a:pt x="1418" y="18170"/>
                    </a:lnTo>
                    <a:lnTo>
                      <a:pt x="1350" y="18094"/>
                    </a:lnTo>
                    <a:lnTo>
                      <a:pt x="1215" y="18094"/>
                    </a:lnTo>
                    <a:lnTo>
                      <a:pt x="1215" y="17906"/>
                    </a:lnTo>
                    <a:lnTo>
                      <a:pt x="1350" y="17830"/>
                    </a:lnTo>
                    <a:lnTo>
                      <a:pt x="1418" y="17830"/>
                    </a:lnTo>
                    <a:lnTo>
                      <a:pt x="1418" y="17642"/>
                    </a:lnTo>
                    <a:lnTo>
                      <a:pt x="1688" y="17642"/>
                    </a:lnTo>
                    <a:lnTo>
                      <a:pt x="1688" y="17566"/>
                    </a:lnTo>
                    <a:lnTo>
                      <a:pt x="1755" y="17566"/>
                    </a:lnTo>
                    <a:lnTo>
                      <a:pt x="1890" y="17529"/>
                    </a:lnTo>
                    <a:lnTo>
                      <a:pt x="1890" y="17453"/>
                    </a:lnTo>
                    <a:lnTo>
                      <a:pt x="1755" y="17378"/>
                    </a:lnTo>
                    <a:lnTo>
                      <a:pt x="1755" y="17340"/>
                    </a:lnTo>
                    <a:lnTo>
                      <a:pt x="1890" y="17265"/>
                    </a:lnTo>
                    <a:lnTo>
                      <a:pt x="1890" y="17190"/>
                    </a:lnTo>
                    <a:lnTo>
                      <a:pt x="2025" y="17190"/>
                    </a:lnTo>
                    <a:lnTo>
                      <a:pt x="2160" y="17114"/>
                    </a:lnTo>
                    <a:lnTo>
                      <a:pt x="2160" y="17001"/>
                    </a:lnTo>
                    <a:lnTo>
                      <a:pt x="2025" y="17001"/>
                    </a:lnTo>
                    <a:lnTo>
                      <a:pt x="2025" y="16850"/>
                    </a:lnTo>
                    <a:lnTo>
                      <a:pt x="1890" y="16850"/>
                    </a:lnTo>
                    <a:lnTo>
                      <a:pt x="1890" y="16737"/>
                    </a:lnTo>
                    <a:lnTo>
                      <a:pt x="2025" y="16737"/>
                    </a:lnTo>
                    <a:lnTo>
                      <a:pt x="2025" y="16662"/>
                    </a:lnTo>
                    <a:lnTo>
                      <a:pt x="2160" y="16662"/>
                    </a:lnTo>
                    <a:lnTo>
                      <a:pt x="2160" y="16549"/>
                    </a:lnTo>
                    <a:lnTo>
                      <a:pt x="2025" y="16473"/>
                    </a:lnTo>
                    <a:lnTo>
                      <a:pt x="2025" y="16285"/>
                    </a:lnTo>
                    <a:lnTo>
                      <a:pt x="2227" y="16285"/>
                    </a:lnTo>
                    <a:lnTo>
                      <a:pt x="2227" y="16209"/>
                    </a:lnTo>
                    <a:lnTo>
                      <a:pt x="2362" y="16209"/>
                    </a:lnTo>
                    <a:lnTo>
                      <a:pt x="2362" y="16134"/>
                    </a:lnTo>
                    <a:lnTo>
                      <a:pt x="2498" y="16134"/>
                    </a:lnTo>
                    <a:lnTo>
                      <a:pt x="2498" y="16021"/>
                    </a:lnTo>
                    <a:lnTo>
                      <a:pt x="2362" y="15946"/>
                    </a:lnTo>
                    <a:lnTo>
                      <a:pt x="2227" y="15946"/>
                    </a:lnTo>
                    <a:lnTo>
                      <a:pt x="2227" y="15870"/>
                    </a:lnTo>
                    <a:lnTo>
                      <a:pt x="2160" y="15795"/>
                    </a:lnTo>
                    <a:lnTo>
                      <a:pt x="1755" y="15795"/>
                    </a:lnTo>
                    <a:lnTo>
                      <a:pt x="1755" y="15757"/>
                    </a:lnTo>
                    <a:lnTo>
                      <a:pt x="1688" y="15757"/>
                    </a:lnTo>
                    <a:lnTo>
                      <a:pt x="1688" y="15682"/>
                    </a:lnTo>
                    <a:lnTo>
                      <a:pt x="2362" y="15682"/>
                    </a:lnTo>
                    <a:lnTo>
                      <a:pt x="2362" y="15757"/>
                    </a:lnTo>
                    <a:lnTo>
                      <a:pt x="2498" y="15757"/>
                    </a:lnTo>
                    <a:lnTo>
                      <a:pt x="2498" y="15606"/>
                    </a:lnTo>
                    <a:lnTo>
                      <a:pt x="2633" y="15606"/>
                    </a:lnTo>
                    <a:lnTo>
                      <a:pt x="2633" y="15531"/>
                    </a:lnTo>
                    <a:lnTo>
                      <a:pt x="2700" y="15531"/>
                    </a:lnTo>
                    <a:lnTo>
                      <a:pt x="2700" y="15493"/>
                    </a:lnTo>
                    <a:lnTo>
                      <a:pt x="2633" y="15493"/>
                    </a:lnTo>
                    <a:lnTo>
                      <a:pt x="2633" y="15418"/>
                    </a:lnTo>
                    <a:lnTo>
                      <a:pt x="2025" y="15418"/>
                    </a:lnTo>
                    <a:lnTo>
                      <a:pt x="1890" y="15342"/>
                    </a:lnTo>
                    <a:lnTo>
                      <a:pt x="1890" y="15267"/>
                    </a:lnTo>
                    <a:lnTo>
                      <a:pt x="2025" y="15267"/>
                    </a:lnTo>
                    <a:lnTo>
                      <a:pt x="2025" y="15154"/>
                    </a:lnTo>
                    <a:lnTo>
                      <a:pt x="2160" y="15079"/>
                    </a:lnTo>
                    <a:lnTo>
                      <a:pt x="2160" y="14965"/>
                    </a:lnTo>
                    <a:lnTo>
                      <a:pt x="2025" y="14890"/>
                    </a:lnTo>
                    <a:lnTo>
                      <a:pt x="2025" y="14739"/>
                    </a:lnTo>
                    <a:lnTo>
                      <a:pt x="1890" y="14739"/>
                    </a:lnTo>
                    <a:lnTo>
                      <a:pt x="1890" y="14626"/>
                    </a:lnTo>
                    <a:lnTo>
                      <a:pt x="2025" y="14551"/>
                    </a:lnTo>
                    <a:lnTo>
                      <a:pt x="2025" y="14475"/>
                    </a:lnTo>
                    <a:lnTo>
                      <a:pt x="1890" y="14475"/>
                    </a:lnTo>
                    <a:lnTo>
                      <a:pt x="1890" y="14438"/>
                    </a:lnTo>
                    <a:lnTo>
                      <a:pt x="1552" y="14438"/>
                    </a:lnTo>
                    <a:lnTo>
                      <a:pt x="1552" y="14174"/>
                    </a:lnTo>
                    <a:lnTo>
                      <a:pt x="1688" y="14174"/>
                    </a:lnTo>
                    <a:lnTo>
                      <a:pt x="1688" y="13835"/>
                    </a:lnTo>
                    <a:lnTo>
                      <a:pt x="1755" y="13835"/>
                    </a:lnTo>
                    <a:lnTo>
                      <a:pt x="1755" y="13759"/>
                    </a:lnTo>
                    <a:lnTo>
                      <a:pt x="2025" y="13759"/>
                    </a:lnTo>
                    <a:lnTo>
                      <a:pt x="2025" y="13571"/>
                    </a:lnTo>
                    <a:lnTo>
                      <a:pt x="1890" y="13571"/>
                    </a:lnTo>
                    <a:lnTo>
                      <a:pt x="1890" y="13495"/>
                    </a:lnTo>
                    <a:lnTo>
                      <a:pt x="1755" y="13495"/>
                    </a:lnTo>
                    <a:lnTo>
                      <a:pt x="1755" y="13231"/>
                    </a:lnTo>
                    <a:lnTo>
                      <a:pt x="1890" y="13118"/>
                    </a:lnTo>
                    <a:lnTo>
                      <a:pt x="1890" y="12779"/>
                    </a:lnTo>
                    <a:lnTo>
                      <a:pt x="1755" y="12779"/>
                    </a:lnTo>
                    <a:lnTo>
                      <a:pt x="1755" y="12666"/>
                    </a:lnTo>
                    <a:lnTo>
                      <a:pt x="1890" y="12666"/>
                    </a:lnTo>
                    <a:lnTo>
                      <a:pt x="1890" y="12515"/>
                    </a:lnTo>
                    <a:lnTo>
                      <a:pt x="2025" y="12515"/>
                    </a:lnTo>
                    <a:lnTo>
                      <a:pt x="2160" y="12440"/>
                    </a:lnTo>
                    <a:lnTo>
                      <a:pt x="2160" y="12402"/>
                    </a:lnTo>
                    <a:lnTo>
                      <a:pt x="2025" y="12402"/>
                    </a:lnTo>
                    <a:lnTo>
                      <a:pt x="1890" y="12327"/>
                    </a:lnTo>
                    <a:lnTo>
                      <a:pt x="1890" y="12251"/>
                    </a:lnTo>
                    <a:lnTo>
                      <a:pt x="2160" y="12251"/>
                    </a:lnTo>
                    <a:lnTo>
                      <a:pt x="2160" y="11912"/>
                    </a:lnTo>
                    <a:lnTo>
                      <a:pt x="2227" y="11912"/>
                    </a:lnTo>
                    <a:lnTo>
                      <a:pt x="2227" y="11874"/>
                    </a:lnTo>
                    <a:lnTo>
                      <a:pt x="2362" y="11874"/>
                    </a:lnTo>
                    <a:lnTo>
                      <a:pt x="2362" y="11460"/>
                    </a:lnTo>
                    <a:lnTo>
                      <a:pt x="2498" y="11384"/>
                    </a:lnTo>
                    <a:lnTo>
                      <a:pt x="2633" y="11384"/>
                    </a:lnTo>
                    <a:lnTo>
                      <a:pt x="2700" y="11347"/>
                    </a:lnTo>
                    <a:lnTo>
                      <a:pt x="2970" y="11347"/>
                    </a:lnTo>
                    <a:lnTo>
                      <a:pt x="2970" y="11120"/>
                    </a:lnTo>
                    <a:lnTo>
                      <a:pt x="2835" y="11120"/>
                    </a:lnTo>
                    <a:lnTo>
                      <a:pt x="2835" y="10743"/>
                    </a:lnTo>
                    <a:lnTo>
                      <a:pt x="2700" y="10743"/>
                    </a:lnTo>
                    <a:lnTo>
                      <a:pt x="2700" y="10480"/>
                    </a:lnTo>
                    <a:lnTo>
                      <a:pt x="2633" y="10404"/>
                    </a:lnTo>
                    <a:lnTo>
                      <a:pt x="2633" y="10291"/>
                    </a:lnTo>
                    <a:lnTo>
                      <a:pt x="2700" y="10216"/>
                    </a:lnTo>
                    <a:lnTo>
                      <a:pt x="2700" y="9763"/>
                    </a:lnTo>
                    <a:lnTo>
                      <a:pt x="3105" y="9763"/>
                    </a:lnTo>
                    <a:lnTo>
                      <a:pt x="3105" y="9688"/>
                    </a:lnTo>
                    <a:lnTo>
                      <a:pt x="3173" y="9688"/>
                    </a:lnTo>
                    <a:lnTo>
                      <a:pt x="3173" y="9575"/>
                    </a:lnTo>
                    <a:lnTo>
                      <a:pt x="3308" y="9575"/>
                    </a:lnTo>
                    <a:lnTo>
                      <a:pt x="3308" y="9499"/>
                    </a:lnTo>
                    <a:lnTo>
                      <a:pt x="3443" y="9499"/>
                    </a:lnTo>
                    <a:lnTo>
                      <a:pt x="3443" y="9047"/>
                    </a:lnTo>
                    <a:lnTo>
                      <a:pt x="3308" y="8972"/>
                    </a:lnTo>
                    <a:lnTo>
                      <a:pt x="3308" y="8821"/>
                    </a:lnTo>
                    <a:lnTo>
                      <a:pt x="3443" y="8821"/>
                    </a:lnTo>
                    <a:lnTo>
                      <a:pt x="3578" y="8783"/>
                    </a:lnTo>
                    <a:lnTo>
                      <a:pt x="3578" y="8557"/>
                    </a:lnTo>
                    <a:lnTo>
                      <a:pt x="3645" y="8557"/>
                    </a:lnTo>
                    <a:lnTo>
                      <a:pt x="3645" y="8444"/>
                    </a:lnTo>
                    <a:lnTo>
                      <a:pt x="3780" y="8369"/>
                    </a:lnTo>
                    <a:lnTo>
                      <a:pt x="3780" y="8255"/>
                    </a:lnTo>
                    <a:lnTo>
                      <a:pt x="4118" y="8255"/>
                    </a:lnTo>
                    <a:lnTo>
                      <a:pt x="4118" y="8105"/>
                    </a:lnTo>
                    <a:lnTo>
                      <a:pt x="4050" y="8105"/>
                    </a:lnTo>
                    <a:lnTo>
                      <a:pt x="4050" y="7916"/>
                    </a:lnTo>
                    <a:lnTo>
                      <a:pt x="4118" y="7916"/>
                    </a:lnTo>
                    <a:lnTo>
                      <a:pt x="4118" y="7841"/>
                    </a:lnTo>
                    <a:lnTo>
                      <a:pt x="4050" y="7841"/>
                    </a:lnTo>
                    <a:lnTo>
                      <a:pt x="4050" y="7765"/>
                    </a:lnTo>
                    <a:lnTo>
                      <a:pt x="4118" y="7765"/>
                    </a:lnTo>
                    <a:lnTo>
                      <a:pt x="4118" y="7577"/>
                    </a:lnTo>
                    <a:lnTo>
                      <a:pt x="3915" y="7577"/>
                    </a:lnTo>
                    <a:lnTo>
                      <a:pt x="3915" y="7464"/>
                    </a:lnTo>
                    <a:lnTo>
                      <a:pt x="3780" y="7388"/>
                    </a:lnTo>
                    <a:lnTo>
                      <a:pt x="3915" y="7313"/>
                    </a:lnTo>
                    <a:lnTo>
                      <a:pt x="3915" y="7238"/>
                    </a:lnTo>
                    <a:lnTo>
                      <a:pt x="3780" y="7200"/>
                    </a:lnTo>
                    <a:lnTo>
                      <a:pt x="3780" y="6974"/>
                    </a:lnTo>
                    <a:lnTo>
                      <a:pt x="3645" y="6974"/>
                    </a:lnTo>
                    <a:lnTo>
                      <a:pt x="3645" y="6861"/>
                    </a:lnTo>
                    <a:lnTo>
                      <a:pt x="3578" y="6861"/>
                    </a:lnTo>
                    <a:lnTo>
                      <a:pt x="3578" y="6672"/>
                    </a:lnTo>
                    <a:lnTo>
                      <a:pt x="3645" y="6672"/>
                    </a:lnTo>
                    <a:lnTo>
                      <a:pt x="3645" y="6597"/>
                    </a:lnTo>
                    <a:lnTo>
                      <a:pt x="3443" y="6484"/>
                    </a:lnTo>
                    <a:lnTo>
                      <a:pt x="3443" y="6333"/>
                    </a:lnTo>
                    <a:lnTo>
                      <a:pt x="3308" y="6333"/>
                    </a:lnTo>
                    <a:lnTo>
                      <a:pt x="3308" y="6145"/>
                    </a:lnTo>
                    <a:lnTo>
                      <a:pt x="3443" y="6145"/>
                    </a:lnTo>
                    <a:lnTo>
                      <a:pt x="3443" y="6069"/>
                    </a:lnTo>
                    <a:lnTo>
                      <a:pt x="3578" y="6069"/>
                    </a:lnTo>
                    <a:lnTo>
                      <a:pt x="3578" y="5994"/>
                    </a:lnTo>
                    <a:lnTo>
                      <a:pt x="3645" y="5994"/>
                    </a:lnTo>
                    <a:lnTo>
                      <a:pt x="3578" y="5956"/>
                    </a:lnTo>
                    <a:lnTo>
                      <a:pt x="3578" y="5805"/>
                    </a:lnTo>
                    <a:lnTo>
                      <a:pt x="3645" y="5805"/>
                    </a:lnTo>
                    <a:lnTo>
                      <a:pt x="3645" y="5617"/>
                    </a:lnTo>
                    <a:lnTo>
                      <a:pt x="3780" y="5617"/>
                    </a:lnTo>
                    <a:lnTo>
                      <a:pt x="3780" y="5541"/>
                    </a:lnTo>
                    <a:lnTo>
                      <a:pt x="4050" y="5541"/>
                    </a:lnTo>
                    <a:lnTo>
                      <a:pt x="4050" y="5466"/>
                    </a:lnTo>
                    <a:lnTo>
                      <a:pt x="4118" y="5466"/>
                    </a:lnTo>
                    <a:lnTo>
                      <a:pt x="4118" y="5428"/>
                    </a:lnTo>
                    <a:lnTo>
                      <a:pt x="4050" y="5428"/>
                    </a:lnTo>
                    <a:lnTo>
                      <a:pt x="4050" y="5353"/>
                    </a:lnTo>
                    <a:lnTo>
                      <a:pt x="3915" y="5353"/>
                    </a:lnTo>
                    <a:lnTo>
                      <a:pt x="3915" y="5277"/>
                    </a:lnTo>
                    <a:lnTo>
                      <a:pt x="4050" y="5277"/>
                    </a:lnTo>
                    <a:lnTo>
                      <a:pt x="4050" y="5164"/>
                    </a:lnTo>
                    <a:lnTo>
                      <a:pt x="3915" y="5089"/>
                    </a:lnTo>
                    <a:lnTo>
                      <a:pt x="3915" y="4825"/>
                    </a:lnTo>
                    <a:lnTo>
                      <a:pt x="4050" y="4825"/>
                    </a:lnTo>
                    <a:lnTo>
                      <a:pt x="4050" y="4637"/>
                    </a:lnTo>
                    <a:lnTo>
                      <a:pt x="4118" y="4637"/>
                    </a:lnTo>
                    <a:lnTo>
                      <a:pt x="4118" y="4486"/>
                    </a:lnTo>
                    <a:lnTo>
                      <a:pt x="4253" y="4486"/>
                    </a:lnTo>
                    <a:lnTo>
                      <a:pt x="4253" y="4297"/>
                    </a:lnTo>
                    <a:lnTo>
                      <a:pt x="4387" y="4297"/>
                    </a:lnTo>
                    <a:lnTo>
                      <a:pt x="4387" y="4147"/>
                    </a:lnTo>
                    <a:lnTo>
                      <a:pt x="4523" y="4147"/>
                    </a:lnTo>
                    <a:lnTo>
                      <a:pt x="4590" y="4109"/>
                    </a:lnTo>
                    <a:lnTo>
                      <a:pt x="4590" y="4034"/>
                    </a:lnTo>
                    <a:lnTo>
                      <a:pt x="4725" y="3958"/>
                    </a:lnTo>
                    <a:lnTo>
                      <a:pt x="4860" y="3958"/>
                    </a:lnTo>
                    <a:lnTo>
                      <a:pt x="4860" y="3845"/>
                    </a:lnTo>
                    <a:lnTo>
                      <a:pt x="4995" y="3845"/>
                    </a:lnTo>
                    <a:lnTo>
                      <a:pt x="4995" y="3694"/>
                    </a:lnTo>
                    <a:lnTo>
                      <a:pt x="5063" y="3619"/>
                    </a:lnTo>
                    <a:lnTo>
                      <a:pt x="5063" y="3581"/>
                    </a:lnTo>
                    <a:lnTo>
                      <a:pt x="5198" y="3506"/>
                    </a:lnTo>
                    <a:lnTo>
                      <a:pt x="5198" y="3430"/>
                    </a:lnTo>
                    <a:lnTo>
                      <a:pt x="5333" y="3506"/>
                    </a:lnTo>
                    <a:lnTo>
                      <a:pt x="5468" y="3506"/>
                    </a:lnTo>
                    <a:lnTo>
                      <a:pt x="5468" y="3430"/>
                    </a:lnTo>
                    <a:lnTo>
                      <a:pt x="5670" y="3430"/>
                    </a:lnTo>
                    <a:lnTo>
                      <a:pt x="5670" y="3355"/>
                    </a:lnTo>
                    <a:lnTo>
                      <a:pt x="5805" y="3355"/>
                    </a:lnTo>
                    <a:lnTo>
                      <a:pt x="5805" y="3317"/>
                    </a:lnTo>
                    <a:lnTo>
                      <a:pt x="5670" y="3317"/>
                    </a:lnTo>
                    <a:lnTo>
                      <a:pt x="5670" y="3242"/>
                    </a:lnTo>
                    <a:lnTo>
                      <a:pt x="5535" y="3242"/>
                    </a:lnTo>
                    <a:lnTo>
                      <a:pt x="5535" y="3129"/>
                    </a:lnTo>
                    <a:lnTo>
                      <a:pt x="5468" y="3053"/>
                    </a:lnTo>
                    <a:lnTo>
                      <a:pt x="5468" y="2262"/>
                    </a:lnTo>
                    <a:lnTo>
                      <a:pt x="5535" y="2262"/>
                    </a:lnTo>
                    <a:lnTo>
                      <a:pt x="5535" y="2186"/>
                    </a:lnTo>
                    <a:lnTo>
                      <a:pt x="5670" y="2186"/>
                    </a:lnTo>
                    <a:lnTo>
                      <a:pt x="5670" y="2111"/>
                    </a:lnTo>
                    <a:lnTo>
                      <a:pt x="5535" y="2111"/>
                    </a:lnTo>
                    <a:lnTo>
                      <a:pt x="5535" y="2073"/>
                    </a:lnTo>
                    <a:lnTo>
                      <a:pt x="5468" y="1998"/>
                    </a:lnTo>
                    <a:lnTo>
                      <a:pt x="5468" y="1847"/>
                    </a:lnTo>
                    <a:lnTo>
                      <a:pt x="5535" y="1847"/>
                    </a:lnTo>
                    <a:lnTo>
                      <a:pt x="5535" y="1809"/>
                    </a:lnTo>
                    <a:lnTo>
                      <a:pt x="5670" y="1809"/>
                    </a:lnTo>
                    <a:lnTo>
                      <a:pt x="5805" y="1734"/>
                    </a:lnTo>
                    <a:lnTo>
                      <a:pt x="5940" y="1734"/>
                    </a:lnTo>
                    <a:lnTo>
                      <a:pt x="5940" y="1659"/>
                    </a:lnTo>
                    <a:lnTo>
                      <a:pt x="6278" y="1659"/>
                    </a:lnTo>
                    <a:lnTo>
                      <a:pt x="6278" y="1583"/>
                    </a:lnTo>
                    <a:lnTo>
                      <a:pt x="6413" y="1583"/>
                    </a:lnTo>
                    <a:lnTo>
                      <a:pt x="6480" y="1546"/>
                    </a:lnTo>
                    <a:lnTo>
                      <a:pt x="6750" y="1546"/>
                    </a:lnTo>
                    <a:lnTo>
                      <a:pt x="6750" y="1470"/>
                    </a:lnTo>
                    <a:lnTo>
                      <a:pt x="6885" y="1395"/>
                    </a:lnTo>
                    <a:lnTo>
                      <a:pt x="6885" y="1319"/>
                    </a:lnTo>
                    <a:lnTo>
                      <a:pt x="6953" y="1282"/>
                    </a:lnTo>
                    <a:lnTo>
                      <a:pt x="6953" y="1055"/>
                    </a:lnTo>
                    <a:lnTo>
                      <a:pt x="7088" y="1018"/>
                    </a:lnTo>
                    <a:lnTo>
                      <a:pt x="7088" y="867"/>
                    </a:lnTo>
                    <a:lnTo>
                      <a:pt x="7222" y="867"/>
                    </a:lnTo>
                    <a:lnTo>
                      <a:pt x="7222" y="792"/>
                    </a:lnTo>
                    <a:lnTo>
                      <a:pt x="7088" y="792"/>
                    </a:lnTo>
                    <a:lnTo>
                      <a:pt x="7088" y="754"/>
                    </a:lnTo>
                    <a:lnTo>
                      <a:pt x="6953" y="754"/>
                    </a:lnTo>
                    <a:lnTo>
                      <a:pt x="6953" y="679"/>
                    </a:lnTo>
                    <a:lnTo>
                      <a:pt x="7088" y="679"/>
                    </a:lnTo>
                    <a:lnTo>
                      <a:pt x="7088" y="603"/>
                    </a:lnTo>
                    <a:lnTo>
                      <a:pt x="7222" y="528"/>
                    </a:lnTo>
                    <a:lnTo>
                      <a:pt x="7222" y="490"/>
                    </a:lnTo>
                    <a:lnTo>
                      <a:pt x="7425" y="490"/>
                    </a:lnTo>
                    <a:lnTo>
                      <a:pt x="7425" y="339"/>
                    </a:lnTo>
                    <a:lnTo>
                      <a:pt x="7560" y="339"/>
                    </a:lnTo>
                    <a:lnTo>
                      <a:pt x="7695" y="264"/>
                    </a:lnTo>
                    <a:lnTo>
                      <a:pt x="7898" y="264"/>
                    </a:lnTo>
                    <a:lnTo>
                      <a:pt x="7898" y="151"/>
                    </a:lnTo>
                    <a:lnTo>
                      <a:pt x="8032" y="151"/>
                    </a:lnTo>
                    <a:lnTo>
                      <a:pt x="8032" y="0"/>
                    </a:lnTo>
                    <a:close/>
                    <a:moveTo>
                      <a:pt x="803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Freeform 44"/>
              <p:cNvSpPr>
                <a:spLocks/>
              </p:cNvSpPr>
              <p:nvPr/>
            </p:nvSpPr>
            <p:spPr bwMode="auto">
              <a:xfrm>
                <a:off x="4881319" y="3219322"/>
                <a:ext cx="12275" cy="15650"/>
              </a:xfrm>
              <a:custGeom>
                <a:avLst/>
                <a:gdLst>
                  <a:gd name="T0" fmla="*/ 13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4 h 21600"/>
                  <a:gd name="T6" fmla="*/ 13 w 21600"/>
                  <a:gd name="T7" fmla="*/ 4 h 21600"/>
                  <a:gd name="T8" fmla="*/ 13 w 21600"/>
                  <a:gd name="T9" fmla="*/ 16 h 21600"/>
                  <a:gd name="T10" fmla="*/ 4 w 21600"/>
                  <a:gd name="T11" fmla="*/ 16 h 21600"/>
                  <a:gd name="T12" fmla="*/ 1 w 21600"/>
                  <a:gd name="T13" fmla="*/ 19 h 21600"/>
                  <a:gd name="T14" fmla="*/ 0 w 21600"/>
                  <a:gd name="T15" fmla="*/ 16 h 21600"/>
                  <a:gd name="T16" fmla="*/ 0 w 21600"/>
                  <a:gd name="T17" fmla="*/ 14 h 21600"/>
                  <a:gd name="T18" fmla="*/ 4 w 21600"/>
                  <a:gd name="T19" fmla="*/ 14 h 21600"/>
                  <a:gd name="T20" fmla="*/ 4 w 21600"/>
                  <a:gd name="T21" fmla="*/ 7 h 21600"/>
                  <a:gd name="T22" fmla="*/ 1 w 21600"/>
                  <a:gd name="T23" fmla="*/ 4 h 21600"/>
                  <a:gd name="T24" fmla="*/ 1 w 21600"/>
                  <a:gd name="T25" fmla="*/ 1 h 21600"/>
                  <a:gd name="T26" fmla="*/ 13 w 21600"/>
                  <a:gd name="T27" fmla="*/ 1 h 21600"/>
                  <a:gd name="T28" fmla="*/ 13 w 21600"/>
                  <a:gd name="T29" fmla="*/ 0 h 21600"/>
                  <a:gd name="T30" fmla="*/ 13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8000" y="0"/>
                    </a:moveTo>
                    <a:lnTo>
                      <a:pt x="21600" y="0"/>
                    </a:lnTo>
                    <a:lnTo>
                      <a:pt x="21600" y="4629"/>
                    </a:lnTo>
                    <a:lnTo>
                      <a:pt x="18000" y="4629"/>
                    </a:lnTo>
                    <a:lnTo>
                      <a:pt x="18000" y="18514"/>
                    </a:lnTo>
                    <a:lnTo>
                      <a:pt x="5400" y="18514"/>
                    </a:lnTo>
                    <a:lnTo>
                      <a:pt x="1800" y="21600"/>
                    </a:lnTo>
                    <a:lnTo>
                      <a:pt x="0" y="18514"/>
                    </a:lnTo>
                    <a:lnTo>
                      <a:pt x="0" y="15429"/>
                    </a:lnTo>
                    <a:lnTo>
                      <a:pt x="5400" y="15429"/>
                    </a:lnTo>
                    <a:lnTo>
                      <a:pt x="5400" y="7714"/>
                    </a:lnTo>
                    <a:lnTo>
                      <a:pt x="1800" y="4629"/>
                    </a:lnTo>
                    <a:lnTo>
                      <a:pt x="1800" y="1543"/>
                    </a:lnTo>
                    <a:lnTo>
                      <a:pt x="18000" y="1543"/>
                    </a:lnTo>
                    <a:lnTo>
                      <a:pt x="18000" y="0"/>
                    </a:lnTo>
                    <a:close/>
                    <a:moveTo>
                      <a:pt x="180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3" name="Freeform 45"/>
              <p:cNvSpPr>
                <a:spLocks/>
              </p:cNvSpPr>
              <p:nvPr/>
            </p:nvSpPr>
            <p:spPr bwMode="auto">
              <a:xfrm>
                <a:off x="4888014" y="3145544"/>
                <a:ext cx="7812" cy="6707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3 h 21600"/>
                  <a:gd name="T6" fmla="*/ 10 w 21600"/>
                  <a:gd name="T7" fmla="*/ 3 h 21600"/>
                  <a:gd name="T8" fmla="*/ 7 w 21600"/>
                  <a:gd name="T9" fmla="*/ 5 h 21600"/>
                  <a:gd name="T10" fmla="*/ 10 w 21600"/>
                  <a:gd name="T11" fmla="*/ 5 h 21600"/>
                  <a:gd name="T12" fmla="*/ 10 w 21600"/>
                  <a:gd name="T13" fmla="*/ 9 h 21600"/>
                  <a:gd name="T14" fmla="*/ 4 w 21600"/>
                  <a:gd name="T15" fmla="*/ 9 h 21600"/>
                  <a:gd name="T16" fmla="*/ 4 w 21600"/>
                  <a:gd name="T17" fmla="*/ 8 h 21600"/>
                  <a:gd name="T18" fmla="*/ 1 w 21600"/>
                  <a:gd name="T19" fmla="*/ 8 h 21600"/>
                  <a:gd name="T20" fmla="*/ 1 w 21600"/>
                  <a:gd name="T21" fmla="*/ 5 h 21600"/>
                  <a:gd name="T22" fmla="*/ 0 w 21600"/>
                  <a:gd name="T23" fmla="*/ 3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9257" y="0"/>
                    </a:lnTo>
                    <a:lnTo>
                      <a:pt x="9257" y="6171"/>
                    </a:lnTo>
                    <a:lnTo>
                      <a:pt x="21600" y="6171"/>
                    </a:lnTo>
                    <a:lnTo>
                      <a:pt x="15429" y="12343"/>
                    </a:lnTo>
                    <a:lnTo>
                      <a:pt x="21600" y="12343"/>
                    </a:lnTo>
                    <a:lnTo>
                      <a:pt x="21600" y="21600"/>
                    </a:lnTo>
                    <a:lnTo>
                      <a:pt x="9257" y="21600"/>
                    </a:lnTo>
                    <a:lnTo>
                      <a:pt x="9257" y="18514"/>
                    </a:lnTo>
                    <a:lnTo>
                      <a:pt x="3086" y="18514"/>
                    </a:lnTo>
                    <a:lnTo>
                      <a:pt x="3086" y="12343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4" name="Freeform 46"/>
              <p:cNvSpPr>
                <a:spLocks/>
              </p:cNvSpPr>
              <p:nvPr/>
            </p:nvSpPr>
            <p:spPr bwMode="auto">
              <a:xfrm>
                <a:off x="4879087" y="3118716"/>
                <a:ext cx="3348" cy="7825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3 w 21600"/>
                  <a:gd name="T5" fmla="*/ 3 h 21600"/>
                  <a:gd name="T6" fmla="*/ 4 w 21600"/>
                  <a:gd name="T7" fmla="*/ 3 h 21600"/>
                  <a:gd name="T8" fmla="*/ 4 w 21600"/>
                  <a:gd name="T9" fmla="*/ 9 h 21600"/>
                  <a:gd name="T10" fmla="*/ 0 w 21600"/>
                  <a:gd name="T11" fmla="*/ 9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4400" y="0"/>
                    </a:lnTo>
                    <a:lnTo>
                      <a:pt x="14400" y="6171"/>
                    </a:lnTo>
                    <a:lnTo>
                      <a:pt x="21600" y="617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5" name="Freeform 47"/>
              <p:cNvSpPr>
                <a:spLocks/>
              </p:cNvSpPr>
              <p:nvPr/>
            </p:nvSpPr>
            <p:spPr bwMode="auto">
              <a:xfrm>
                <a:off x="4884666" y="3133249"/>
                <a:ext cx="3348" cy="8943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5 w 21600"/>
                  <a:gd name="T5" fmla="*/ 3 h 21600"/>
                  <a:gd name="T6" fmla="*/ 5 w 21600"/>
                  <a:gd name="T7" fmla="*/ 10 h 21600"/>
                  <a:gd name="T8" fmla="*/ 3 w 21600"/>
                  <a:gd name="T9" fmla="*/ 10 h 21600"/>
                  <a:gd name="T10" fmla="*/ 3 w 21600"/>
                  <a:gd name="T11" fmla="*/ 7 h 21600"/>
                  <a:gd name="T12" fmla="*/ 0 w 21600"/>
                  <a:gd name="T13" fmla="*/ 7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6171"/>
                    </a:lnTo>
                    <a:lnTo>
                      <a:pt x="21600" y="21600"/>
                    </a:lnTo>
                    <a:lnTo>
                      <a:pt x="10800" y="21600"/>
                    </a:lnTo>
                    <a:lnTo>
                      <a:pt x="10800" y="15429"/>
                    </a:lnTo>
                    <a:lnTo>
                      <a:pt x="0" y="1542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6" name="Freeform 48"/>
              <p:cNvSpPr>
                <a:spLocks/>
              </p:cNvSpPr>
              <p:nvPr/>
            </p:nvSpPr>
            <p:spPr bwMode="auto">
              <a:xfrm>
                <a:off x="4915913" y="3173491"/>
                <a:ext cx="2232" cy="670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1 w 21600"/>
                  <a:gd name="T5" fmla="*/ 3 h 21600"/>
                  <a:gd name="T6" fmla="*/ 4 w 21600"/>
                  <a:gd name="T7" fmla="*/ 5 h 21600"/>
                  <a:gd name="T8" fmla="*/ 4 w 21600"/>
                  <a:gd name="T9" fmla="*/ 8 h 21600"/>
                  <a:gd name="T10" fmla="*/ 1 w 21600"/>
                  <a:gd name="T11" fmla="*/ 8 h 21600"/>
                  <a:gd name="T12" fmla="*/ 1 w 21600"/>
                  <a:gd name="T13" fmla="*/ 5 h 21600"/>
                  <a:gd name="T14" fmla="*/ 0 w 21600"/>
                  <a:gd name="T15" fmla="*/ 5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7200"/>
                    </a:lnTo>
                    <a:lnTo>
                      <a:pt x="21600" y="14400"/>
                    </a:lnTo>
                    <a:lnTo>
                      <a:pt x="21600" y="21600"/>
                    </a:lnTo>
                    <a:lnTo>
                      <a:pt x="7200" y="21600"/>
                    </a:lnTo>
                    <a:lnTo>
                      <a:pt x="7200" y="14400"/>
                    </a:lnTo>
                    <a:lnTo>
                      <a:pt x="0" y="144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0" name="79 Grupo"/>
            <p:cNvGrpSpPr/>
            <p:nvPr/>
          </p:nvGrpSpPr>
          <p:grpSpPr>
            <a:xfrm>
              <a:off x="57288" y="1674444"/>
              <a:ext cx="1906042" cy="931220"/>
              <a:chOff x="467430" y="2067680"/>
              <a:chExt cx="983269" cy="590048"/>
            </a:xfrm>
            <a:grpFill/>
          </p:grpSpPr>
          <p:sp>
            <p:nvSpPr>
              <p:cNvPr id="82" name="AutoShape 79"/>
              <p:cNvSpPr>
                <a:spLocks/>
              </p:cNvSpPr>
              <p:nvPr/>
            </p:nvSpPr>
            <p:spPr bwMode="auto">
              <a:xfrm>
                <a:off x="467430" y="2067680"/>
                <a:ext cx="581489" cy="425448"/>
              </a:xfrm>
              <a:custGeom>
                <a:avLst/>
                <a:gdLst>
                  <a:gd name="T0" fmla="*/ 21156 w 21600"/>
                  <a:gd name="T1" fmla="*/ 15798 h 21600"/>
                  <a:gd name="T2" fmla="*/ 13927 w 21600"/>
                  <a:gd name="T3" fmla="*/ 13212 h 21600"/>
                  <a:gd name="T4" fmla="*/ 1730 w 21600"/>
                  <a:gd name="T5" fmla="*/ 0 h 21600"/>
                  <a:gd name="T6" fmla="*/ 8738 w 21600"/>
                  <a:gd name="T7" fmla="*/ 2796 h 21600"/>
                  <a:gd name="T8" fmla="*/ 9314 w 21600"/>
                  <a:gd name="T9" fmla="*/ 4194 h 21600"/>
                  <a:gd name="T10" fmla="*/ 10290 w 21600"/>
                  <a:gd name="T11" fmla="*/ 3705 h 21600"/>
                  <a:gd name="T12" fmla="*/ 11532 w 21600"/>
                  <a:gd name="T13" fmla="*/ 4054 h 21600"/>
                  <a:gd name="T14" fmla="*/ 12241 w 21600"/>
                  <a:gd name="T15" fmla="*/ 5732 h 21600"/>
                  <a:gd name="T16" fmla="*/ 12774 w 21600"/>
                  <a:gd name="T17" fmla="*/ 7619 h 21600"/>
                  <a:gd name="T18" fmla="*/ 14193 w 21600"/>
                  <a:gd name="T19" fmla="*/ 8598 h 21600"/>
                  <a:gd name="T20" fmla="*/ 13927 w 21600"/>
                  <a:gd name="T21" fmla="*/ 9507 h 21600"/>
                  <a:gd name="T22" fmla="*/ 13927 w 21600"/>
                  <a:gd name="T23" fmla="*/ 13212 h 21600"/>
                  <a:gd name="T24" fmla="*/ 14637 w 21600"/>
                  <a:gd name="T25" fmla="*/ 15309 h 21600"/>
                  <a:gd name="T26" fmla="*/ 15701 w 21600"/>
                  <a:gd name="T27" fmla="*/ 16847 h 21600"/>
                  <a:gd name="T28" fmla="*/ 17120 w 21600"/>
                  <a:gd name="T29" fmla="*/ 16986 h 21600"/>
                  <a:gd name="T30" fmla="*/ 18185 w 21600"/>
                  <a:gd name="T31" fmla="*/ 16986 h 21600"/>
                  <a:gd name="T32" fmla="*/ 18806 w 21600"/>
                  <a:gd name="T33" fmla="*/ 15658 h 21600"/>
                  <a:gd name="T34" fmla="*/ 20136 w 21600"/>
                  <a:gd name="T35" fmla="*/ 13561 h 21600"/>
                  <a:gd name="T36" fmla="*/ 21511 w 21600"/>
                  <a:gd name="T37" fmla="*/ 14330 h 21600"/>
                  <a:gd name="T38" fmla="*/ 20979 w 21600"/>
                  <a:gd name="T39" fmla="*/ 15518 h 21600"/>
                  <a:gd name="T40" fmla="*/ 21068 w 21600"/>
                  <a:gd name="T41" fmla="*/ 16217 h 21600"/>
                  <a:gd name="T42" fmla="*/ 20580 w 21600"/>
                  <a:gd name="T43" fmla="*/ 16847 h 21600"/>
                  <a:gd name="T44" fmla="*/ 19959 w 21600"/>
                  <a:gd name="T45" fmla="*/ 17616 h 21600"/>
                  <a:gd name="T46" fmla="*/ 18761 w 21600"/>
                  <a:gd name="T47" fmla="*/ 19083 h 21600"/>
                  <a:gd name="T48" fmla="*/ 17830 w 21600"/>
                  <a:gd name="T49" fmla="*/ 21390 h 21600"/>
                  <a:gd name="T50" fmla="*/ 17032 w 21600"/>
                  <a:gd name="T51" fmla="*/ 20621 h 21600"/>
                  <a:gd name="T52" fmla="*/ 16278 w 21600"/>
                  <a:gd name="T53" fmla="*/ 19643 h 21600"/>
                  <a:gd name="T54" fmla="*/ 15080 w 21600"/>
                  <a:gd name="T55" fmla="*/ 20062 h 21600"/>
                  <a:gd name="T56" fmla="*/ 13306 w 21600"/>
                  <a:gd name="T57" fmla="*/ 19643 h 21600"/>
                  <a:gd name="T58" fmla="*/ 12064 w 21600"/>
                  <a:gd name="T59" fmla="*/ 18804 h 21600"/>
                  <a:gd name="T60" fmla="*/ 11133 w 21600"/>
                  <a:gd name="T61" fmla="*/ 18105 h 21600"/>
                  <a:gd name="T62" fmla="*/ 10467 w 21600"/>
                  <a:gd name="T63" fmla="*/ 17616 h 21600"/>
                  <a:gd name="T64" fmla="*/ 9225 w 21600"/>
                  <a:gd name="T65" fmla="*/ 16637 h 21600"/>
                  <a:gd name="T66" fmla="*/ 8294 w 21600"/>
                  <a:gd name="T67" fmla="*/ 15309 h 21600"/>
                  <a:gd name="T68" fmla="*/ 8383 w 21600"/>
                  <a:gd name="T69" fmla="*/ 13911 h 21600"/>
                  <a:gd name="T70" fmla="*/ 8072 w 21600"/>
                  <a:gd name="T71" fmla="*/ 12233 h 21600"/>
                  <a:gd name="T72" fmla="*/ 7052 w 21600"/>
                  <a:gd name="T73" fmla="*/ 10485 h 21600"/>
                  <a:gd name="T74" fmla="*/ 6298 w 21600"/>
                  <a:gd name="T75" fmla="*/ 9157 h 21600"/>
                  <a:gd name="T76" fmla="*/ 5589 w 21600"/>
                  <a:gd name="T77" fmla="*/ 7829 h 21600"/>
                  <a:gd name="T78" fmla="*/ 4746 w 21600"/>
                  <a:gd name="T79" fmla="*/ 6641 h 21600"/>
                  <a:gd name="T80" fmla="*/ 3637 w 21600"/>
                  <a:gd name="T81" fmla="*/ 4753 h 21600"/>
                  <a:gd name="T82" fmla="*/ 3326 w 21600"/>
                  <a:gd name="T83" fmla="*/ 4194 h 21600"/>
                  <a:gd name="T84" fmla="*/ 2883 w 21600"/>
                  <a:gd name="T85" fmla="*/ 2586 h 21600"/>
                  <a:gd name="T86" fmla="*/ 1863 w 21600"/>
                  <a:gd name="T87" fmla="*/ 1258 h 21600"/>
                  <a:gd name="T88" fmla="*/ 1774 w 21600"/>
                  <a:gd name="T89" fmla="*/ 3216 h 21600"/>
                  <a:gd name="T90" fmla="*/ 2706 w 21600"/>
                  <a:gd name="T91" fmla="*/ 4753 h 21600"/>
                  <a:gd name="T92" fmla="*/ 3415 w 21600"/>
                  <a:gd name="T93" fmla="*/ 6641 h 21600"/>
                  <a:gd name="T94" fmla="*/ 4125 w 21600"/>
                  <a:gd name="T95" fmla="*/ 7829 h 21600"/>
                  <a:gd name="T96" fmla="*/ 4568 w 21600"/>
                  <a:gd name="T97" fmla="*/ 10136 h 21600"/>
                  <a:gd name="T98" fmla="*/ 5278 w 21600"/>
                  <a:gd name="T99" fmla="*/ 10905 h 21600"/>
                  <a:gd name="T100" fmla="*/ 4968 w 21600"/>
                  <a:gd name="T101" fmla="*/ 11464 h 21600"/>
                  <a:gd name="T102" fmla="*/ 3814 w 21600"/>
                  <a:gd name="T103" fmla="*/ 9926 h 21600"/>
                  <a:gd name="T104" fmla="*/ 3548 w 21600"/>
                  <a:gd name="T105" fmla="*/ 9087 h 21600"/>
                  <a:gd name="T106" fmla="*/ 2927 w 21600"/>
                  <a:gd name="T107" fmla="*/ 7480 h 21600"/>
                  <a:gd name="T108" fmla="*/ 2085 w 21600"/>
                  <a:gd name="T109" fmla="*/ 6850 h 21600"/>
                  <a:gd name="T110" fmla="*/ 1952 w 21600"/>
                  <a:gd name="T111" fmla="*/ 6012 h 21600"/>
                  <a:gd name="T112" fmla="*/ 2040 w 21600"/>
                  <a:gd name="T113" fmla="*/ 4893 h 21600"/>
                  <a:gd name="T114" fmla="*/ 1552 w 21600"/>
                  <a:gd name="T115" fmla="*/ 4054 h 21600"/>
                  <a:gd name="T116" fmla="*/ 798 w 21600"/>
                  <a:gd name="T117" fmla="*/ 2377 h 21600"/>
                  <a:gd name="T118" fmla="*/ 177 w 21600"/>
                  <a:gd name="T119" fmla="*/ 6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00" h="21600">
                    <a:moveTo>
                      <a:pt x="16189" y="19643"/>
                    </a:moveTo>
                    <a:lnTo>
                      <a:pt x="16278" y="19643"/>
                    </a:lnTo>
                    <a:lnTo>
                      <a:pt x="16322" y="19783"/>
                    </a:lnTo>
                    <a:lnTo>
                      <a:pt x="16189" y="19783"/>
                    </a:lnTo>
                    <a:lnTo>
                      <a:pt x="16189" y="19643"/>
                    </a:lnTo>
                    <a:close/>
                    <a:moveTo>
                      <a:pt x="15036" y="16847"/>
                    </a:moveTo>
                    <a:lnTo>
                      <a:pt x="15036" y="16986"/>
                    </a:lnTo>
                    <a:lnTo>
                      <a:pt x="15080" y="16986"/>
                    </a:lnTo>
                    <a:lnTo>
                      <a:pt x="15080" y="16847"/>
                    </a:lnTo>
                    <a:lnTo>
                      <a:pt x="15036" y="16847"/>
                    </a:lnTo>
                    <a:close/>
                    <a:moveTo>
                      <a:pt x="21068" y="15798"/>
                    </a:moveTo>
                    <a:lnTo>
                      <a:pt x="21156" y="15798"/>
                    </a:lnTo>
                    <a:lnTo>
                      <a:pt x="21156" y="15868"/>
                    </a:lnTo>
                    <a:lnTo>
                      <a:pt x="21068" y="15868"/>
                    </a:lnTo>
                    <a:lnTo>
                      <a:pt x="21068" y="15798"/>
                    </a:lnTo>
                    <a:close/>
                    <a:moveTo>
                      <a:pt x="13927" y="13212"/>
                    </a:moveTo>
                    <a:lnTo>
                      <a:pt x="14016" y="13212"/>
                    </a:lnTo>
                    <a:lnTo>
                      <a:pt x="14016" y="13351"/>
                    </a:lnTo>
                    <a:lnTo>
                      <a:pt x="14104" y="13351"/>
                    </a:lnTo>
                    <a:lnTo>
                      <a:pt x="14104" y="13561"/>
                    </a:lnTo>
                    <a:lnTo>
                      <a:pt x="14016" y="13701"/>
                    </a:lnTo>
                    <a:lnTo>
                      <a:pt x="14016" y="13421"/>
                    </a:lnTo>
                    <a:lnTo>
                      <a:pt x="13927" y="13351"/>
                    </a:lnTo>
                    <a:lnTo>
                      <a:pt x="13927" y="13212"/>
                    </a:lnTo>
                    <a:close/>
                    <a:moveTo>
                      <a:pt x="13794" y="10276"/>
                    </a:moveTo>
                    <a:lnTo>
                      <a:pt x="13705" y="10416"/>
                    </a:lnTo>
                    <a:lnTo>
                      <a:pt x="13794" y="10485"/>
                    </a:lnTo>
                    <a:lnTo>
                      <a:pt x="13794" y="10276"/>
                    </a:lnTo>
                    <a:close/>
                    <a:moveTo>
                      <a:pt x="13794" y="9647"/>
                    </a:moveTo>
                    <a:lnTo>
                      <a:pt x="13794" y="9926"/>
                    </a:lnTo>
                    <a:lnTo>
                      <a:pt x="13705" y="9926"/>
                    </a:lnTo>
                    <a:lnTo>
                      <a:pt x="13794" y="9996"/>
                    </a:lnTo>
                    <a:lnTo>
                      <a:pt x="13883" y="9647"/>
                    </a:lnTo>
                    <a:lnTo>
                      <a:pt x="13794" y="9647"/>
                    </a:lnTo>
                    <a:close/>
                    <a:moveTo>
                      <a:pt x="1641" y="0"/>
                    </a:moveTo>
                    <a:lnTo>
                      <a:pt x="1730" y="0"/>
                    </a:lnTo>
                    <a:lnTo>
                      <a:pt x="1730" y="280"/>
                    </a:lnTo>
                    <a:lnTo>
                      <a:pt x="1774" y="280"/>
                    </a:lnTo>
                    <a:lnTo>
                      <a:pt x="2040" y="419"/>
                    </a:lnTo>
                    <a:lnTo>
                      <a:pt x="2484" y="769"/>
                    </a:lnTo>
                    <a:lnTo>
                      <a:pt x="3105" y="979"/>
                    </a:lnTo>
                    <a:lnTo>
                      <a:pt x="3726" y="1398"/>
                    </a:lnTo>
                    <a:lnTo>
                      <a:pt x="4435" y="1748"/>
                    </a:lnTo>
                    <a:lnTo>
                      <a:pt x="6343" y="1748"/>
                    </a:lnTo>
                    <a:lnTo>
                      <a:pt x="6343" y="1258"/>
                    </a:lnTo>
                    <a:lnTo>
                      <a:pt x="7496" y="1258"/>
                    </a:lnTo>
                    <a:lnTo>
                      <a:pt x="8738" y="2726"/>
                    </a:lnTo>
                    <a:lnTo>
                      <a:pt x="8738" y="2796"/>
                    </a:lnTo>
                    <a:lnTo>
                      <a:pt x="8826" y="2936"/>
                    </a:lnTo>
                    <a:lnTo>
                      <a:pt x="8826" y="3425"/>
                    </a:lnTo>
                    <a:lnTo>
                      <a:pt x="8915" y="3565"/>
                    </a:lnTo>
                    <a:lnTo>
                      <a:pt x="8915" y="3705"/>
                    </a:lnTo>
                    <a:lnTo>
                      <a:pt x="9004" y="3705"/>
                    </a:lnTo>
                    <a:lnTo>
                      <a:pt x="9004" y="3775"/>
                    </a:lnTo>
                    <a:lnTo>
                      <a:pt x="9048" y="3775"/>
                    </a:lnTo>
                    <a:lnTo>
                      <a:pt x="9048" y="3915"/>
                    </a:lnTo>
                    <a:lnTo>
                      <a:pt x="9137" y="3915"/>
                    </a:lnTo>
                    <a:lnTo>
                      <a:pt x="9137" y="4054"/>
                    </a:lnTo>
                    <a:lnTo>
                      <a:pt x="9314" y="4054"/>
                    </a:lnTo>
                    <a:lnTo>
                      <a:pt x="9314" y="4194"/>
                    </a:lnTo>
                    <a:lnTo>
                      <a:pt x="9359" y="4194"/>
                    </a:lnTo>
                    <a:lnTo>
                      <a:pt x="9359" y="4264"/>
                    </a:lnTo>
                    <a:lnTo>
                      <a:pt x="9625" y="4264"/>
                    </a:lnTo>
                    <a:lnTo>
                      <a:pt x="9625" y="4404"/>
                    </a:lnTo>
                    <a:lnTo>
                      <a:pt x="9758" y="4404"/>
                    </a:lnTo>
                    <a:lnTo>
                      <a:pt x="9846" y="4544"/>
                    </a:lnTo>
                    <a:lnTo>
                      <a:pt x="10068" y="4544"/>
                    </a:lnTo>
                    <a:lnTo>
                      <a:pt x="10068" y="4264"/>
                    </a:lnTo>
                    <a:lnTo>
                      <a:pt x="10246" y="4054"/>
                    </a:lnTo>
                    <a:lnTo>
                      <a:pt x="10246" y="3915"/>
                    </a:lnTo>
                    <a:lnTo>
                      <a:pt x="10290" y="3775"/>
                    </a:lnTo>
                    <a:lnTo>
                      <a:pt x="10290" y="3705"/>
                    </a:lnTo>
                    <a:lnTo>
                      <a:pt x="10556" y="3705"/>
                    </a:lnTo>
                    <a:lnTo>
                      <a:pt x="10556" y="3425"/>
                    </a:lnTo>
                    <a:lnTo>
                      <a:pt x="10689" y="3425"/>
                    </a:lnTo>
                    <a:lnTo>
                      <a:pt x="10689" y="3565"/>
                    </a:lnTo>
                    <a:lnTo>
                      <a:pt x="10822" y="3565"/>
                    </a:lnTo>
                    <a:lnTo>
                      <a:pt x="10911" y="3705"/>
                    </a:lnTo>
                    <a:lnTo>
                      <a:pt x="11088" y="3705"/>
                    </a:lnTo>
                    <a:lnTo>
                      <a:pt x="11088" y="3565"/>
                    </a:lnTo>
                    <a:lnTo>
                      <a:pt x="11133" y="3565"/>
                    </a:lnTo>
                    <a:lnTo>
                      <a:pt x="11310" y="3775"/>
                    </a:lnTo>
                    <a:lnTo>
                      <a:pt x="11443" y="3915"/>
                    </a:lnTo>
                    <a:lnTo>
                      <a:pt x="11532" y="4054"/>
                    </a:lnTo>
                    <a:lnTo>
                      <a:pt x="11621" y="4264"/>
                    </a:lnTo>
                    <a:lnTo>
                      <a:pt x="11709" y="4404"/>
                    </a:lnTo>
                    <a:lnTo>
                      <a:pt x="11709" y="4683"/>
                    </a:lnTo>
                    <a:lnTo>
                      <a:pt x="11754" y="4683"/>
                    </a:lnTo>
                    <a:lnTo>
                      <a:pt x="11754" y="4753"/>
                    </a:lnTo>
                    <a:lnTo>
                      <a:pt x="11842" y="4893"/>
                    </a:lnTo>
                    <a:lnTo>
                      <a:pt x="11842" y="5033"/>
                    </a:lnTo>
                    <a:lnTo>
                      <a:pt x="12020" y="5243"/>
                    </a:lnTo>
                    <a:lnTo>
                      <a:pt x="12020" y="5383"/>
                    </a:lnTo>
                    <a:lnTo>
                      <a:pt x="12153" y="5662"/>
                    </a:lnTo>
                    <a:lnTo>
                      <a:pt x="12153" y="5732"/>
                    </a:lnTo>
                    <a:lnTo>
                      <a:pt x="12241" y="5732"/>
                    </a:lnTo>
                    <a:lnTo>
                      <a:pt x="12241" y="5872"/>
                    </a:lnTo>
                    <a:lnTo>
                      <a:pt x="12330" y="6012"/>
                    </a:lnTo>
                    <a:lnTo>
                      <a:pt x="12330" y="6151"/>
                    </a:lnTo>
                    <a:lnTo>
                      <a:pt x="12375" y="6151"/>
                    </a:lnTo>
                    <a:lnTo>
                      <a:pt x="12375" y="6221"/>
                    </a:lnTo>
                    <a:lnTo>
                      <a:pt x="12552" y="6221"/>
                    </a:lnTo>
                    <a:lnTo>
                      <a:pt x="12552" y="6641"/>
                    </a:lnTo>
                    <a:lnTo>
                      <a:pt x="12641" y="6850"/>
                    </a:lnTo>
                    <a:lnTo>
                      <a:pt x="12641" y="7130"/>
                    </a:lnTo>
                    <a:lnTo>
                      <a:pt x="12685" y="7130"/>
                    </a:lnTo>
                    <a:lnTo>
                      <a:pt x="12685" y="7480"/>
                    </a:lnTo>
                    <a:lnTo>
                      <a:pt x="12774" y="7619"/>
                    </a:lnTo>
                    <a:lnTo>
                      <a:pt x="12774" y="7689"/>
                    </a:lnTo>
                    <a:lnTo>
                      <a:pt x="12862" y="7829"/>
                    </a:lnTo>
                    <a:lnTo>
                      <a:pt x="13173" y="7829"/>
                    </a:lnTo>
                    <a:lnTo>
                      <a:pt x="13173" y="7969"/>
                    </a:lnTo>
                    <a:lnTo>
                      <a:pt x="13306" y="7969"/>
                    </a:lnTo>
                    <a:lnTo>
                      <a:pt x="13306" y="8109"/>
                    </a:lnTo>
                    <a:lnTo>
                      <a:pt x="13794" y="8109"/>
                    </a:lnTo>
                    <a:lnTo>
                      <a:pt x="13794" y="8179"/>
                    </a:lnTo>
                    <a:lnTo>
                      <a:pt x="13883" y="8179"/>
                    </a:lnTo>
                    <a:lnTo>
                      <a:pt x="13883" y="8318"/>
                    </a:lnTo>
                    <a:lnTo>
                      <a:pt x="14193" y="8318"/>
                    </a:lnTo>
                    <a:lnTo>
                      <a:pt x="14193" y="8598"/>
                    </a:lnTo>
                    <a:lnTo>
                      <a:pt x="14104" y="8598"/>
                    </a:lnTo>
                    <a:lnTo>
                      <a:pt x="14104" y="8948"/>
                    </a:lnTo>
                    <a:lnTo>
                      <a:pt x="14016" y="8948"/>
                    </a:lnTo>
                    <a:lnTo>
                      <a:pt x="14016" y="8808"/>
                    </a:lnTo>
                    <a:lnTo>
                      <a:pt x="13927" y="8808"/>
                    </a:lnTo>
                    <a:lnTo>
                      <a:pt x="13927" y="9087"/>
                    </a:lnTo>
                    <a:lnTo>
                      <a:pt x="13794" y="9087"/>
                    </a:lnTo>
                    <a:lnTo>
                      <a:pt x="13794" y="9437"/>
                    </a:lnTo>
                    <a:lnTo>
                      <a:pt x="13883" y="9437"/>
                    </a:lnTo>
                    <a:lnTo>
                      <a:pt x="13883" y="9507"/>
                    </a:lnTo>
                    <a:lnTo>
                      <a:pt x="13927" y="9437"/>
                    </a:lnTo>
                    <a:lnTo>
                      <a:pt x="13927" y="9507"/>
                    </a:lnTo>
                    <a:lnTo>
                      <a:pt x="13883" y="9786"/>
                    </a:lnTo>
                    <a:lnTo>
                      <a:pt x="13883" y="10625"/>
                    </a:lnTo>
                    <a:lnTo>
                      <a:pt x="13794" y="10625"/>
                    </a:lnTo>
                    <a:lnTo>
                      <a:pt x="13794" y="11744"/>
                    </a:lnTo>
                    <a:lnTo>
                      <a:pt x="13705" y="11744"/>
                    </a:lnTo>
                    <a:lnTo>
                      <a:pt x="13705" y="12583"/>
                    </a:lnTo>
                    <a:lnTo>
                      <a:pt x="13794" y="12722"/>
                    </a:lnTo>
                    <a:lnTo>
                      <a:pt x="13794" y="12932"/>
                    </a:lnTo>
                    <a:lnTo>
                      <a:pt x="13883" y="12932"/>
                    </a:lnTo>
                    <a:lnTo>
                      <a:pt x="13883" y="13072"/>
                    </a:lnTo>
                    <a:lnTo>
                      <a:pt x="13927" y="13072"/>
                    </a:lnTo>
                    <a:lnTo>
                      <a:pt x="13927" y="13212"/>
                    </a:lnTo>
                    <a:lnTo>
                      <a:pt x="13883" y="13212"/>
                    </a:lnTo>
                    <a:lnTo>
                      <a:pt x="13883" y="13421"/>
                    </a:lnTo>
                    <a:lnTo>
                      <a:pt x="13927" y="13561"/>
                    </a:lnTo>
                    <a:lnTo>
                      <a:pt x="13927" y="13701"/>
                    </a:lnTo>
                    <a:lnTo>
                      <a:pt x="14016" y="13701"/>
                    </a:lnTo>
                    <a:lnTo>
                      <a:pt x="14016" y="13911"/>
                    </a:lnTo>
                    <a:lnTo>
                      <a:pt x="14104" y="14190"/>
                    </a:lnTo>
                    <a:lnTo>
                      <a:pt x="14193" y="14330"/>
                    </a:lnTo>
                    <a:lnTo>
                      <a:pt x="14193" y="14540"/>
                    </a:lnTo>
                    <a:lnTo>
                      <a:pt x="14503" y="15029"/>
                    </a:lnTo>
                    <a:lnTo>
                      <a:pt x="14637" y="15169"/>
                    </a:lnTo>
                    <a:lnTo>
                      <a:pt x="14637" y="15309"/>
                    </a:lnTo>
                    <a:lnTo>
                      <a:pt x="14725" y="15379"/>
                    </a:lnTo>
                    <a:lnTo>
                      <a:pt x="14725" y="15868"/>
                    </a:lnTo>
                    <a:lnTo>
                      <a:pt x="14814" y="16008"/>
                    </a:lnTo>
                    <a:lnTo>
                      <a:pt x="14858" y="16217"/>
                    </a:lnTo>
                    <a:lnTo>
                      <a:pt x="15036" y="16497"/>
                    </a:lnTo>
                    <a:lnTo>
                      <a:pt x="15080" y="16497"/>
                    </a:lnTo>
                    <a:lnTo>
                      <a:pt x="15080" y="16637"/>
                    </a:lnTo>
                    <a:lnTo>
                      <a:pt x="15169" y="16637"/>
                    </a:lnTo>
                    <a:lnTo>
                      <a:pt x="15080" y="16707"/>
                    </a:lnTo>
                    <a:lnTo>
                      <a:pt x="15479" y="16707"/>
                    </a:lnTo>
                    <a:lnTo>
                      <a:pt x="15568" y="16847"/>
                    </a:lnTo>
                    <a:lnTo>
                      <a:pt x="15701" y="16847"/>
                    </a:lnTo>
                    <a:lnTo>
                      <a:pt x="15701" y="16986"/>
                    </a:lnTo>
                    <a:lnTo>
                      <a:pt x="15878" y="16986"/>
                    </a:lnTo>
                    <a:lnTo>
                      <a:pt x="15878" y="17126"/>
                    </a:lnTo>
                    <a:lnTo>
                      <a:pt x="15967" y="17126"/>
                    </a:lnTo>
                    <a:lnTo>
                      <a:pt x="15967" y="17196"/>
                    </a:lnTo>
                    <a:lnTo>
                      <a:pt x="16100" y="17476"/>
                    </a:lnTo>
                    <a:lnTo>
                      <a:pt x="16278" y="17476"/>
                    </a:lnTo>
                    <a:lnTo>
                      <a:pt x="16322" y="17336"/>
                    </a:lnTo>
                    <a:lnTo>
                      <a:pt x="16588" y="17336"/>
                    </a:lnTo>
                    <a:lnTo>
                      <a:pt x="16721" y="17126"/>
                    </a:lnTo>
                    <a:lnTo>
                      <a:pt x="17120" y="17126"/>
                    </a:lnTo>
                    <a:lnTo>
                      <a:pt x="17120" y="16986"/>
                    </a:lnTo>
                    <a:lnTo>
                      <a:pt x="17520" y="16986"/>
                    </a:lnTo>
                    <a:lnTo>
                      <a:pt x="17520" y="16847"/>
                    </a:lnTo>
                    <a:lnTo>
                      <a:pt x="17741" y="16847"/>
                    </a:lnTo>
                    <a:lnTo>
                      <a:pt x="17741" y="16707"/>
                    </a:lnTo>
                    <a:lnTo>
                      <a:pt x="17874" y="16707"/>
                    </a:lnTo>
                    <a:lnTo>
                      <a:pt x="17963" y="16847"/>
                    </a:lnTo>
                    <a:lnTo>
                      <a:pt x="17874" y="16847"/>
                    </a:lnTo>
                    <a:lnTo>
                      <a:pt x="17874" y="16986"/>
                    </a:lnTo>
                    <a:lnTo>
                      <a:pt x="17963" y="16986"/>
                    </a:lnTo>
                    <a:lnTo>
                      <a:pt x="17963" y="17126"/>
                    </a:lnTo>
                    <a:lnTo>
                      <a:pt x="18140" y="17126"/>
                    </a:lnTo>
                    <a:lnTo>
                      <a:pt x="18185" y="16986"/>
                    </a:lnTo>
                    <a:lnTo>
                      <a:pt x="18362" y="16986"/>
                    </a:lnTo>
                    <a:lnTo>
                      <a:pt x="18362" y="16637"/>
                    </a:lnTo>
                    <a:lnTo>
                      <a:pt x="18274" y="16637"/>
                    </a:lnTo>
                    <a:lnTo>
                      <a:pt x="18274" y="16497"/>
                    </a:lnTo>
                    <a:lnTo>
                      <a:pt x="18451" y="16497"/>
                    </a:lnTo>
                    <a:lnTo>
                      <a:pt x="18451" y="16357"/>
                    </a:lnTo>
                    <a:lnTo>
                      <a:pt x="18495" y="16357"/>
                    </a:lnTo>
                    <a:lnTo>
                      <a:pt x="18495" y="16217"/>
                    </a:lnTo>
                    <a:lnTo>
                      <a:pt x="18584" y="16217"/>
                    </a:lnTo>
                    <a:lnTo>
                      <a:pt x="18761" y="16008"/>
                    </a:lnTo>
                    <a:lnTo>
                      <a:pt x="18761" y="15868"/>
                    </a:lnTo>
                    <a:lnTo>
                      <a:pt x="18806" y="15658"/>
                    </a:lnTo>
                    <a:lnTo>
                      <a:pt x="18806" y="15379"/>
                    </a:lnTo>
                    <a:lnTo>
                      <a:pt x="18894" y="15379"/>
                    </a:lnTo>
                    <a:lnTo>
                      <a:pt x="18894" y="15169"/>
                    </a:lnTo>
                    <a:lnTo>
                      <a:pt x="18983" y="15169"/>
                    </a:lnTo>
                    <a:lnTo>
                      <a:pt x="18983" y="14330"/>
                    </a:lnTo>
                    <a:lnTo>
                      <a:pt x="19205" y="13911"/>
                    </a:lnTo>
                    <a:lnTo>
                      <a:pt x="19294" y="13911"/>
                    </a:lnTo>
                    <a:lnTo>
                      <a:pt x="19338" y="13841"/>
                    </a:lnTo>
                    <a:lnTo>
                      <a:pt x="19515" y="13841"/>
                    </a:lnTo>
                    <a:lnTo>
                      <a:pt x="19604" y="13701"/>
                    </a:lnTo>
                    <a:lnTo>
                      <a:pt x="19959" y="13701"/>
                    </a:lnTo>
                    <a:lnTo>
                      <a:pt x="20136" y="13561"/>
                    </a:lnTo>
                    <a:lnTo>
                      <a:pt x="20225" y="13561"/>
                    </a:lnTo>
                    <a:lnTo>
                      <a:pt x="20358" y="13421"/>
                    </a:lnTo>
                    <a:lnTo>
                      <a:pt x="20979" y="13421"/>
                    </a:lnTo>
                    <a:lnTo>
                      <a:pt x="20979" y="13561"/>
                    </a:lnTo>
                    <a:lnTo>
                      <a:pt x="21156" y="13561"/>
                    </a:lnTo>
                    <a:lnTo>
                      <a:pt x="21156" y="13421"/>
                    </a:lnTo>
                    <a:lnTo>
                      <a:pt x="21467" y="13421"/>
                    </a:lnTo>
                    <a:lnTo>
                      <a:pt x="21511" y="13561"/>
                    </a:lnTo>
                    <a:lnTo>
                      <a:pt x="21511" y="13841"/>
                    </a:lnTo>
                    <a:lnTo>
                      <a:pt x="21600" y="13911"/>
                    </a:lnTo>
                    <a:lnTo>
                      <a:pt x="21600" y="14050"/>
                    </a:lnTo>
                    <a:lnTo>
                      <a:pt x="21511" y="14330"/>
                    </a:lnTo>
                    <a:lnTo>
                      <a:pt x="21467" y="14400"/>
                    </a:lnTo>
                    <a:lnTo>
                      <a:pt x="21467" y="14540"/>
                    </a:lnTo>
                    <a:lnTo>
                      <a:pt x="21378" y="14540"/>
                    </a:lnTo>
                    <a:lnTo>
                      <a:pt x="21290" y="14680"/>
                    </a:lnTo>
                    <a:lnTo>
                      <a:pt x="21290" y="14819"/>
                    </a:lnTo>
                    <a:lnTo>
                      <a:pt x="21201" y="14819"/>
                    </a:lnTo>
                    <a:lnTo>
                      <a:pt x="21201" y="14889"/>
                    </a:lnTo>
                    <a:lnTo>
                      <a:pt x="21156" y="14889"/>
                    </a:lnTo>
                    <a:lnTo>
                      <a:pt x="21156" y="15029"/>
                    </a:lnTo>
                    <a:lnTo>
                      <a:pt x="21068" y="15169"/>
                    </a:lnTo>
                    <a:lnTo>
                      <a:pt x="21068" y="15518"/>
                    </a:lnTo>
                    <a:lnTo>
                      <a:pt x="20979" y="15518"/>
                    </a:lnTo>
                    <a:lnTo>
                      <a:pt x="20890" y="15658"/>
                    </a:lnTo>
                    <a:lnTo>
                      <a:pt x="20890" y="15798"/>
                    </a:lnTo>
                    <a:lnTo>
                      <a:pt x="20979" y="15798"/>
                    </a:lnTo>
                    <a:lnTo>
                      <a:pt x="20979" y="15868"/>
                    </a:lnTo>
                    <a:lnTo>
                      <a:pt x="21068" y="15868"/>
                    </a:lnTo>
                    <a:lnTo>
                      <a:pt x="20979" y="16008"/>
                    </a:lnTo>
                    <a:lnTo>
                      <a:pt x="20979" y="16148"/>
                    </a:lnTo>
                    <a:lnTo>
                      <a:pt x="21068" y="16008"/>
                    </a:lnTo>
                    <a:lnTo>
                      <a:pt x="21156" y="16008"/>
                    </a:lnTo>
                    <a:lnTo>
                      <a:pt x="21156" y="16148"/>
                    </a:lnTo>
                    <a:lnTo>
                      <a:pt x="21068" y="16148"/>
                    </a:lnTo>
                    <a:lnTo>
                      <a:pt x="21068" y="16217"/>
                    </a:lnTo>
                    <a:lnTo>
                      <a:pt x="20979" y="16217"/>
                    </a:lnTo>
                    <a:lnTo>
                      <a:pt x="20979" y="16497"/>
                    </a:lnTo>
                    <a:lnTo>
                      <a:pt x="20890" y="16637"/>
                    </a:lnTo>
                    <a:lnTo>
                      <a:pt x="20890" y="16847"/>
                    </a:lnTo>
                    <a:lnTo>
                      <a:pt x="20846" y="16986"/>
                    </a:lnTo>
                    <a:lnTo>
                      <a:pt x="20846" y="17336"/>
                    </a:lnTo>
                    <a:lnTo>
                      <a:pt x="20757" y="17336"/>
                    </a:lnTo>
                    <a:lnTo>
                      <a:pt x="20757" y="17196"/>
                    </a:lnTo>
                    <a:lnTo>
                      <a:pt x="20669" y="17196"/>
                    </a:lnTo>
                    <a:lnTo>
                      <a:pt x="20669" y="16707"/>
                    </a:lnTo>
                    <a:lnTo>
                      <a:pt x="20580" y="16707"/>
                    </a:lnTo>
                    <a:lnTo>
                      <a:pt x="20580" y="16847"/>
                    </a:lnTo>
                    <a:lnTo>
                      <a:pt x="20536" y="16847"/>
                    </a:lnTo>
                    <a:lnTo>
                      <a:pt x="20536" y="16986"/>
                    </a:lnTo>
                    <a:lnTo>
                      <a:pt x="20358" y="16986"/>
                    </a:lnTo>
                    <a:lnTo>
                      <a:pt x="20358" y="17126"/>
                    </a:lnTo>
                    <a:lnTo>
                      <a:pt x="20269" y="17196"/>
                    </a:lnTo>
                    <a:lnTo>
                      <a:pt x="20269" y="17336"/>
                    </a:lnTo>
                    <a:lnTo>
                      <a:pt x="20225" y="17476"/>
                    </a:lnTo>
                    <a:lnTo>
                      <a:pt x="20225" y="17616"/>
                    </a:lnTo>
                    <a:lnTo>
                      <a:pt x="20136" y="17616"/>
                    </a:lnTo>
                    <a:lnTo>
                      <a:pt x="20136" y="17685"/>
                    </a:lnTo>
                    <a:lnTo>
                      <a:pt x="20048" y="17685"/>
                    </a:lnTo>
                    <a:lnTo>
                      <a:pt x="19959" y="17616"/>
                    </a:lnTo>
                    <a:lnTo>
                      <a:pt x="19915" y="17616"/>
                    </a:lnTo>
                    <a:lnTo>
                      <a:pt x="19915" y="17825"/>
                    </a:lnTo>
                    <a:lnTo>
                      <a:pt x="18584" y="17825"/>
                    </a:lnTo>
                    <a:lnTo>
                      <a:pt x="18584" y="18454"/>
                    </a:lnTo>
                    <a:lnTo>
                      <a:pt x="18274" y="18454"/>
                    </a:lnTo>
                    <a:lnTo>
                      <a:pt x="18274" y="18594"/>
                    </a:lnTo>
                    <a:lnTo>
                      <a:pt x="18451" y="18594"/>
                    </a:lnTo>
                    <a:lnTo>
                      <a:pt x="18451" y="18664"/>
                    </a:lnTo>
                    <a:lnTo>
                      <a:pt x="18495" y="18804"/>
                    </a:lnTo>
                    <a:lnTo>
                      <a:pt x="18495" y="18944"/>
                    </a:lnTo>
                    <a:lnTo>
                      <a:pt x="18673" y="18944"/>
                    </a:lnTo>
                    <a:lnTo>
                      <a:pt x="18761" y="19083"/>
                    </a:lnTo>
                    <a:lnTo>
                      <a:pt x="18806" y="19083"/>
                    </a:lnTo>
                    <a:lnTo>
                      <a:pt x="18806" y="19293"/>
                    </a:lnTo>
                    <a:lnTo>
                      <a:pt x="18894" y="19293"/>
                    </a:lnTo>
                    <a:lnTo>
                      <a:pt x="18894" y="19433"/>
                    </a:lnTo>
                    <a:lnTo>
                      <a:pt x="18983" y="19433"/>
                    </a:lnTo>
                    <a:lnTo>
                      <a:pt x="19072" y="19573"/>
                    </a:lnTo>
                    <a:lnTo>
                      <a:pt x="18983" y="19573"/>
                    </a:lnTo>
                    <a:lnTo>
                      <a:pt x="18983" y="19783"/>
                    </a:lnTo>
                    <a:lnTo>
                      <a:pt x="17963" y="19783"/>
                    </a:lnTo>
                    <a:lnTo>
                      <a:pt x="17653" y="20901"/>
                    </a:lnTo>
                    <a:lnTo>
                      <a:pt x="17830" y="21111"/>
                    </a:lnTo>
                    <a:lnTo>
                      <a:pt x="17830" y="21390"/>
                    </a:lnTo>
                    <a:lnTo>
                      <a:pt x="17741" y="21530"/>
                    </a:lnTo>
                    <a:lnTo>
                      <a:pt x="17741" y="21600"/>
                    </a:lnTo>
                    <a:lnTo>
                      <a:pt x="17653" y="21600"/>
                    </a:lnTo>
                    <a:lnTo>
                      <a:pt x="17653" y="21530"/>
                    </a:lnTo>
                    <a:lnTo>
                      <a:pt x="17564" y="21530"/>
                    </a:lnTo>
                    <a:lnTo>
                      <a:pt x="17564" y="21390"/>
                    </a:lnTo>
                    <a:lnTo>
                      <a:pt x="17520" y="21390"/>
                    </a:lnTo>
                    <a:lnTo>
                      <a:pt x="17520" y="21250"/>
                    </a:lnTo>
                    <a:lnTo>
                      <a:pt x="17209" y="20761"/>
                    </a:lnTo>
                    <a:lnTo>
                      <a:pt x="17120" y="20761"/>
                    </a:lnTo>
                    <a:lnTo>
                      <a:pt x="17120" y="20621"/>
                    </a:lnTo>
                    <a:lnTo>
                      <a:pt x="17032" y="20621"/>
                    </a:lnTo>
                    <a:lnTo>
                      <a:pt x="17032" y="20551"/>
                    </a:lnTo>
                    <a:lnTo>
                      <a:pt x="16943" y="20412"/>
                    </a:lnTo>
                    <a:lnTo>
                      <a:pt x="16899" y="20412"/>
                    </a:lnTo>
                    <a:lnTo>
                      <a:pt x="16899" y="20272"/>
                    </a:lnTo>
                    <a:lnTo>
                      <a:pt x="16810" y="20272"/>
                    </a:lnTo>
                    <a:lnTo>
                      <a:pt x="16632" y="20062"/>
                    </a:lnTo>
                    <a:lnTo>
                      <a:pt x="16588" y="20062"/>
                    </a:lnTo>
                    <a:lnTo>
                      <a:pt x="16588" y="19922"/>
                    </a:lnTo>
                    <a:lnTo>
                      <a:pt x="16499" y="19922"/>
                    </a:lnTo>
                    <a:lnTo>
                      <a:pt x="16499" y="19783"/>
                    </a:lnTo>
                    <a:lnTo>
                      <a:pt x="16411" y="19783"/>
                    </a:lnTo>
                    <a:lnTo>
                      <a:pt x="16278" y="19643"/>
                    </a:lnTo>
                    <a:lnTo>
                      <a:pt x="16189" y="19573"/>
                    </a:lnTo>
                    <a:lnTo>
                      <a:pt x="16189" y="19643"/>
                    </a:lnTo>
                    <a:lnTo>
                      <a:pt x="15878" y="19643"/>
                    </a:lnTo>
                    <a:lnTo>
                      <a:pt x="15878" y="19573"/>
                    </a:lnTo>
                    <a:lnTo>
                      <a:pt x="15701" y="19573"/>
                    </a:lnTo>
                    <a:lnTo>
                      <a:pt x="15701" y="19643"/>
                    </a:lnTo>
                    <a:lnTo>
                      <a:pt x="15657" y="19643"/>
                    </a:lnTo>
                    <a:lnTo>
                      <a:pt x="15479" y="19783"/>
                    </a:lnTo>
                    <a:lnTo>
                      <a:pt x="15391" y="19922"/>
                    </a:lnTo>
                    <a:lnTo>
                      <a:pt x="15346" y="19922"/>
                    </a:lnTo>
                    <a:lnTo>
                      <a:pt x="15346" y="20062"/>
                    </a:lnTo>
                    <a:lnTo>
                      <a:pt x="15080" y="20062"/>
                    </a:lnTo>
                    <a:lnTo>
                      <a:pt x="15080" y="20132"/>
                    </a:lnTo>
                    <a:lnTo>
                      <a:pt x="14947" y="20132"/>
                    </a:lnTo>
                    <a:lnTo>
                      <a:pt x="14858" y="20272"/>
                    </a:lnTo>
                    <a:lnTo>
                      <a:pt x="14415" y="20272"/>
                    </a:lnTo>
                    <a:lnTo>
                      <a:pt x="14237" y="20062"/>
                    </a:lnTo>
                    <a:lnTo>
                      <a:pt x="13883" y="20062"/>
                    </a:lnTo>
                    <a:lnTo>
                      <a:pt x="13794" y="19922"/>
                    </a:lnTo>
                    <a:lnTo>
                      <a:pt x="13705" y="19922"/>
                    </a:lnTo>
                    <a:lnTo>
                      <a:pt x="13705" y="19783"/>
                    </a:lnTo>
                    <a:lnTo>
                      <a:pt x="13572" y="19783"/>
                    </a:lnTo>
                    <a:lnTo>
                      <a:pt x="13572" y="19643"/>
                    </a:lnTo>
                    <a:lnTo>
                      <a:pt x="13306" y="19643"/>
                    </a:lnTo>
                    <a:lnTo>
                      <a:pt x="13306" y="19573"/>
                    </a:lnTo>
                    <a:lnTo>
                      <a:pt x="13173" y="19573"/>
                    </a:lnTo>
                    <a:lnTo>
                      <a:pt x="13173" y="19433"/>
                    </a:lnTo>
                    <a:lnTo>
                      <a:pt x="13084" y="19433"/>
                    </a:lnTo>
                    <a:lnTo>
                      <a:pt x="12995" y="19293"/>
                    </a:lnTo>
                    <a:lnTo>
                      <a:pt x="12862" y="19293"/>
                    </a:lnTo>
                    <a:lnTo>
                      <a:pt x="12774" y="19153"/>
                    </a:lnTo>
                    <a:lnTo>
                      <a:pt x="12552" y="19153"/>
                    </a:lnTo>
                    <a:lnTo>
                      <a:pt x="12375" y="19083"/>
                    </a:lnTo>
                    <a:lnTo>
                      <a:pt x="12330" y="18944"/>
                    </a:lnTo>
                    <a:lnTo>
                      <a:pt x="12153" y="18944"/>
                    </a:lnTo>
                    <a:lnTo>
                      <a:pt x="12064" y="18804"/>
                    </a:lnTo>
                    <a:lnTo>
                      <a:pt x="12020" y="18804"/>
                    </a:lnTo>
                    <a:lnTo>
                      <a:pt x="11931" y="18664"/>
                    </a:lnTo>
                    <a:lnTo>
                      <a:pt x="11842" y="18664"/>
                    </a:lnTo>
                    <a:lnTo>
                      <a:pt x="11754" y="18594"/>
                    </a:lnTo>
                    <a:lnTo>
                      <a:pt x="11621" y="18594"/>
                    </a:lnTo>
                    <a:lnTo>
                      <a:pt x="11621" y="18454"/>
                    </a:lnTo>
                    <a:lnTo>
                      <a:pt x="11443" y="18454"/>
                    </a:lnTo>
                    <a:lnTo>
                      <a:pt x="11443" y="18315"/>
                    </a:lnTo>
                    <a:lnTo>
                      <a:pt x="11310" y="18315"/>
                    </a:lnTo>
                    <a:lnTo>
                      <a:pt x="11221" y="18175"/>
                    </a:lnTo>
                    <a:lnTo>
                      <a:pt x="11133" y="18175"/>
                    </a:lnTo>
                    <a:lnTo>
                      <a:pt x="11133" y="18105"/>
                    </a:lnTo>
                    <a:lnTo>
                      <a:pt x="11088" y="18105"/>
                    </a:lnTo>
                    <a:lnTo>
                      <a:pt x="11088" y="17965"/>
                    </a:lnTo>
                    <a:lnTo>
                      <a:pt x="11000" y="17965"/>
                    </a:lnTo>
                    <a:lnTo>
                      <a:pt x="11000" y="17825"/>
                    </a:lnTo>
                    <a:lnTo>
                      <a:pt x="10911" y="17825"/>
                    </a:lnTo>
                    <a:lnTo>
                      <a:pt x="10911" y="17685"/>
                    </a:lnTo>
                    <a:lnTo>
                      <a:pt x="10822" y="17685"/>
                    </a:lnTo>
                    <a:lnTo>
                      <a:pt x="10778" y="17616"/>
                    </a:lnTo>
                    <a:lnTo>
                      <a:pt x="10689" y="17616"/>
                    </a:lnTo>
                    <a:lnTo>
                      <a:pt x="10689" y="17685"/>
                    </a:lnTo>
                    <a:lnTo>
                      <a:pt x="10556" y="17685"/>
                    </a:lnTo>
                    <a:lnTo>
                      <a:pt x="10467" y="17616"/>
                    </a:lnTo>
                    <a:lnTo>
                      <a:pt x="10290" y="17616"/>
                    </a:lnTo>
                    <a:lnTo>
                      <a:pt x="10290" y="17476"/>
                    </a:lnTo>
                    <a:lnTo>
                      <a:pt x="10068" y="17476"/>
                    </a:lnTo>
                    <a:lnTo>
                      <a:pt x="10068" y="17336"/>
                    </a:lnTo>
                    <a:lnTo>
                      <a:pt x="9846" y="17336"/>
                    </a:lnTo>
                    <a:lnTo>
                      <a:pt x="9669" y="17196"/>
                    </a:lnTo>
                    <a:lnTo>
                      <a:pt x="9625" y="17126"/>
                    </a:lnTo>
                    <a:lnTo>
                      <a:pt x="9536" y="16847"/>
                    </a:lnTo>
                    <a:lnTo>
                      <a:pt x="9447" y="16847"/>
                    </a:lnTo>
                    <a:lnTo>
                      <a:pt x="9447" y="16707"/>
                    </a:lnTo>
                    <a:lnTo>
                      <a:pt x="9359" y="16637"/>
                    </a:lnTo>
                    <a:lnTo>
                      <a:pt x="9225" y="16637"/>
                    </a:lnTo>
                    <a:lnTo>
                      <a:pt x="9225" y="16497"/>
                    </a:lnTo>
                    <a:lnTo>
                      <a:pt x="9137" y="16357"/>
                    </a:lnTo>
                    <a:lnTo>
                      <a:pt x="9048" y="16357"/>
                    </a:lnTo>
                    <a:lnTo>
                      <a:pt x="8915" y="16217"/>
                    </a:lnTo>
                    <a:lnTo>
                      <a:pt x="8826" y="16217"/>
                    </a:lnTo>
                    <a:lnTo>
                      <a:pt x="8516" y="15798"/>
                    </a:lnTo>
                    <a:lnTo>
                      <a:pt x="8427" y="15798"/>
                    </a:lnTo>
                    <a:lnTo>
                      <a:pt x="8427" y="15658"/>
                    </a:lnTo>
                    <a:lnTo>
                      <a:pt x="8383" y="15518"/>
                    </a:lnTo>
                    <a:lnTo>
                      <a:pt x="8383" y="15379"/>
                    </a:lnTo>
                    <a:lnTo>
                      <a:pt x="8294" y="15379"/>
                    </a:lnTo>
                    <a:lnTo>
                      <a:pt x="8294" y="15309"/>
                    </a:lnTo>
                    <a:lnTo>
                      <a:pt x="8205" y="15309"/>
                    </a:lnTo>
                    <a:lnTo>
                      <a:pt x="8205" y="15029"/>
                    </a:lnTo>
                    <a:lnTo>
                      <a:pt x="8117" y="14889"/>
                    </a:lnTo>
                    <a:lnTo>
                      <a:pt x="8117" y="14819"/>
                    </a:lnTo>
                    <a:lnTo>
                      <a:pt x="8205" y="14680"/>
                    </a:lnTo>
                    <a:lnTo>
                      <a:pt x="8427" y="14680"/>
                    </a:lnTo>
                    <a:lnTo>
                      <a:pt x="8427" y="14400"/>
                    </a:lnTo>
                    <a:lnTo>
                      <a:pt x="8205" y="14400"/>
                    </a:lnTo>
                    <a:lnTo>
                      <a:pt x="8205" y="14330"/>
                    </a:lnTo>
                    <a:lnTo>
                      <a:pt x="8294" y="14330"/>
                    </a:lnTo>
                    <a:lnTo>
                      <a:pt x="8383" y="14190"/>
                    </a:lnTo>
                    <a:lnTo>
                      <a:pt x="8383" y="13911"/>
                    </a:lnTo>
                    <a:lnTo>
                      <a:pt x="8427" y="13841"/>
                    </a:lnTo>
                    <a:lnTo>
                      <a:pt x="8427" y="13561"/>
                    </a:lnTo>
                    <a:lnTo>
                      <a:pt x="8383" y="13561"/>
                    </a:lnTo>
                    <a:lnTo>
                      <a:pt x="8383" y="13421"/>
                    </a:lnTo>
                    <a:lnTo>
                      <a:pt x="8294" y="13351"/>
                    </a:lnTo>
                    <a:lnTo>
                      <a:pt x="8294" y="13212"/>
                    </a:lnTo>
                    <a:lnTo>
                      <a:pt x="8205" y="13212"/>
                    </a:lnTo>
                    <a:lnTo>
                      <a:pt x="8205" y="13072"/>
                    </a:lnTo>
                    <a:lnTo>
                      <a:pt x="8117" y="13072"/>
                    </a:lnTo>
                    <a:lnTo>
                      <a:pt x="8117" y="12373"/>
                    </a:lnTo>
                    <a:lnTo>
                      <a:pt x="8072" y="12373"/>
                    </a:lnTo>
                    <a:lnTo>
                      <a:pt x="8072" y="12233"/>
                    </a:lnTo>
                    <a:lnTo>
                      <a:pt x="7895" y="11953"/>
                    </a:lnTo>
                    <a:lnTo>
                      <a:pt x="7806" y="11953"/>
                    </a:lnTo>
                    <a:lnTo>
                      <a:pt x="7806" y="11883"/>
                    </a:lnTo>
                    <a:lnTo>
                      <a:pt x="7496" y="11394"/>
                    </a:lnTo>
                    <a:lnTo>
                      <a:pt x="7451" y="11115"/>
                    </a:lnTo>
                    <a:lnTo>
                      <a:pt x="7363" y="11115"/>
                    </a:lnTo>
                    <a:lnTo>
                      <a:pt x="7363" y="10975"/>
                    </a:lnTo>
                    <a:lnTo>
                      <a:pt x="7185" y="10765"/>
                    </a:lnTo>
                    <a:lnTo>
                      <a:pt x="7185" y="10625"/>
                    </a:lnTo>
                    <a:lnTo>
                      <a:pt x="7141" y="10625"/>
                    </a:lnTo>
                    <a:lnTo>
                      <a:pt x="7141" y="10485"/>
                    </a:lnTo>
                    <a:lnTo>
                      <a:pt x="7052" y="10485"/>
                    </a:lnTo>
                    <a:lnTo>
                      <a:pt x="6963" y="10416"/>
                    </a:lnTo>
                    <a:lnTo>
                      <a:pt x="6875" y="10416"/>
                    </a:lnTo>
                    <a:lnTo>
                      <a:pt x="6875" y="10276"/>
                    </a:lnTo>
                    <a:lnTo>
                      <a:pt x="6830" y="10136"/>
                    </a:lnTo>
                    <a:lnTo>
                      <a:pt x="6830" y="9996"/>
                    </a:lnTo>
                    <a:lnTo>
                      <a:pt x="6564" y="9996"/>
                    </a:lnTo>
                    <a:lnTo>
                      <a:pt x="6564" y="9926"/>
                    </a:lnTo>
                    <a:lnTo>
                      <a:pt x="6520" y="9926"/>
                    </a:lnTo>
                    <a:lnTo>
                      <a:pt x="6520" y="9647"/>
                    </a:lnTo>
                    <a:lnTo>
                      <a:pt x="6431" y="9437"/>
                    </a:lnTo>
                    <a:lnTo>
                      <a:pt x="6431" y="9157"/>
                    </a:lnTo>
                    <a:lnTo>
                      <a:pt x="6298" y="9157"/>
                    </a:lnTo>
                    <a:lnTo>
                      <a:pt x="6209" y="9087"/>
                    </a:lnTo>
                    <a:lnTo>
                      <a:pt x="6121" y="9087"/>
                    </a:lnTo>
                    <a:lnTo>
                      <a:pt x="6032" y="8948"/>
                    </a:lnTo>
                    <a:lnTo>
                      <a:pt x="5899" y="8948"/>
                    </a:lnTo>
                    <a:lnTo>
                      <a:pt x="5810" y="8808"/>
                    </a:lnTo>
                    <a:lnTo>
                      <a:pt x="5810" y="8668"/>
                    </a:lnTo>
                    <a:lnTo>
                      <a:pt x="5677" y="8668"/>
                    </a:lnTo>
                    <a:lnTo>
                      <a:pt x="5677" y="8598"/>
                    </a:lnTo>
                    <a:lnTo>
                      <a:pt x="5500" y="8598"/>
                    </a:lnTo>
                    <a:lnTo>
                      <a:pt x="5500" y="8109"/>
                    </a:lnTo>
                    <a:lnTo>
                      <a:pt x="5589" y="8109"/>
                    </a:lnTo>
                    <a:lnTo>
                      <a:pt x="5589" y="7829"/>
                    </a:lnTo>
                    <a:lnTo>
                      <a:pt x="5677" y="7829"/>
                    </a:lnTo>
                    <a:lnTo>
                      <a:pt x="5677" y="7689"/>
                    </a:lnTo>
                    <a:lnTo>
                      <a:pt x="5589" y="7480"/>
                    </a:lnTo>
                    <a:lnTo>
                      <a:pt x="5500" y="7340"/>
                    </a:lnTo>
                    <a:lnTo>
                      <a:pt x="5367" y="7340"/>
                    </a:lnTo>
                    <a:lnTo>
                      <a:pt x="5367" y="7200"/>
                    </a:lnTo>
                    <a:lnTo>
                      <a:pt x="5101" y="7200"/>
                    </a:lnTo>
                    <a:lnTo>
                      <a:pt x="5101" y="6850"/>
                    </a:lnTo>
                    <a:lnTo>
                      <a:pt x="4879" y="6850"/>
                    </a:lnTo>
                    <a:lnTo>
                      <a:pt x="4879" y="6711"/>
                    </a:lnTo>
                    <a:lnTo>
                      <a:pt x="4746" y="6711"/>
                    </a:lnTo>
                    <a:lnTo>
                      <a:pt x="4746" y="6641"/>
                    </a:lnTo>
                    <a:lnTo>
                      <a:pt x="4657" y="6501"/>
                    </a:lnTo>
                    <a:lnTo>
                      <a:pt x="4657" y="6012"/>
                    </a:lnTo>
                    <a:lnTo>
                      <a:pt x="4568" y="6012"/>
                    </a:lnTo>
                    <a:lnTo>
                      <a:pt x="4480" y="5872"/>
                    </a:lnTo>
                    <a:lnTo>
                      <a:pt x="4347" y="5872"/>
                    </a:lnTo>
                    <a:lnTo>
                      <a:pt x="4036" y="5383"/>
                    </a:lnTo>
                    <a:lnTo>
                      <a:pt x="3859" y="5243"/>
                    </a:lnTo>
                    <a:lnTo>
                      <a:pt x="3814" y="5173"/>
                    </a:lnTo>
                    <a:lnTo>
                      <a:pt x="3814" y="5033"/>
                    </a:lnTo>
                    <a:lnTo>
                      <a:pt x="3726" y="4893"/>
                    </a:lnTo>
                    <a:lnTo>
                      <a:pt x="3637" y="4893"/>
                    </a:lnTo>
                    <a:lnTo>
                      <a:pt x="3637" y="4753"/>
                    </a:lnTo>
                    <a:lnTo>
                      <a:pt x="3504" y="4544"/>
                    </a:lnTo>
                    <a:lnTo>
                      <a:pt x="3504" y="4753"/>
                    </a:lnTo>
                    <a:lnTo>
                      <a:pt x="3415" y="4753"/>
                    </a:lnTo>
                    <a:lnTo>
                      <a:pt x="3415" y="4893"/>
                    </a:lnTo>
                    <a:lnTo>
                      <a:pt x="3326" y="4753"/>
                    </a:lnTo>
                    <a:lnTo>
                      <a:pt x="3238" y="4753"/>
                    </a:lnTo>
                    <a:lnTo>
                      <a:pt x="3238" y="4544"/>
                    </a:lnTo>
                    <a:lnTo>
                      <a:pt x="3326" y="4544"/>
                    </a:lnTo>
                    <a:lnTo>
                      <a:pt x="3326" y="4264"/>
                    </a:lnTo>
                    <a:lnTo>
                      <a:pt x="3504" y="4264"/>
                    </a:lnTo>
                    <a:lnTo>
                      <a:pt x="3415" y="4194"/>
                    </a:lnTo>
                    <a:lnTo>
                      <a:pt x="3326" y="4194"/>
                    </a:lnTo>
                    <a:lnTo>
                      <a:pt x="3326" y="3915"/>
                    </a:lnTo>
                    <a:lnTo>
                      <a:pt x="3238" y="3775"/>
                    </a:lnTo>
                    <a:lnTo>
                      <a:pt x="3238" y="3705"/>
                    </a:lnTo>
                    <a:lnTo>
                      <a:pt x="3193" y="3565"/>
                    </a:lnTo>
                    <a:lnTo>
                      <a:pt x="3193" y="3285"/>
                    </a:lnTo>
                    <a:lnTo>
                      <a:pt x="3105" y="3285"/>
                    </a:lnTo>
                    <a:lnTo>
                      <a:pt x="3105" y="3216"/>
                    </a:lnTo>
                    <a:lnTo>
                      <a:pt x="3016" y="3076"/>
                    </a:lnTo>
                    <a:lnTo>
                      <a:pt x="3016" y="2796"/>
                    </a:lnTo>
                    <a:lnTo>
                      <a:pt x="2927" y="2796"/>
                    </a:lnTo>
                    <a:lnTo>
                      <a:pt x="2927" y="2586"/>
                    </a:lnTo>
                    <a:lnTo>
                      <a:pt x="2883" y="2586"/>
                    </a:lnTo>
                    <a:lnTo>
                      <a:pt x="2883" y="1957"/>
                    </a:lnTo>
                    <a:lnTo>
                      <a:pt x="2794" y="1887"/>
                    </a:lnTo>
                    <a:lnTo>
                      <a:pt x="2706" y="1887"/>
                    </a:lnTo>
                    <a:lnTo>
                      <a:pt x="2572" y="1608"/>
                    </a:lnTo>
                    <a:lnTo>
                      <a:pt x="2395" y="1608"/>
                    </a:lnTo>
                    <a:lnTo>
                      <a:pt x="2395" y="1398"/>
                    </a:lnTo>
                    <a:lnTo>
                      <a:pt x="2262" y="1398"/>
                    </a:lnTo>
                    <a:lnTo>
                      <a:pt x="2262" y="1468"/>
                    </a:lnTo>
                    <a:lnTo>
                      <a:pt x="2040" y="1468"/>
                    </a:lnTo>
                    <a:lnTo>
                      <a:pt x="2040" y="1398"/>
                    </a:lnTo>
                    <a:lnTo>
                      <a:pt x="1863" y="1398"/>
                    </a:lnTo>
                    <a:lnTo>
                      <a:pt x="1863" y="1258"/>
                    </a:lnTo>
                    <a:lnTo>
                      <a:pt x="1730" y="1258"/>
                    </a:lnTo>
                    <a:lnTo>
                      <a:pt x="1730" y="1118"/>
                    </a:lnTo>
                    <a:lnTo>
                      <a:pt x="1641" y="979"/>
                    </a:lnTo>
                    <a:lnTo>
                      <a:pt x="1641" y="1398"/>
                    </a:lnTo>
                    <a:lnTo>
                      <a:pt x="1730" y="1398"/>
                    </a:lnTo>
                    <a:lnTo>
                      <a:pt x="1730" y="1468"/>
                    </a:lnTo>
                    <a:lnTo>
                      <a:pt x="1641" y="1468"/>
                    </a:lnTo>
                    <a:lnTo>
                      <a:pt x="1641" y="2237"/>
                    </a:lnTo>
                    <a:lnTo>
                      <a:pt x="1730" y="2237"/>
                    </a:lnTo>
                    <a:lnTo>
                      <a:pt x="1730" y="2586"/>
                    </a:lnTo>
                    <a:lnTo>
                      <a:pt x="1774" y="2726"/>
                    </a:lnTo>
                    <a:lnTo>
                      <a:pt x="1774" y="3216"/>
                    </a:lnTo>
                    <a:lnTo>
                      <a:pt x="1952" y="3425"/>
                    </a:lnTo>
                    <a:lnTo>
                      <a:pt x="1952" y="3565"/>
                    </a:lnTo>
                    <a:lnTo>
                      <a:pt x="2040" y="3565"/>
                    </a:lnTo>
                    <a:lnTo>
                      <a:pt x="2262" y="3915"/>
                    </a:lnTo>
                    <a:lnTo>
                      <a:pt x="2262" y="4054"/>
                    </a:lnTo>
                    <a:lnTo>
                      <a:pt x="2306" y="4054"/>
                    </a:lnTo>
                    <a:lnTo>
                      <a:pt x="2306" y="4194"/>
                    </a:lnTo>
                    <a:lnTo>
                      <a:pt x="2484" y="4404"/>
                    </a:lnTo>
                    <a:lnTo>
                      <a:pt x="2484" y="4544"/>
                    </a:lnTo>
                    <a:lnTo>
                      <a:pt x="2572" y="4683"/>
                    </a:lnTo>
                    <a:lnTo>
                      <a:pt x="2617" y="4683"/>
                    </a:lnTo>
                    <a:lnTo>
                      <a:pt x="2706" y="4753"/>
                    </a:lnTo>
                    <a:lnTo>
                      <a:pt x="2706" y="4893"/>
                    </a:lnTo>
                    <a:lnTo>
                      <a:pt x="2883" y="5173"/>
                    </a:lnTo>
                    <a:lnTo>
                      <a:pt x="2883" y="5243"/>
                    </a:lnTo>
                    <a:lnTo>
                      <a:pt x="3016" y="5243"/>
                    </a:lnTo>
                    <a:lnTo>
                      <a:pt x="3016" y="5522"/>
                    </a:lnTo>
                    <a:lnTo>
                      <a:pt x="3105" y="5732"/>
                    </a:lnTo>
                    <a:lnTo>
                      <a:pt x="3238" y="6012"/>
                    </a:lnTo>
                    <a:lnTo>
                      <a:pt x="3238" y="6151"/>
                    </a:lnTo>
                    <a:lnTo>
                      <a:pt x="3326" y="6361"/>
                    </a:lnTo>
                    <a:lnTo>
                      <a:pt x="3326" y="6501"/>
                    </a:lnTo>
                    <a:lnTo>
                      <a:pt x="3415" y="6501"/>
                    </a:lnTo>
                    <a:lnTo>
                      <a:pt x="3415" y="6641"/>
                    </a:lnTo>
                    <a:lnTo>
                      <a:pt x="3548" y="6850"/>
                    </a:lnTo>
                    <a:lnTo>
                      <a:pt x="3637" y="6850"/>
                    </a:lnTo>
                    <a:lnTo>
                      <a:pt x="3637" y="6990"/>
                    </a:lnTo>
                    <a:lnTo>
                      <a:pt x="3726" y="6990"/>
                    </a:lnTo>
                    <a:lnTo>
                      <a:pt x="3726" y="7340"/>
                    </a:lnTo>
                    <a:lnTo>
                      <a:pt x="3814" y="7340"/>
                    </a:lnTo>
                    <a:lnTo>
                      <a:pt x="3814" y="7200"/>
                    </a:lnTo>
                    <a:lnTo>
                      <a:pt x="3947" y="7200"/>
                    </a:lnTo>
                    <a:lnTo>
                      <a:pt x="3947" y="7480"/>
                    </a:lnTo>
                    <a:lnTo>
                      <a:pt x="4036" y="7480"/>
                    </a:lnTo>
                    <a:lnTo>
                      <a:pt x="4036" y="7829"/>
                    </a:lnTo>
                    <a:lnTo>
                      <a:pt x="4125" y="7829"/>
                    </a:lnTo>
                    <a:lnTo>
                      <a:pt x="4125" y="8109"/>
                    </a:lnTo>
                    <a:lnTo>
                      <a:pt x="4169" y="8179"/>
                    </a:lnTo>
                    <a:lnTo>
                      <a:pt x="4258" y="8179"/>
                    </a:lnTo>
                    <a:lnTo>
                      <a:pt x="4258" y="8598"/>
                    </a:lnTo>
                    <a:lnTo>
                      <a:pt x="4347" y="8668"/>
                    </a:lnTo>
                    <a:lnTo>
                      <a:pt x="4347" y="8808"/>
                    </a:lnTo>
                    <a:lnTo>
                      <a:pt x="4435" y="8948"/>
                    </a:lnTo>
                    <a:lnTo>
                      <a:pt x="4435" y="9157"/>
                    </a:lnTo>
                    <a:lnTo>
                      <a:pt x="4480" y="9157"/>
                    </a:lnTo>
                    <a:lnTo>
                      <a:pt x="4480" y="9297"/>
                    </a:lnTo>
                    <a:lnTo>
                      <a:pt x="4568" y="9437"/>
                    </a:lnTo>
                    <a:lnTo>
                      <a:pt x="4568" y="10136"/>
                    </a:lnTo>
                    <a:lnTo>
                      <a:pt x="4657" y="10136"/>
                    </a:lnTo>
                    <a:lnTo>
                      <a:pt x="4657" y="10276"/>
                    </a:lnTo>
                    <a:lnTo>
                      <a:pt x="4746" y="10276"/>
                    </a:lnTo>
                    <a:lnTo>
                      <a:pt x="4790" y="10416"/>
                    </a:lnTo>
                    <a:lnTo>
                      <a:pt x="4790" y="10276"/>
                    </a:lnTo>
                    <a:lnTo>
                      <a:pt x="4879" y="10276"/>
                    </a:lnTo>
                    <a:lnTo>
                      <a:pt x="4879" y="10136"/>
                    </a:lnTo>
                    <a:lnTo>
                      <a:pt x="4968" y="10136"/>
                    </a:lnTo>
                    <a:lnTo>
                      <a:pt x="4968" y="10416"/>
                    </a:lnTo>
                    <a:lnTo>
                      <a:pt x="5056" y="10485"/>
                    </a:lnTo>
                    <a:lnTo>
                      <a:pt x="5278" y="10485"/>
                    </a:lnTo>
                    <a:lnTo>
                      <a:pt x="5278" y="10905"/>
                    </a:lnTo>
                    <a:lnTo>
                      <a:pt x="5500" y="11254"/>
                    </a:lnTo>
                    <a:lnTo>
                      <a:pt x="5500" y="11464"/>
                    </a:lnTo>
                    <a:lnTo>
                      <a:pt x="5411" y="11604"/>
                    </a:lnTo>
                    <a:lnTo>
                      <a:pt x="5278" y="11604"/>
                    </a:lnTo>
                    <a:lnTo>
                      <a:pt x="5278" y="11744"/>
                    </a:lnTo>
                    <a:lnTo>
                      <a:pt x="5189" y="11744"/>
                    </a:lnTo>
                    <a:lnTo>
                      <a:pt x="5189" y="11883"/>
                    </a:lnTo>
                    <a:lnTo>
                      <a:pt x="5101" y="11883"/>
                    </a:lnTo>
                    <a:lnTo>
                      <a:pt x="5101" y="11744"/>
                    </a:lnTo>
                    <a:lnTo>
                      <a:pt x="5056" y="11604"/>
                    </a:lnTo>
                    <a:lnTo>
                      <a:pt x="5056" y="11464"/>
                    </a:lnTo>
                    <a:lnTo>
                      <a:pt x="4968" y="11464"/>
                    </a:lnTo>
                    <a:lnTo>
                      <a:pt x="4968" y="11254"/>
                    </a:lnTo>
                    <a:lnTo>
                      <a:pt x="4879" y="11254"/>
                    </a:lnTo>
                    <a:lnTo>
                      <a:pt x="4879" y="11115"/>
                    </a:lnTo>
                    <a:lnTo>
                      <a:pt x="4746" y="10975"/>
                    </a:lnTo>
                    <a:lnTo>
                      <a:pt x="4568" y="10765"/>
                    </a:lnTo>
                    <a:lnTo>
                      <a:pt x="4480" y="10765"/>
                    </a:lnTo>
                    <a:lnTo>
                      <a:pt x="4480" y="10625"/>
                    </a:lnTo>
                    <a:lnTo>
                      <a:pt x="4435" y="10625"/>
                    </a:lnTo>
                    <a:lnTo>
                      <a:pt x="4125" y="10136"/>
                    </a:lnTo>
                    <a:lnTo>
                      <a:pt x="3947" y="9996"/>
                    </a:lnTo>
                    <a:lnTo>
                      <a:pt x="3859" y="9926"/>
                    </a:lnTo>
                    <a:lnTo>
                      <a:pt x="3814" y="9926"/>
                    </a:lnTo>
                    <a:lnTo>
                      <a:pt x="3814" y="9786"/>
                    </a:lnTo>
                    <a:lnTo>
                      <a:pt x="3637" y="9786"/>
                    </a:lnTo>
                    <a:lnTo>
                      <a:pt x="3637" y="9647"/>
                    </a:lnTo>
                    <a:lnTo>
                      <a:pt x="3548" y="9647"/>
                    </a:lnTo>
                    <a:lnTo>
                      <a:pt x="3548" y="9786"/>
                    </a:lnTo>
                    <a:lnTo>
                      <a:pt x="3504" y="9786"/>
                    </a:lnTo>
                    <a:lnTo>
                      <a:pt x="3504" y="9647"/>
                    </a:lnTo>
                    <a:lnTo>
                      <a:pt x="3415" y="9647"/>
                    </a:lnTo>
                    <a:lnTo>
                      <a:pt x="3415" y="9507"/>
                    </a:lnTo>
                    <a:lnTo>
                      <a:pt x="3504" y="9507"/>
                    </a:lnTo>
                    <a:lnTo>
                      <a:pt x="3504" y="9157"/>
                    </a:lnTo>
                    <a:lnTo>
                      <a:pt x="3548" y="9087"/>
                    </a:lnTo>
                    <a:lnTo>
                      <a:pt x="3548" y="8458"/>
                    </a:lnTo>
                    <a:lnTo>
                      <a:pt x="3504" y="8458"/>
                    </a:lnTo>
                    <a:lnTo>
                      <a:pt x="3504" y="8179"/>
                    </a:lnTo>
                    <a:lnTo>
                      <a:pt x="3415" y="8109"/>
                    </a:lnTo>
                    <a:lnTo>
                      <a:pt x="3415" y="7969"/>
                    </a:lnTo>
                    <a:lnTo>
                      <a:pt x="3326" y="7969"/>
                    </a:lnTo>
                    <a:lnTo>
                      <a:pt x="3238" y="7829"/>
                    </a:lnTo>
                    <a:lnTo>
                      <a:pt x="3105" y="7829"/>
                    </a:lnTo>
                    <a:lnTo>
                      <a:pt x="3016" y="7689"/>
                    </a:lnTo>
                    <a:lnTo>
                      <a:pt x="3016" y="7619"/>
                    </a:lnTo>
                    <a:lnTo>
                      <a:pt x="2927" y="7619"/>
                    </a:lnTo>
                    <a:lnTo>
                      <a:pt x="2927" y="7480"/>
                    </a:lnTo>
                    <a:lnTo>
                      <a:pt x="2883" y="7480"/>
                    </a:lnTo>
                    <a:lnTo>
                      <a:pt x="2794" y="7340"/>
                    </a:lnTo>
                    <a:lnTo>
                      <a:pt x="2794" y="7200"/>
                    </a:lnTo>
                    <a:lnTo>
                      <a:pt x="2572" y="7200"/>
                    </a:lnTo>
                    <a:lnTo>
                      <a:pt x="2572" y="7340"/>
                    </a:lnTo>
                    <a:lnTo>
                      <a:pt x="2395" y="7340"/>
                    </a:lnTo>
                    <a:lnTo>
                      <a:pt x="2395" y="7200"/>
                    </a:lnTo>
                    <a:lnTo>
                      <a:pt x="2262" y="7200"/>
                    </a:lnTo>
                    <a:lnTo>
                      <a:pt x="2262" y="7130"/>
                    </a:lnTo>
                    <a:lnTo>
                      <a:pt x="2173" y="6990"/>
                    </a:lnTo>
                    <a:lnTo>
                      <a:pt x="2085" y="6990"/>
                    </a:lnTo>
                    <a:lnTo>
                      <a:pt x="2085" y="6850"/>
                    </a:lnTo>
                    <a:lnTo>
                      <a:pt x="2040" y="6850"/>
                    </a:lnTo>
                    <a:lnTo>
                      <a:pt x="1774" y="6501"/>
                    </a:lnTo>
                    <a:lnTo>
                      <a:pt x="1641" y="6361"/>
                    </a:lnTo>
                    <a:lnTo>
                      <a:pt x="1641" y="6221"/>
                    </a:lnTo>
                    <a:lnTo>
                      <a:pt x="1552" y="6221"/>
                    </a:lnTo>
                    <a:lnTo>
                      <a:pt x="1552" y="6151"/>
                    </a:lnTo>
                    <a:lnTo>
                      <a:pt x="1464" y="6151"/>
                    </a:lnTo>
                    <a:lnTo>
                      <a:pt x="1464" y="6012"/>
                    </a:lnTo>
                    <a:lnTo>
                      <a:pt x="1730" y="6012"/>
                    </a:lnTo>
                    <a:lnTo>
                      <a:pt x="1774" y="6151"/>
                    </a:lnTo>
                    <a:lnTo>
                      <a:pt x="1863" y="6151"/>
                    </a:lnTo>
                    <a:lnTo>
                      <a:pt x="1952" y="6012"/>
                    </a:lnTo>
                    <a:lnTo>
                      <a:pt x="2040" y="6012"/>
                    </a:lnTo>
                    <a:lnTo>
                      <a:pt x="2085" y="6151"/>
                    </a:lnTo>
                    <a:lnTo>
                      <a:pt x="2085" y="6221"/>
                    </a:lnTo>
                    <a:lnTo>
                      <a:pt x="2306" y="6221"/>
                    </a:lnTo>
                    <a:lnTo>
                      <a:pt x="2262" y="6151"/>
                    </a:lnTo>
                    <a:lnTo>
                      <a:pt x="2085" y="6151"/>
                    </a:lnTo>
                    <a:lnTo>
                      <a:pt x="2085" y="5383"/>
                    </a:lnTo>
                    <a:lnTo>
                      <a:pt x="2173" y="5383"/>
                    </a:lnTo>
                    <a:lnTo>
                      <a:pt x="2173" y="5173"/>
                    </a:lnTo>
                    <a:lnTo>
                      <a:pt x="2085" y="5173"/>
                    </a:lnTo>
                    <a:lnTo>
                      <a:pt x="2085" y="4893"/>
                    </a:lnTo>
                    <a:lnTo>
                      <a:pt x="2040" y="4893"/>
                    </a:lnTo>
                    <a:lnTo>
                      <a:pt x="2040" y="4753"/>
                    </a:lnTo>
                    <a:lnTo>
                      <a:pt x="1952" y="4753"/>
                    </a:lnTo>
                    <a:lnTo>
                      <a:pt x="1863" y="4683"/>
                    </a:lnTo>
                    <a:lnTo>
                      <a:pt x="1863" y="4544"/>
                    </a:lnTo>
                    <a:lnTo>
                      <a:pt x="1774" y="4544"/>
                    </a:lnTo>
                    <a:lnTo>
                      <a:pt x="1774" y="4404"/>
                    </a:lnTo>
                    <a:lnTo>
                      <a:pt x="1730" y="4404"/>
                    </a:lnTo>
                    <a:lnTo>
                      <a:pt x="1730" y="4264"/>
                    </a:lnTo>
                    <a:lnTo>
                      <a:pt x="1641" y="4264"/>
                    </a:lnTo>
                    <a:lnTo>
                      <a:pt x="1641" y="4194"/>
                    </a:lnTo>
                    <a:lnTo>
                      <a:pt x="1552" y="4194"/>
                    </a:lnTo>
                    <a:lnTo>
                      <a:pt x="1552" y="4054"/>
                    </a:lnTo>
                    <a:lnTo>
                      <a:pt x="1419" y="4054"/>
                    </a:lnTo>
                    <a:lnTo>
                      <a:pt x="1331" y="3915"/>
                    </a:lnTo>
                    <a:lnTo>
                      <a:pt x="1242" y="3915"/>
                    </a:lnTo>
                    <a:lnTo>
                      <a:pt x="1242" y="3775"/>
                    </a:lnTo>
                    <a:lnTo>
                      <a:pt x="1153" y="3775"/>
                    </a:lnTo>
                    <a:lnTo>
                      <a:pt x="1020" y="3565"/>
                    </a:lnTo>
                    <a:lnTo>
                      <a:pt x="931" y="3565"/>
                    </a:lnTo>
                    <a:lnTo>
                      <a:pt x="931" y="2936"/>
                    </a:lnTo>
                    <a:lnTo>
                      <a:pt x="843" y="2936"/>
                    </a:lnTo>
                    <a:lnTo>
                      <a:pt x="843" y="2796"/>
                    </a:lnTo>
                    <a:lnTo>
                      <a:pt x="798" y="2796"/>
                    </a:lnTo>
                    <a:lnTo>
                      <a:pt x="798" y="2377"/>
                    </a:lnTo>
                    <a:lnTo>
                      <a:pt x="710" y="2377"/>
                    </a:lnTo>
                    <a:lnTo>
                      <a:pt x="710" y="2237"/>
                    </a:lnTo>
                    <a:lnTo>
                      <a:pt x="621" y="2237"/>
                    </a:lnTo>
                    <a:lnTo>
                      <a:pt x="488" y="1957"/>
                    </a:lnTo>
                    <a:lnTo>
                      <a:pt x="488" y="1887"/>
                    </a:lnTo>
                    <a:lnTo>
                      <a:pt x="399" y="1608"/>
                    </a:lnTo>
                    <a:lnTo>
                      <a:pt x="310" y="1468"/>
                    </a:lnTo>
                    <a:lnTo>
                      <a:pt x="310" y="1118"/>
                    </a:lnTo>
                    <a:lnTo>
                      <a:pt x="222" y="1118"/>
                    </a:lnTo>
                    <a:lnTo>
                      <a:pt x="222" y="909"/>
                    </a:lnTo>
                    <a:lnTo>
                      <a:pt x="177" y="769"/>
                    </a:lnTo>
                    <a:lnTo>
                      <a:pt x="177" y="629"/>
                    </a:lnTo>
                    <a:lnTo>
                      <a:pt x="89" y="489"/>
                    </a:lnTo>
                    <a:lnTo>
                      <a:pt x="89" y="419"/>
                    </a:lnTo>
                    <a:lnTo>
                      <a:pt x="0" y="419"/>
                    </a:lnTo>
                    <a:lnTo>
                      <a:pt x="0" y="280"/>
                    </a:lnTo>
                    <a:lnTo>
                      <a:pt x="1641" y="0"/>
                    </a:lnTo>
                    <a:close/>
                    <a:moveTo>
                      <a:pt x="164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3" name="AutoShape 183"/>
              <p:cNvSpPr>
                <a:spLocks/>
              </p:cNvSpPr>
              <p:nvPr/>
            </p:nvSpPr>
            <p:spPr bwMode="auto">
              <a:xfrm>
                <a:off x="1119520" y="2604721"/>
                <a:ext cx="112960" cy="53007"/>
              </a:xfrm>
              <a:custGeom>
                <a:avLst/>
                <a:gdLst>
                  <a:gd name="T0" fmla="*/ 18644 w 21600"/>
                  <a:gd name="T1" fmla="*/ 11937 h 21600"/>
                  <a:gd name="T2" fmla="*/ 18417 w 21600"/>
                  <a:gd name="T3" fmla="*/ 9663 h 21600"/>
                  <a:gd name="T4" fmla="*/ 4775 w 21600"/>
                  <a:gd name="T5" fmla="*/ 3979 h 21600"/>
                  <a:gd name="T6" fmla="*/ 909 w 21600"/>
                  <a:gd name="T7" fmla="*/ 0 h 21600"/>
                  <a:gd name="T8" fmla="*/ 2046 w 21600"/>
                  <a:gd name="T9" fmla="*/ 568 h 21600"/>
                  <a:gd name="T10" fmla="*/ 2501 w 21600"/>
                  <a:gd name="T11" fmla="*/ 2842 h 21600"/>
                  <a:gd name="T12" fmla="*/ 3183 w 21600"/>
                  <a:gd name="T13" fmla="*/ 5684 h 21600"/>
                  <a:gd name="T14" fmla="*/ 5229 w 21600"/>
                  <a:gd name="T15" fmla="*/ 4547 h 21600"/>
                  <a:gd name="T16" fmla="*/ 6139 w 21600"/>
                  <a:gd name="T17" fmla="*/ 6821 h 21600"/>
                  <a:gd name="T18" fmla="*/ 8867 w 21600"/>
                  <a:gd name="T19" fmla="*/ 4547 h 21600"/>
                  <a:gd name="T20" fmla="*/ 11141 w 21600"/>
                  <a:gd name="T21" fmla="*/ 2842 h 21600"/>
                  <a:gd name="T22" fmla="*/ 12505 w 21600"/>
                  <a:gd name="T23" fmla="*/ 0 h 21600"/>
                  <a:gd name="T24" fmla="*/ 17280 w 21600"/>
                  <a:gd name="T25" fmla="*/ 2842 h 21600"/>
                  <a:gd name="T26" fmla="*/ 18417 w 21600"/>
                  <a:gd name="T27" fmla="*/ 3979 h 21600"/>
                  <a:gd name="T28" fmla="*/ 20691 w 21600"/>
                  <a:gd name="T29" fmla="*/ 7958 h 21600"/>
                  <a:gd name="T30" fmla="*/ 20236 w 21600"/>
                  <a:gd name="T31" fmla="*/ 9663 h 21600"/>
                  <a:gd name="T32" fmla="*/ 21145 w 21600"/>
                  <a:gd name="T33" fmla="*/ 11937 h 21600"/>
                  <a:gd name="T34" fmla="*/ 21600 w 21600"/>
                  <a:gd name="T35" fmla="*/ 15347 h 21600"/>
                  <a:gd name="T36" fmla="*/ 20236 w 21600"/>
                  <a:gd name="T37" fmla="*/ 17621 h 21600"/>
                  <a:gd name="T38" fmla="*/ 20008 w 21600"/>
                  <a:gd name="T39" fmla="*/ 17621 h 21600"/>
                  <a:gd name="T40" fmla="*/ 19099 w 21600"/>
                  <a:gd name="T41" fmla="*/ 16484 h 21600"/>
                  <a:gd name="T42" fmla="*/ 19099 w 21600"/>
                  <a:gd name="T43" fmla="*/ 19326 h 21600"/>
                  <a:gd name="T44" fmla="*/ 18417 w 21600"/>
                  <a:gd name="T45" fmla="*/ 19326 h 21600"/>
                  <a:gd name="T46" fmla="*/ 17507 w 21600"/>
                  <a:gd name="T47" fmla="*/ 17621 h 21600"/>
                  <a:gd name="T48" fmla="*/ 17280 w 21600"/>
                  <a:gd name="T49" fmla="*/ 14779 h 21600"/>
                  <a:gd name="T50" fmla="*/ 17280 w 21600"/>
                  <a:gd name="T51" fmla="*/ 12505 h 21600"/>
                  <a:gd name="T52" fmla="*/ 17280 w 21600"/>
                  <a:gd name="T53" fmla="*/ 10800 h 21600"/>
                  <a:gd name="T54" fmla="*/ 17280 w 21600"/>
                  <a:gd name="T55" fmla="*/ 8526 h 21600"/>
                  <a:gd name="T56" fmla="*/ 16825 w 21600"/>
                  <a:gd name="T57" fmla="*/ 8526 h 21600"/>
                  <a:gd name="T58" fmla="*/ 15916 w 21600"/>
                  <a:gd name="T59" fmla="*/ 7958 h 21600"/>
                  <a:gd name="T60" fmla="*/ 15234 w 21600"/>
                  <a:gd name="T61" fmla="*/ 5684 h 21600"/>
                  <a:gd name="T62" fmla="*/ 13187 w 21600"/>
                  <a:gd name="T63" fmla="*/ 4547 h 21600"/>
                  <a:gd name="T64" fmla="*/ 12505 w 21600"/>
                  <a:gd name="T65" fmla="*/ 6821 h 21600"/>
                  <a:gd name="T66" fmla="*/ 11141 w 21600"/>
                  <a:gd name="T67" fmla="*/ 9663 h 21600"/>
                  <a:gd name="T68" fmla="*/ 10914 w 21600"/>
                  <a:gd name="T69" fmla="*/ 11937 h 21600"/>
                  <a:gd name="T70" fmla="*/ 10004 w 21600"/>
                  <a:gd name="T71" fmla="*/ 14779 h 21600"/>
                  <a:gd name="T72" fmla="*/ 10914 w 21600"/>
                  <a:gd name="T73" fmla="*/ 17621 h 21600"/>
                  <a:gd name="T74" fmla="*/ 10004 w 21600"/>
                  <a:gd name="T75" fmla="*/ 19326 h 21600"/>
                  <a:gd name="T76" fmla="*/ 8867 w 21600"/>
                  <a:gd name="T77" fmla="*/ 21600 h 21600"/>
                  <a:gd name="T78" fmla="*/ 7958 w 21600"/>
                  <a:gd name="T79" fmla="*/ 19326 h 21600"/>
                  <a:gd name="T80" fmla="*/ 7731 w 21600"/>
                  <a:gd name="T81" fmla="*/ 16484 h 21600"/>
                  <a:gd name="T82" fmla="*/ 6821 w 21600"/>
                  <a:gd name="T83" fmla="*/ 15347 h 21600"/>
                  <a:gd name="T84" fmla="*/ 6139 w 21600"/>
                  <a:gd name="T85" fmla="*/ 16484 h 21600"/>
                  <a:gd name="T86" fmla="*/ 5229 w 21600"/>
                  <a:gd name="T87" fmla="*/ 15347 h 21600"/>
                  <a:gd name="T88" fmla="*/ 4775 w 21600"/>
                  <a:gd name="T89" fmla="*/ 12505 h 21600"/>
                  <a:gd name="T90" fmla="*/ 2956 w 21600"/>
                  <a:gd name="T91" fmla="*/ 11937 h 21600"/>
                  <a:gd name="T92" fmla="*/ 2501 w 21600"/>
                  <a:gd name="T93" fmla="*/ 11937 h 21600"/>
                  <a:gd name="T94" fmla="*/ 455 w 21600"/>
                  <a:gd name="T95" fmla="*/ 11937 h 21600"/>
                  <a:gd name="T96" fmla="*/ 455 w 21600"/>
                  <a:gd name="T97" fmla="*/ 9663 h 21600"/>
                  <a:gd name="T98" fmla="*/ 455 w 21600"/>
                  <a:gd name="T99" fmla="*/ 7958 h 21600"/>
                  <a:gd name="T100" fmla="*/ 1364 w 21600"/>
                  <a:gd name="T101" fmla="*/ 5684 h 21600"/>
                  <a:gd name="T102" fmla="*/ 455 w 21600"/>
                  <a:gd name="T103" fmla="*/ 4547 h 21600"/>
                  <a:gd name="T104" fmla="*/ 909 w 21600"/>
                  <a:gd name="T10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00" h="21600">
                    <a:moveTo>
                      <a:pt x="17962" y="9663"/>
                    </a:moveTo>
                    <a:lnTo>
                      <a:pt x="17962" y="11937"/>
                    </a:lnTo>
                    <a:lnTo>
                      <a:pt x="18644" y="11937"/>
                    </a:lnTo>
                    <a:lnTo>
                      <a:pt x="18644" y="10800"/>
                    </a:lnTo>
                    <a:lnTo>
                      <a:pt x="18417" y="10800"/>
                    </a:lnTo>
                    <a:lnTo>
                      <a:pt x="18417" y="9663"/>
                    </a:lnTo>
                    <a:lnTo>
                      <a:pt x="17962" y="9663"/>
                    </a:lnTo>
                    <a:close/>
                    <a:moveTo>
                      <a:pt x="4547" y="3979"/>
                    </a:moveTo>
                    <a:lnTo>
                      <a:pt x="4775" y="3979"/>
                    </a:lnTo>
                    <a:lnTo>
                      <a:pt x="4775" y="4547"/>
                    </a:lnTo>
                    <a:lnTo>
                      <a:pt x="4547" y="3979"/>
                    </a:lnTo>
                    <a:close/>
                    <a:moveTo>
                      <a:pt x="909" y="0"/>
                    </a:moveTo>
                    <a:lnTo>
                      <a:pt x="1364" y="0"/>
                    </a:lnTo>
                    <a:lnTo>
                      <a:pt x="1364" y="568"/>
                    </a:lnTo>
                    <a:lnTo>
                      <a:pt x="2046" y="568"/>
                    </a:lnTo>
                    <a:lnTo>
                      <a:pt x="2046" y="1705"/>
                    </a:lnTo>
                    <a:lnTo>
                      <a:pt x="2501" y="1705"/>
                    </a:lnTo>
                    <a:lnTo>
                      <a:pt x="2501" y="2842"/>
                    </a:lnTo>
                    <a:lnTo>
                      <a:pt x="2956" y="2842"/>
                    </a:lnTo>
                    <a:lnTo>
                      <a:pt x="3183" y="3979"/>
                    </a:lnTo>
                    <a:lnTo>
                      <a:pt x="3183" y="5684"/>
                    </a:lnTo>
                    <a:lnTo>
                      <a:pt x="4775" y="5684"/>
                    </a:lnTo>
                    <a:lnTo>
                      <a:pt x="4775" y="4547"/>
                    </a:lnTo>
                    <a:lnTo>
                      <a:pt x="5229" y="4547"/>
                    </a:lnTo>
                    <a:lnTo>
                      <a:pt x="5684" y="5684"/>
                    </a:lnTo>
                    <a:lnTo>
                      <a:pt x="6139" y="5684"/>
                    </a:lnTo>
                    <a:lnTo>
                      <a:pt x="6139" y="6821"/>
                    </a:lnTo>
                    <a:lnTo>
                      <a:pt x="7958" y="6821"/>
                    </a:lnTo>
                    <a:lnTo>
                      <a:pt x="8867" y="5684"/>
                    </a:lnTo>
                    <a:lnTo>
                      <a:pt x="8867" y="4547"/>
                    </a:lnTo>
                    <a:lnTo>
                      <a:pt x="10004" y="4547"/>
                    </a:lnTo>
                    <a:lnTo>
                      <a:pt x="10914" y="2842"/>
                    </a:lnTo>
                    <a:lnTo>
                      <a:pt x="11141" y="2842"/>
                    </a:lnTo>
                    <a:lnTo>
                      <a:pt x="11141" y="1705"/>
                    </a:lnTo>
                    <a:lnTo>
                      <a:pt x="11596" y="1705"/>
                    </a:lnTo>
                    <a:lnTo>
                      <a:pt x="12505" y="0"/>
                    </a:lnTo>
                    <a:lnTo>
                      <a:pt x="14779" y="0"/>
                    </a:lnTo>
                    <a:lnTo>
                      <a:pt x="14779" y="568"/>
                    </a:lnTo>
                    <a:lnTo>
                      <a:pt x="17280" y="2842"/>
                    </a:lnTo>
                    <a:lnTo>
                      <a:pt x="17507" y="2842"/>
                    </a:lnTo>
                    <a:lnTo>
                      <a:pt x="17962" y="3979"/>
                    </a:lnTo>
                    <a:lnTo>
                      <a:pt x="18417" y="3979"/>
                    </a:lnTo>
                    <a:lnTo>
                      <a:pt x="19099" y="4547"/>
                    </a:lnTo>
                    <a:lnTo>
                      <a:pt x="20236" y="7958"/>
                    </a:lnTo>
                    <a:lnTo>
                      <a:pt x="20691" y="7958"/>
                    </a:lnTo>
                    <a:lnTo>
                      <a:pt x="20691" y="8526"/>
                    </a:lnTo>
                    <a:lnTo>
                      <a:pt x="20236" y="8526"/>
                    </a:lnTo>
                    <a:lnTo>
                      <a:pt x="20236" y="9663"/>
                    </a:lnTo>
                    <a:lnTo>
                      <a:pt x="20691" y="9663"/>
                    </a:lnTo>
                    <a:lnTo>
                      <a:pt x="20691" y="11937"/>
                    </a:lnTo>
                    <a:lnTo>
                      <a:pt x="21145" y="11937"/>
                    </a:lnTo>
                    <a:lnTo>
                      <a:pt x="21145" y="13642"/>
                    </a:lnTo>
                    <a:lnTo>
                      <a:pt x="21600" y="13642"/>
                    </a:lnTo>
                    <a:lnTo>
                      <a:pt x="21600" y="15347"/>
                    </a:lnTo>
                    <a:lnTo>
                      <a:pt x="20691" y="15347"/>
                    </a:lnTo>
                    <a:lnTo>
                      <a:pt x="20691" y="16484"/>
                    </a:lnTo>
                    <a:lnTo>
                      <a:pt x="20236" y="17621"/>
                    </a:lnTo>
                    <a:lnTo>
                      <a:pt x="20236" y="18758"/>
                    </a:lnTo>
                    <a:lnTo>
                      <a:pt x="20008" y="18758"/>
                    </a:lnTo>
                    <a:lnTo>
                      <a:pt x="20008" y="17621"/>
                    </a:lnTo>
                    <a:lnTo>
                      <a:pt x="19554" y="17621"/>
                    </a:lnTo>
                    <a:lnTo>
                      <a:pt x="19554" y="16484"/>
                    </a:lnTo>
                    <a:lnTo>
                      <a:pt x="19099" y="16484"/>
                    </a:lnTo>
                    <a:lnTo>
                      <a:pt x="19554" y="17621"/>
                    </a:lnTo>
                    <a:lnTo>
                      <a:pt x="19554" y="18758"/>
                    </a:lnTo>
                    <a:lnTo>
                      <a:pt x="19099" y="19326"/>
                    </a:lnTo>
                    <a:lnTo>
                      <a:pt x="19099" y="20463"/>
                    </a:lnTo>
                    <a:lnTo>
                      <a:pt x="18417" y="20463"/>
                    </a:lnTo>
                    <a:lnTo>
                      <a:pt x="18417" y="19326"/>
                    </a:lnTo>
                    <a:lnTo>
                      <a:pt x="17962" y="19326"/>
                    </a:lnTo>
                    <a:lnTo>
                      <a:pt x="17962" y="18758"/>
                    </a:lnTo>
                    <a:lnTo>
                      <a:pt x="17507" y="17621"/>
                    </a:lnTo>
                    <a:lnTo>
                      <a:pt x="17507" y="16484"/>
                    </a:lnTo>
                    <a:lnTo>
                      <a:pt x="17280" y="16484"/>
                    </a:lnTo>
                    <a:lnTo>
                      <a:pt x="17280" y="14779"/>
                    </a:lnTo>
                    <a:lnTo>
                      <a:pt x="16825" y="14779"/>
                    </a:lnTo>
                    <a:lnTo>
                      <a:pt x="16825" y="12505"/>
                    </a:lnTo>
                    <a:lnTo>
                      <a:pt x="17280" y="12505"/>
                    </a:lnTo>
                    <a:lnTo>
                      <a:pt x="17507" y="11937"/>
                    </a:lnTo>
                    <a:lnTo>
                      <a:pt x="17507" y="10800"/>
                    </a:lnTo>
                    <a:lnTo>
                      <a:pt x="17280" y="10800"/>
                    </a:lnTo>
                    <a:lnTo>
                      <a:pt x="17507" y="9663"/>
                    </a:lnTo>
                    <a:lnTo>
                      <a:pt x="17507" y="8526"/>
                    </a:lnTo>
                    <a:lnTo>
                      <a:pt x="17280" y="8526"/>
                    </a:lnTo>
                    <a:lnTo>
                      <a:pt x="17280" y="10800"/>
                    </a:lnTo>
                    <a:lnTo>
                      <a:pt x="16825" y="10800"/>
                    </a:lnTo>
                    <a:lnTo>
                      <a:pt x="16825" y="8526"/>
                    </a:lnTo>
                    <a:lnTo>
                      <a:pt x="16371" y="8526"/>
                    </a:lnTo>
                    <a:lnTo>
                      <a:pt x="16371" y="7958"/>
                    </a:lnTo>
                    <a:lnTo>
                      <a:pt x="15916" y="7958"/>
                    </a:lnTo>
                    <a:lnTo>
                      <a:pt x="15916" y="6821"/>
                    </a:lnTo>
                    <a:lnTo>
                      <a:pt x="15234" y="6821"/>
                    </a:lnTo>
                    <a:lnTo>
                      <a:pt x="15234" y="5684"/>
                    </a:lnTo>
                    <a:lnTo>
                      <a:pt x="14324" y="5684"/>
                    </a:lnTo>
                    <a:lnTo>
                      <a:pt x="14324" y="4547"/>
                    </a:lnTo>
                    <a:lnTo>
                      <a:pt x="13187" y="4547"/>
                    </a:lnTo>
                    <a:lnTo>
                      <a:pt x="12733" y="5684"/>
                    </a:lnTo>
                    <a:lnTo>
                      <a:pt x="12505" y="5684"/>
                    </a:lnTo>
                    <a:lnTo>
                      <a:pt x="12505" y="6821"/>
                    </a:lnTo>
                    <a:lnTo>
                      <a:pt x="12051" y="6821"/>
                    </a:lnTo>
                    <a:lnTo>
                      <a:pt x="12051" y="9663"/>
                    </a:lnTo>
                    <a:lnTo>
                      <a:pt x="11141" y="9663"/>
                    </a:lnTo>
                    <a:lnTo>
                      <a:pt x="11141" y="10800"/>
                    </a:lnTo>
                    <a:lnTo>
                      <a:pt x="10914" y="10800"/>
                    </a:lnTo>
                    <a:lnTo>
                      <a:pt x="10914" y="11937"/>
                    </a:lnTo>
                    <a:lnTo>
                      <a:pt x="9549" y="11937"/>
                    </a:lnTo>
                    <a:lnTo>
                      <a:pt x="9549" y="14779"/>
                    </a:lnTo>
                    <a:lnTo>
                      <a:pt x="10004" y="14779"/>
                    </a:lnTo>
                    <a:lnTo>
                      <a:pt x="10459" y="15347"/>
                    </a:lnTo>
                    <a:lnTo>
                      <a:pt x="10459" y="16484"/>
                    </a:lnTo>
                    <a:lnTo>
                      <a:pt x="10914" y="17621"/>
                    </a:lnTo>
                    <a:lnTo>
                      <a:pt x="11141" y="17621"/>
                    </a:lnTo>
                    <a:lnTo>
                      <a:pt x="11141" y="19326"/>
                    </a:lnTo>
                    <a:lnTo>
                      <a:pt x="10004" y="19326"/>
                    </a:lnTo>
                    <a:lnTo>
                      <a:pt x="9549" y="20463"/>
                    </a:lnTo>
                    <a:lnTo>
                      <a:pt x="9322" y="20463"/>
                    </a:lnTo>
                    <a:lnTo>
                      <a:pt x="8867" y="21600"/>
                    </a:lnTo>
                    <a:lnTo>
                      <a:pt x="7731" y="21600"/>
                    </a:lnTo>
                    <a:lnTo>
                      <a:pt x="7731" y="20463"/>
                    </a:lnTo>
                    <a:lnTo>
                      <a:pt x="7958" y="19326"/>
                    </a:lnTo>
                    <a:lnTo>
                      <a:pt x="7958" y="18758"/>
                    </a:lnTo>
                    <a:lnTo>
                      <a:pt x="7731" y="18758"/>
                    </a:lnTo>
                    <a:lnTo>
                      <a:pt x="7731" y="16484"/>
                    </a:lnTo>
                    <a:lnTo>
                      <a:pt x="7276" y="16484"/>
                    </a:lnTo>
                    <a:lnTo>
                      <a:pt x="7276" y="15347"/>
                    </a:lnTo>
                    <a:lnTo>
                      <a:pt x="6821" y="15347"/>
                    </a:lnTo>
                    <a:lnTo>
                      <a:pt x="6821" y="17621"/>
                    </a:lnTo>
                    <a:lnTo>
                      <a:pt x="6139" y="17621"/>
                    </a:lnTo>
                    <a:lnTo>
                      <a:pt x="6139" y="16484"/>
                    </a:lnTo>
                    <a:lnTo>
                      <a:pt x="5684" y="16484"/>
                    </a:lnTo>
                    <a:lnTo>
                      <a:pt x="5684" y="15347"/>
                    </a:lnTo>
                    <a:lnTo>
                      <a:pt x="5229" y="15347"/>
                    </a:lnTo>
                    <a:lnTo>
                      <a:pt x="5229" y="13642"/>
                    </a:lnTo>
                    <a:lnTo>
                      <a:pt x="4775" y="13642"/>
                    </a:lnTo>
                    <a:lnTo>
                      <a:pt x="4775" y="12505"/>
                    </a:lnTo>
                    <a:lnTo>
                      <a:pt x="3183" y="12505"/>
                    </a:lnTo>
                    <a:lnTo>
                      <a:pt x="3183" y="11937"/>
                    </a:lnTo>
                    <a:lnTo>
                      <a:pt x="2956" y="11937"/>
                    </a:lnTo>
                    <a:lnTo>
                      <a:pt x="2956" y="10800"/>
                    </a:lnTo>
                    <a:lnTo>
                      <a:pt x="2501" y="10800"/>
                    </a:lnTo>
                    <a:lnTo>
                      <a:pt x="2501" y="11937"/>
                    </a:lnTo>
                    <a:lnTo>
                      <a:pt x="1364" y="11937"/>
                    </a:lnTo>
                    <a:lnTo>
                      <a:pt x="455" y="13642"/>
                    </a:lnTo>
                    <a:lnTo>
                      <a:pt x="455" y="11937"/>
                    </a:lnTo>
                    <a:lnTo>
                      <a:pt x="0" y="11937"/>
                    </a:lnTo>
                    <a:lnTo>
                      <a:pt x="455" y="10800"/>
                    </a:lnTo>
                    <a:lnTo>
                      <a:pt x="455" y="9663"/>
                    </a:lnTo>
                    <a:lnTo>
                      <a:pt x="909" y="9663"/>
                    </a:lnTo>
                    <a:lnTo>
                      <a:pt x="909" y="7958"/>
                    </a:lnTo>
                    <a:lnTo>
                      <a:pt x="455" y="7958"/>
                    </a:lnTo>
                    <a:lnTo>
                      <a:pt x="909" y="6821"/>
                    </a:lnTo>
                    <a:lnTo>
                      <a:pt x="1364" y="6821"/>
                    </a:lnTo>
                    <a:lnTo>
                      <a:pt x="1364" y="5684"/>
                    </a:lnTo>
                    <a:lnTo>
                      <a:pt x="909" y="5684"/>
                    </a:lnTo>
                    <a:lnTo>
                      <a:pt x="909" y="4547"/>
                    </a:lnTo>
                    <a:lnTo>
                      <a:pt x="455" y="4547"/>
                    </a:lnTo>
                    <a:lnTo>
                      <a:pt x="455" y="1705"/>
                    </a:lnTo>
                    <a:lnTo>
                      <a:pt x="909" y="568"/>
                    </a:lnTo>
                    <a:lnTo>
                      <a:pt x="909" y="0"/>
                    </a:lnTo>
                    <a:close/>
                    <a:moveTo>
                      <a:pt x="909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4" name="AutoShape 184"/>
              <p:cNvSpPr>
                <a:spLocks/>
              </p:cNvSpPr>
              <p:nvPr/>
            </p:nvSpPr>
            <p:spPr bwMode="auto">
              <a:xfrm>
                <a:off x="1029665" y="2483364"/>
                <a:ext cx="86005" cy="93459"/>
              </a:xfrm>
              <a:custGeom>
                <a:avLst/>
                <a:gdLst>
                  <a:gd name="T0" fmla="*/ 12600 w 21600"/>
                  <a:gd name="T1" fmla="*/ 20012 h 21600"/>
                  <a:gd name="T2" fmla="*/ 20100 w 21600"/>
                  <a:gd name="T3" fmla="*/ 0 h 21600"/>
                  <a:gd name="T4" fmla="*/ 21600 w 21600"/>
                  <a:gd name="T5" fmla="*/ 1271 h 21600"/>
                  <a:gd name="T6" fmla="*/ 21000 w 21600"/>
                  <a:gd name="T7" fmla="*/ 7306 h 21600"/>
                  <a:gd name="T8" fmla="*/ 20100 w 21600"/>
                  <a:gd name="T9" fmla="*/ 13341 h 21600"/>
                  <a:gd name="T10" fmla="*/ 19500 w 21600"/>
                  <a:gd name="T11" fmla="*/ 14612 h 21600"/>
                  <a:gd name="T12" fmla="*/ 19500 w 21600"/>
                  <a:gd name="T13" fmla="*/ 16835 h 21600"/>
                  <a:gd name="T14" fmla="*/ 18900 w 21600"/>
                  <a:gd name="T15" fmla="*/ 18424 h 21600"/>
                  <a:gd name="T16" fmla="*/ 18900 w 21600"/>
                  <a:gd name="T17" fmla="*/ 19376 h 21600"/>
                  <a:gd name="T18" fmla="*/ 19500 w 21600"/>
                  <a:gd name="T19" fmla="*/ 21600 h 21600"/>
                  <a:gd name="T20" fmla="*/ 16500 w 21600"/>
                  <a:gd name="T21" fmla="*/ 21282 h 21600"/>
                  <a:gd name="T22" fmla="*/ 15900 w 21600"/>
                  <a:gd name="T23" fmla="*/ 20012 h 21600"/>
                  <a:gd name="T24" fmla="*/ 13200 w 21600"/>
                  <a:gd name="T25" fmla="*/ 20647 h 21600"/>
                  <a:gd name="T26" fmla="*/ 14400 w 21600"/>
                  <a:gd name="T27" fmla="*/ 19059 h 21600"/>
                  <a:gd name="T28" fmla="*/ 13200 w 21600"/>
                  <a:gd name="T29" fmla="*/ 18424 h 21600"/>
                  <a:gd name="T30" fmla="*/ 10500 w 21600"/>
                  <a:gd name="T31" fmla="*/ 15565 h 21600"/>
                  <a:gd name="T32" fmla="*/ 9000 w 21600"/>
                  <a:gd name="T33" fmla="*/ 17153 h 21600"/>
                  <a:gd name="T34" fmla="*/ 10200 w 21600"/>
                  <a:gd name="T35" fmla="*/ 18424 h 21600"/>
                  <a:gd name="T36" fmla="*/ 11100 w 21600"/>
                  <a:gd name="T37" fmla="*/ 19376 h 21600"/>
                  <a:gd name="T38" fmla="*/ 9600 w 21600"/>
                  <a:gd name="T39" fmla="*/ 20012 h 21600"/>
                  <a:gd name="T40" fmla="*/ 9000 w 21600"/>
                  <a:gd name="T41" fmla="*/ 19059 h 21600"/>
                  <a:gd name="T42" fmla="*/ 7500 w 21600"/>
                  <a:gd name="T43" fmla="*/ 18424 h 21600"/>
                  <a:gd name="T44" fmla="*/ 6300 w 21600"/>
                  <a:gd name="T45" fmla="*/ 17153 h 21600"/>
                  <a:gd name="T46" fmla="*/ 4800 w 21600"/>
                  <a:gd name="T47" fmla="*/ 14612 h 21600"/>
                  <a:gd name="T48" fmla="*/ 2100 w 21600"/>
                  <a:gd name="T49" fmla="*/ 12388 h 21600"/>
                  <a:gd name="T50" fmla="*/ 1200 w 21600"/>
                  <a:gd name="T51" fmla="*/ 11753 h 21600"/>
                  <a:gd name="T52" fmla="*/ 600 w 21600"/>
                  <a:gd name="T53" fmla="*/ 10482 h 21600"/>
                  <a:gd name="T54" fmla="*/ 600 w 21600"/>
                  <a:gd name="T55" fmla="*/ 9529 h 21600"/>
                  <a:gd name="T56" fmla="*/ 1800 w 21600"/>
                  <a:gd name="T57" fmla="*/ 10165 h 21600"/>
                  <a:gd name="T58" fmla="*/ 2100 w 21600"/>
                  <a:gd name="T59" fmla="*/ 10165 h 21600"/>
                  <a:gd name="T60" fmla="*/ 3900 w 21600"/>
                  <a:gd name="T61" fmla="*/ 8894 h 21600"/>
                  <a:gd name="T62" fmla="*/ 4800 w 21600"/>
                  <a:gd name="T63" fmla="*/ 8259 h 21600"/>
                  <a:gd name="T64" fmla="*/ 6900 w 21600"/>
                  <a:gd name="T65" fmla="*/ 5718 h 21600"/>
                  <a:gd name="T66" fmla="*/ 8100 w 21600"/>
                  <a:gd name="T67" fmla="*/ 5082 h 21600"/>
                  <a:gd name="T68" fmla="*/ 9000 w 21600"/>
                  <a:gd name="T69" fmla="*/ 5082 h 21600"/>
                  <a:gd name="T70" fmla="*/ 10200 w 21600"/>
                  <a:gd name="T71" fmla="*/ 5082 h 21600"/>
                  <a:gd name="T72" fmla="*/ 11100 w 21600"/>
                  <a:gd name="T73" fmla="*/ 4447 h 21600"/>
                  <a:gd name="T74" fmla="*/ 12600 w 21600"/>
                  <a:gd name="T75" fmla="*/ 2224 h 21600"/>
                  <a:gd name="T76" fmla="*/ 13800 w 21600"/>
                  <a:gd name="T77" fmla="*/ 635 h 21600"/>
                  <a:gd name="T78" fmla="*/ 15300 w 21600"/>
                  <a:gd name="T79" fmla="*/ 1271 h 21600"/>
                  <a:gd name="T80" fmla="*/ 17400 w 21600"/>
                  <a:gd name="T81" fmla="*/ 1271 h 21600"/>
                  <a:gd name="T82" fmla="*/ 20100 w 21600"/>
                  <a:gd name="T83" fmla="*/ 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600" h="21600">
                    <a:moveTo>
                      <a:pt x="11100" y="19376"/>
                    </a:moveTo>
                    <a:lnTo>
                      <a:pt x="12600" y="19376"/>
                    </a:lnTo>
                    <a:lnTo>
                      <a:pt x="12600" y="20012"/>
                    </a:lnTo>
                    <a:lnTo>
                      <a:pt x="11700" y="20012"/>
                    </a:lnTo>
                    <a:lnTo>
                      <a:pt x="11100" y="19376"/>
                    </a:lnTo>
                    <a:close/>
                    <a:moveTo>
                      <a:pt x="20100" y="0"/>
                    </a:moveTo>
                    <a:lnTo>
                      <a:pt x="21000" y="0"/>
                    </a:lnTo>
                    <a:lnTo>
                      <a:pt x="21000" y="635"/>
                    </a:lnTo>
                    <a:lnTo>
                      <a:pt x="21600" y="1271"/>
                    </a:lnTo>
                    <a:lnTo>
                      <a:pt x="21600" y="4447"/>
                    </a:lnTo>
                    <a:lnTo>
                      <a:pt x="21000" y="5082"/>
                    </a:lnTo>
                    <a:lnTo>
                      <a:pt x="21000" y="7306"/>
                    </a:lnTo>
                    <a:lnTo>
                      <a:pt x="20400" y="8259"/>
                    </a:lnTo>
                    <a:lnTo>
                      <a:pt x="20400" y="13341"/>
                    </a:lnTo>
                    <a:lnTo>
                      <a:pt x="20100" y="13341"/>
                    </a:lnTo>
                    <a:lnTo>
                      <a:pt x="20100" y="12388"/>
                    </a:lnTo>
                    <a:lnTo>
                      <a:pt x="19500" y="12388"/>
                    </a:lnTo>
                    <a:lnTo>
                      <a:pt x="19500" y="14612"/>
                    </a:lnTo>
                    <a:lnTo>
                      <a:pt x="18900" y="14612"/>
                    </a:lnTo>
                    <a:lnTo>
                      <a:pt x="18900" y="16835"/>
                    </a:lnTo>
                    <a:lnTo>
                      <a:pt x="19500" y="16835"/>
                    </a:lnTo>
                    <a:lnTo>
                      <a:pt x="19500" y="17788"/>
                    </a:lnTo>
                    <a:lnTo>
                      <a:pt x="18900" y="17788"/>
                    </a:lnTo>
                    <a:lnTo>
                      <a:pt x="18900" y="18424"/>
                    </a:lnTo>
                    <a:lnTo>
                      <a:pt x="18300" y="19059"/>
                    </a:lnTo>
                    <a:lnTo>
                      <a:pt x="18300" y="19376"/>
                    </a:lnTo>
                    <a:lnTo>
                      <a:pt x="18900" y="19376"/>
                    </a:lnTo>
                    <a:lnTo>
                      <a:pt x="18900" y="20647"/>
                    </a:lnTo>
                    <a:lnTo>
                      <a:pt x="19500" y="20647"/>
                    </a:lnTo>
                    <a:lnTo>
                      <a:pt x="19500" y="21600"/>
                    </a:lnTo>
                    <a:lnTo>
                      <a:pt x="17400" y="21600"/>
                    </a:lnTo>
                    <a:lnTo>
                      <a:pt x="17400" y="21282"/>
                    </a:lnTo>
                    <a:lnTo>
                      <a:pt x="16500" y="21282"/>
                    </a:lnTo>
                    <a:lnTo>
                      <a:pt x="16500" y="20647"/>
                    </a:lnTo>
                    <a:lnTo>
                      <a:pt x="15900" y="20647"/>
                    </a:lnTo>
                    <a:lnTo>
                      <a:pt x="15900" y="20012"/>
                    </a:lnTo>
                    <a:lnTo>
                      <a:pt x="15300" y="20012"/>
                    </a:lnTo>
                    <a:lnTo>
                      <a:pt x="15300" y="20647"/>
                    </a:lnTo>
                    <a:lnTo>
                      <a:pt x="13200" y="20647"/>
                    </a:lnTo>
                    <a:lnTo>
                      <a:pt x="13200" y="20012"/>
                    </a:lnTo>
                    <a:lnTo>
                      <a:pt x="14400" y="20012"/>
                    </a:lnTo>
                    <a:lnTo>
                      <a:pt x="14400" y="19059"/>
                    </a:lnTo>
                    <a:lnTo>
                      <a:pt x="13800" y="19059"/>
                    </a:lnTo>
                    <a:lnTo>
                      <a:pt x="13800" y="18424"/>
                    </a:lnTo>
                    <a:lnTo>
                      <a:pt x="13200" y="18424"/>
                    </a:lnTo>
                    <a:lnTo>
                      <a:pt x="13200" y="17788"/>
                    </a:lnTo>
                    <a:lnTo>
                      <a:pt x="11100" y="15565"/>
                    </a:lnTo>
                    <a:lnTo>
                      <a:pt x="10500" y="15565"/>
                    </a:lnTo>
                    <a:lnTo>
                      <a:pt x="10500" y="14929"/>
                    </a:lnTo>
                    <a:lnTo>
                      <a:pt x="9000" y="14929"/>
                    </a:lnTo>
                    <a:lnTo>
                      <a:pt x="9000" y="17153"/>
                    </a:lnTo>
                    <a:lnTo>
                      <a:pt x="9600" y="17788"/>
                    </a:lnTo>
                    <a:lnTo>
                      <a:pt x="9600" y="18424"/>
                    </a:lnTo>
                    <a:lnTo>
                      <a:pt x="10200" y="18424"/>
                    </a:lnTo>
                    <a:lnTo>
                      <a:pt x="10200" y="19059"/>
                    </a:lnTo>
                    <a:lnTo>
                      <a:pt x="11100" y="19059"/>
                    </a:lnTo>
                    <a:lnTo>
                      <a:pt x="11100" y="19376"/>
                    </a:lnTo>
                    <a:lnTo>
                      <a:pt x="10200" y="19376"/>
                    </a:lnTo>
                    <a:lnTo>
                      <a:pt x="10200" y="20012"/>
                    </a:lnTo>
                    <a:lnTo>
                      <a:pt x="9600" y="20012"/>
                    </a:lnTo>
                    <a:lnTo>
                      <a:pt x="9600" y="19376"/>
                    </a:lnTo>
                    <a:lnTo>
                      <a:pt x="9000" y="19376"/>
                    </a:lnTo>
                    <a:lnTo>
                      <a:pt x="9000" y="19059"/>
                    </a:lnTo>
                    <a:lnTo>
                      <a:pt x="8400" y="19059"/>
                    </a:lnTo>
                    <a:lnTo>
                      <a:pt x="8100" y="18424"/>
                    </a:lnTo>
                    <a:lnTo>
                      <a:pt x="7500" y="18424"/>
                    </a:lnTo>
                    <a:lnTo>
                      <a:pt x="7500" y="17788"/>
                    </a:lnTo>
                    <a:lnTo>
                      <a:pt x="6900" y="17153"/>
                    </a:lnTo>
                    <a:lnTo>
                      <a:pt x="6300" y="17153"/>
                    </a:lnTo>
                    <a:lnTo>
                      <a:pt x="6300" y="16835"/>
                    </a:lnTo>
                    <a:lnTo>
                      <a:pt x="4800" y="14929"/>
                    </a:lnTo>
                    <a:lnTo>
                      <a:pt x="4800" y="14612"/>
                    </a:lnTo>
                    <a:lnTo>
                      <a:pt x="4200" y="13976"/>
                    </a:lnTo>
                    <a:lnTo>
                      <a:pt x="3900" y="13976"/>
                    </a:lnTo>
                    <a:lnTo>
                      <a:pt x="2100" y="12388"/>
                    </a:lnTo>
                    <a:lnTo>
                      <a:pt x="1800" y="12388"/>
                    </a:lnTo>
                    <a:lnTo>
                      <a:pt x="1800" y="11753"/>
                    </a:lnTo>
                    <a:lnTo>
                      <a:pt x="1200" y="11753"/>
                    </a:lnTo>
                    <a:lnTo>
                      <a:pt x="1200" y="11118"/>
                    </a:lnTo>
                    <a:lnTo>
                      <a:pt x="600" y="11118"/>
                    </a:lnTo>
                    <a:lnTo>
                      <a:pt x="600" y="10482"/>
                    </a:lnTo>
                    <a:lnTo>
                      <a:pt x="0" y="10165"/>
                    </a:lnTo>
                    <a:lnTo>
                      <a:pt x="600" y="10165"/>
                    </a:lnTo>
                    <a:lnTo>
                      <a:pt x="600" y="9529"/>
                    </a:lnTo>
                    <a:lnTo>
                      <a:pt x="1200" y="9529"/>
                    </a:lnTo>
                    <a:lnTo>
                      <a:pt x="1200" y="10165"/>
                    </a:lnTo>
                    <a:lnTo>
                      <a:pt x="1800" y="10165"/>
                    </a:lnTo>
                    <a:lnTo>
                      <a:pt x="1800" y="10482"/>
                    </a:lnTo>
                    <a:lnTo>
                      <a:pt x="2100" y="10482"/>
                    </a:lnTo>
                    <a:lnTo>
                      <a:pt x="2100" y="10165"/>
                    </a:lnTo>
                    <a:lnTo>
                      <a:pt x="3300" y="10165"/>
                    </a:lnTo>
                    <a:lnTo>
                      <a:pt x="3900" y="9529"/>
                    </a:lnTo>
                    <a:lnTo>
                      <a:pt x="3900" y="8894"/>
                    </a:lnTo>
                    <a:lnTo>
                      <a:pt x="5400" y="8894"/>
                    </a:lnTo>
                    <a:lnTo>
                      <a:pt x="5400" y="8259"/>
                    </a:lnTo>
                    <a:lnTo>
                      <a:pt x="4800" y="8259"/>
                    </a:lnTo>
                    <a:lnTo>
                      <a:pt x="4800" y="6035"/>
                    </a:lnTo>
                    <a:lnTo>
                      <a:pt x="6900" y="6035"/>
                    </a:lnTo>
                    <a:lnTo>
                      <a:pt x="6900" y="5718"/>
                    </a:lnTo>
                    <a:lnTo>
                      <a:pt x="7500" y="5718"/>
                    </a:lnTo>
                    <a:lnTo>
                      <a:pt x="7500" y="5082"/>
                    </a:lnTo>
                    <a:lnTo>
                      <a:pt x="8100" y="5082"/>
                    </a:lnTo>
                    <a:lnTo>
                      <a:pt x="8100" y="4447"/>
                    </a:lnTo>
                    <a:lnTo>
                      <a:pt x="8400" y="5082"/>
                    </a:lnTo>
                    <a:lnTo>
                      <a:pt x="9000" y="5082"/>
                    </a:lnTo>
                    <a:lnTo>
                      <a:pt x="9000" y="5718"/>
                    </a:lnTo>
                    <a:lnTo>
                      <a:pt x="10200" y="5718"/>
                    </a:lnTo>
                    <a:lnTo>
                      <a:pt x="10200" y="5082"/>
                    </a:lnTo>
                    <a:lnTo>
                      <a:pt x="10500" y="5082"/>
                    </a:lnTo>
                    <a:lnTo>
                      <a:pt x="10500" y="4447"/>
                    </a:lnTo>
                    <a:lnTo>
                      <a:pt x="11100" y="4447"/>
                    </a:lnTo>
                    <a:lnTo>
                      <a:pt x="12300" y="3494"/>
                    </a:lnTo>
                    <a:lnTo>
                      <a:pt x="12600" y="3494"/>
                    </a:lnTo>
                    <a:lnTo>
                      <a:pt x="12600" y="2224"/>
                    </a:lnTo>
                    <a:lnTo>
                      <a:pt x="13200" y="1906"/>
                    </a:lnTo>
                    <a:lnTo>
                      <a:pt x="13200" y="1271"/>
                    </a:lnTo>
                    <a:lnTo>
                      <a:pt x="13800" y="635"/>
                    </a:lnTo>
                    <a:lnTo>
                      <a:pt x="14400" y="635"/>
                    </a:lnTo>
                    <a:lnTo>
                      <a:pt x="14400" y="1271"/>
                    </a:lnTo>
                    <a:lnTo>
                      <a:pt x="15300" y="1271"/>
                    </a:lnTo>
                    <a:lnTo>
                      <a:pt x="15300" y="1906"/>
                    </a:lnTo>
                    <a:lnTo>
                      <a:pt x="16800" y="1906"/>
                    </a:lnTo>
                    <a:lnTo>
                      <a:pt x="17400" y="1271"/>
                    </a:lnTo>
                    <a:lnTo>
                      <a:pt x="18000" y="1271"/>
                    </a:lnTo>
                    <a:lnTo>
                      <a:pt x="18000" y="635"/>
                    </a:lnTo>
                    <a:lnTo>
                      <a:pt x="20100" y="635"/>
                    </a:lnTo>
                    <a:lnTo>
                      <a:pt x="20100" y="0"/>
                    </a:lnTo>
                    <a:close/>
                    <a:moveTo>
                      <a:pt x="201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5" name="AutoShape 185"/>
              <p:cNvSpPr>
                <a:spLocks/>
              </p:cNvSpPr>
              <p:nvPr/>
            </p:nvSpPr>
            <p:spPr bwMode="auto">
              <a:xfrm>
                <a:off x="997574" y="2461046"/>
                <a:ext cx="118095" cy="66956"/>
              </a:xfrm>
              <a:custGeom>
                <a:avLst/>
                <a:gdLst>
                  <a:gd name="T0" fmla="*/ 20057 w 21600"/>
                  <a:gd name="T1" fmla="*/ 3967 h 21600"/>
                  <a:gd name="T2" fmla="*/ 19616 w 21600"/>
                  <a:gd name="T3" fmla="*/ 4408 h 21600"/>
                  <a:gd name="T4" fmla="*/ 11902 w 21600"/>
                  <a:gd name="T5" fmla="*/ 0 h 21600"/>
                  <a:gd name="T6" fmla="*/ 12784 w 21600"/>
                  <a:gd name="T7" fmla="*/ 882 h 21600"/>
                  <a:gd name="T8" fmla="*/ 14767 w 21600"/>
                  <a:gd name="T9" fmla="*/ 0 h 21600"/>
                  <a:gd name="T10" fmla="*/ 16310 w 21600"/>
                  <a:gd name="T11" fmla="*/ 1322 h 21600"/>
                  <a:gd name="T12" fmla="*/ 18514 w 21600"/>
                  <a:gd name="T13" fmla="*/ 2204 h 21600"/>
                  <a:gd name="T14" fmla="*/ 19616 w 21600"/>
                  <a:gd name="T15" fmla="*/ 3967 h 21600"/>
                  <a:gd name="T16" fmla="*/ 18955 w 21600"/>
                  <a:gd name="T17" fmla="*/ 4408 h 21600"/>
                  <a:gd name="T18" fmla="*/ 19616 w 21600"/>
                  <a:gd name="T19" fmla="*/ 5290 h 21600"/>
                  <a:gd name="T20" fmla="*/ 20057 w 21600"/>
                  <a:gd name="T21" fmla="*/ 4408 h 21600"/>
                  <a:gd name="T22" fmla="*/ 20498 w 21600"/>
                  <a:gd name="T23" fmla="*/ 5290 h 21600"/>
                  <a:gd name="T24" fmla="*/ 21159 w 21600"/>
                  <a:gd name="T25" fmla="*/ 6171 h 21600"/>
                  <a:gd name="T26" fmla="*/ 21600 w 21600"/>
                  <a:gd name="T27" fmla="*/ 7053 h 21600"/>
                  <a:gd name="T28" fmla="*/ 20498 w 21600"/>
                  <a:gd name="T29" fmla="*/ 7494 h 21600"/>
                  <a:gd name="T30" fmla="*/ 18955 w 21600"/>
                  <a:gd name="T31" fmla="*/ 8376 h 21600"/>
                  <a:gd name="T32" fmla="*/ 18073 w 21600"/>
                  <a:gd name="T33" fmla="*/ 9257 h 21600"/>
                  <a:gd name="T34" fmla="*/ 17412 w 21600"/>
                  <a:gd name="T35" fmla="*/ 10139 h 21600"/>
                  <a:gd name="T36" fmla="*/ 16310 w 21600"/>
                  <a:gd name="T37" fmla="*/ 9257 h 21600"/>
                  <a:gd name="T38" fmla="*/ 15869 w 21600"/>
                  <a:gd name="T39" fmla="*/ 8376 h 21600"/>
                  <a:gd name="T40" fmla="*/ 15429 w 21600"/>
                  <a:gd name="T41" fmla="*/ 10139 h 21600"/>
                  <a:gd name="T42" fmla="*/ 14988 w 21600"/>
                  <a:gd name="T43" fmla="*/ 12343 h 21600"/>
                  <a:gd name="T44" fmla="*/ 14327 w 21600"/>
                  <a:gd name="T45" fmla="*/ 13224 h 21600"/>
                  <a:gd name="T46" fmla="*/ 13886 w 21600"/>
                  <a:gd name="T47" fmla="*/ 13665 h 21600"/>
                  <a:gd name="T48" fmla="*/ 13445 w 21600"/>
                  <a:gd name="T49" fmla="*/ 14547 h 21600"/>
                  <a:gd name="T50" fmla="*/ 13224 w 21600"/>
                  <a:gd name="T51" fmla="*/ 15429 h 21600"/>
                  <a:gd name="T52" fmla="*/ 12343 w 21600"/>
                  <a:gd name="T53" fmla="*/ 14547 h 21600"/>
                  <a:gd name="T54" fmla="*/ 11902 w 21600"/>
                  <a:gd name="T55" fmla="*/ 13665 h 21600"/>
                  <a:gd name="T56" fmla="*/ 11682 w 21600"/>
                  <a:gd name="T57" fmla="*/ 14547 h 21600"/>
                  <a:gd name="T58" fmla="*/ 10800 w 21600"/>
                  <a:gd name="T59" fmla="*/ 15429 h 21600"/>
                  <a:gd name="T60" fmla="*/ 9257 w 21600"/>
                  <a:gd name="T61" fmla="*/ 15869 h 21600"/>
                  <a:gd name="T62" fmla="*/ 8596 w 21600"/>
                  <a:gd name="T63" fmla="*/ 19837 h 21600"/>
                  <a:gd name="T64" fmla="*/ 8155 w 21600"/>
                  <a:gd name="T65" fmla="*/ 20718 h 21600"/>
                  <a:gd name="T66" fmla="*/ 7273 w 21600"/>
                  <a:gd name="T67" fmla="*/ 21600 h 21600"/>
                  <a:gd name="T68" fmla="*/ 7053 w 21600"/>
                  <a:gd name="T69" fmla="*/ 20718 h 21600"/>
                  <a:gd name="T70" fmla="*/ 6612 w 21600"/>
                  <a:gd name="T71" fmla="*/ 19837 h 21600"/>
                  <a:gd name="T72" fmla="*/ 7053 w 21600"/>
                  <a:gd name="T73" fmla="*/ 18955 h 21600"/>
                  <a:gd name="T74" fmla="*/ 5731 w 21600"/>
                  <a:gd name="T75" fmla="*/ 18514 h 21600"/>
                  <a:gd name="T76" fmla="*/ 4629 w 21600"/>
                  <a:gd name="T77" fmla="*/ 15429 h 21600"/>
                  <a:gd name="T78" fmla="*/ 3967 w 21600"/>
                  <a:gd name="T79" fmla="*/ 14547 h 21600"/>
                  <a:gd name="T80" fmla="*/ 3086 w 21600"/>
                  <a:gd name="T81" fmla="*/ 15429 h 21600"/>
                  <a:gd name="T82" fmla="*/ 2424 w 21600"/>
                  <a:gd name="T83" fmla="*/ 14547 h 21600"/>
                  <a:gd name="T84" fmla="*/ 1984 w 21600"/>
                  <a:gd name="T85" fmla="*/ 13665 h 21600"/>
                  <a:gd name="T86" fmla="*/ 1543 w 21600"/>
                  <a:gd name="T87" fmla="*/ 13224 h 21600"/>
                  <a:gd name="T88" fmla="*/ 1102 w 21600"/>
                  <a:gd name="T89" fmla="*/ 12343 h 21600"/>
                  <a:gd name="T90" fmla="*/ 0 w 21600"/>
                  <a:gd name="T91" fmla="*/ 11461 h 21600"/>
                  <a:gd name="T92" fmla="*/ 441 w 21600"/>
                  <a:gd name="T93" fmla="*/ 10580 h 21600"/>
                  <a:gd name="T94" fmla="*/ 882 w 21600"/>
                  <a:gd name="T95" fmla="*/ 10139 h 21600"/>
                  <a:gd name="T96" fmla="*/ 441 w 21600"/>
                  <a:gd name="T97" fmla="*/ 8376 h 21600"/>
                  <a:gd name="T98" fmla="*/ 882 w 21600"/>
                  <a:gd name="T99" fmla="*/ 6171 h 21600"/>
                  <a:gd name="T100" fmla="*/ 2424 w 21600"/>
                  <a:gd name="T101" fmla="*/ 4408 h 21600"/>
                  <a:gd name="T102" fmla="*/ 3086 w 21600"/>
                  <a:gd name="T103" fmla="*/ 3967 h 21600"/>
                  <a:gd name="T104" fmla="*/ 3527 w 21600"/>
                  <a:gd name="T105" fmla="*/ 3086 h 21600"/>
                  <a:gd name="T106" fmla="*/ 3967 w 21600"/>
                  <a:gd name="T107" fmla="*/ 2204 h 21600"/>
                  <a:gd name="T108" fmla="*/ 5069 w 21600"/>
                  <a:gd name="T109" fmla="*/ 1322 h 21600"/>
                  <a:gd name="T110" fmla="*/ 7273 w 21600"/>
                  <a:gd name="T111" fmla="*/ 882 h 21600"/>
                  <a:gd name="T112" fmla="*/ 11241 w 21600"/>
                  <a:gd name="T113" fmla="*/ 1322 h 21600"/>
                  <a:gd name="T114" fmla="*/ 11902 w 21600"/>
                  <a:gd name="T115" fmla="*/ 882 h 21600"/>
                  <a:gd name="T116" fmla="*/ 11902 w 21600"/>
                  <a:gd name="T11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9616" y="3967"/>
                    </a:moveTo>
                    <a:lnTo>
                      <a:pt x="20057" y="3967"/>
                    </a:lnTo>
                    <a:lnTo>
                      <a:pt x="20057" y="4408"/>
                    </a:lnTo>
                    <a:lnTo>
                      <a:pt x="19616" y="4408"/>
                    </a:lnTo>
                    <a:lnTo>
                      <a:pt x="19616" y="3967"/>
                    </a:lnTo>
                    <a:close/>
                    <a:moveTo>
                      <a:pt x="11902" y="0"/>
                    </a:moveTo>
                    <a:lnTo>
                      <a:pt x="12343" y="0"/>
                    </a:lnTo>
                    <a:lnTo>
                      <a:pt x="12784" y="882"/>
                    </a:lnTo>
                    <a:lnTo>
                      <a:pt x="14767" y="882"/>
                    </a:lnTo>
                    <a:lnTo>
                      <a:pt x="14767" y="0"/>
                    </a:lnTo>
                    <a:lnTo>
                      <a:pt x="15429" y="0"/>
                    </a:lnTo>
                    <a:lnTo>
                      <a:pt x="16310" y="1322"/>
                    </a:lnTo>
                    <a:lnTo>
                      <a:pt x="18514" y="1322"/>
                    </a:lnTo>
                    <a:lnTo>
                      <a:pt x="18514" y="2204"/>
                    </a:lnTo>
                    <a:lnTo>
                      <a:pt x="18955" y="2204"/>
                    </a:lnTo>
                    <a:lnTo>
                      <a:pt x="19616" y="3967"/>
                    </a:lnTo>
                    <a:lnTo>
                      <a:pt x="18955" y="3967"/>
                    </a:lnTo>
                    <a:lnTo>
                      <a:pt x="18955" y="4408"/>
                    </a:lnTo>
                    <a:lnTo>
                      <a:pt x="19176" y="5290"/>
                    </a:lnTo>
                    <a:lnTo>
                      <a:pt x="19616" y="5290"/>
                    </a:lnTo>
                    <a:lnTo>
                      <a:pt x="20057" y="6171"/>
                    </a:lnTo>
                    <a:lnTo>
                      <a:pt x="20057" y="4408"/>
                    </a:lnTo>
                    <a:lnTo>
                      <a:pt x="20498" y="4408"/>
                    </a:lnTo>
                    <a:lnTo>
                      <a:pt x="20498" y="5290"/>
                    </a:lnTo>
                    <a:lnTo>
                      <a:pt x="20718" y="6171"/>
                    </a:lnTo>
                    <a:lnTo>
                      <a:pt x="21159" y="6171"/>
                    </a:lnTo>
                    <a:lnTo>
                      <a:pt x="21159" y="7053"/>
                    </a:lnTo>
                    <a:lnTo>
                      <a:pt x="21600" y="7053"/>
                    </a:lnTo>
                    <a:lnTo>
                      <a:pt x="21600" y="7494"/>
                    </a:lnTo>
                    <a:lnTo>
                      <a:pt x="20498" y="7494"/>
                    </a:lnTo>
                    <a:lnTo>
                      <a:pt x="20057" y="8376"/>
                    </a:lnTo>
                    <a:lnTo>
                      <a:pt x="18955" y="8376"/>
                    </a:lnTo>
                    <a:lnTo>
                      <a:pt x="18955" y="9257"/>
                    </a:lnTo>
                    <a:lnTo>
                      <a:pt x="18073" y="9257"/>
                    </a:lnTo>
                    <a:lnTo>
                      <a:pt x="18073" y="10139"/>
                    </a:lnTo>
                    <a:lnTo>
                      <a:pt x="17412" y="10139"/>
                    </a:lnTo>
                    <a:lnTo>
                      <a:pt x="17412" y="9257"/>
                    </a:lnTo>
                    <a:lnTo>
                      <a:pt x="16310" y="9257"/>
                    </a:lnTo>
                    <a:lnTo>
                      <a:pt x="16310" y="8376"/>
                    </a:lnTo>
                    <a:lnTo>
                      <a:pt x="15869" y="8376"/>
                    </a:lnTo>
                    <a:lnTo>
                      <a:pt x="15429" y="9257"/>
                    </a:lnTo>
                    <a:lnTo>
                      <a:pt x="15429" y="10139"/>
                    </a:lnTo>
                    <a:lnTo>
                      <a:pt x="14988" y="10139"/>
                    </a:lnTo>
                    <a:lnTo>
                      <a:pt x="14988" y="12343"/>
                    </a:lnTo>
                    <a:lnTo>
                      <a:pt x="14327" y="12343"/>
                    </a:lnTo>
                    <a:lnTo>
                      <a:pt x="14327" y="13224"/>
                    </a:lnTo>
                    <a:lnTo>
                      <a:pt x="13886" y="13224"/>
                    </a:lnTo>
                    <a:lnTo>
                      <a:pt x="13886" y="13665"/>
                    </a:lnTo>
                    <a:lnTo>
                      <a:pt x="13445" y="13665"/>
                    </a:lnTo>
                    <a:lnTo>
                      <a:pt x="13445" y="14547"/>
                    </a:lnTo>
                    <a:lnTo>
                      <a:pt x="13224" y="14547"/>
                    </a:lnTo>
                    <a:lnTo>
                      <a:pt x="13224" y="15429"/>
                    </a:lnTo>
                    <a:lnTo>
                      <a:pt x="12343" y="15429"/>
                    </a:lnTo>
                    <a:lnTo>
                      <a:pt x="12343" y="14547"/>
                    </a:lnTo>
                    <a:lnTo>
                      <a:pt x="11902" y="14547"/>
                    </a:lnTo>
                    <a:lnTo>
                      <a:pt x="11902" y="13665"/>
                    </a:lnTo>
                    <a:lnTo>
                      <a:pt x="11682" y="13665"/>
                    </a:lnTo>
                    <a:lnTo>
                      <a:pt x="11682" y="14547"/>
                    </a:lnTo>
                    <a:lnTo>
                      <a:pt x="11241" y="14547"/>
                    </a:lnTo>
                    <a:lnTo>
                      <a:pt x="10800" y="15429"/>
                    </a:lnTo>
                    <a:lnTo>
                      <a:pt x="10800" y="15869"/>
                    </a:lnTo>
                    <a:lnTo>
                      <a:pt x="9257" y="15869"/>
                    </a:lnTo>
                    <a:lnTo>
                      <a:pt x="9257" y="19837"/>
                    </a:lnTo>
                    <a:lnTo>
                      <a:pt x="8596" y="19837"/>
                    </a:lnTo>
                    <a:lnTo>
                      <a:pt x="8596" y="20718"/>
                    </a:lnTo>
                    <a:lnTo>
                      <a:pt x="8155" y="20718"/>
                    </a:lnTo>
                    <a:lnTo>
                      <a:pt x="8155" y="21600"/>
                    </a:lnTo>
                    <a:lnTo>
                      <a:pt x="7273" y="21600"/>
                    </a:lnTo>
                    <a:lnTo>
                      <a:pt x="7273" y="20718"/>
                    </a:lnTo>
                    <a:lnTo>
                      <a:pt x="7053" y="20718"/>
                    </a:lnTo>
                    <a:lnTo>
                      <a:pt x="7053" y="19837"/>
                    </a:lnTo>
                    <a:lnTo>
                      <a:pt x="6612" y="19837"/>
                    </a:lnTo>
                    <a:lnTo>
                      <a:pt x="6612" y="18955"/>
                    </a:lnTo>
                    <a:lnTo>
                      <a:pt x="7053" y="18955"/>
                    </a:lnTo>
                    <a:lnTo>
                      <a:pt x="7053" y="18514"/>
                    </a:lnTo>
                    <a:lnTo>
                      <a:pt x="5731" y="18514"/>
                    </a:lnTo>
                    <a:lnTo>
                      <a:pt x="5731" y="15429"/>
                    </a:lnTo>
                    <a:lnTo>
                      <a:pt x="4629" y="15429"/>
                    </a:lnTo>
                    <a:lnTo>
                      <a:pt x="4629" y="14547"/>
                    </a:lnTo>
                    <a:lnTo>
                      <a:pt x="3967" y="14547"/>
                    </a:lnTo>
                    <a:lnTo>
                      <a:pt x="3967" y="15429"/>
                    </a:lnTo>
                    <a:lnTo>
                      <a:pt x="3086" y="15429"/>
                    </a:lnTo>
                    <a:lnTo>
                      <a:pt x="3086" y="14547"/>
                    </a:lnTo>
                    <a:lnTo>
                      <a:pt x="2424" y="14547"/>
                    </a:lnTo>
                    <a:lnTo>
                      <a:pt x="2424" y="13665"/>
                    </a:lnTo>
                    <a:lnTo>
                      <a:pt x="1984" y="13665"/>
                    </a:lnTo>
                    <a:lnTo>
                      <a:pt x="1984" y="13224"/>
                    </a:lnTo>
                    <a:lnTo>
                      <a:pt x="1543" y="13224"/>
                    </a:lnTo>
                    <a:lnTo>
                      <a:pt x="1543" y="12343"/>
                    </a:lnTo>
                    <a:lnTo>
                      <a:pt x="1102" y="12343"/>
                    </a:lnTo>
                    <a:lnTo>
                      <a:pt x="1102" y="11461"/>
                    </a:lnTo>
                    <a:lnTo>
                      <a:pt x="0" y="11461"/>
                    </a:lnTo>
                    <a:lnTo>
                      <a:pt x="0" y="10580"/>
                    </a:lnTo>
                    <a:lnTo>
                      <a:pt x="441" y="10580"/>
                    </a:lnTo>
                    <a:lnTo>
                      <a:pt x="441" y="10139"/>
                    </a:lnTo>
                    <a:lnTo>
                      <a:pt x="882" y="10139"/>
                    </a:lnTo>
                    <a:lnTo>
                      <a:pt x="882" y="8376"/>
                    </a:lnTo>
                    <a:lnTo>
                      <a:pt x="441" y="8376"/>
                    </a:lnTo>
                    <a:lnTo>
                      <a:pt x="882" y="7494"/>
                    </a:lnTo>
                    <a:lnTo>
                      <a:pt x="882" y="6171"/>
                    </a:lnTo>
                    <a:lnTo>
                      <a:pt x="1543" y="6171"/>
                    </a:lnTo>
                    <a:lnTo>
                      <a:pt x="2424" y="4408"/>
                    </a:lnTo>
                    <a:lnTo>
                      <a:pt x="2645" y="4408"/>
                    </a:lnTo>
                    <a:lnTo>
                      <a:pt x="3086" y="3967"/>
                    </a:lnTo>
                    <a:lnTo>
                      <a:pt x="3086" y="3086"/>
                    </a:lnTo>
                    <a:lnTo>
                      <a:pt x="3527" y="3086"/>
                    </a:lnTo>
                    <a:lnTo>
                      <a:pt x="3527" y="2204"/>
                    </a:lnTo>
                    <a:lnTo>
                      <a:pt x="3967" y="2204"/>
                    </a:lnTo>
                    <a:lnTo>
                      <a:pt x="3967" y="1322"/>
                    </a:lnTo>
                    <a:lnTo>
                      <a:pt x="5069" y="1322"/>
                    </a:lnTo>
                    <a:lnTo>
                      <a:pt x="5510" y="882"/>
                    </a:lnTo>
                    <a:lnTo>
                      <a:pt x="7273" y="882"/>
                    </a:lnTo>
                    <a:lnTo>
                      <a:pt x="7714" y="1322"/>
                    </a:lnTo>
                    <a:lnTo>
                      <a:pt x="11241" y="1322"/>
                    </a:lnTo>
                    <a:lnTo>
                      <a:pt x="11682" y="882"/>
                    </a:lnTo>
                    <a:lnTo>
                      <a:pt x="11902" y="882"/>
                    </a:lnTo>
                    <a:lnTo>
                      <a:pt x="11902" y="0"/>
                    </a:lnTo>
                    <a:close/>
                    <a:moveTo>
                      <a:pt x="1190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6" name="Freeform 186"/>
              <p:cNvSpPr>
                <a:spLocks/>
              </p:cNvSpPr>
              <p:nvPr/>
            </p:nvSpPr>
            <p:spPr bwMode="auto">
              <a:xfrm>
                <a:off x="942377" y="2419199"/>
                <a:ext cx="78302" cy="92064"/>
              </a:xfrm>
              <a:custGeom>
                <a:avLst/>
                <a:gdLst>
                  <a:gd name="T0" fmla="*/ 69 w 21600"/>
                  <a:gd name="T1" fmla="*/ 0 h 21600"/>
                  <a:gd name="T2" fmla="*/ 66 w 21600"/>
                  <a:gd name="T3" fmla="*/ 34 h 21600"/>
                  <a:gd name="T4" fmla="*/ 76 w 21600"/>
                  <a:gd name="T5" fmla="*/ 43 h 21600"/>
                  <a:gd name="T6" fmla="*/ 83 w 21600"/>
                  <a:gd name="T7" fmla="*/ 45 h 21600"/>
                  <a:gd name="T8" fmla="*/ 85 w 21600"/>
                  <a:gd name="T9" fmla="*/ 43 h 21600"/>
                  <a:gd name="T10" fmla="*/ 88 w 21600"/>
                  <a:gd name="T11" fmla="*/ 47 h 21600"/>
                  <a:gd name="T12" fmla="*/ 85 w 21600"/>
                  <a:gd name="T13" fmla="*/ 50 h 21600"/>
                  <a:gd name="T14" fmla="*/ 83 w 21600"/>
                  <a:gd name="T15" fmla="*/ 53 h 21600"/>
                  <a:gd name="T16" fmla="*/ 79 w 21600"/>
                  <a:gd name="T17" fmla="*/ 54 h 21600"/>
                  <a:gd name="T18" fmla="*/ 73 w 21600"/>
                  <a:gd name="T19" fmla="*/ 57 h 21600"/>
                  <a:gd name="T20" fmla="*/ 69 w 21600"/>
                  <a:gd name="T21" fmla="*/ 59 h 21600"/>
                  <a:gd name="T22" fmla="*/ 66 w 21600"/>
                  <a:gd name="T23" fmla="*/ 66 h 21600"/>
                  <a:gd name="T24" fmla="*/ 69 w 21600"/>
                  <a:gd name="T25" fmla="*/ 71 h 21600"/>
                  <a:gd name="T26" fmla="*/ 66 w 21600"/>
                  <a:gd name="T27" fmla="*/ 73 h 21600"/>
                  <a:gd name="T28" fmla="*/ 64 w 21600"/>
                  <a:gd name="T29" fmla="*/ 76 h 21600"/>
                  <a:gd name="T30" fmla="*/ 60 w 21600"/>
                  <a:gd name="T31" fmla="*/ 81 h 21600"/>
                  <a:gd name="T32" fmla="*/ 57 w 21600"/>
                  <a:gd name="T33" fmla="*/ 82 h 21600"/>
                  <a:gd name="T34" fmla="*/ 51 w 21600"/>
                  <a:gd name="T35" fmla="*/ 85 h 21600"/>
                  <a:gd name="T36" fmla="*/ 50 w 21600"/>
                  <a:gd name="T37" fmla="*/ 88 h 21600"/>
                  <a:gd name="T38" fmla="*/ 47 w 21600"/>
                  <a:gd name="T39" fmla="*/ 89 h 21600"/>
                  <a:gd name="T40" fmla="*/ 43 w 21600"/>
                  <a:gd name="T41" fmla="*/ 88 h 21600"/>
                  <a:gd name="T42" fmla="*/ 22 w 21600"/>
                  <a:gd name="T43" fmla="*/ 85 h 21600"/>
                  <a:gd name="T44" fmla="*/ 19 w 21600"/>
                  <a:gd name="T45" fmla="*/ 82 h 21600"/>
                  <a:gd name="T46" fmla="*/ 12 w 21600"/>
                  <a:gd name="T47" fmla="*/ 81 h 21600"/>
                  <a:gd name="T48" fmla="*/ 5 w 21600"/>
                  <a:gd name="T49" fmla="*/ 76 h 21600"/>
                  <a:gd name="T50" fmla="*/ 3 w 21600"/>
                  <a:gd name="T51" fmla="*/ 73 h 21600"/>
                  <a:gd name="T52" fmla="*/ 5 w 21600"/>
                  <a:gd name="T53" fmla="*/ 69 h 21600"/>
                  <a:gd name="T54" fmla="*/ 0 w 21600"/>
                  <a:gd name="T55" fmla="*/ 59 h 21600"/>
                  <a:gd name="T56" fmla="*/ 41 w 21600"/>
                  <a:gd name="T57" fmla="*/ 38 h 21600"/>
                  <a:gd name="T58" fmla="*/ 43 w 21600"/>
                  <a:gd name="T59" fmla="*/ 31 h 21600"/>
                  <a:gd name="T60" fmla="*/ 38 w 21600"/>
                  <a:gd name="T61" fmla="*/ 28 h 21600"/>
                  <a:gd name="T62" fmla="*/ 35 w 21600"/>
                  <a:gd name="T63" fmla="*/ 24 h 21600"/>
                  <a:gd name="T64" fmla="*/ 34 w 21600"/>
                  <a:gd name="T65" fmla="*/ 22 h 21600"/>
                  <a:gd name="T66" fmla="*/ 28 w 21600"/>
                  <a:gd name="T67" fmla="*/ 19 h 21600"/>
                  <a:gd name="T68" fmla="*/ 24 w 21600"/>
                  <a:gd name="T69" fmla="*/ 16 h 21600"/>
                  <a:gd name="T70" fmla="*/ 22 w 21600"/>
                  <a:gd name="T71" fmla="*/ 15 h 21600"/>
                  <a:gd name="T72" fmla="*/ 28 w 21600"/>
                  <a:gd name="T73" fmla="*/ 12 h 21600"/>
                  <a:gd name="T74" fmla="*/ 28 w 21600"/>
                  <a:gd name="T75" fmla="*/ 0 h 216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600" h="21600">
                    <a:moveTo>
                      <a:pt x="6978" y="0"/>
                    </a:moveTo>
                    <a:lnTo>
                      <a:pt x="16948" y="0"/>
                    </a:lnTo>
                    <a:lnTo>
                      <a:pt x="16948" y="6218"/>
                    </a:lnTo>
                    <a:lnTo>
                      <a:pt x="16283" y="8182"/>
                    </a:lnTo>
                    <a:lnTo>
                      <a:pt x="16283" y="10473"/>
                    </a:lnTo>
                    <a:lnTo>
                      <a:pt x="18609" y="10473"/>
                    </a:lnTo>
                    <a:lnTo>
                      <a:pt x="19274" y="10800"/>
                    </a:lnTo>
                    <a:lnTo>
                      <a:pt x="20271" y="10800"/>
                    </a:lnTo>
                    <a:lnTo>
                      <a:pt x="20271" y="10473"/>
                    </a:lnTo>
                    <a:lnTo>
                      <a:pt x="20935" y="10473"/>
                    </a:lnTo>
                    <a:lnTo>
                      <a:pt x="21600" y="10800"/>
                    </a:lnTo>
                    <a:lnTo>
                      <a:pt x="21600" y="11455"/>
                    </a:lnTo>
                    <a:lnTo>
                      <a:pt x="20935" y="11455"/>
                    </a:lnTo>
                    <a:lnTo>
                      <a:pt x="20935" y="12109"/>
                    </a:lnTo>
                    <a:lnTo>
                      <a:pt x="20271" y="12109"/>
                    </a:lnTo>
                    <a:lnTo>
                      <a:pt x="20271" y="12764"/>
                    </a:lnTo>
                    <a:lnTo>
                      <a:pt x="19606" y="13091"/>
                    </a:lnTo>
                    <a:lnTo>
                      <a:pt x="19274" y="13091"/>
                    </a:lnTo>
                    <a:lnTo>
                      <a:pt x="18609" y="13745"/>
                    </a:lnTo>
                    <a:lnTo>
                      <a:pt x="17945" y="13745"/>
                    </a:lnTo>
                    <a:lnTo>
                      <a:pt x="17945" y="14400"/>
                    </a:lnTo>
                    <a:lnTo>
                      <a:pt x="16948" y="14400"/>
                    </a:lnTo>
                    <a:lnTo>
                      <a:pt x="16948" y="15382"/>
                    </a:lnTo>
                    <a:lnTo>
                      <a:pt x="16283" y="16036"/>
                    </a:lnTo>
                    <a:lnTo>
                      <a:pt x="16948" y="16036"/>
                    </a:lnTo>
                    <a:lnTo>
                      <a:pt x="16948" y="17345"/>
                    </a:lnTo>
                    <a:lnTo>
                      <a:pt x="16283" y="17345"/>
                    </a:lnTo>
                    <a:lnTo>
                      <a:pt x="16283" y="17673"/>
                    </a:lnTo>
                    <a:lnTo>
                      <a:pt x="15618" y="17673"/>
                    </a:lnTo>
                    <a:lnTo>
                      <a:pt x="15618" y="18327"/>
                    </a:lnTo>
                    <a:lnTo>
                      <a:pt x="14622" y="18327"/>
                    </a:lnTo>
                    <a:lnTo>
                      <a:pt x="14622" y="19636"/>
                    </a:lnTo>
                    <a:lnTo>
                      <a:pt x="13957" y="19636"/>
                    </a:lnTo>
                    <a:lnTo>
                      <a:pt x="13957" y="19964"/>
                    </a:lnTo>
                    <a:lnTo>
                      <a:pt x="12628" y="19964"/>
                    </a:lnTo>
                    <a:lnTo>
                      <a:pt x="12628" y="20618"/>
                    </a:lnTo>
                    <a:lnTo>
                      <a:pt x="12295" y="20618"/>
                    </a:lnTo>
                    <a:lnTo>
                      <a:pt x="12295" y="21273"/>
                    </a:lnTo>
                    <a:lnTo>
                      <a:pt x="11631" y="21273"/>
                    </a:lnTo>
                    <a:lnTo>
                      <a:pt x="11631" y="21600"/>
                    </a:lnTo>
                    <a:lnTo>
                      <a:pt x="10966" y="21600"/>
                    </a:lnTo>
                    <a:lnTo>
                      <a:pt x="10634" y="21273"/>
                    </a:lnTo>
                    <a:lnTo>
                      <a:pt x="5982" y="21273"/>
                    </a:lnTo>
                    <a:lnTo>
                      <a:pt x="5317" y="20618"/>
                    </a:lnTo>
                    <a:lnTo>
                      <a:pt x="4652" y="20618"/>
                    </a:lnTo>
                    <a:lnTo>
                      <a:pt x="4652" y="19964"/>
                    </a:lnTo>
                    <a:lnTo>
                      <a:pt x="3655" y="19964"/>
                    </a:lnTo>
                    <a:lnTo>
                      <a:pt x="2991" y="19636"/>
                    </a:lnTo>
                    <a:lnTo>
                      <a:pt x="1662" y="18982"/>
                    </a:lnTo>
                    <a:lnTo>
                      <a:pt x="1329" y="18327"/>
                    </a:lnTo>
                    <a:lnTo>
                      <a:pt x="1329" y="17673"/>
                    </a:lnTo>
                    <a:lnTo>
                      <a:pt x="665" y="17673"/>
                    </a:lnTo>
                    <a:lnTo>
                      <a:pt x="665" y="17345"/>
                    </a:lnTo>
                    <a:lnTo>
                      <a:pt x="1329" y="16691"/>
                    </a:lnTo>
                    <a:lnTo>
                      <a:pt x="1329" y="15382"/>
                    </a:lnTo>
                    <a:lnTo>
                      <a:pt x="0" y="14400"/>
                    </a:lnTo>
                    <a:lnTo>
                      <a:pt x="2326" y="9164"/>
                    </a:lnTo>
                    <a:lnTo>
                      <a:pt x="9969" y="9164"/>
                    </a:lnTo>
                    <a:lnTo>
                      <a:pt x="10634" y="8509"/>
                    </a:lnTo>
                    <a:lnTo>
                      <a:pt x="10634" y="7527"/>
                    </a:lnTo>
                    <a:lnTo>
                      <a:pt x="9305" y="7527"/>
                    </a:lnTo>
                    <a:lnTo>
                      <a:pt x="9305" y="6873"/>
                    </a:lnTo>
                    <a:lnTo>
                      <a:pt x="8640" y="6873"/>
                    </a:lnTo>
                    <a:lnTo>
                      <a:pt x="8640" y="5891"/>
                    </a:lnTo>
                    <a:lnTo>
                      <a:pt x="8308" y="5891"/>
                    </a:lnTo>
                    <a:lnTo>
                      <a:pt x="8308" y="5236"/>
                    </a:lnTo>
                    <a:lnTo>
                      <a:pt x="7643" y="5236"/>
                    </a:lnTo>
                    <a:lnTo>
                      <a:pt x="6978" y="4582"/>
                    </a:lnTo>
                    <a:lnTo>
                      <a:pt x="6314" y="4582"/>
                    </a:lnTo>
                    <a:lnTo>
                      <a:pt x="5982" y="3927"/>
                    </a:lnTo>
                    <a:lnTo>
                      <a:pt x="5982" y="3600"/>
                    </a:lnTo>
                    <a:lnTo>
                      <a:pt x="5317" y="3600"/>
                    </a:lnTo>
                    <a:lnTo>
                      <a:pt x="4652" y="2945"/>
                    </a:lnTo>
                    <a:lnTo>
                      <a:pt x="6978" y="2945"/>
                    </a:lnTo>
                    <a:lnTo>
                      <a:pt x="6978" y="0"/>
                    </a:lnTo>
                    <a:close/>
                    <a:moveTo>
                      <a:pt x="697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7" name="Freeform 187"/>
              <p:cNvSpPr>
                <a:spLocks/>
              </p:cNvSpPr>
              <p:nvPr/>
            </p:nvSpPr>
            <p:spPr bwMode="auto">
              <a:xfrm>
                <a:off x="983454" y="2495919"/>
                <a:ext cx="46211" cy="29294"/>
              </a:xfrm>
              <a:custGeom>
                <a:avLst/>
                <a:gdLst>
                  <a:gd name="T0" fmla="*/ 12 w 21600"/>
                  <a:gd name="T1" fmla="*/ 0 h 21600"/>
                  <a:gd name="T2" fmla="*/ 21 w 21600"/>
                  <a:gd name="T3" fmla="*/ 0 h 21600"/>
                  <a:gd name="T4" fmla="*/ 21 w 21600"/>
                  <a:gd name="T5" fmla="*/ 3 h 21600"/>
                  <a:gd name="T6" fmla="*/ 26 w 21600"/>
                  <a:gd name="T7" fmla="*/ 3 h 21600"/>
                  <a:gd name="T8" fmla="*/ 26 w 21600"/>
                  <a:gd name="T9" fmla="*/ 5 h 21600"/>
                  <a:gd name="T10" fmla="*/ 28 w 21600"/>
                  <a:gd name="T11" fmla="*/ 5 h 21600"/>
                  <a:gd name="T12" fmla="*/ 28 w 21600"/>
                  <a:gd name="T13" fmla="*/ 7 h 21600"/>
                  <a:gd name="T14" fmla="*/ 31 w 21600"/>
                  <a:gd name="T15" fmla="*/ 7 h 21600"/>
                  <a:gd name="T16" fmla="*/ 31 w 21600"/>
                  <a:gd name="T17" fmla="*/ 9 h 21600"/>
                  <a:gd name="T18" fmla="*/ 35 w 21600"/>
                  <a:gd name="T19" fmla="*/ 9 h 21600"/>
                  <a:gd name="T20" fmla="*/ 35 w 21600"/>
                  <a:gd name="T21" fmla="*/ 12 h 21600"/>
                  <a:gd name="T22" fmla="*/ 40 w 21600"/>
                  <a:gd name="T23" fmla="*/ 12 h 21600"/>
                  <a:gd name="T24" fmla="*/ 40 w 21600"/>
                  <a:gd name="T25" fmla="*/ 9 h 21600"/>
                  <a:gd name="T26" fmla="*/ 44 w 21600"/>
                  <a:gd name="T27" fmla="*/ 9 h 21600"/>
                  <a:gd name="T28" fmla="*/ 44 w 21600"/>
                  <a:gd name="T29" fmla="*/ 12 h 21600"/>
                  <a:gd name="T30" fmla="*/ 51 w 21600"/>
                  <a:gd name="T31" fmla="*/ 12 h 21600"/>
                  <a:gd name="T32" fmla="*/ 51 w 21600"/>
                  <a:gd name="T33" fmla="*/ 19 h 21600"/>
                  <a:gd name="T34" fmla="*/ 50 w 21600"/>
                  <a:gd name="T35" fmla="*/ 19 h 21600"/>
                  <a:gd name="T36" fmla="*/ 50 w 21600"/>
                  <a:gd name="T37" fmla="*/ 23 h 21600"/>
                  <a:gd name="T38" fmla="*/ 44 w 21600"/>
                  <a:gd name="T39" fmla="*/ 28 h 21600"/>
                  <a:gd name="T40" fmla="*/ 42 w 21600"/>
                  <a:gd name="T41" fmla="*/ 25 h 21600"/>
                  <a:gd name="T42" fmla="*/ 26 w 21600"/>
                  <a:gd name="T43" fmla="*/ 25 h 21600"/>
                  <a:gd name="T44" fmla="*/ 23 w 21600"/>
                  <a:gd name="T45" fmla="*/ 23 h 21600"/>
                  <a:gd name="T46" fmla="*/ 21 w 21600"/>
                  <a:gd name="T47" fmla="*/ 23 h 21600"/>
                  <a:gd name="T48" fmla="*/ 21 w 21600"/>
                  <a:gd name="T49" fmla="*/ 21 h 21600"/>
                  <a:gd name="T50" fmla="*/ 12 w 21600"/>
                  <a:gd name="T51" fmla="*/ 21 h 21600"/>
                  <a:gd name="T52" fmla="*/ 9 w 21600"/>
                  <a:gd name="T53" fmla="*/ 19 h 21600"/>
                  <a:gd name="T54" fmla="*/ 7 w 21600"/>
                  <a:gd name="T55" fmla="*/ 19 h 21600"/>
                  <a:gd name="T56" fmla="*/ 4 w 21600"/>
                  <a:gd name="T57" fmla="*/ 16 h 21600"/>
                  <a:gd name="T58" fmla="*/ 0 w 21600"/>
                  <a:gd name="T59" fmla="*/ 16 h 21600"/>
                  <a:gd name="T60" fmla="*/ 0 w 21600"/>
                  <a:gd name="T61" fmla="*/ 12 h 21600"/>
                  <a:gd name="T62" fmla="*/ 3 w 21600"/>
                  <a:gd name="T63" fmla="*/ 12 h 21600"/>
                  <a:gd name="T64" fmla="*/ 3 w 21600"/>
                  <a:gd name="T65" fmla="*/ 9 h 21600"/>
                  <a:gd name="T66" fmla="*/ 4 w 21600"/>
                  <a:gd name="T67" fmla="*/ 9 h 21600"/>
                  <a:gd name="T68" fmla="*/ 4 w 21600"/>
                  <a:gd name="T69" fmla="*/ 7 h 21600"/>
                  <a:gd name="T70" fmla="*/ 9 w 21600"/>
                  <a:gd name="T71" fmla="*/ 7 h 21600"/>
                  <a:gd name="T72" fmla="*/ 9 w 21600"/>
                  <a:gd name="T73" fmla="*/ 5 h 21600"/>
                  <a:gd name="T74" fmla="*/ 12 w 21600"/>
                  <a:gd name="T75" fmla="*/ 5 h 21600"/>
                  <a:gd name="T76" fmla="*/ 12 w 21600"/>
                  <a:gd name="T77" fmla="*/ 0 h 21600"/>
                  <a:gd name="T78" fmla="*/ 12 w 21600"/>
                  <a:gd name="T79" fmla="*/ 0 h 216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5116" y="0"/>
                    </a:moveTo>
                    <a:lnTo>
                      <a:pt x="9095" y="0"/>
                    </a:lnTo>
                    <a:lnTo>
                      <a:pt x="9095" y="2057"/>
                    </a:lnTo>
                    <a:lnTo>
                      <a:pt x="10800" y="2057"/>
                    </a:lnTo>
                    <a:lnTo>
                      <a:pt x="10800" y="4114"/>
                    </a:lnTo>
                    <a:lnTo>
                      <a:pt x="11937" y="4114"/>
                    </a:lnTo>
                    <a:lnTo>
                      <a:pt x="11937" y="5143"/>
                    </a:lnTo>
                    <a:lnTo>
                      <a:pt x="13074" y="5143"/>
                    </a:lnTo>
                    <a:lnTo>
                      <a:pt x="13074" y="7200"/>
                    </a:lnTo>
                    <a:lnTo>
                      <a:pt x="14779" y="7200"/>
                    </a:lnTo>
                    <a:lnTo>
                      <a:pt x="14779" y="9257"/>
                    </a:lnTo>
                    <a:lnTo>
                      <a:pt x="17053" y="9257"/>
                    </a:lnTo>
                    <a:lnTo>
                      <a:pt x="17053" y="7200"/>
                    </a:lnTo>
                    <a:lnTo>
                      <a:pt x="18758" y="7200"/>
                    </a:lnTo>
                    <a:lnTo>
                      <a:pt x="18758" y="9257"/>
                    </a:lnTo>
                    <a:lnTo>
                      <a:pt x="21600" y="9257"/>
                    </a:lnTo>
                    <a:lnTo>
                      <a:pt x="21600" y="14400"/>
                    </a:lnTo>
                    <a:lnTo>
                      <a:pt x="21032" y="14400"/>
                    </a:lnTo>
                    <a:lnTo>
                      <a:pt x="21032" y="17486"/>
                    </a:lnTo>
                    <a:lnTo>
                      <a:pt x="18758" y="21600"/>
                    </a:lnTo>
                    <a:lnTo>
                      <a:pt x="17621" y="19543"/>
                    </a:lnTo>
                    <a:lnTo>
                      <a:pt x="10800" y="19543"/>
                    </a:lnTo>
                    <a:lnTo>
                      <a:pt x="9663" y="17486"/>
                    </a:lnTo>
                    <a:lnTo>
                      <a:pt x="9095" y="17486"/>
                    </a:lnTo>
                    <a:lnTo>
                      <a:pt x="9095" y="16457"/>
                    </a:lnTo>
                    <a:lnTo>
                      <a:pt x="5116" y="16457"/>
                    </a:lnTo>
                    <a:lnTo>
                      <a:pt x="3979" y="14400"/>
                    </a:lnTo>
                    <a:lnTo>
                      <a:pt x="2842" y="14400"/>
                    </a:lnTo>
                    <a:lnTo>
                      <a:pt x="1705" y="12343"/>
                    </a:lnTo>
                    <a:lnTo>
                      <a:pt x="0" y="12343"/>
                    </a:lnTo>
                    <a:lnTo>
                      <a:pt x="0" y="9257"/>
                    </a:lnTo>
                    <a:lnTo>
                      <a:pt x="1137" y="9257"/>
                    </a:lnTo>
                    <a:lnTo>
                      <a:pt x="1137" y="7200"/>
                    </a:lnTo>
                    <a:lnTo>
                      <a:pt x="1705" y="7200"/>
                    </a:lnTo>
                    <a:lnTo>
                      <a:pt x="1705" y="5143"/>
                    </a:lnTo>
                    <a:lnTo>
                      <a:pt x="3979" y="5143"/>
                    </a:lnTo>
                    <a:lnTo>
                      <a:pt x="3979" y="4114"/>
                    </a:lnTo>
                    <a:lnTo>
                      <a:pt x="5116" y="4114"/>
                    </a:lnTo>
                    <a:lnTo>
                      <a:pt x="5116" y="0"/>
                    </a:lnTo>
                    <a:close/>
                    <a:moveTo>
                      <a:pt x="511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8" name="AutoShape 188"/>
              <p:cNvSpPr>
                <a:spLocks/>
              </p:cNvSpPr>
              <p:nvPr/>
            </p:nvSpPr>
            <p:spPr bwMode="auto">
              <a:xfrm>
                <a:off x="1063039" y="2568454"/>
                <a:ext cx="66749" cy="69745"/>
              </a:xfrm>
              <a:custGeom>
                <a:avLst/>
                <a:gdLst>
                  <a:gd name="T0" fmla="*/ 18900 w 21600"/>
                  <a:gd name="T1" fmla="*/ 20329 h 21600"/>
                  <a:gd name="T2" fmla="*/ 18129 w 21600"/>
                  <a:gd name="T3" fmla="*/ 20753 h 21600"/>
                  <a:gd name="T4" fmla="*/ 2314 w 21600"/>
                  <a:gd name="T5" fmla="*/ 0 h 21600"/>
                  <a:gd name="T6" fmla="*/ 4243 w 21600"/>
                  <a:gd name="T7" fmla="*/ 847 h 21600"/>
                  <a:gd name="T8" fmla="*/ 5400 w 21600"/>
                  <a:gd name="T9" fmla="*/ 1694 h 21600"/>
                  <a:gd name="T10" fmla="*/ 8871 w 21600"/>
                  <a:gd name="T11" fmla="*/ 847 h 21600"/>
                  <a:gd name="T12" fmla="*/ 9643 w 21600"/>
                  <a:gd name="T13" fmla="*/ 2541 h 21600"/>
                  <a:gd name="T14" fmla="*/ 10800 w 21600"/>
                  <a:gd name="T15" fmla="*/ 2965 h 21600"/>
                  <a:gd name="T16" fmla="*/ 14271 w 21600"/>
                  <a:gd name="T17" fmla="*/ 2541 h 21600"/>
                  <a:gd name="T18" fmla="*/ 15043 w 21600"/>
                  <a:gd name="T19" fmla="*/ 2965 h 21600"/>
                  <a:gd name="T20" fmla="*/ 15429 w 21600"/>
                  <a:gd name="T21" fmla="*/ 5506 h 21600"/>
                  <a:gd name="T22" fmla="*/ 16200 w 21600"/>
                  <a:gd name="T23" fmla="*/ 5929 h 21600"/>
                  <a:gd name="T24" fmla="*/ 17743 w 21600"/>
                  <a:gd name="T25" fmla="*/ 8471 h 21600"/>
                  <a:gd name="T26" fmla="*/ 18900 w 21600"/>
                  <a:gd name="T27" fmla="*/ 8894 h 21600"/>
                  <a:gd name="T28" fmla="*/ 19671 w 21600"/>
                  <a:gd name="T29" fmla="*/ 9741 h 21600"/>
                  <a:gd name="T30" fmla="*/ 20829 w 21600"/>
                  <a:gd name="T31" fmla="*/ 10588 h 21600"/>
                  <a:gd name="T32" fmla="*/ 21600 w 21600"/>
                  <a:gd name="T33" fmla="*/ 11435 h 21600"/>
                  <a:gd name="T34" fmla="*/ 20443 w 21600"/>
                  <a:gd name="T35" fmla="*/ 11859 h 21600"/>
                  <a:gd name="T36" fmla="*/ 19671 w 21600"/>
                  <a:gd name="T37" fmla="*/ 11435 h 21600"/>
                  <a:gd name="T38" fmla="*/ 18900 w 21600"/>
                  <a:gd name="T39" fmla="*/ 11859 h 21600"/>
                  <a:gd name="T40" fmla="*/ 19671 w 21600"/>
                  <a:gd name="T41" fmla="*/ 14824 h 21600"/>
                  <a:gd name="T42" fmla="*/ 20443 w 21600"/>
                  <a:gd name="T43" fmla="*/ 15671 h 21600"/>
                  <a:gd name="T44" fmla="*/ 18900 w 21600"/>
                  <a:gd name="T45" fmla="*/ 16518 h 21600"/>
                  <a:gd name="T46" fmla="*/ 19671 w 21600"/>
                  <a:gd name="T47" fmla="*/ 17365 h 21600"/>
                  <a:gd name="T48" fmla="*/ 18900 w 21600"/>
                  <a:gd name="T49" fmla="*/ 18635 h 21600"/>
                  <a:gd name="T50" fmla="*/ 18129 w 21600"/>
                  <a:gd name="T51" fmla="*/ 19482 h 21600"/>
                  <a:gd name="T52" fmla="*/ 17743 w 21600"/>
                  <a:gd name="T53" fmla="*/ 20329 h 21600"/>
                  <a:gd name="T54" fmla="*/ 16971 w 21600"/>
                  <a:gd name="T55" fmla="*/ 17788 h 21600"/>
                  <a:gd name="T56" fmla="*/ 15429 w 21600"/>
                  <a:gd name="T57" fmla="*/ 17365 h 21600"/>
                  <a:gd name="T58" fmla="*/ 16200 w 21600"/>
                  <a:gd name="T59" fmla="*/ 17788 h 21600"/>
                  <a:gd name="T60" fmla="*/ 16971 w 21600"/>
                  <a:gd name="T61" fmla="*/ 19482 h 21600"/>
                  <a:gd name="T62" fmla="*/ 15429 w 21600"/>
                  <a:gd name="T63" fmla="*/ 18635 h 21600"/>
                  <a:gd name="T64" fmla="*/ 14271 w 21600"/>
                  <a:gd name="T65" fmla="*/ 15671 h 21600"/>
                  <a:gd name="T66" fmla="*/ 13500 w 21600"/>
                  <a:gd name="T67" fmla="*/ 14400 h 21600"/>
                  <a:gd name="T68" fmla="*/ 12729 w 21600"/>
                  <a:gd name="T69" fmla="*/ 13553 h 21600"/>
                  <a:gd name="T70" fmla="*/ 11571 w 21600"/>
                  <a:gd name="T71" fmla="*/ 12706 h 21600"/>
                  <a:gd name="T72" fmla="*/ 10414 w 21600"/>
                  <a:gd name="T73" fmla="*/ 11859 h 21600"/>
                  <a:gd name="T74" fmla="*/ 8100 w 21600"/>
                  <a:gd name="T75" fmla="*/ 11435 h 21600"/>
                  <a:gd name="T76" fmla="*/ 7714 w 21600"/>
                  <a:gd name="T77" fmla="*/ 8471 h 21600"/>
                  <a:gd name="T78" fmla="*/ 6171 w 21600"/>
                  <a:gd name="T79" fmla="*/ 7624 h 21600"/>
                  <a:gd name="T80" fmla="*/ 5014 w 21600"/>
                  <a:gd name="T81" fmla="*/ 6776 h 21600"/>
                  <a:gd name="T82" fmla="*/ 5400 w 21600"/>
                  <a:gd name="T83" fmla="*/ 7624 h 21600"/>
                  <a:gd name="T84" fmla="*/ 6943 w 21600"/>
                  <a:gd name="T85" fmla="*/ 8894 h 21600"/>
                  <a:gd name="T86" fmla="*/ 6171 w 21600"/>
                  <a:gd name="T87" fmla="*/ 9741 h 21600"/>
                  <a:gd name="T88" fmla="*/ 5400 w 21600"/>
                  <a:gd name="T89" fmla="*/ 11435 h 21600"/>
                  <a:gd name="T90" fmla="*/ 5014 w 21600"/>
                  <a:gd name="T91" fmla="*/ 10588 h 21600"/>
                  <a:gd name="T92" fmla="*/ 3471 w 21600"/>
                  <a:gd name="T93" fmla="*/ 9741 h 21600"/>
                  <a:gd name="T94" fmla="*/ 2314 w 21600"/>
                  <a:gd name="T95" fmla="*/ 8894 h 21600"/>
                  <a:gd name="T96" fmla="*/ 1543 w 21600"/>
                  <a:gd name="T97" fmla="*/ 4659 h 21600"/>
                  <a:gd name="T98" fmla="*/ 2314 w 21600"/>
                  <a:gd name="T99" fmla="*/ 2965 h 21600"/>
                  <a:gd name="T100" fmla="*/ 0 w 21600"/>
                  <a:gd name="T101" fmla="*/ 2541 h 21600"/>
                  <a:gd name="T102" fmla="*/ 1543 w 21600"/>
                  <a:gd name="T103" fmla="*/ 1694 h 21600"/>
                  <a:gd name="T104" fmla="*/ 2314 w 21600"/>
                  <a:gd name="T105" fmla="*/ 847 h 21600"/>
                  <a:gd name="T106" fmla="*/ 2314 w 21600"/>
                  <a:gd name="T10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18129" y="20329"/>
                    </a:moveTo>
                    <a:lnTo>
                      <a:pt x="18900" y="20329"/>
                    </a:lnTo>
                    <a:lnTo>
                      <a:pt x="18900" y="21600"/>
                    </a:lnTo>
                    <a:lnTo>
                      <a:pt x="18129" y="20753"/>
                    </a:lnTo>
                    <a:lnTo>
                      <a:pt x="18129" y="20329"/>
                    </a:lnTo>
                    <a:close/>
                    <a:moveTo>
                      <a:pt x="2314" y="0"/>
                    </a:moveTo>
                    <a:lnTo>
                      <a:pt x="3471" y="0"/>
                    </a:lnTo>
                    <a:lnTo>
                      <a:pt x="4243" y="847"/>
                    </a:lnTo>
                    <a:lnTo>
                      <a:pt x="5014" y="847"/>
                    </a:lnTo>
                    <a:lnTo>
                      <a:pt x="5400" y="1694"/>
                    </a:lnTo>
                    <a:lnTo>
                      <a:pt x="8871" y="1694"/>
                    </a:lnTo>
                    <a:lnTo>
                      <a:pt x="8871" y="847"/>
                    </a:lnTo>
                    <a:lnTo>
                      <a:pt x="9643" y="847"/>
                    </a:lnTo>
                    <a:lnTo>
                      <a:pt x="9643" y="2541"/>
                    </a:lnTo>
                    <a:lnTo>
                      <a:pt x="10800" y="2541"/>
                    </a:lnTo>
                    <a:lnTo>
                      <a:pt x="10800" y="2965"/>
                    </a:lnTo>
                    <a:lnTo>
                      <a:pt x="14271" y="2965"/>
                    </a:lnTo>
                    <a:lnTo>
                      <a:pt x="14271" y="2541"/>
                    </a:lnTo>
                    <a:lnTo>
                      <a:pt x="15043" y="2541"/>
                    </a:lnTo>
                    <a:lnTo>
                      <a:pt x="15043" y="2965"/>
                    </a:lnTo>
                    <a:lnTo>
                      <a:pt x="15429" y="3812"/>
                    </a:lnTo>
                    <a:lnTo>
                      <a:pt x="15429" y="5506"/>
                    </a:lnTo>
                    <a:lnTo>
                      <a:pt x="16200" y="5506"/>
                    </a:lnTo>
                    <a:lnTo>
                      <a:pt x="16200" y="5929"/>
                    </a:lnTo>
                    <a:lnTo>
                      <a:pt x="16971" y="6776"/>
                    </a:lnTo>
                    <a:lnTo>
                      <a:pt x="17743" y="8471"/>
                    </a:lnTo>
                    <a:lnTo>
                      <a:pt x="18129" y="8894"/>
                    </a:lnTo>
                    <a:lnTo>
                      <a:pt x="18900" y="8894"/>
                    </a:lnTo>
                    <a:lnTo>
                      <a:pt x="18900" y="9741"/>
                    </a:lnTo>
                    <a:lnTo>
                      <a:pt x="19671" y="9741"/>
                    </a:lnTo>
                    <a:lnTo>
                      <a:pt x="20443" y="10588"/>
                    </a:lnTo>
                    <a:lnTo>
                      <a:pt x="20829" y="10588"/>
                    </a:lnTo>
                    <a:lnTo>
                      <a:pt x="20829" y="11435"/>
                    </a:lnTo>
                    <a:lnTo>
                      <a:pt x="21600" y="11435"/>
                    </a:lnTo>
                    <a:lnTo>
                      <a:pt x="20829" y="11859"/>
                    </a:lnTo>
                    <a:lnTo>
                      <a:pt x="20443" y="11859"/>
                    </a:lnTo>
                    <a:lnTo>
                      <a:pt x="20443" y="11435"/>
                    </a:lnTo>
                    <a:lnTo>
                      <a:pt x="19671" y="11435"/>
                    </a:lnTo>
                    <a:lnTo>
                      <a:pt x="19671" y="11859"/>
                    </a:lnTo>
                    <a:lnTo>
                      <a:pt x="18900" y="11859"/>
                    </a:lnTo>
                    <a:lnTo>
                      <a:pt x="18900" y="14824"/>
                    </a:lnTo>
                    <a:lnTo>
                      <a:pt x="19671" y="14824"/>
                    </a:lnTo>
                    <a:lnTo>
                      <a:pt x="19671" y="15671"/>
                    </a:lnTo>
                    <a:lnTo>
                      <a:pt x="20443" y="15671"/>
                    </a:lnTo>
                    <a:lnTo>
                      <a:pt x="20443" y="16518"/>
                    </a:lnTo>
                    <a:lnTo>
                      <a:pt x="18900" y="16518"/>
                    </a:lnTo>
                    <a:lnTo>
                      <a:pt x="18900" y="17365"/>
                    </a:lnTo>
                    <a:lnTo>
                      <a:pt x="19671" y="17365"/>
                    </a:lnTo>
                    <a:lnTo>
                      <a:pt x="19671" y="18635"/>
                    </a:lnTo>
                    <a:lnTo>
                      <a:pt x="18900" y="18635"/>
                    </a:lnTo>
                    <a:lnTo>
                      <a:pt x="18900" y="19482"/>
                    </a:lnTo>
                    <a:lnTo>
                      <a:pt x="18129" y="19482"/>
                    </a:lnTo>
                    <a:lnTo>
                      <a:pt x="18129" y="20329"/>
                    </a:lnTo>
                    <a:lnTo>
                      <a:pt x="17743" y="20329"/>
                    </a:lnTo>
                    <a:lnTo>
                      <a:pt x="17743" y="17788"/>
                    </a:lnTo>
                    <a:lnTo>
                      <a:pt x="16971" y="17788"/>
                    </a:lnTo>
                    <a:lnTo>
                      <a:pt x="16971" y="17365"/>
                    </a:lnTo>
                    <a:lnTo>
                      <a:pt x="15429" y="17365"/>
                    </a:lnTo>
                    <a:lnTo>
                      <a:pt x="15429" y="17788"/>
                    </a:lnTo>
                    <a:lnTo>
                      <a:pt x="16200" y="17788"/>
                    </a:lnTo>
                    <a:lnTo>
                      <a:pt x="16200" y="18635"/>
                    </a:lnTo>
                    <a:lnTo>
                      <a:pt x="16971" y="19482"/>
                    </a:lnTo>
                    <a:lnTo>
                      <a:pt x="15429" y="19482"/>
                    </a:lnTo>
                    <a:lnTo>
                      <a:pt x="15429" y="18635"/>
                    </a:lnTo>
                    <a:lnTo>
                      <a:pt x="14271" y="18635"/>
                    </a:lnTo>
                    <a:lnTo>
                      <a:pt x="14271" y="15671"/>
                    </a:lnTo>
                    <a:lnTo>
                      <a:pt x="15043" y="15671"/>
                    </a:lnTo>
                    <a:lnTo>
                      <a:pt x="13500" y="14400"/>
                    </a:lnTo>
                    <a:lnTo>
                      <a:pt x="13500" y="13553"/>
                    </a:lnTo>
                    <a:lnTo>
                      <a:pt x="12729" y="13553"/>
                    </a:lnTo>
                    <a:lnTo>
                      <a:pt x="12343" y="12706"/>
                    </a:lnTo>
                    <a:lnTo>
                      <a:pt x="11571" y="12706"/>
                    </a:lnTo>
                    <a:lnTo>
                      <a:pt x="10800" y="11859"/>
                    </a:lnTo>
                    <a:lnTo>
                      <a:pt x="10414" y="11859"/>
                    </a:lnTo>
                    <a:lnTo>
                      <a:pt x="9643" y="11435"/>
                    </a:lnTo>
                    <a:lnTo>
                      <a:pt x="8100" y="11435"/>
                    </a:lnTo>
                    <a:lnTo>
                      <a:pt x="8100" y="8894"/>
                    </a:lnTo>
                    <a:lnTo>
                      <a:pt x="7714" y="8471"/>
                    </a:lnTo>
                    <a:lnTo>
                      <a:pt x="6943" y="8471"/>
                    </a:lnTo>
                    <a:lnTo>
                      <a:pt x="6171" y="7624"/>
                    </a:lnTo>
                    <a:lnTo>
                      <a:pt x="5400" y="7624"/>
                    </a:lnTo>
                    <a:lnTo>
                      <a:pt x="5014" y="6776"/>
                    </a:lnTo>
                    <a:lnTo>
                      <a:pt x="5014" y="7624"/>
                    </a:lnTo>
                    <a:lnTo>
                      <a:pt x="5400" y="7624"/>
                    </a:lnTo>
                    <a:lnTo>
                      <a:pt x="5400" y="8894"/>
                    </a:lnTo>
                    <a:lnTo>
                      <a:pt x="6943" y="8894"/>
                    </a:lnTo>
                    <a:lnTo>
                      <a:pt x="6943" y="9741"/>
                    </a:lnTo>
                    <a:lnTo>
                      <a:pt x="6171" y="9741"/>
                    </a:lnTo>
                    <a:lnTo>
                      <a:pt x="6171" y="10588"/>
                    </a:lnTo>
                    <a:lnTo>
                      <a:pt x="5400" y="11435"/>
                    </a:lnTo>
                    <a:lnTo>
                      <a:pt x="5014" y="11435"/>
                    </a:lnTo>
                    <a:lnTo>
                      <a:pt x="5014" y="10588"/>
                    </a:lnTo>
                    <a:lnTo>
                      <a:pt x="4243" y="9741"/>
                    </a:lnTo>
                    <a:lnTo>
                      <a:pt x="3471" y="9741"/>
                    </a:lnTo>
                    <a:lnTo>
                      <a:pt x="2700" y="8894"/>
                    </a:lnTo>
                    <a:lnTo>
                      <a:pt x="2314" y="8894"/>
                    </a:lnTo>
                    <a:lnTo>
                      <a:pt x="1543" y="8471"/>
                    </a:lnTo>
                    <a:lnTo>
                      <a:pt x="1543" y="4659"/>
                    </a:lnTo>
                    <a:lnTo>
                      <a:pt x="2314" y="4659"/>
                    </a:lnTo>
                    <a:lnTo>
                      <a:pt x="2314" y="2965"/>
                    </a:lnTo>
                    <a:lnTo>
                      <a:pt x="1543" y="2541"/>
                    </a:lnTo>
                    <a:lnTo>
                      <a:pt x="0" y="2541"/>
                    </a:lnTo>
                    <a:lnTo>
                      <a:pt x="0" y="1694"/>
                    </a:lnTo>
                    <a:lnTo>
                      <a:pt x="1543" y="1694"/>
                    </a:lnTo>
                    <a:lnTo>
                      <a:pt x="1543" y="847"/>
                    </a:lnTo>
                    <a:lnTo>
                      <a:pt x="2314" y="847"/>
                    </a:lnTo>
                    <a:lnTo>
                      <a:pt x="2314" y="0"/>
                    </a:lnTo>
                    <a:close/>
                    <a:moveTo>
                      <a:pt x="23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89" name="Freeform 189"/>
              <p:cNvSpPr>
                <a:spLocks/>
              </p:cNvSpPr>
              <p:nvPr/>
            </p:nvSpPr>
            <p:spPr bwMode="auto">
              <a:xfrm>
                <a:off x="1001425" y="2402459"/>
                <a:ext cx="19254" cy="61376"/>
              </a:xfrm>
              <a:custGeom>
                <a:avLst/>
                <a:gdLst>
                  <a:gd name="T0" fmla="*/ 19 w 21600"/>
                  <a:gd name="T1" fmla="*/ 0 h 21600"/>
                  <a:gd name="T2" fmla="*/ 19 w 21600"/>
                  <a:gd name="T3" fmla="*/ 4 h 21600"/>
                  <a:gd name="T4" fmla="*/ 23 w 21600"/>
                  <a:gd name="T5" fmla="*/ 4 h 21600"/>
                  <a:gd name="T6" fmla="*/ 23 w 21600"/>
                  <a:gd name="T7" fmla="*/ 16 h 21600"/>
                  <a:gd name="T8" fmla="*/ 22 w 21600"/>
                  <a:gd name="T9" fmla="*/ 19 h 21600"/>
                  <a:gd name="T10" fmla="*/ 22 w 21600"/>
                  <a:gd name="T11" fmla="*/ 40 h 21600"/>
                  <a:gd name="T12" fmla="*/ 19 w 21600"/>
                  <a:gd name="T13" fmla="*/ 42 h 21600"/>
                  <a:gd name="T14" fmla="*/ 19 w 21600"/>
                  <a:gd name="T15" fmla="*/ 47 h 21600"/>
                  <a:gd name="T16" fmla="*/ 16 w 21600"/>
                  <a:gd name="T17" fmla="*/ 47 h 21600"/>
                  <a:gd name="T18" fmla="*/ 16 w 21600"/>
                  <a:gd name="T19" fmla="*/ 50 h 21600"/>
                  <a:gd name="T20" fmla="*/ 14 w 21600"/>
                  <a:gd name="T21" fmla="*/ 50 h 21600"/>
                  <a:gd name="T22" fmla="*/ 14 w 21600"/>
                  <a:gd name="T23" fmla="*/ 51 h 21600"/>
                  <a:gd name="T24" fmla="*/ 12 w 21600"/>
                  <a:gd name="T25" fmla="*/ 51 h 21600"/>
                  <a:gd name="T26" fmla="*/ 12 w 21600"/>
                  <a:gd name="T27" fmla="*/ 54 h 21600"/>
                  <a:gd name="T28" fmla="*/ 9 w 21600"/>
                  <a:gd name="T29" fmla="*/ 54 h 21600"/>
                  <a:gd name="T30" fmla="*/ 9 w 21600"/>
                  <a:gd name="T31" fmla="*/ 56 h 21600"/>
                  <a:gd name="T32" fmla="*/ 7 w 21600"/>
                  <a:gd name="T33" fmla="*/ 59 h 21600"/>
                  <a:gd name="T34" fmla="*/ 0 w 21600"/>
                  <a:gd name="T35" fmla="*/ 59 h 21600"/>
                  <a:gd name="T36" fmla="*/ 0 w 21600"/>
                  <a:gd name="T37" fmla="*/ 47 h 21600"/>
                  <a:gd name="T38" fmla="*/ 3 w 21600"/>
                  <a:gd name="T39" fmla="*/ 42 h 21600"/>
                  <a:gd name="T40" fmla="*/ 3 w 21600"/>
                  <a:gd name="T41" fmla="*/ 12 h 21600"/>
                  <a:gd name="T42" fmla="*/ 4 w 21600"/>
                  <a:gd name="T43" fmla="*/ 12 h 21600"/>
                  <a:gd name="T44" fmla="*/ 7 w 21600"/>
                  <a:gd name="T45" fmla="*/ 13 h 21600"/>
                  <a:gd name="T46" fmla="*/ 9 w 21600"/>
                  <a:gd name="T47" fmla="*/ 13 h 21600"/>
                  <a:gd name="T48" fmla="*/ 9 w 21600"/>
                  <a:gd name="T49" fmla="*/ 12 h 21600"/>
                  <a:gd name="T50" fmla="*/ 12 w 21600"/>
                  <a:gd name="T51" fmla="*/ 12 h 21600"/>
                  <a:gd name="T52" fmla="*/ 12 w 21600"/>
                  <a:gd name="T53" fmla="*/ 9 h 21600"/>
                  <a:gd name="T54" fmla="*/ 14 w 21600"/>
                  <a:gd name="T55" fmla="*/ 9 h 21600"/>
                  <a:gd name="T56" fmla="*/ 14 w 21600"/>
                  <a:gd name="T57" fmla="*/ 4 h 21600"/>
                  <a:gd name="T58" fmla="*/ 16 w 21600"/>
                  <a:gd name="T59" fmla="*/ 4 h 21600"/>
                  <a:gd name="T60" fmla="*/ 16 w 21600"/>
                  <a:gd name="T61" fmla="*/ 3 h 21600"/>
                  <a:gd name="T62" fmla="*/ 19 w 21600"/>
                  <a:gd name="T63" fmla="*/ 0 h 21600"/>
                  <a:gd name="T64" fmla="*/ 19 w 21600"/>
                  <a:gd name="T65" fmla="*/ 0 h 216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7788" y="0"/>
                    </a:moveTo>
                    <a:lnTo>
                      <a:pt x="17788" y="1473"/>
                    </a:lnTo>
                    <a:lnTo>
                      <a:pt x="21600" y="1473"/>
                    </a:lnTo>
                    <a:lnTo>
                      <a:pt x="21600" y="5891"/>
                    </a:lnTo>
                    <a:lnTo>
                      <a:pt x="20329" y="6873"/>
                    </a:lnTo>
                    <a:lnTo>
                      <a:pt x="20329" y="14727"/>
                    </a:lnTo>
                    <a:lnTo>
                      <a:pt x="17788" y="15218"/>
                    </a:lnTo>
                    <a:lnTo>
                      <a:pt x="17788" y="17182"/>
                    </a:lnTo>
                    <a:lnTo>
                      <a:pt x="15247" y="17182"/>
                    </a:lnTo>
                    <a:lnTo>
                      <a:pt x="15247" y="18164"/>
                    </a:lnTo>
                    <a:lnTo>
                      <a:pt x="12706" y="18164"/>
                    </a:lnTo>
                    <a:lnTo>
                      <a:pt x="12706" y="18655"/>
                    </a:lnTo>
                    <a:lnTo>
                      <a:pt x="11435" y="18655"/>
                    </a:lnTo>
                    <a:lnTo>
                      <a:pt x="11435" y="19636"/>
                    </a:lnTo>
                    <a:lnTo>
                      <a:pt x="8894" y="19636"/>
                    </a:lnTo>
                    <a:lnTo>
                      <a:pt x="8894" y="20618"/>
                    </a:lnTo>
                    <a:lnTo>
                      <a:pt x="6353" y="21600"/>
                    </a:lnTo>
                    <a:lnTo>
                      <a:pt x="0" y="21600"/>
                    </a:lnTo>
                    <a:lnTo>
                      <a:pt x="0" y="17182"/>
                    </a:lnTo>
                    <a:lnTo>
                      <a:pt x="2541" y="15218"/>
                    </a:lnTo>
                    <a:lnTo>
                      <a:pt x="2541" y="4418"/>
                    </a:lnTo>
                    <a:lnTo>
                      <a:pt x="3812" y="4418"/>
                    </a:lnTo>
                    <a:lnTo>
                      <a:pt x="6353" y="4909"/>
                    </a:lnTo>
                    <a:lnTo>
                      <a:pt x="8894" y="4909"/>
                    </a:lnTo>
                    <a:lnTo>
                      <a:pt x="8894" y="4418"/>
                    </a:lnTo>
                    <a:lnTo>
                      <a:pt x="11435" y="4418"/>
                    </a:lnTo>
                    <a:lnTo>
                      <a:pt x="11435" y="3436"/>
                    </a:lnTo>
                    <a:lnTo>
                      <a:pt x="12706" y="3436"/>
                    </a:lnTo>
                    <a:lnTo>
                      <a:pt x="12706" y="1473"/>
                    </a:lnTo>
                    <a:lnTo>
                      <a:pt x="15247" y="1473"/>
                    </a:lnTo>
                    <a:lnTo>
                      <a:pt x="15247" y="982"/>
                    </a:lnTo>
                    <a:lnTo>
                      <a:pt x="17788" y="0"/>
                    </a:lnTo>
                    <a:close/>
                    <a:moveTo>
                      <a:pt x="1778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0" name="Freeform 191"/>
              <p:cNvSpPr>
                <a:spLocks/>
              </p:cNvSpPr>
              <p:nvPr/>
            </p:nvSpPr>
            <p:spPr bwMode="auto">
              <a:xfrm>
                <a:off x="1422459" y="2405250"/>
                <a:ext cx="28240" cy="11159"/>
              </a:xfrm>
              <a:custGeom>
                <a:avLst/>
                <a:gdLst>
                  <a:gd name="T0" fmla="*/ 0 w 21600"/>
                  <a:gd name="T1" fmla="*/ 0 h 21600"/>
                  <a:gd name="T2" fmla="*/ 29 w 21600"/>
                  <a:gd name="T3" fmla="*/ 0 h 21600"/>
                  <a:gd name="T4" fmla="*/ 29 w 21600"/>
                  <a:gd name="T5" fmla="*/ 1 h 21600"/>
                  <a:gd name="T6" fmla="*/ 32 w 21600"/>
                  <a:gd name="T7" fmla="*/ 1 h 21600"/>
                  <a:gd name="T8" fmla="*/ 32 w 21600"/>
                  <a:gd name="T9" fmla="*/ 7 h 21600"/>
                  <a:gd name="T10" fmla="*/ 29 w 21600"/>
                  <a:gd name="T11" fmla="*/ 7 h 21600"/>
                  <a:gd name="T12" fmla="*/ 29 w 21600"/>
                  <a:gd name="T13" fmla="*/ 10 h 21600"/>
                  <a:gd name="T14" fmla="*/ 25 w 21600"/>
                  <a:gd name="T15" fmla="*/ 10 h 21600"/>
                  <a:gd name="T16" fmla="*/ 25 w 21600"/>
                  <a:gd name="T17" fmla="*/ 11 h 21600"/>
                  <a:gd name="T18" fmla="*/ 0 w 21600"/>
                  <a:gd name="T19" fmla="*/ 11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9800" y="0"/>
                    </a:lnTo>
                    <a:lnTo>
                      <a:pt x="19800" y="2700"/>
                    </a:lnTo>
                    <a:lnTo>
                      <a:pt x="21600" y="2700"/>
                    </a:lnTo>
                    <a:lnTo>
                      <a:pt x="21600" y="13500"/>
                    </a:lnTo>
                    <a:lnTo>
                      <a:pt x="19800" y="13500"/>
                    </a:lnTo>
                    <a:lnTo>
                      <a:pt x="19800" y="18900"/>
                    </a:lnTo>
                    <a:lnTo>
                      <a:pt x="17100" y="18900"/>
                    </a:lnTo>
                    <a:lnTo>
                      <a:pt x="171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1" name="Freeform 192"/>
              <p:cNvSpPr>
                <a:spLocks/>
              </p:cNvSpPr>
              <p:nvPr/>
            </p:nvSpPr>
            <p:spPr bwMode="auto">
              <a:xfrm>
                <a:off x="1209374" y="2402459"/>
                <a:ext cx="41076" cy="19529"/>
              </a:xfrm>
              <a:custGeom>
                <a:avLst/>
                <a:gdLst>
                  <a:gd name="T0" fmla="*/ 7 w 21600"/>
                  <a:gd name="T1" fmla="*/ 0 h 21600"/>
                  <a:gd name="T2" fmla="*/ 18 w 21600"/>
                  <a:gd name="T3" fmla="*/ 0 h 21600"/>
                  <a:gd name="T4" fmla="*/ 20 w 21600"/>
                  <a:gd name="T5" fmla="*/ 3 h 21600"/>
                  <a:gd name="T6" fmla="*/ 20 w 21600"/>
                  <a:gd name="T7" fmla="*/ 0 h 21600"/>
                  <a:gd name="T8" fmla="*/ 23 w 21600"/>
                  <a:gd name="T9" fmla="*/ 0 h 21600"/>
                  <a:gd name="T10" fmla="*/ 23 w 21600"/>
                  <a:gd name="T11" fmla="*/ 3 h 21600"/>
                  <a:gd name="T12" fmla="*/ 32 w 21600"/>
                  <a:gd name="T13" fmla="*/ 3 h 21600"/>
                  <a:gd name="T14" fmla="*/ 32 w 21600"/>
                  <a:gd name="T15" fmla="*/ 4 h 21600"/>
                  <a:gd name="T16" fmla="*/ 35 w 21600"/>
                  <a:gd name="T17" fmla="*/ 6 h 21600"/>
                  <a:gd name="T18" fmla="*/ 42 w 21600"/>
                  <a:gd name="T19" fmla="*/ 6 h 21600"/>
                  <a:gd name="T20" fmla="*/ 42 w 21600"/>
                  <a:gd name="T21" fmla="*/ 9 h 21600"/>
                  <a:gd name="T22" fmla="*/ 45 w 21600"/>
                  <a:gd name="T23" fmla="*/ 9 h 21600"/>
                  <a:gd name="T24" fmla="*/ 45 w 21600"/>
                  <a:gd name="T25" fmla="*/ 12 h 21600"/>
                  <a:gd name="T26" fmla="*/ 46 w 21600"/>
                  <a:gd name="T27" fmla="*/ 13 h 21600"/>
                  <a:gd name="T28" fmla="*/ 30 w 21600"/>
                  <a:gd name="T29" fmla="*/ 13 h 21600"/>
                  <a:gd name="T30" fmla="*/ 30 w 21600"/>
                  <a:gd name="T31" fmla="*/ 15 h 21600"/>
                  <a:gd name="T32" fmla="*/ 27 w 21600"/>
                  <a:gd name="T33" fmla="*/ 15 h 21600"/>
                  <a:gd name="T34" fmla="*/ 27 w 21600"/>
                  <a:gd name="T35" fmla="*/ 13 h 21600"/>
                  <a:gd name="T36" fmla="*/ 26 w 21600"/>
                  <a:gd name="T37" fmla="*/ 13 h 21600"/>
                  <a:gd name="T38" fmla="*/ 26 w 21600"/>
                  <a:gd name="T39" fmla="*/ 18 h 21600"/>
                  <a:gd name="T40" fmla="*/ 23 w 21600"/>
                  <a:gd name="T41" fmla="*/ 18 h 21600"/>
                  <a:gd name="T42" fmla="*/ 23 w 21600"/>
                  <a:gd name="T43" fmla="*/ 15 h 21600"/>
                  <a:gd name="T44" fmla="*/ 20 w 21600"/>
                  <a:gd name="T45" fmla="*/ 15 h 21600"/>
                  <a:gd name="T46" fmla="*/ 20 w 21600"/>
                  <a:gd name="T47" fmla="*/ 13 h 21600"/>
                  <a:gd name="T48" fmla="*/ 11 w 21600"/>
                  <a:gd name="T49" fmla="*/ 13 h 21600"/>
                  <a:gd name="T50" fmla="*/ 11 w 21600"/>
                  <a:gd name="T51" fmla="*/ 12 h 21600"/>
                  <a:gd name="T52" fmla="*/ 8 w 21600"/>
                  <a:gd name="T53" fmla="*/ 12 h 21600"/>
                  <a:gd name="T54" fmla="*/ 8 w 21600"/>
                  <a:gd name="T55" fmla="*/ 9 h 21600"/>
                  <a:gd name="T56" fmla="*/ 7 w 21600"/>
                  <a:gd name="T57" fmla="*/ 9 h 21600"/>
                  <a:gd name="T58" fmla="*/ 7 w 21600"/>
                  <a:gd name="T59" fmla="*/ 6 h 21600"/>
                  <a:gd name="T60" fmla="*/ 0 w 21600"/>
                  <a:gd name="T61" fmla="*/ 6 h 21600"/>
                  <a:gd name="T62" fmla="*/ 0 w 21600"/>
                  <a:gd name="T63" fmla="*/ 3 h 21600"/>
                  <a:gd name="T64" fmla="*/ 4 w 21600"/>
                  <a:gd name="T65" fmla="*/ 3 h 21600"/>
                  <a:gd name="T66" fmla="*/ 7 w 21600"/>
                  <a:gd name="T67" fmla="*/ 0 h 21600"/>
                  <a:gd name="T68" fmla="*/ 7 w 21600"/>
                  <a:gd name="T69" fmla="*/ 0 h 21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600" h="21600">
                    <a:moveTo>
                      <a:pt x="3176" y="0"/>
                    </a:moveTo>
                    <a:lnTo>
                      <a:pt x="8259" y="0"/>
                    </a:lnTo>
                    <a:lnTo>
                      <a:pt x="9529" y="3086"/>
                    </a:lnTo>
                    <a:lnTo>
                      <a:pt x="9529" y="0"/>
                    </a:lnTo>
                    <a:lnTo>
                      <a:pt x="10800" y="0"/>
                    </a:lnTo>
                    <a:lnTo>
                      <a:pt x="10800" y="3086"/>
                    </a:lnTo>
                    <a:lnTo>
                      <a:pt x="15247" y="3086"/>
                    </a:lnTo>
                    <a:lnTo>
                      <a:pt x="15247" y="4629"/>
                    </a:lnTo>
                    <a:lnTo>
                      <a:pt x="16518" y="7714"/>
                    </a:lnTo>
                    <a:lnTo>
                      <a:pt x="19694" y="7714"/>
                    </a:lnTo>
                    <a:lnTo>
                      <a:pt x="19694" y="10800"/>
                    </a:lnTo>
                    <a:lnTo>
                      <a:pt x="20965" y="10800"/>
                    </a:lnTo>
                    <a:lnTo>
                      <a:pt x="20965" y="13886"/>
                    </a:lnTo>
                    <a:lnTo>
                      <a:pt x="21600" y="15429"/>
                    </a:lnTo>
                    <a:lnTo>
                      <a:pt x="13976" y="15429"/>
                    </a:lnTo>
                    <a:lnTo>
                      <a:pt x="13976" y="18514"/>
                    </a:lnTo>
                    <a:lnTo>
                      <a:pt x="12706" y="18514"/>
                    </a:lnTo>
                    <a:lnTo>
                      <a:pt x="12706" y="15429"/>
                    </a:lnTo>
                    <a:lnTo>
                      <a:pt x="12071" y="15429"/>
                    </a:lnTo>
                    <a:lnTo>
                      <a:pt x="12071" y="21600"/>
                    </a:lnTo>
                    <a:lnTo>
                      <a:pt x="10800" y="21600"/>
                    </a:lnTo>
                    <a:lnTo>
                      <a:pt x="10800" y="18514"/>
                    </a:lnTo>
                    <a:lnTo>
                      <a:pt x="9529" y="18514"/>
                    </a:lnTo>
                    <a:lnTo>
                      <a:pt x="9529" y="15429"/>
                    </a:lnTo>
                    <a:lnTo>
                      <a:pt x="5082" y="15429"/>
                    </a:lnTo>
                    <a:lnTo>
                      <a:pt x="5082" y="13886"/>
                    </a:lnTo>
                    <a:lnTo>
                      <a:pt x="3812" y="13886"/>
                    </a:lnTo>
                    <a:lnTo>
                      <a:pt x="3812" y="10800"/>
                    </a:lnTo>
                    <a:lnTo>
                      <a:pt x="3176" y="10800"/>
                    </a:lnTo>
                    <a:lnTo>
                      <a:pt x="3176" y="7714"/>
                    </a:lnTo>
                    <a:lnTo>
                      <a:pt x="0" y="7714"/>
                    </a:lnTo>
                    <a:lnTo>
                      <a:pt x="0" y="3086"/>
                    </a:lnTo>
                    <a:lnTo>
                      <a:pt x="1906" y="3086"/>
                    </a:lnTo>
                    <a:lnTo>
                      <a:pt x="3176" y="0"/>
                    </a:lnTo>
                    <a:close/>
                    <a:moveTo>
                      <a:pt x="317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2" name="Freeform 194"/>
              <p:cNvSpPr>
                <a:spLocks/>
              </p:cNvSpPr>
              <p:nvPr/>
            </p:nvSpPr>
            <p:spPr bwMode="auto">
              <a:xfrm>
                <a:off x="1283825" y="2368982"/>
                <a:ext cx="55197" cy="46031"/>
              </a:xfrm>
              <a:custGeom>
                <a:avLst/>
                <a:gdLst>
                  <a:gd name="T0" fmla="*/ 38 w 21600"/>
                  <a:gd name="T1" fmla="*/ 0 h 21600"/>
                  <a:gd name="T2" fmla="*/ 46 w 21600"/>
                  <a:gd name="T3" fmla="*/ 1 h 21600"/>
                  <a:gd name="T4" fmla="*/ 53 w 21600"/>
                  <a:gd name="T5" fmla="*/ 4 h 21600"/>
                  <a:gd name="T6" fmla="*/ 54 w 21600"/>
                  <a:gd name="T7" fmla="*/ 7 h 21600"/>
                  <a:gd name="T8" fmla="*/ 57 w 21600"/>
                  <a:gd name="T9" fmla="*/ 4 h 21600"/>
                  <a:gd name="T10" fmla="*/ 59 w 21600"/>
                  <a:gd name="T11" fmla="*/ 7 h 21600"/>
                  <a:gd name="T12" fmla="*/ 62 w 21600"/>
                  <a:gd name="T13" fmla="*/ 11 h 21600"/>
                  <a:gd name="T14" fmla="*/ 59 w 21600"/>
                  <a:gd name="T15" fmla="*/ 14 h 21600"/>
                  <a:gd name="T16" fmla="*/ 62 w 21600"/>
                  <a:gd name="T17" fmla="*/ 16 h 21600"/>
                  <a:gd name="T18" fmla="*/ 59 w 21600"/>
                  <a:gd name="T19" fmla="*/ 20 h 21600"/>
                  <a:gd name="T20" fmla="*/ 54 w 21600"/>
                  <a:gd name="T21" fmla="*/ 30 h 21600"/>
                  <a:gd name="T22" fmla="*/ 57 w 21600"/>
                  <a:gd name="T23" fmla="*/ 33 h 21600"/>
                  <a:gd name="T24" fmla="*/ 59 w 21600"/>
                  <a:gd name="T25" fmla="*/ 35 h 21600"/>
                  <a:gd name="T26" fmla="*/ 62 w 21600"/>
                  <a:gd name="T27" fmla="*/ 37 h 21600"/>
                  <a:gd name="T28" fmla="*/ 59 w 21600"/>
                  <a:gd name="T29" fmla="*/ 42 h 21600"/>
                  <a:gd name="T30" fmla="*/ 57 w 21600"/>
                  <a:gd name="T31" fmla="*/ 40 h 21600"/>
                  <a:gd name="T32" fmla="*/ 40 w 21600"/>
                  <a:gd name="T33" fmla="*/ 42 h 21600"/>
                  <a:gd name="T34" fmla="*/ 31 w 21600"/>
                  <a:gd name="T35" fmla="*/ 40 h 21600"/>
                  <a:gd name="T36" fmla="*/ 18 w 21600"/>
                  <a:gd name="T37" fmla="*/ 45 h 21600"/>
                  <a:gd name="T38" fmla="*/ 12 w 21600"/>
                  <a:gd name="T39" fmla="*/ 42 h 21600"/>
                  <a:gd name="T40" fmla="*/ 8 w 21600"/>
                  <a:gd name="T41" fmla="*/ 40 h 21600"/>
                  <a:gd name="T42" fmla="*/ 0 w 21600"/>
                  <a:gd name="T43" fmla="*/ 37 h 21600"/>
                  <a:gd name="T44" fmla="*/ 3 w 21600"/>
                  <a:gd name="T45" fmla="*/ 33 h 21600"/>
                  <a:gd name="T46" fmla="*/ 15 w 21600"/>
                  <a:gd name="T47" fmla="*/ 30 h 21600"/>
                  <a:gd name="T48" fmla="*/ 27 w 21600"/>
                  <a:gd name="T49" fmla="*/ 33 h 21600"/>
                  <a:gd name="T50" fmla="*/ 40 w 21600"/>
                  <a:gd name="T51" fmla="*/ 35 h 21600"/>
                  <a:gd name="T52" fmla="*/ 47 w 21600"/>
                  <a:gd name="T53" fmla="*/ 33 h 21600"/>
                  <a:gd name="T54" fmla="*/ 46 w 21600"/>
                  <a:gd name="T55" fmla="*/ 27 h 21600"/>
                  <a:gd name="T56" fmla="*/ 43 w 21600"/>
                  <a:gd name="T57" fmla="*/ 26 h 21600"/>
                  <a:gd name="T58" fmla="*/ 40 w 21600"/>
                  <a:gd name="T59" fmla="*/ 23 h 21600"/>
                  <a:gd name="T60" fmla="*/ 38 w 21600"/>
                  <a:gd name="T61" fmla="*/ 20 h 21600"/>
                  <a:gd name="T62" fmla="*/ 36 w 21600"/>
                  <a:gd name="T63" fmla="*/ 18 h 21600"/>
                  <a:gd name="T64" fmla="*/ 38 w 21600"/>
                  <a:gd name="T65" fmla="*/ 11 h 21600"/>
                  <a:gd name="T66" fmla="*/ 34 w 21600"/>
                  <a:gd name="T67" fmla="*/ 10 h 21600"/>
                  <a:gd name="T68" fmla="*/ 31 w 21600"/>
                  <a:gd name="T69" fmla="*/ 7 h 21600"/>
                  <a:gd name="T70" fmla="*/ 28 w 21600"/>
                  <a:gd name="T71" fmla="*/ 10 h 21600"/>
                  <a:gd name="T72" fmla="*/ 24 w 21600"/>
                  <a:gd name="T73" fmla="*/ 7 h 21600"/>
                  <a:gd name="T74" fmla="*/ 27 w 21600"/>
                  <a:gd name="T75" fmla="*/ 1 h 21600"/>
                  <a:gd name="T76" fmla="*/ 34 w 21600"/>
                  <a:gd name="T77" fmla="*/ 0 h 216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600" h="21600">
                    <a:moveTo>
                      <a:pt x="11739" y="0"/>
                    </a:moveTo>
                    <a:lnTo>
                      <a:pt x="13148" y="0"/>
                    </a:lnTo>
                    <a:lnTo>
                      <a:pt x="14087" y="655"/>
                    </a:lnTo>
                    <a:lnTo>
                      <a:pt x="15965" y="655"/>
                    </a:lnTo>
                    <a:lnTo>
                      <a:pt x="15965" y="1964"/>
                    </a:lnTo>
                    <a:lnTo>
                      <a:pt x="18313" y="1964"/>
                    </a:lnTo>
                    <a:lnTo>
                      <a:pt x="18313" y="3273"/>
                    </a:lnTo>
                    <a:lnTo>
                      <a:pt x="18783" y="3273"/>
                    </a:lnTo>
                    <a:lnTo>
                      <a:pt x="18783" y="1964"/>
                    </a:lnTo>
                    <a:lnTo>
                      <a:pt x="19722" y="1964"/>
                    </a:lnTo>
                    <a:lnTo>
                      <a:pt x="19722" y="3273"/>
                    </a:lnTo>
                    <a:lnTo>
                      <a:pt x="20661" y="3273"/>
                    </a:lnTo>
                    <a:lnTo>
                      <a:pt x="20661" y="4582"/>
                    </a:lnTo>
                    <a:lnTo>
                      <a:pt x="21600" y="5236"/>
                    </a:lnTo>
                    <a:lnTo>
                      <a:pt x="21600" y="6545"/>
                    </a:lnTo>
                    <a:lnTo>
                      <a:pt x="20661" y="6545"/>
                    </a:lnTo>
                    <a:lnTo>
                      <a:pt x="20661" y="7855"/>
                    </a:lnTo>
                    <a:lnTo>
                      <a:pt x="21600" y="7855"/>
                    </a:lnTo>
                    <a:lnTo>
                      <a:pt x="21600" y="9818"/>
                    </a:lnTo>
                    <a:lnTo>
                      <a:pt x="20661" y="9818"/>
                    </a:lnTo>
                    <a:lnTo>
                      <a:pt x="20661" y="14400"/>
                    </a:lnTo>
                    <a:lnTo>
                      <a:pt x="18783" y="14400"/>
                    </a:lnTo>
                    <a:lnTo>
                      <a:pt x="18783" y="15709"/>
                    </a:lnTo>
                    <a:lnTo>
                      <a:pt x="19722" y="15709"/>
                    </a:lnTo>
                    <a:lnTo>
                      <a:pt x="19722" y="17018"/>
                    </a:lnTo>
                    <a:lnTo>
                      <a:pt x="20661" y="17018"/>
                    </a:lnTo>
                    <a:lnTo>
                      <a:pt x="20661" y="17673"/>
                    </a:lnTo>
                    <a:lnTo>
                      <a:pt x="21600" y="17673"/>
                    </a:lnTo>
                    <a:lnTo>
                      <a:pt x="20661" y="18982"/>
                    </a:lnTo>
                    <a:lnTo>
                      <a:pt x="20661" y="20291"/>
                    </a:lnTo>
                    <a:lnTo>
                      <a:pt x="19722" y="20291"/>
                    </a:lnTo>
                    <a:lnTo>
                      <a:pt x="19722" y="18982"/>
                    </a:lnTo>
                    <a:lnTo>
                      <a:pt x="15026" y="18982"/>
                    </a:lnTo>
                    <a:lnTo>
                      <a:pt x="14087" y="20291"/>
                    </a:lnTo>
                    <a:lnTo>
                      <a:pt x="11739" y="20291"/>
                    </a:lnTo>
                    <a:lnTo>
                      <a:pt x="10800" y="18982"/>
                    </a:lnTo>
                    <a:lnTo>
                      <a:pt x="6104" y="18982"/>
                    </a:lnTo>
                    <a:lnTo>
                      <a:pt x="6104" y="21600"/>
                    </a:lnTo>
                    <a:lnTo>
                      <a:pt x="4226" y="21600"/>
                    </a:lnTo>
                    <a:lnTo>
                      <a:pt x="4226" y="20291"/>
                    </a:lnTo>
                    <a:lnTo>
                      <a:pt x="3287" y="18982"/>
                    </a:lnTo>
                    <a:lnTo>
                      <a:pt x="2817" y="18982"/>
                    </a:lnTo>
                    <a:lnTo>
                      <a:pt x="2817" y="17673"/>
                    </a:lnTo>
                    <a:lnTo>
                      <a:pt x="0" y="17673"/>
                    </a:lnTo>
                    <a:lnTo>
                      <a:pt x="0" y="15709"/>
                    </a:lnTo>
                    <a:lnTo>
                      <a:pt x="939" y="15709"/>
                    </a:lnTo>
                    <a:lnTo>
                      <a:pt x="939" y="14400"/>
                    </a:lnTo>
                    <a:lnTo>
                      <a:pt x="5165" y="14400"/>
                    </a:lnTo>
                    <a:lnTo>
                      <a:pt x="5165" y="15709"/>
                    </a:lnTo>
                    <a:lnTo>
                      <a:pt x="9391" y="15709"/>
                    </a:lnTo>
                    <a:lnTo>
                      <a:pt x="9391" y="17018"/>
                    </a:lnTo>
                    <a:lnTo>
                      <a:pt x="14087" y="17018"/>
                    </a:lnTo>
                    <a:lnTo>
                      <a:pt x="14087" y="15709"/>
                    </a:lnTo>
                    <a:lnTo>
                      <a:pt x="16435" y="15709"/>
                    </a:lnTo>
                    <a:lnTo>
                      <a:pt x="16435" y="14400"/>
                    </a:lnTo>
                    <a:lnTo>
                      <a:pt x="15965" y="13091"/>
                    </a:lnTo>
                    <a:lnTo>
                      <a:pt x="15026" y="13091"/>
                    </a:lnTo>
                    <a:lnTo>
                      <a:pt x="15026" y="12436"/>
                    </a:lnTo>
                    <a:lnTo>
                      <a:pt x="14087" y="12436"/>
                    </a:lnTo>
                    <a:lnTo>
                      <a:pt x="14087" y="11127"/>
                    </a:lnTo>
                    <a:lnTo>
                      <a:pt x="13148" y="11127"/>
                    </a:lnTo>
                    <a:lnTo>
                      <a:pt x="13148" y="9818"/>
                    </a:lnTo>
                    <a:lnTo>
                      <a:pt x="12678" y="9818"/>
                    </a:lnTo>
                    <a:lnTo>
                      <a:pt x="12678" y="8509"/>
                    </a:lnTo>
                    <a:lnTo>
                      <a:pt x="13148" y="8509"/>
                    </a:lnTo>
                    <a:lnTo>
                      <a:pt x="13148" y="5236"/>
                    </a:lnTo>
                    <a:lnTo>
                      <a:pt x="12678" y="4582"/>
                    </a:lnTo>
                    <a:lnTo>
                      <a:pt x="11739" y="4582"/>
                    </a:lnTo>
                    <a:lnTo>
                      <a:pt x="11739" y="3273"/>
                    </a:lnTo>
                    <a:lnTo>
                      <a:pt x="10800" y="3273"/>
                    </a:lnTo>
                    <a:lnTo>
                      <a:pt x="10800" y="4582"/>
                    </a:lnTo>
                    <a:lnTo>
                      <a:pt x="9861" y="4582"/>
                    </a:lnTo>
                    <a:lnTo>
                      <a:pt x="9861" y="3273"/>
                    </a:lnTo>
                    <a:lnTo>
                      <a:pt x="8452" y="3273"/>
                    </a:lnTo>
                    <a:lnTo>
                      <a:pt x="8452" y="1964"/>
                    </a:lnTo>
                    <a:lnTo>
                      <a:pt x="9391" y="655"/>
                    </a:lnTo>
                    <a:lnTo>
                      <a:pt x="11739" y="655"/>
                    </a:lnTo>
                    <a:lnTo>
                      <a:pt x="11739" y="0"/>
                    </a:lnTo>
                    <a:close/>
                    <a:moveTo>
                      <a:pt x="11739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3" name="AutoShape 195"/>
              <p:cNvSpPr>
                <a:spLocks/>
              </p:cNvSpPr>
              <p:nvPr/>
            </p:nvSpPr>
            <p:spPr bwMode="auto">
              <a:xfrm>
                <a:off x="1331320" y="2368982"/>
                <a:ext cx="71884" cy="55797"/>
              </a:xfrm>
              <a:custGeom>
                <a:avLst/>
                <a:gdLst>
                  <a:gd name="T0" fmla="*/ 19800 w 21600"/>
                  <a:gd name="T1" fmla="*/ 16740 h 21600"/>
                  <a:gd name="T2" fmla="*/ 19080 w 21600"/>
                  <a:gd name="T3" fmla="*/ 15660 h 21600"/>
                  <a:gd name="T4" fmla="*/ 720 w 21600"/>
                  <a:gd name="T5" fmla="*/ 11880 h 21600"/>
                  <a:gd name="T6" fmla="*/ 0 w 21600"/>
                  <a:gd name="T7" fmla="*/ 12960 h 21600"/>
                  <a:gd name="T8" fmla="*/ 5760 w 21600"/>
                  <a:gd name="T9" fmla="*/ 0 h 21600"/>
                  <a:gd name="T10" fmla="*/ 7560 w 21600"/>
                  <a:gd name="T11" fmla="*/ 540 h 21600"/>
                  <a:gd name="T12" fmla="*/ 9720 w 21600"/>
                  <a:gd name="T13" fmla="*/ 1620 h 21600"/>
                  <a:gd name="T14" fmla="*/ 12240 w 21600"/>
                  <a:gd name="T15" fmla="*/ 2700 h 21600"/>
                  <a:gd name="T16" fmla="*/ 12600 w 21600"/>
                  <a:gd name="T17" fmla="*/ 5400 h 21600"/>
                  <a:gd name="T18" fmla="*/ 14040 w 21600"/>
                  <a:gd name="T19" fmla="*/ 6480 h 21600"/>
                  <a:gd name="T20" fmla="*/ 14760 w 21600"/>
                  <a:gd name="T21" fmla="*/ 7020 h 21600"/>
                  <a:gd name="T22" fmla="*/ 14040 w 21600"/>
                  <a:gd name="T23" fmla="*/ 6480 h 21600"/>
                  <a:gd name="T24" fmla="*/ 16560 w 21600"/>
                  <a:gd name="T25" fmla="*/ 5400 h 21600"/>
                  <a:gd name="T26" fmla="*/ 15120 w 21600"/>
                  <a:gd name="T27" fmla="*/ 6480 h 21600"/>
                  <a:gd name="T28" fmla="*/ 19080 w 21600"/>
                  <a:gd name="T29" fmla="*/ 8100 h 21600"/>
                  <a:gd name="T30" fmla="*/ 19800 w 21600"/>
                  <a:gd name="T31" fmla="*/ 9180 h 21600"/>
                  <a:gd name="T32" fmla="*/ 20160 w 21600"/>
                  <a:gd name="T33" fmla="*/ 10260 h 21600"/>
                  <a:gd name="T34" fmla="*/ 20880 w 21600"/>
                  <a:gd name="T35" fmla="*/ 10800 h 21600"/>
                  <a:gd name="T36" fmla="*/ 21600 w 21600"/>
                  <a:gd name="T37" fmla="*/ 11880 h 21600"/>
                  <a:gd name="T38" fmla="*/ 20880 w 21600"/>
                  <a:gd name="T39" fmla="*/ 12960 h 21600"/>
                  <a:gd name="T40" fmla="*/ 20160 w 21600"/>
                  <a:gd name="T41" fmla="*/ 14580 h 21600"/>
                  <a:gd name="T42" fmla="*/ 19800 w 21600"/>
                  <a:gd name="T43" fmla="*/ 14040 h 21600"/>
                  <a:gd name="T44" fmla="*/ 19080 w 21600"/>
                  <a:gd name="T45" fmla="*/ 15660 h 21600"/>
                  <a:gd name="T46" fmla="*/ 18360 w 21600"/>
                  <a:gd name="T47" fmla="*/ 14580 h 21600"/>
                  <a:gd name="T48" fmla="*/ 11520 w 21600"/>
                  <a:gd name="T49" fmla="*/ 14040 h 21600"/>
                  <a:gd name="T50" fmla="*/ 10800 w 21600"/>
                  <a:gd name="T51" fmla="*/ 14580 h 21600"/>
                  <a:gd name="T52" fmla="*/ 8280 w 21600"/>
                  <a:gd name="T53" fmla="*/ 15660 h 21600"/>
                  <a:gd name="T54" fmla="*/ 7560 w 21600"/>
                  <a:gd name="T55" fmla="*/ 14040 h 21600"/>
                  <a:gd name="T56" fmla="*/ 6480 w 21600"/>
                  <a:gd name="T57" fmla="*/ 14580 h 21600"/>
                  <a:gd name="T58" fmla="*/ 5760 w 21600"/>
                  <a:gd name="T59" fmla="*/ 15660 h 21600"/>
                  <a:gd name="T60" fmla="*/ 5040 w 21600"/>
                  <a:gd name="T61" fmla="*/ 14580 h 21600"/>
                  <a:gd name="T62" fmla="*/ 4680 w 21600"/>
                  <a:gd name="T63" fmla="*/ 18360 h 21600"/>
                  <a:gd name="T64" fmla="*/ 3960 w 21600"/>
                  <a:gd name="T65" fmla="*/ 19440 h 21600"/>
                  <a:gd name="T66" fmla="*/ 3240 w 21600"/>
                  <a:gd name="T67" fmla="*/ 21600 h 21600"/>
                  <a:gd name="T68" fmla="*/ 2160 w 21600"/>
                  <a:gd name="T69" fmla="*/ 20520 h 21600"/>
                  <a:gd name="T70" fmla="*/ 1440 w 21600"/>
                  <a:gd name="T71" fmla="*/ 17820 h 21600"/>
                  <a:gd name="T72" fmla="*/ 2160 w 21600"/>
                  <a:gd name="T73" fmla="*/ 15660 h 21600"/>
                  <a:gd name="T74" fmla="*/ 1440 w 21600"/>
                  <a:gd name="T75" fmla="*/ 14580 h 21600"/>
                  <a:gd name="T76" fmla="*/ 720 w 21600"/>
                  <a:gd name="T77" fmla="*/ 14040 h 21600"/>
                  <a:gd name="T78" fmla="*/ 2160 w 21600"/>
                  <a:gd name="T79" fmla="*/ 10800 h 21600"/>
                  <a:gd name="T80" fmla="*/ 1440 w 21600"/>
                  <a:gd name="T81" fmla="*/ 10260 h 21600"/>
                  <a:gd name="T82" fmla="*/ 2160 w 21600"/>
                  <a:gd name="T83" fmla="*/ 8100 h 21600"/>
                  <a:gd name="T84" fmla="*/ 1440 w 21600"/>
                  <a:gd name="T85" fmla="*/ 6480 h 21600"/>
                  <a:gd name="T86" fmla="*/ 2160 w 21600"/>
                  <a:gd name="T87" fmla="*/ 5400 h 21600"/>
                  <a:gd name="T88" fmla="*/ 1440 w 21600"/>
                  <a:gd name="T89" fmla="*/ 3780 h 21600"/>
                  <a:gd name="T90" fmla="*/ 5040 w 21600"/>
                  <a:gd name="T91" fmla="*/ 540 h 21600"/>
                  <a:gd name="T92" fmla="*/ 5760 w 21600"/>
                  <a:gd name="T9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600" h="21600">
                    <a:moveTo>
                      <a:pt x="19080" y="15660"/>
                    </a:moveTo>
                    <a:lnTo>
                      <a:pt x="19800" y="16740"/>
                    </a:lnTo>
                    <a:lnTo>
                      <a:pt x="19080" y="16740"/>
                    </a:lnTo>
                    <a:lnTo>
                      <a:pt x="19080" y="15660"/>
                    </a:lnTo>
                    <a:close/>
                    <a:moveTo>
                      <a:pt x="0" y="11880"/>
                    </a:moveTo>
                    <a:lnTo>
                      <a:pt x="720" y="11880"/>
                    </a:lnTo>
                    <a:lnTo>
                      <a:pt x="720" y="12960"/>
                    </a:lnTo>
                    <a:lnTo>
                      <a:pt x="0" y="12960"/>
                    </a:lnTo>
                    <a:lnTo>
                      <a:pt x="0" y="11880"/>
                    </a:lnTo>
                    <a:close/>
                    <a:moveTo>
                      <a:pt x="5760" y="0"/>
                    </a:moveTo>
                    <a:lnTo>
                      <a:pt x="5760" y="540"/>
                    </a:lnTo>
                    <a:lnTo>
                      <a:pt x="7560" y="540"/>
                    </a:lnTo>
                    <a:lnTo>
                      <a:pt x="7560" y="1620"/>
                    </a:lnTo>
                    <a:lnTo>
                      <a:pt x="9720" y="1620"/>
                    </a:lnTo>
                    <a:lnTo>
                      <a:pt x="9720" y="2700"/>
                    </a:lnTo>
                    <a:lnTo>
                      <a:pt x="12240" y="2700"/>
                    </a:lnTo>
                    <a:lnTo>
                      <a:pt x="12240" y="4320"/>
                    </a:lnTo>
                    <a:lnTo>
                      <a:pt x="12600" y="5400"/>
                    </a:lnTo>
                    <a:lnTo>
                      <a:pt x="12600" y="6480"/>
                    </a:lnTo>
                    <a:lnTo>
                      <a:pt x="14040" y="6480"/>
                    </a:lnTo>
                    <a:lnTo>
                      <a:pt x="14040" y="7020"/>
                    </a:lnTo>
                    <a:lnTo>
                      <a:pt x="14760" y="7020"/>
                    </a:lnTo>
                    <a:lnTo>
                      <a:pt x="14760" y="6480"/>
                    </a:lnTo>
                    <a:lnTo>
                      <a:pt x="14040" y="6480"/>
                    </a:lnTo>
                    <a:lnTo>
                      <a:pt x="14040" y="5400"/>
                    </a:lnTo>
                    <a:lnTo>
                      <a:pt x="16560" y="5400"/>
                    </a:lnTo>
                    <a:lnTo>
                      <a:pt x="16560" y="6480"/>
                    </a:lnTo>
                    <a:lnTo>
                      <a:pt x="15120" y="6480"/>
                    </a:lnTo>
                    <a:lnTo>
                      <a:pt x="15120" y="8100"/>
                    </a:lnTo>
                    <a:lnTo>
                      <a:pt x="19080" y="8100"/>
                    </a:lnTo>
                    <a:lnTo>
                      <a:pt x="19080" y="9180"/>
                    </a:lnTo>
                    <a:lnTo>
                      <a:pt x="19800" y="9180"/>
                    </a:lnTo>
                    <a:lnTo>
                      <a:pt x="19800" y="10260"/>
                    </a:lnTo>
                    <a:lnTo>
                      <a:pt x="20160" y="10260"/>
                    </a:lnTo>
                    <a:lnTo>
                      <a:pt x="20160" y="10800"/>
                    </a:lnTo>
                    <a:lnTo>
                      <a:pt x="20880" y="10800"/>
                    </a:lnTo>
                    <a:lnTo>
                      <a:pt x="20880" y="11880"/>
                    </a:lnTo>
                    <a:lnTo>
                      <a:pt x="21600" y="11880"/>
                    </a:lnTo>
                    <a:lnTo>
                      <a:pt x="21600" y="12960"/>
                    </a:lnTo>
                    <a:lnTo>
                      <a:pt x="20880" y="12960"/>
                    </a:lnTo>
                    <a:lnTo>
                      <a:pt x="20880" y="14580"/>
                    </a:lnTo>
                    <a:lnTo>
                      <a:pt x="20160" y="14580"/>
                    </a:lnTo>
                    <a:lnTo>
                      <a:pt x="20160" y="14040"/>
                    </a:lnTo>
                    <a:lnTo>
                      <a:pt x="19800" y="14040"/>
                    </a:lnTo>
                    <a:lnTo>
                      <a:pt x="19800" y="15660"/>
                    </a:lnTo>
                    <a:lnTo>
                      <a:pt x="19080" y="15660"/>
                    </a:lnTo>
                    <a:lnTo>
                      <a:pt x="19080" y="14580"/>
                    </a:lnTo>
                    <a:lnTo>
                      <a:pt x="18360" y="14580"/>
                    </a:lnTo>
                    <a:lnTo>
                      <a:pt x="18360" y="14040"/>
                    </a:lnTo>
                    <a:lnTo>
                      <a:pt x="11520" y="14040"/>
                    </a:lnTo>
                    <a:lnTo>
                      <a:pt x="11520" y="14580"/>
                    </a:lnTo>
                    <a:lnTo>
                      <a:pt x="10800" y="14580"/>
                    </a:lnTo>
                    <a:lnTo>
                      <a:pt x="10800" y="15660"/>
                    </a:lnTo>
                    <a:lnTo>
                      <a:pt x="8280" y="15660"/>
                    </a:lnTo>
                    <a:lnTo>
                      <a:pt x="8280" y="14040"/>
                    </a:lnTo>
                    <a:lnTo>
                      <a:pt x="7560" y="14040"/>
                    </a:lnTo>
                    <a:lnTo>
                      <a:pt x="7560" y="14580"/>
                    </a:lnTo>
                    <a:lnTo>
                      <a:pt x="6480" y="14580"/>
                    </a:lnTo>
                    <a:lnTo>
                      <a:pt x="6480" y="15660"/>
                    </a:lnTo>
                    <a:lnTo>
                      <a:pt x="5760" y="15660"/>
                    </a:lnTo>
                    <a:lnTo>
                      <a:pt x="5760" y="14580"/>
                    </a:lnTo>
                    <a:lnTo>
                      <a:pt x="5040" y="14580"/>
                    </a:lnTo>
                    <a:lnTo>
                      <a:pt x="5040" y="18360"/>
                    </a:lnTo>
                    <a:lnTo>
                      <a:pt x="4680" y="18360"/>
                    </a:lnTo>
                    <a:lnTo>
                      <a:pt x="4680" y="19440"/>
                    </a:lnTo>
                    <a:lnTo>
                      <a:pt x="3960" y="19440"/>
                    </a:lnTo>
                    <a:lnTo>
                      <a:pt x="3960" y="21600"/>
                    </a:lnTo>
                    <a:lnTo>
                      <a:pt x="3240" y="21600"/>
                    </a:lnTo>
                    <a:lnTo>
                      <a:pt x="3240" y="20520"/>
                    </a:lnTo>
                    <a:lnTo>
                      <a:pt x="2160" y="20520"/>
                    </a:lnTo>
                    <a:lnTo>
                      <a:pt x="2160" y="17820"/>
                    </a:lnTo>
                    <a:lnTo>
                      <a:pt x="1440" y="17820"/>
                    </a:lnTo>
                    <a:lnTo>
                      <a:pt x="1440" y="15660"/>
                    </a:lnTo>
                    <a:lnTo>
                      <a:pt x="2160" y="15660"/>
                    </a:lnTo>
                    <a:lnTo>
                      <a:pt x="2160" y="14580"/>
                    </a:lnTo>
                    <a:lnTo>
                      <a:pt x="1440" y="14580"/>
                    </a:lnTo>
                    <a:lnTo>
                      <a:pt x="1440" y="14040"/>
                    </a:lnTo>
                    <a:lnTo>
                      <a:pt x="720" y="14040"/>
                    </a:lnTo>
                    <a:lnTo>
                      <a:pt x="720" y="12960"/>
                    </a:lnTo>
                    <a:lnTo>
                      <a:pt x="2160" y="10800"/>
                    </a:lnTo>
                    <a:lnTo>
                      <a:pt x="2160" y="10260"/>
                    </a:lnTo>
                    <a:lnTo>
                      <a:pt x="1440" y="10260"/>
                    </a:lnTo>
                    <a:lnTo>
                      <a:pt x="1440" y="8100"/>
                    </a:lnTo>
                    <a:lnTo>
                      <a:pt x="2160" y="8100"/>
                    </a:lnTo>
                    <a:lnTo>
                      <a:pt x="2160" y="6480"/>
                    </a:lnTo>
                    <a:lnTo>
                      <a:pt x="1440" y="6480"/>
                    </a:lnTo>
                    <a:lnTo>
                      <a:pt x="1440" y="5400"/>
                    </a:lnTo>
                    <a:lnTo>
                      <a:pt x="2160" y="5400"/>
                    </a:lnTo>
                    <a:lnTo>
                      <a:pt x="2160" y="3780"/>
                    </a:lnTo>
                    <a:lnTo>
                      <a:pt x="1440" y="3780"/>
                    </a:lnTo>
                    <a:lnTo>
                      <a:pt x="1440" y="540"/>
                    </a:lnTo>
                    <a:lnTo>
                      <a:pt x="5040" y="540"/>
                    </a:lnTo>
                    <a:lnTo>
                      <a:pt x="5760" y="0"/>
                    </a:lnTo>
                    <a:close/>
                    <a:moveTo>
                      <a:pt x="576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94" name="AutoShape 197"/>
              <p:cNvSpPr>
                <a:spLocks/>
              </p:cNvSpPr>
              <p:nvPr/>
            </p:nvSpPr>
            <p:spPr bwMode="auto">
              <a:xfrm>
                <a:off x="1087428" y="2296447"/>
                <a:ext cx="204099" cy="76720"/>
              </a:xfrm>
              <a:custGeom>
                <a:avLst/>
                <a:gdLst>
                  <a:gd name="T0" fmla="*/ 13976 w 21600"/>
                  <a:gd name="T1" fmla="*/ 6171 h 21600"/>
                  <a:gd name="T2" fmla="*/ 13976 w 21600"/>
                  <a:gd name="T3" fmla="*/ 8100 h 21600"/>
                  <a:gd name="T4" fmla="*/ 13595 w 21600"/>
                  <a:gd name="T5" fmla="*/ 6943 h 21600"/>
                  <a:gd name="T6" fmla="*/ 13341 w 21600"/>
                  <a:gd name="T7" fmla="*/ 4629 h 21600"/>
                  <a:gd name="T8" fmla="*/ 12452 w 21600"/>
                  <a:gd name="T9" fmla="*/ 4243 h 21600"/>
                  <a:gd name="T10" fmla="*/ 12452 w 21600"/>
                  <a:gd name="T11" fmla="*/ 4243 h 21600"/>
                  <a:gd name="T12" fmla="*/ 6734 w 21600"/>
                  <a:gd name="T13" fmla="*/ 0 h 21600"/>
                  <a:gd name="T14" fmla="*/ 7369 w 21600"/>
                  <a:gd name="T15" fmla="*/ 0 h 21600"/>
                  <a:gd name="T16" fmla="*/ 8513 w 21600"/>
                  <a:gd name="T17" fmla="*/ 1543 h 21600"/>
                  <a:gd name="T18" fmla="*/ 10038 w 21600"/>
                  <a:gd name="T19" fmla="*/ 2700 h 21600"/>
                  <a:gd name="T20" fmla="*/ 10419 w 21600"/>
                  <a:gd name="T21" fmla="*/ 4243 h 21600"/>
                  <a:gd name="T22" fmla="*/ 12198 w 21600"/>
                  <a:gd name="T23" fmla="*/ 5400 h 21600"/>
                  <a:gd name="T24" fmla="*/ 12960 w 21600"/>
                  <a:gd name="T25" fmla="*/ 6943 h 21600"/>
                  <a:gd name="T26" fmla="*/ 13976 w 21600"/>
                  <a:gd name="T27" fmla="*/ 8871 h 21600"/>
                  <a:gd name="T28" fmla="*/ 14612 w 21600"/>
                  <a:gd name="T29" fmla="*/ 8871 h 21600"/>
                  <a:gd name="T30" fmla="*/ 15374 w 21600"/>
                  <a:gd name="T31" fmla="*/ 10029 h 21600"/>
                  <a:gd name="T32" fmla="*/ 15374 w 21600"/>
                  <a:gd name="T33" fmla="*/ 10029 h 21600"/>
                  <a:gd name="T34" fmla="*/ 15755 w 21600"/>
                  <a:gd name="T35" fmla="*/ 11571 h 21600"/>
                  <a:gd name="T36" fmla="*/ 16645 w 21600"/>
                  <a:gd name="T37" fmla="*/ 12343 h 21600"/>
                  <a:gd name="T38" fmla="*/ 17280 w 21600"/>
                  <a:gd name="T39" fmla="*/ 13500 h 21600"/>
                  <a:gd name="T40" fmla="*/ 18424 w 21600"/>
                  <a:gd name="T41" fmla="*/ 13500 h 21600"/>
                  <a:gd name="T42" fmla="*/ 18169 w 21600"/>
                  <a:gd name="T43" fmla="*/ 15043 h 21600"/>
                  <a:gd name="T44" fmla="*/ 19313 w 21600"/>
                  <a:gd name="T45" fmla="*/ 15429 h 21600"/>
                  <a:gd name="T46" fmla="*/ 20456 w 21600"/>
                  <a:gd name="T47" fmla="*/ 16200 h 21600"/>
                  <a:gd name="T48" fmla="*/ 21092 w 21600"/>
                  <a:gd name="T49" fmla="*/ 17743 h 21600"/>
                  <a:gd name="T50" fmla="*/ 21346 w 21600"/>
                  <a:gd name="T51" fmla="*/ 18900 h 21600"/>
                  <a:gd name="T52" fmla="*/ 19948 w 21600"/>
                  <a:gd name="T53" fmla="*/ 20443 h 21600"/>
                  <a:gd name="T54" fmla="*/ 19313 w 21600"/>
                  <a:gd name="T55" fmla="*/ 20443 h 21600"/>
                  <a:gd name="T56" fmla="*/ 18424 w 21600"/>
                  <a:gd name="T57" fmla="*/ 20829 h 21600"/>
                  <a:gd name="T58" fmla="*/ 17153 w 21600"/>
                  <a:gd name="T59" fmla="*/ 20829 h 21600"/>
                  <a:gd name="T60" fmla="*/ 15374 w 21600"/>
                  <a:gd name="T61" fmla="*/ 20829 h 21600"/>
                  <a:gd name="T62" fmla="*/ 14231 w 21600"/>
                  <a:gd name="T63" fmla="*/ 20443 h 21600"/>
                  <a:gd name="T64" fmla="*/ 14866 w 21600"/>
                  <a:gd name="T65" fmla="*/ 18900 h 21600"/>
                  <a:gd name="T66" fmla="*/ 15501 w 21600"/>
                  <a:gd name="T67" fmla="*/ 16971 h 21600"/>
                  <a:gd name="T68" fmla="*/ 13341 w 21600"/>
                  <a:gd name="T69" fmla="*/ 15429 h 21600"/>
                  <a:gd name="T70" fmla="*/ 12706 w 21600"/>
                  <a:gd name="T71" fmla="*/ 14271 h 21600"/>
                  <a:gd name="T72" fmla="*/ 12071 w 21600"/>
                  <a:gd name="T73" fmla="*/ 10800 h 21600"/>
                  <a:gd name="T74" fmla="*/ 11181 w 21600"/>
                  <a:gd name="T75" fmla="*/ 10800 h 21600"/>
                  <a:gd name="T76" fmla="*/ 9529 w 21600"/>
                  <a:gd name="T77" fmla="*/ 9643 h 21600"/>
                  <a:gd name="T78" fmla="*/ 8894 w 21600"/>
                  <a:gd name="T79" fmla="*/ 8100 h 21600"/>
                  <a:gd name="T80" fmla="*/ 8513 w 21600"/>
                  <a:gd name="T81" fmla="*/ 7329 h 21600"/>
                  <a:gd name="T82" fmla="*/ 7115 w 21600"/>
                  <a:gd name="T83" fmla="*/ 7329 h 21600"/>
                  <a:gd name="T84" fmla="*/ 6734 w 21600"/>
                  <a:gd name="T85" fmla="*/ 6943 h 21600"/>
                  <a:gd name="T86" fmla="*/ 5845 w 21600"/>
                  <a:gd name="T87" fmla="*/ 6943 h 21600"/>
                  <a:gd name="T88" fmla="*/ 5082 w 21600"/>
                  <a:gd name="T89" fmla="*/ 5400 h 21600"/>
                  <a:gd name="T90" fmla="*/ 5972 w 21600"/>
                  <a:gd name="T91" fmla="*/ 4243 h 21600"/>
                  <a:gd name="T92" fmla="*/ 4066 w 21600"/>
                  <a:gd name="T93" fmla="*/ 2700 h 21600"/>
                  <a:gd name="T94" fmla="*/ 3304 w 21600"/>
                  <a:gd name="T95" fmla="*/ 4243 h 21600"/>
                  <a:gd name="T96" fmla="*/ 2668 w 21600"/>
                  <a:gd name="T97" fmla="*/ 6171 h 21600"/>
                  <a:gd name="T98" fmla="*/ 1398 w 21600"/>
                  <a:gd name="T99" fmla="*/ 8100 h 21600"/>
                  <a:gd name="T100" fmla="*/ 508 w 21600"/>
                  <a:gd name="T101" fmla="*/ 8100 h 21600"/>
                  <a:gd name="T102" fmla="*/ 762 w 21600"/>
                  <a:gd name="T103" fmla="*/ 6943 h 21600"/>
                  <a:gd name="T104" fmla="*/ 762 w 21600"/>
                  <a:gd name="T105" fmla="*/ 4629 h 21600"/>
                  <a:gd name="T106" fmla="*/ 1398 w 21600"/>
                  <a:gd name="T107" fmla="*/ 2700 h 21600"/>
                  <a:gd name="T108" fmla="*/ 2287 w 21600"/>
                  <a:gd name="T109" fmla="*/ 1543 h 21600"/>
                  <a:gd name="T110" fmla="*/ 3304 w 21600"/>
                  <a:gd name="T111" fmla="*/ 1543 h 21600"/>
                  <a:gd name="T112" fmla="*/ 4447 w 21600"/>
                  <a:gd name="T1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00" h="21600">
                    <a:moveTo>
                      <a:pt x="13341" y="5400"/>
                    </a:moveTo>
                    <a:lnTo>
                      <a:pt x="13722" y="5400"/>
                    </a:lnTo>
                    <a:lnTo>
                      <a:pt x="13722" y="6171"/>
                    </a:lnTo>
                    <a:lnTo>
                      <a:pt x="13976" y="6171"/>
                    </a:lnTo>
                    <a:lnTo>
                      <a:pt x="13976" y="6943"/>
                    </a:lnTo>
                    <a:lnTo>
                      <a:pt x="14485" y="6943"/>
                    </a:lnTo>
                    <a:lnTo>
                      <a:pt x="14485" y="8100"/>
                    </a:lnTo>
                    <a:lnTo>
                      <a:pt x="13976" y="8100"/>
                    </a:lnTo>
                    <a:lnTo>
                      <a:pt x="13976" y="7329"/>
                    </a:lnTo>
                    <a:lnTo>
                      <a:pt x="13722" y="7329"/>
                    </a:lnTo>
                    <a:lnTo>
                      <a:pt x="13722" y="6943"/>
                    </a:lnTo>
                    <a:lnTo>
                      <a:pt x="13595" y="6943"/>
                    </a:lnTo>
                    <a:lnTo>
                      <a:pt x="13595" y="6171"/>
                    </a:lnTo>
                    <a:lnTo>
                      <a:pt x="13341" y="5400"/>
                    </a:lnTo>
                    <a:close/>
                    <a:moveTo>
                      <a:pt x="13087" y="4629"/>
                    </a:moveTo>
                    <a:lnTo>
                      <a:pt x="13341" y="4629"/>
                    </a:lnTo>
                    <a:lnTo>
                      <a:pt x="13341" y="5400"/>
                    </a:lnTo>
                    <a:lnTo>
                      <a:pt x="13087" y="5400"/>
                    </a:lnTo>
                    <a:lnTo>
                      <a:pt x="13087" y="4629"/>
                    </a:lnTo>
                    <a:close/>
                    <a:moveTo>
                      <a:pt x="12452" y="4243"/>
                    </a:moveTo>
                    <a:lnTo>
                      <a:pt x="12960" y="4243"/>
                    </a:lnTo>
                    <a:lnTo>
                      <a:pt x="12960" y="4629"/>
                    </a:lnTo>
                    <a:lnTo>
                      <a:pt x="12452" y="4629"/>
                    </a:lnTo>
                    <a:lnTo>
                      <a:pt x="12452" y="4243"/>
                    </a:lnTo>
                    <a:close/>
                    <a:moveTo>
                      <a:pt x="4447" y="0"/>
                    </a:moveTo>
                    <a:lnTo>
                      <a:pt x="6480" y="0"/>
                    </a:lnTo>
                    <a:lnTo>
                      <a:pt x="6480" y="771"/>
                    </a:lnTo>
                    <a:lnTo>
                      <a:pt x="6734" y="0"/>
                    </a:lnTo>
                    <a:lnTo>
                      <a:pt x="6861" y="0"/>
                    </a:lnTo>
                    <a:lnTo>
                      <a:pt x="6861" y="771"/>
                    </a:lnTo>
                    <a:lnTo>
                      <a:pt x="7369" y="771"/>
                    </a:lnTo>
                    <a:lnTo>
                      <a:pt x="7369" y="0"/>
                    </a:lnTo>
                    <a:lnTo>
                      <a:pt x="7751" y="0"/>
                    </a:lnTo>
                    <a:lnTo>
                      <a:pt x="7624" y="771"/>
                    </a:lnTo>
                    <a:lnTo>
                      <a:pt x="8513" y="771"/>
                    </a:lnTo>
                    <a:lnTo>
                      <a:pt x="8513" y="1543"/>
                    </a:lnTo>
                    <a:lnTo>
                      <a:pt x="9529" y="1543"/>
                    </a:lnTo>
                    <a:lnTo>
                      <a:pt x="9529" y="1929"/>
                    </a:lnTo>
                    <a:lnTo>
                      <a:pt x="10038" y="1929"/>
                    </a:lnTo>
                    <a:lnTo>
                      <a:pt x="10038" y="2700"/>
                    </a:lnTo>
                    <a:lnTo>
                      <a:pt x="10292" y="2700"/>
                    </a:lnTo>
                    <a:lnTo>
                      <a:pt x="10292" y="3471"/>
                    </a:lnTo>
                    <a:lnTo>
                      <a:pt x="10419" y="3471"/>
                    </a:lnTo>
                    <a:lnTo>
                      <a:pt x="10419" y="4243"/>
                    </a:lnTo>
                    <a:lnTo>
                      <a:pt x="10673" y="4243"/>
                    </a:lnTo>
                    <a:lnTo>
                      <a:pt x="10673" y="4629"/>
                    </a:lnTo>
                    <a:lnTo>
                      <a:pt x="12198" y="4629"/>
                    </a:lnTo>
                    <a:lnTo>
                      <a:pt x="12198" y="5400"/>
                    </a:lnTo>
                    <a:lnTo>
                      <a:pt x="12452" y="5400"/>
                    </a:lnTo>
                    <a:lnTo>
                      <a:pt x="12452" y="6171"/>
                    </a:lnTo>
                    <a:lnTo>
                      <a:pt x="12960" y="6171"/>
                    </a:lnTo>
                    <a:lnTo>
                      <a:pt x="12960" y="6943"/>
                    </a:lnTo>
                    <a:lnTo>
                      <a:pt x="13595" y="6943"/>
                    </a:lnTo>
                    <a:lnTo>
                      <a:pt x="13595" y="8100"/>
                    </a:lnTo>
                    <a:lnTo>
                      <a:pt x="13976" y="8100"/>
                    </a:lnTo>
                    <a:lnTo>
                      <a:pt x="13976" y="8871"/>
                    </a:lnTo>
                    <a:lnTo>
                      <a:pt x="14485" y="8871"/>
                    </a:lnTo>
                    <a:lnTo>
                      <a:pt x="14485" y="8100"/>
                    </a:lnTo>
                    <a:lnTo>
                      <a:pt x="14612" y="8100"/>
                    </a:lnTo>
                    <a:lnTo>
                      <a:pt x="14612" y="8871"/>
                    </a:lnTo>
                    <a:lnTo>
                      <a:pt x="14866" y="8871"/>
                    </a:lnTo>
                    <a:lnTo>
                      <a:pt x="14866" y="9643"/>
                    </a:lnTo>
                    <a:lnTo>
                      <a:pt x="15120" y="9643"/>
                    </a:lnTo>
                    <a:lnTo>
                      <a:pt x="15374" y="10029"/>
                    </a:lnTo>
                    <a:lnTo>
                      <a:pt x="15120" y="10029"/>
                    </a:lnTo>
                    <a:lnTo>
                      <a:pt x="15120" y="10800"/>
                    </a:lnTo>
                    <a:lnTo>
                      <a:pt x="15374" y="10800"/>
                    </a:lnTo>
                    <a:lnTo>
                      <a:pt x="15374" y="10029"/>
                    </a:lnTo>
                    <a:lnTo>
                      <a:pt x="15501" y="10029"/>
                    </a:lnTo>
                    <a:lnTo>
                      <a:pt x="15501" y="10800"/>
                    </a:lnTo>
                    <a:lnTo>
                      <a:pt x="15755" y="10800"/>
                    </a:lnTo>
                    <a:lnTo>
                      <a:pt x="15755" y="11571"/>
                    </a:lnTo>
                    <a:lnTo>
                      <a:pt x="16391" y="11571"/>
                    </a:lnTo>
                    <a:lnTo>
                      <a:pt x="16391" y="12729"/>
                    </a:lnTo>
                    <a:lnTo>
                      <a:pt x="16645" y="12729"/>
                    </a:lnTo>
                    <a:lnTo>
                      <a:pt x="16645" y="12343"/>
                    </a:lnTo>
                    <a:lnTo>
                      <a:pt x="17153" y="12343"/>
                    </a:lnTo>
                    <a:lnTo>
                      <a:pt x="17153" y="12729"/>
                    </a:lnTo>
                    <a:lnTo>
                      <a:pt x="17280" y="12729"/>
                    </a:lnTo>
                    <a:lnTo>
                      <a:pt x="17280" y="13500"/>
                    </a:lnTo>
                    <a:lnTo>
                      <a:pt x="18042" y="13500"/>
                    </a:lnTo>
                    <a:lnTo>
                      <a:pt x="18042" y="12729"/>
                    </a:lnTo>
                    <a:lnTo>
                      <a:pt x="18424" y="12729"/>
                    </a:lnTo>
                    <a:lnTo>
                      <a:pt x="18424" y="13500"/>
                    </a:lnTo>
                    <a:lnTo>
                      <a:pt x="18678" y="14271"/>
                    </a:lnTo>
                    <a:lnTo>
                      <a:pt x="18424" y="14271"/>
                    </a:lnTo>
                    <a:lnTo>
                      <a:pt x="18424" y="15043"/>
                    </a:lnTo>
                    <a:lnTo>
                      <a:pt x="18169" y="15043"/>
                    </a:lnTo>
                    <a:lnTo>
                      <a:pt x="18169" y="16200"/>
                    </a:lnTo>
                    <a:lnTo>
                      <a:pt x="18424" y="16200"/>
                    </a:lnTo>
                    <a:lnTo>
                      <a:pt x="18424" y="15429"/>
                    </a:lnTo>
                    <a:lnTo>
                      <a:pt x="19313" y="15429"/>
                    </a:lnTo>
                    <a:lnTo>
                      <a:pt x="19567" y="16200"/>
                    </a:lnTo>
                    <a:lnTo>
                      <a:pt x="19821" y="15429"/>
                    </a:lnTo>
                    <a:lnTo>
                      <a:pt x="19821" y="16200"/>
                    </a:lnTo>
                    <a:lnTo>
                      <a:pt x="20456" y="16200"/>
                    </a:lnTo>
                    <a:lnTo>
                      <a:pt x="20456" y="16971"/>
                    </a:lnTo>
                    <a:lnTo>
                      <a:pt x="20711" y="16971"/>
                    </a:lnTo>
                    <a:lnTo>
                      <a:pt x="20711" y="17743"/>
                    </a:lnTo>
                    <a:lnTo>
                      <a:pt x="21092" y="17743"/>
                    </a:lnTo>
                    <a:lnTo>
                      <a:pt x="21092" y="18129"/>
                    </a:lnTo>
                    <a:lnTo>
                      <a:pt x="21600" y="18129"/>
                    </a:lnTo>
                    <a:lnTo>
                      <a:pt x="21600" y="18900"/>
                    </a:lnTo>
                    <a:lnTo>
                      <a:pt x="21346" y="18900"/>
                    </a:lnTo>
                    <a:lnTo>
                      <a:pt x="21346" y="19671"/>
                    </a:lnTo>
                    <a:lnTo>
                      <a:pt x="20456" y="19671"/>
                    </a:lnTo>
                    <a:lnTo>
                      <a:pt x="20456" y="20443"/>
                    </a:lnTo>
                    <a:lnTo>
                      <a:pt x="19948" y="20443"/>
                    </a:lnTo>
                    <a:lnTo>
                      <a:pt x="19821" y="20829"/>
                    </a:lnTo>
                    <a:lnTo>
                      <a:pt x="19567" y="20829"/>
                    </a:lnTo>
                    <a:lnTo>
                      <a:pt x="19567" y="20443"/>
                    </a:lnTo>
                    <a:lnTo>
                      <a:pt x="19313" y="20443"/>
                    </a:lnTo>
                    <a:lnTo>
                      <a:pt x="19313" y="20829"/>
                    </a:lnTo>
                    <a:lnTo>
                      <a:pt x="18932" y="20829"/>
                    </a:lnTo>
                    <a:lnTo>
                      <a:pt x="18678" y="21600"/>
                    </a:lnTo>
                    <a:lnTo>
                      <a:pt x="18424" y="20829"/>
                    </a:lnTo>
                    <a:lnTo>
                      <a:pt x="17534" y="20829"/>
                    </a:lnTo>
                    <a:lnTo>
                      <a:pt x="17280" y="20443"/>
                    </a:lnTo>
                    <a:lnTo>
                      <a:pt x="17153" y="20443"/>
                    </a:lnTo>
                    <a:lnTo>
                      <a:pt x="17153" y="20829"/>
                    </a:lnTo>
                    <a:lnTo>
                      <a:pt x="16009" y="20829"/>
                    </a:lnTo>
                    <a:lnTo>
                      <a:pt x="15755" y="21600"/>
                    </a:lnTo>
                    <a:lnTo>
                      <a:pt x="15374" y="21600"/>
                    </a:lnTo>
                    <a:lnTo>
                      <a:pt x="15374" y="20829"/>
                    </a:lnTo>
                    <a:lnTo>
                      <a:pt x="15120" y="20829"/>
                    </a:lnTo>
                    <a:lnTo>
                      <a:pt x="15120" y="21600"/>
                    </a:lnTo>
                    <a:lnTo>
                      <a:pt x="14231" y="21600"/>
                    </a:lnTo>
                    <a:lnTo>
                      <a:pt x="14231" y="20443"/>
                    </a:lnTo>
                    <a:lnTo>
                      <a:pt x="14612" y="20443"/>
                    </a:lnTo>
                    <a:lnTo>
                      <a:pt x="14612" y="19671"/>
                    </a:lnTo>
                    <a:lnTo>
                      <a:pt x="14866" y="19671"/>
                    </a:lnTo>
                    <a:lnTo>
                      <a:pt x="14866" y="18900"/>
                    </a:lnTo>
                    <a:lnTo>
                      <a:pt x="15374" y="18900"/>
                    </a:lnTo>
                    <a:lnTo>
                      <a:pt x="15374" y="18129"/>
                    </a:lnTo>
                    <a:lnTo>
                      <a:pt x="15501" y="18129"/>
                    </a:lnTo>
                    <a:lnTo>
                      <a:pt x="15501" y="16971"/>
                    </a:lnTo>
                    <a:lnTo>
                      <a:pt x="15374" y="16971"/>
                    </a:lnTo>
                    <a:lnTo>
                      <a:pt x="15374" y="16200"/>
                    </a:lnTo>
                    <a:lnTo>
                      <a:pt x="13595" y="16200"/>
                    </a:lnTo>
                    <a:lnTo>
                      <a:pt x="13341" y="15429"/>
                    </a:lnTo>
                    <a:lnTo>
                      <a:pt x="13341" y="15043"/>
                    </a:lnTo>
                    <a:lnTo>
                      <a:pt x="13087" y="15043"/>
                    </a:lnTo>
                    <a:lnTo>
                      <a:pt x="12960" y="14271"/>
                    </a:lnTo>
                    <a:lnTo>
                      <a:pt x="12706" y="14271"/>
                    </a:lnTo>
                    <a:lnTo>
                      <a:pt x="12706" y="12729"/>
                    </a:lnTo>
                    <a:lnTo>
                      <a:pt x="12452" y="12729"/>
                    </a:lnTo>
                    <a:lnTo>
                      <a:pt x="12452" y="10800"/>
                    </a:lnTo>
                    <a:lnTo>
                      <a:pt x="12071" y="10800"/>
                    </a:lnTo>
                    <a:lnTo>
                      <a:pt x="12071" y="10029"/>
                    </a:lnTo>
                    <a:lnTo>
                      <a:pt x="11308" y="10029"/>
                    </a:lnTo>
                    <a:lnTo>
                      <a:pt x="11308" y="10800"/>
                    </a:lnTo>
                    <a:lnTo>
                      <a:pt x="11181" y="10800"/>
                    </a:lnTo>
                    <a:lnTo>
                      <a:pt x="10927" y="10029"/>
                    </a:lnTo>
                    <a:lnTo>
                      <a:pt x="10292" y="10029"/>
                    </a:lnTo>
                    <a:lnTo>
                      <a:pt x="10292" y="9643"/>
                    </a:lnTo>
                    <a:lnTo>
                      <a:pt x="9529" y="9643"/>
                    </a:lnTo>
                    <a:lnTo>
                      <a:pt x="9402" y="8871"/>
                    </a:lnTo>
                    <a:lnTo>
                      <a:pt x="9148" y="8871"/>
                    </a:lnTo>
                    <a:lnTo>
                      <a:pt x="9148" y="8100"/>
                    </a:lnTo>
                    <a:lnTo>
                      <a:pt x="8894" y="8100"/>
                    </a:lnTo>
                    <a:lnTo>
                      <a:pt x="8640" y="7329"/>
                    </a:lnTo>
                    <a:lnTo>
                      <a:pt x="8640" y="6943"/>
                    </a:lnTo>
                    <a:lnTo>
                      <a:pt x="8513" y="6943"/>
                    </a:lnTo>
                    <a:lnTo>
                      <a:pt x="8513" y="7329"/>
                    </a:lnTo>
                    <a:lnTo>
                      <a:pt x="7369" y="7329"/>
                    </a:lnTo>
                    <a:lnTo>
                      <a:pt x="7369" y="6943"/>
                    </a:lnTo>
                    <a:lnTo>
                      <a:pt x="7115" y="6943"/>
                    </a:lnTo>
                    <a:lnTo>
                      <a:pt x="7115" y="7329"/>
                    </a:lnTo>
                    <a:lnTo>
                      <a:pt x="6861" y="7329"/>
                    </a:lnTo>
                    <a:lnTo>
                      <a:pt x="6861" y="6943"/>
                    </a:lnTo>
                    <a:lnTo>
                      <a:pt x="6734" y="7329"/>
                    </a:lnTo>
                    <a:lnTo>
                      <a:pt x="6734" y="6943"/>
                    </a:lnTo>
                    <a:lnTo>
                      <a:pt x="6480" y="6171"/>
                    </a:lnTo>
                    <a:lnTo>
                      <a:pt x="5972" y="6171"/>
                    </a:lnTo>
                    <a:lnTo>
                      <a:pt x="5972" y="6943"/>
                    </a:lnTo>
                    <a:lnTo>
                      <a:pt x="5845" y="6943"/>
                    </a:lnTo>
                    <a:lnTo>
                      <a:pt x="5845" y="6171"/>
                    </a:lnTo>
                    <a:lnTo>
                      <a:pt x="5591" y="6171"/>
                    </a:lnTo>
                    <a:lnTo>
                      <a:pt x="5336" y="5400"/>
                    </a:lnTo>
                    <a:lnTo>
                      <a:pt x="5082" y="5400"/>
                    </a:lnTo>
                    <a:lnTo>
                      <a:pt x="5082" y="4629"/>
                    </a:lnTo>
                    <a:lnTo>
                      <a:pt x="6226" y="4629"/>
                    </a:lnTo>
                    <a:lnTo>
                      <a:pt x="6226" y="4243"/>
                    </a:lnTo>
                    <a:lnTo>
                      <a:pt x="5972" y="4243"/>
                    </a:lnTo>
                    <a:lnTo>
                      <a:pt x="5972" y="3471"/>
                    </a:lnTo>
                    <a:lnTo>
                      <a:pt x="4447" y="3471"/>
                    </a:lnTo>
                    <a:lnTo>
                      <a:pt x="4193" y="2700"/>
                    </a:lnTo>
                    <a:lnTo>
                      <a:pt x="4066" y="2700"/>
                    </a:lnTo>
                    <a:lnTo>
                      <a:pt x="4066" y="3471"/>
                    </a:lnTo>
                    <a:lnTo>
                      <a:pt x="3812" y="3471"/>
                    </a:lnTo>
                    <a:lnTo>
                      <a:pt x="3812" y="4243"/>
                    </a:lnTo>
                    <a:lnTo>
                      <a:pt x="3304" y="4243"/>
                    </a:lnTo>
                    <a:lnTo>
                      <a:pt x="3176" y="4629"/>
                    </a:lnTo>
                    <a:lnTo>
                      <a:pt x="3176" y="5400"/>
                    </a:lnTo>
                    <a:lnTo>
                      <a:pt x="2668" y="5400"/>
                    </a:lnTo>
                    <a:lnTo>
                      <a:pt x="2668" y="6171"/>
                    </a:lnTo>
                    <a:lnTo>
                      <a:pt x="2287" y="6171"/>
                    </a:lnTo>
                    <a:lnTo>
                      <a:pt x="2033" y="6943"/>
                    </a:lnTo>
                    <a:lnTo>
                      <a:pt x="1398" y="6943"/>
                    </a:lnTo>
                    <a:lnTo>
                      <a:pt x="1398" y="8100"/>
                    </a:lnTo>
                    <a:lnTo>
                      <a:pt x="762" y="8100"/>
                    </a:lnTo>
                    <a:lnTo>
                      <a:pt x="762" y="8871"/>
                    </a:lnTo>
                    <a:lnTo>
                      <a:pt x="508" y="8871"/>
                    </a:lnTo>
                    <a:lnTo>
                      <a:pt x="508" y="8100"/>
                    </a:lnTo>
                    <a:lnTo>
                      <a:pt x="0" y="8100"/>
                    </a:lnTo>
                    <a:lnTo>
                      <a:pt x="0" y="7329"/>
                    </a:lnTo>
                    <a:lnTo>
                      <a:pt x="762" y="7329"/>
                    </a:lnTo>
                    <a:lnTo>
                      <a:pt x="762" y="6943"/>
                    </a:lnTo>
                    <a:lnTo>
                      <a:pt x="508" y="6943"/>
                    </a:lnTo>
                    <a:lnTo>
                      <a:pt x="508" y="5400"/>
                    </a:lnTo>
                    <a:lnTo>
                      <a:pt x="762" y="5400"/>
                    </a:lnTo>
                    <a:lnTo>
                      <a:pt x="762" y="4629"/>
                    </a:lnTo>
                    <a:lnTo>
                      <a:pt x="889" y="4629"/>
                    </a:lnTo>
                    <a:lnTo>
                      <a:pt x="889" y="3471"/>
                    </a:lnTo>
                    <a:lnTo>
                      <a:pt x="1398" y="3471"/>
                    </a:lnTo>
                    <a:lnTo>
                      <a:pt x="1398" y="2700"/>
                    </a:lnTo>
                    <a:lnTo>
                      <a:pt x="2033" y="2700"/>
                    </a:lnTo>
                    <a:lnTo>
                      <a:pt x="2033" y="1929"/>
                    </a:lnTo>
                    <a:lnTo>
                      <a:pt x="2287" y="1929"/>
                    </a:lnTo>
                    <a:lnTo>
                      <a:pt x="2287" y="1543"/>
                    </a:lnTo>
                    <a:lnTo>
                      <a:pt x="2922" y="1543"/>
                    </a:lnTo>
                    <a:lnTo>
                      <a:pt x="2922" y="771"/>
                    </a:lnTo>
                    <a:lnTo>
                      <a:pt x="3304" y="771"/>
                    </a:lnTo>
                    <a:lnTo>
                      <a:pt x="3304" y="1543"/>
                    </a:lnTo>
                    <a:lnTo>
                      <a:pt x="3558" y="1543"/>
                    </a:lnTo>
                    <a:lnTo>
                      <a:pt x="3558" y="771"/>
                    </a:lnTo>
                    <a:lnTo>
                      <a:pt x="4447" y="771"/>
                    </a:lnTo>
                    <a:lnTo>
                      <a:pt x="4447" y="0"/>
                    </a:lnTo>
                    <a:close/>
                    <a:moveTo>
                      <a:pt x="444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263" name="AutoShape 13"/>
          <p:cNvSpPr>
            <a:spLocks/>
          </p:cNvSpPr>
          <p:nvPr/>
        </p:nvSpPr>
        <p:spPr bwMode="auto">
          <a:xfrm>
            <a:off x="3618452" y="1639102"/>
            <a:ext cx="563052" cy="660526"/>
          </a:xfrm>
          <a:custGeom>
            <a:avLst/>
            <a:gdLst>
              <a:gd name="T0" fmla="*/ 12894 w 21600"/>
              <a:gd name="T1" fmla="*/ 0 h 21600"/>
              <a:gd name="T2" fmla="*/ 13114 w 21600"/>
              <a:gd name="T3" fmla="*/ 890 h 21600"/>
              <a:gd name="T4" fmla="*/ 12122 w 21600"/>
              <a:gd name="T5" fmla="*/ 1699 h 21600"/>
              <a:gd name="T6" fmla="*/ 11020 w 21600"/>
              <a:gd name="T7" fmla="*/ 2427 h 21600"/>
              <a:gd name="T8" fmla="*/ 10249 w 21600"/>
              <a:gd name="T9" fmla="*/ 4288 h 21600"/>
              <a:gd name="T10" fmla="*/ 11020 w 21600"/>
              <a:gd name="T11" fmla="*/ 4449 h 21600"/>
              <a:gd name="T12" fmla="*/ 11571 w 21600"/>
              <a:gd name="T13" fmla="*/ 5420 h 21600"/>
              <a:gd name="T14" fmla="*/ 11902 w 21600"/>
              <a:gd name="T15" fmla="*/ 6796 h 21600"/>
              <a:gd name="T16" fmla="*/ 12453 w 21600"/>
              <a:gd name="T17" fmla="*/ 7200 h 21600"/>
              <a:gd name="T18" fmla="*/ 15980 w 21600"/>
              <a:gd name="T19" fmla="*/ 7524 h 21600"/>
              <a:gd name="T20" fmla="*/ 16751 w 21600"/>
              <a:gd name="T21" fmla="*/ 8252 h 21600"/>
              <a:gd name="T22" fmla="*/ 20057 w 21600"/>
              <a:gd name="T23" fmla="*/ 8090 h 21600"/>
              <a:gd name="T24" fmla="*/ 20167 w 21600"/>
              <a:gd name="T25" fmla="*/ 8818 h 21600"/>
              <a:gd name="T26" fmla="*/ 19616 w 21600"/>
              <a:gd name="T27" fmla="*/ 10517 h 21600"/>
              <a:gd name="T28" fmla="*/ 20388 w 21600"/>
              <a:gd name="T29" fmla="*/ 11488 h 21600"/>
              <a:gd name="T30" fmla="*/ 20388 w 21600"/>
              <a:gd name="T31" fmla="*/ 12054 h 21600"/>
              <a:gd name="T32" fmla="*/ 20167 w 21600"/>
              <a:gd name="T33" fmla="*/ 12782 h 21600"/>
              <a:gd name="T34" fmla="*/ 21159 w 21600"/>
              <a:gd name="T35" fmla="*/ 13591 h 21600"/>
              <a:gd name="T36" fmla="*/ 20388 w 21600"/>
              <a:gd name="T37" fmla="*/ 13753 h 21600"/>
              <a:gd name="T38" fmla="*/ 19286 w 21600"/>
              <a:gd name="T39" fmla="*/ 13753 h 21600"/>
              <a:gd name="T40" fmla="*/ 16200 w 21600"/>
              <a:gd name="T41" fmla="*/ 13996 h 21600"/>
              <a:gd name="T42" fmla="*/ 16310 w 21600"/>
              <a:gd name="T43" fmla="*/ 14562 h 21600"/>
              <a:gd name="T44" fmla="*/ 17082 w 21600"/>
              <a:gd name="T45" fmla="*/ 14885 h 21600"/>
              <a:gd name="T46" fmla="*/ 17082 w 21600"/>
              <a:gd name="T47" fmla="*/ 15452 h 21600"/>
              <a:gd name="T48" fmla="*/ 15759 w 21600"/>
              <a:gd name="T49" fmla="*/ 16584 h 21600"/>
              <a:gd name="T50" fmla="*/ 16751 w 21600"/>
              <a:gd name="T51" fmla="*/ 17151 h 21600"/>
              <a:gd name="T52" fmla="*/ 16531 w 21600"/>
              <a:gd name="T53" fmla="*/ 20225 h 21600"/>
              <a:gd name="T54" fmla="*/ 15759 w 21600"/>
              <a:gd name="T55" fmla="*/ 21600 h 21600"/>
              <a:gd name="T56" fmla="*/ 14988 w 21600"/>
              <a:gd name="T57" fmla="*/ 20953 h 21600"/>
              <a:gd name="T58" fmla="*/ 15539 w 21600"/>
              <a:gd name="T59" fmla="*/ 20063 h 21600"/>
              <a:gd name="T60" fmla="*/ 15539 w 21600"/>
              <a:gd name="T61" fmla="*/ 19497 h 21600"/>
              <a:gd name="T62" fmla="*/ 13224 w 21600"/>
              <a:gd name="T63" fmla="*/ 19254 h 21600"/>
              <a:gd name="T64" fmla="*/ 11571 w 21600"/>
              <a:gd name="T65" fmla="*/ 19497 h 21600"/>
              <a:gd name="T66" fmla="*/ 9808 w 21600"/>
              <a:gd name="T67" fmla="*/ 18688 h 21600"/>
              <a:gd name="T68" fmla="*/ 8265 w 21600"/>
              <a:gd name="T69" fmla="*/ 17393 h 21600"/>
              <a:gd name="T70" fmla="*/ 7163 w 21600"/>
              <a:gd name="T71" fmla="*/ 16261 h 21600"/>
              <a:gd name="T72" fmla="*/ 5731 w 21600"/>
              <a:gd name="T73" fmla="*/ 16099 h 21600"/>
              <a:gd name="T74" fmla="*/ 4849 w 21600"/>
              <a:gd name="T75" fmla="*/ 15856 h 21600"/>
              <a:gd name="T76" fmla="*/ 2645 w 21600"/>
              <a:gd name="T77" fmla="*/ 15533 h 21600"/>
              <a:gd name="T78" fmla="*/ 1322 w 21600"/>
              <a:gd name="T79" fmla="*/ 14885 h 21600"/>
              <a:gd name="T80" fmla="*/ 0 w 21600"/>
              <a:gd name="T81" fmla="*/ 14319 h 21600"/>
              <a:gd name="T82" fmla="*/ 551 w 21600"/>
              <a:gd name="T83" fmla="*/ 13348 h 21600"/>
              <a:gd name="T84" fmla="*/ 2094 w 21600"/>
              <a:gd name="T85" fmla="*/ 12782 h 21600"/>
              <a:gd name="T86" fmla="*/ 2865 w 21600"/>
              <a:gd name="T87" fmla="*/ 11892 h 21600"/>
              <a:gd name="T88" fmla="*/ 2645 w 21600"/>
              <a:gd name="T89" fmla="*/ 11083 h 21600"/>
              <a:gd name="T90" fmla="*/ 3086 w 21600"/>
              <a:gd name="T91" fmla="*/ 9951 h 21600"/>
              <a:gd name="T92" fmla="*/ 3086 w 21600"/>
              <a:gd name="T93" fmla="*/ 8899 h 21600"/>
              <a:gd name="T94" fmla="*/ 2865 w 21600"/>
              <a:gd name="T95" fmla="*/ 7685 h 21600"/>
              <a:gd name="T96" fmla="*/ 2094 w 21600"/>
              <a:gd name="T97" fmla="*/ 6796 h 21600"/>
              <a:gd name="T98" fmla="*/ 2645 w 21600"/>
              <a:gd name="T99" fmla="*/ 6391 h 21600"/>
              <a:gd name="T100" fmla="*/ 3086 w 21600"/>
              <a:gd name="T101" fmla="*/ 5582 h 21600"/>
              <a:gd name="T102" fmla="*/ 3306 w 21600"/>
              <a:gd name="T103" fmla="*/ 5420 h 21600"/>
              <a:gd name="T104" fmla="*/ 3637 w 21600"/>
              <a:gd name="T105" fmla="*/ 5258 h 21600"/>
              <a:gd name="T106" fmla="*/ 4849 w 21600"/>
              <a:gd name="T107" fmla="*/ 4530 h 21600"/>
              <a:gd name="T108" fmla="*/ 5951 w 21600"/>
              <a:gd name="T109" fmla="*/ 2751 h 21600"/>
              <a:gd name="T110" fmla="*/ 7714 w 21600"/>
              <a:gd name="T111" fmla="*/ 1861 h 21600"/>
              <a:gd name="T112" fmla="*/ 8486 w 21600"/>
              <a:gd name="T113" fmla="*/ 1699 h 21600"/>
              <a:gd name="T114" fmla="*/ 11571 w 21600"/>
              <a:gd name="T115" fmla="*/ 890 h 21600"/>
              <a:gd name="T116" fmla="*/ 12343 w 21600"/>
              <a:gd name="T117" fmla="*/ 324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21600" h="21600">
                <a:moveTo>
                  <a:pt x="21159" y="14319"/>
                </a:moveTo>
                <a:lnTo>
                  <a:pt x="21380" y="14319"/>
                </a:lnTo>
                <a:lnTo>
                  <a:pt x="21380" y="14562"/>
                </a:lnTo>
                <a:lnTo>
                  <a:pt x="21600" y="14724"/>
                </a:lnTo>
                <a:lnTo>
                  <a:pt x="21159" y="14724"/>
                </a:lnTo>
                <a:lnTo>
                  <a:pt x="21159" y="14319"/>
                </a:lnTo>
                <a:close/>
                <a:moveTo>
                  <a:pt x="12894" y="0"/>
                </a:moveTo>
                <a:lnTo>
                  <a:pt x="13224" y="0"/>
                </a:lnTo>
                <a:lnTo>
                  <a:pt x="13665" y="324"/>
                </a:lnTo>
                <a:lnTo>
                  <a:pt x="13886" y="324"/>
                </a:lnTo>
                <a:lnTo>
                  <a:pt x="13886" y="728"/>
                </a:lnTo>
                <a:lnTo>
                  <a:pt x="13665" y="728"/>
                </a:lnTo>
                <a:lnTo>
                  <a:pt x="13445" y="890"/>
                </a:lnTo>
                <a:lnTo>
                  <a:pt x="13114" y="890"/>
                </a:lnTo>
                <a:lnTo>
                  <a:pt x="12894" y="1052"/>
                </a:lnTo>
                <a:lnTo>
                  <a:pt x="12453" y="1052"/>
                </a:lnTo>
                <a:lnTo>
                  <a:pt x="12453" y="1133"/>
                </a:lnTo>
                <a:lnTo>
                  <a:pt x="12343" y="1133"/>
                </a:lnTo>
                <a:lnTo>
                  <a:pt x="12343" y="1294"/>
                </a:lnTo>
                <a:lnTo>
                  <a:pt x="12122" y="1456"/>
                </a:lnTo>
                <a:lnTo>
                  <a:pt x="12122" y="1699"/>
                </a:lnTo>
                <a:lnTo>
                  <a:pt x="11902" y="1699"/>
                </a:lnTo>
                <a:lnTo>
                  <a:pt x="11902" y="1861"/>
                </a:lnTo>
                <a:lnTo>
                  <a:pt x="11351" y="1861"/>
                </a:lnTo>
                <a:lnTo>
                  <a:pt x="11351" y="2184"/>
                </a:lnTo>
                <a:lnTo>
                  <a:pt x="11131" y="2184"/>
                </a:lnTo>
                <a:lnTo>
                  <a:pt x="11131" y="2427"/>
                </a:lnTo>
                <a:lnTo>
                  <a:pt x="11020" y="2427"/>
                </a:lnTo>
                <a:lnTo>
                  <a:pt x="11020" y="2589"/>
                </a:lnTo>
                <a:lnTo>
                  <a:pt x="10800" y="2751"/>
                </a:lnTo>
                <a:lnTo>
                  <a:pt x="10800" y="3560"/>
                </a:lnTo>
                <a:lnTo>
                  <a:pt x="10359" y="3883"/>
                </a:lnTo>
                <a:lnTo>
                  <a:pt x="10359" y="3964"/>
                </a:lnTo>
                <a:lnTo>
                  <a:pt x="10249" y="3964"/>
                </a:lnTo>
                <a:lnTo>
                  <a:pt x="10249" y="4288"/>
                </a:lnTo>
                <a:lnTo>
                  <a:pt x="10029" y="4288"/>
                </a:lnTo>
                <a:lnTo>
                  <a:pt x="10029" y="4449"/>
                </a:lnTo>
                <a:lnTo>
                  <a:pt x="10249" y="4449"/>
                </a:lnTo>
                <a:lnTo>
                  <a:pt x="10249" y="4288"/>
                </a:lnTo>
                <a:lnTo>
                  <a:pt x="10800" y="4288"/>
                </a:lnTo>
                <a:lnTo>
                  <a:pt x="10800" y="4449"/>
                </a:lnTo>
                <a:lnTo>
                  <a:pt x="11020" y="4449"/>
                </a:lnTo>
                <a:lnTo>
                  <a:pt x="11020" y="4530"/>
                </a:lnTo>
                <a:lnTo>
                  <a:pt x="11131" y="4530"/>
                </a:lnTo>
                <a:lnTo>
                  <a:pt x="11131" y="4692"/>
                </a:lnTo>
                <a:lnTo>
                  <a:pt x="11351" y="4854"/>
                </a:lnTo>
                <a:lnTo>
                  <a:pt x="11351" y="5097"/>
                </a:lnTo>
                <a:lnTo>
                  <a:pt x="11571" y="5097"/>
                </a:lnTo>
                <a:lnTo>
                  <a:pt x="11571" y="5420"/>
                </a:lnTo>
                <a:lnTo>
                  <a:pt x="11792" y="5420"/>
                </a:lnTo>
                <a:lnTo>
                  <a:pt x="11792" y="5987"/>
                </a:lnTo>
                <a:lnTo>
                  <a:pt x="11571" y="5987"/>
                </a:lnTo>
                <a:lnTo>
                  <a:pt x="11571" y="6553"/>
                </a:lnTo>
                <a:lnTo>
                  <a:pt x="11792" y="6634"/>
                </a:lnTo>
                <a:lnTo>
                  <a:pt x="11792" y="6796"/>
                </a:lnTo>
                <a:lnTo>
                  <a:pt x="11902" y="6796"/>
                </a:lnTo>
                <a:lnTo>
                  <a:pt x="11902" y="6634"/>
                </a:lnTo>
                <a:lnTo>
                  <a:pt x="12122" y="6634"/>
                </a:lnTo>
                <a:lnTo>
                  <a:pt x="12122" y="6957"/>
                </a:lnTo>
                <a:lnTo>
                  <a:pt x="12343" y="6957"/>
                </a:lnTo>
                <a:lnTo>
                  <a:pt x="12343" y="7119"/>
                </a:lnTo>
                <a:lnTo>
                  <a:pt x="12453" y="7119"/>
                </a:lnTo>
                <a:lnTo>
                  <a:pt x="12453" y="7200"/>
                </a:lnTo>
                <a:lnTo>
                  <a:pt x="14216" y="7200"/>
                </a:lnTo>
                <a:lnTo>
                  <a:pt x="14437" y="7119"/>
                </a:lnTo>
                <a:lnTo>
                  <a:pt x="15208" y="7119"/>
                </a:lnTo>
                <a:lnTo>
                  <a:pt x="15208" y="7200"/>
                </a:lnTo>
                <a:lnTo>
                  <a:pt x="15759" y="7200"/>
                </a:lnTo>
                <a:lnTo>
                  <a:pt x="15980" y="7362"/>
                </a:lnTo>
                <a:lnTo>
                  <a:pt x="15980" y="7524"/>
                </a:lnTo>
                <a:lnTo>
                  <a:pt x="16200" y="7685"/>
                </a:lnTo>
                <a:lnTo>
                  <a:pt x="16310" y="7685"/>
                </a:lnTo>
                <a:lnTo>
                  <a:pt x="16310" y="7766"/>
                </a:lnTo>
                <a:lnTo>
                  <a:pt x="16531" y="7928"/>
                </a:lnTo>
                <a:lnTo>
                  <a:pt x="16531" y="8090"/>
                </a:lnTo>
                <a:lnTo>
                  <a:pt x="16751" y="8090"/>
                </a:lnTo>
                <a:lnTo>
                  <a:pt x="16751" y="8252"/>
                </a:lnTo>
                <a:lnTo>
                  <a:pt x="16971" y="8252"/>
                </a:lnTo>
                <a:lnTo>
                  <a:pt x="16971" y="8333"/>
                </a:lnTo>
                <a:lnTo>
                  <a:pt x="17743" y="8333"/>
                </a:lnTo>
                <a:lnTo>
                  <a:pt x="17853" y="8252"/>
                </a:lnTo>
                <a:lnTo>
                  <a:pt x="19286" y="8252"/>
                </a:lnTo>
                <a:lnTo>
                  <a:pt x="19286" y="8090"/>
                </a:lnTo>
                <a:lnTo>
                  <a:pt x="20057" y="8090"/>
                </a:lnTo>
                <a:lnTo>
                  <a:pt x="20057" y="8252"/>
                </a:lnTo>
                <a:lnTo>
                  <a:pt x="20388" y="8252"/>
                </a:lnTo>
                <a:lnTo>
                  <a:pt x="20388" y="8333"/>
                </a:lnTo>
                <a:lnTo>
                  <a:pt x="20608" y="8333"/>
                </a:lnTo>
                <a:lnTo>
                  <a:pt x="20388" y="8494"/>
                </a:lnTo>
                <a:lnTo>
                  <a:pt x="20388" y="8818"/>
                </a:lnTo>
                <a:lnTo>
                  <a:pt x="20167" y="8818"/>
                </a:lnTo>
                <a:lnTo>
                  <a:pt x="20167" y="8899"/>
                </a:lnTo>
                <a:lnTo>
                  <a:pt x="20057" y="9061"/>
                </a:lnTo>
                <a:lnTo>
                  <a:pt x="20057" y="9222"/>
                </a:lnTo>
                <a:lnTo>
                  <a:pt x="19837" y="9222"/>
                </a:lnTo>
                <a:lnTo>
                  <a:pt x="19837" y="10193"/>
                </a:lnTo>
                <a:lnTo>
                  <a:pt x="19616" y="10355"/>
                </a:lnTo>
                <a:lnTo>
                  <a:pt x="19616" y="10517"/>
                </a:lnTo>
                <a:lnTo>
                  <a:pt x="19837" y="10517"/>
                </a:lnTo>
                <a:lnTo>
                  <a:pt x="19837" y="10921"/>
                </a:lnTo>
                <a:lnTo>
                  <a:pt x="20057" y="10921"/>
                </a:lnTo>
                <a:lnTo>
                  <a:pt x="20057" y="11326"/>
                </a:lnTo>
                <a:lnTo>
                  <a:pt x="20167" y="11326"/>
                </a:lnTo>
                <a:lnTo>
                  <a:pt x="20167" y="11488"/>
                </a:lnTo>
                <a:lnTo>
                  <a:pt x="20388" y="11488"/>
                </a:lnTo>
                <a:lnTo>
                  <a:pt x="20388" y="11649"/>
                </a:lnTo>
                <a:lnTo>
                  <a:pt x="20608" y="11649"/>
                </a:lnTo>
                <a:lnTo>
                  <a:pt x="20608" y="11730"/>
                </a:lnTo>
                <a:lnTo>
                  <a:pt x="20829" y="11730"/>
                </a:lnTo>
                <a:lnTo>
                  <a:pt x="20829" y="11892"/>
                </a:lnTo>
                <a:lnTo>
                  <a:pt x="20608" y="12054"/>
                </a:lnTo>
                <a:lnTo>
                  <a:pt x="20388" y="12054"/>
                </a:lnTo>
                <a:lnTo>
                  <a:pt x="20388" y="12216"/>
                </a:lnTo>
                <a:lnTo>
                  <a:pt x="20167" y="12297"/>
                </a:lnTo>
                <a:lnTo>
                  <a:pt x="20057" y="12297"/>
                </a:lnTo>
                <a:lnTo>
                  <a:pt x="20057" y="12458"/>
                </a:lnTo>
                <a:lnTo>
                  <a:pt x="19837" y="12458"/>
                </a:lnTo>
                <a:lnTo>
                  <a:pt x="19837" y="12782"/>
                </a:lnTo>
                <a:lnTo>
                  <a:pt x="20167" y="12782"/>
                </a:lnTo>
                <a:lnTo>
                  <a:pt x="20608" y="13025"/>
                </a:lnTo>
                <a:lnTo>
                  <a:pt x="20608" y="13187"/>
                </a:lnTo>
                <a:lnTo>
                  <a:pt x="20829" y="13187"/>
                </a:lnTo>
                <a:lnTo>
                  <a:pt x="20829" y="13348"/>
                </a:lnTo>
                <a:lnTo>
                  <a:pt x="20939" y="13429"/>
                </a:lnTo>
                <a:lnTo>
                  <a:pt x="20939" y="13591"/>
                </a:lnTo>
                <a:lnTo>
                  <a:pt x="21159" y="13591"/>
                </a:lnTo>
                <a:lnTo>
                  <a:pt x="21159" y="14319"/>
                </a:lnTo>
                <a:lnTo>
                  <a:pt x="20939" y="14157"/>
                </a:lnTo>
                <a:lnTo>
                  <a:pt x="20939" y="13834"/>
                </a:lnTo>
                <a:lnTo>
                  <a:pt x="20829" y="13834"/>
                </a:lnTo>
                <a:lnTo>
                  <a:pt x="20829" y="13591"/>
                </a:lnTo>
                <a:lnTo>
                  <a:pt x="20388" y="13591"/>
                </a:lnTo>
                <a:lnTo>
                  <a:pt x="20388" y="13753"/>
                </a:lnTo>
                <a:lnTo>
                  <a:pt x="20057" y="13753"/>
                </a:lnTo>
                <a:lnTo>
                  <a:pt x="20057" y="13834"/>
                </a:lnTo>
                <a:lnTo>
                  <a:pt x="19837" y="13996"/>
                </a:lnTo>
                <a:lnTo>
                  <a:pt x="19396" y="13996"/>
                </a:lnTo>
                <a:lnTo>
                  <a:pt x="19396" y="13834"/>
                </a:lnTo>
                <a:lnTo>
                  <a:pt x="19286" y="13834"/>
                </a:lnTo>
                <a:lnTo>
                  <a:pt x="19286" y="13753"/>
                </a:lnTo>
                <a:lnTo>
                  <a:pt x="19065" y="13753"/>
                </a:lnTo>
                <a:lnTo>
                  <a:pt x="19065" y="13996"/>
                </a:lnTo>
                <a:lnTo>
                  <a:pt x="16751" y="13996"/>
                </a:lnTo>
                <a:lnTo>
                  <a:pt x="16531" y="14157"/>
                </a:lnTo>
                <a:lnTo>
                  <a:pt x="16310" y="14157"/>
                </a:lnTo>
                <a:lnTo>
                  <a:pt x="16310" y="13996"/>
                </a:lnTo>
                <a:lnTo>
                  <a:pt x="16200" y="13996"/>
                </a:lnTo>
                <a:lnTo>
                  <a:pt x="16200" y="14157"/>
                </a:lnTo>
                <a:lnTo>
                  <a:pt x="16310" y="14157"/>
                </a:lnTo>
                <a:lnTo>
                  <a:pt x="16310" y="14319"/>
                </a:lnTo>
                <a:lnTo>
                  <a:pt x="16200" y="14319"/>
                </a:lnTo>
                <a:lnTo>
                  <a:pt x="16200" y="14400"/>
                </a:lnTo>
                <a:lnTo>
                  <a:pt x="16310" y="14400"/>
                </a:lnTo>
                <a:lnTo>
                  <a:pt x="16310" y="14562"/>
                </a:lnTo>
                <a:lnTo>
                  <a:pt x="16200" y="14724"/>
                </a:lnTo>
                <a:lnTo>
                  <a:pt x="16200" y="14885"/>
                </a:lnTo>
                <a:lnTo>
                  <a:pt x="16310" y="14966"/>
                </a:lnTo>
                <a:lnTo>
                  <a:pt x="16531" y="14885"/>
                </a:lnTo>
                <a:lnTo>
                  <a:pt x="16751" y="14966"/>
                </a:lnTo>
                <a:lnTo>
                  <a:pt x="17082" y="14966"/>
                </a:lnTo>
                <a:lnTo>
                  <a:pt x="17082" y="14885"/>
                </a:lnTo>
                <a:lnTo>
                  <a:pt x="17302" y="14966"/>
                </a:lnTo>
                <a:lnTo>
                  <a:pt x="17302" y="15128"/>
                </a:lnTo>
                <a:lnTo>
                  <a:pt x="17522" y="15290"/>
                </a:lnTo>
                <a:lnTo>
                  <a:pt x="17522" y="15533"/>
                </a:lnTo>
                <a:lnTo>
                  <a:pt x="17302" y="15533"/>
                </a:lnTo>
                <a:lnTo>
                  <a:pt x="17302" y="15452"/>
                </a:lnTo>
                <a:lnTo>
                  <a:pt x="17082" y="15452"/>
                </a:lnTo>
                <a:lnTo>
                  <a:pt x="16971" y="15290"/>
                </a:lnTo>
                <a:lnTo>
                  <a:pt x="16751" y="15290"/>
                </a:lnTo>
                <a:lnTo>
                  <a:pt x="16751" y="15452"/>
                </a:lnTo>
                <a:lnTo>
                  <a:pt x="16200" y="15452"/>
                </a:lnTo>
                <a:lnTo>
                  <a:pt x="16200" y="15533"/>
                </a:lnTo>
                <a:lnTo>
                  <a:pt x="15759" y="15533"/>
                </a:lnTo>
                <a:lnTo>
                  <a:pt x="15759" y="16584"/>
                </a:lnTo>
                <a:lnTo>
                  <a:pt x="15980" y="16584"/>
                </a:lnTo>
                <a:lnTo>
                  <a:pt x="15980" y="16665"/>
                </a:lnTo>
                <a:lnTo>
                  <a:pt x="16200" y="16665"/>
                </a:lnTo>
                <a:lnTo>
                  <a:pt x="16310" y="16827"/>
                </a:lnTo>
                <a:lnTo>
                  <a:pt x="16531" y="16827"/>
                </a:lnTo>
                <a:lnTo>
                  <a:pt x="16531" y="17151"/>
                </a:lnTo>
                <a:lnTo>
                  <a:pt x="16751" y="17151"/>
                </a:lnTo>
                <a:lnTo>
                  <a:pt x="16751" y="17555"/>
                </a:lnTo>
                <a:lnTo>
                  <a:pt x="16971" y="17717"/>
                </a:lnTo>
                <a:lnTo>
                  <a:pt x="16971" y="18283"/>
                </a:lnTo>
                <a:lnTo>
                  <a:pt x="16751" y="18283"/>
                </a:lnTo>
                <a:lnTo>
                  <a:pt x="16751" y="19416"/>
                </a:lnTo>
                <a:lnTo>
                  <a:pt x="16531" y="19416"/>
                </a:lnTo>
                <a:lnTo>
                  <a:pt x="16531" y="20225"/>
                </a:lnTo>
                <a:lnTo>
                  <a:pt x="16310" y="20387"/>
                </a:lnTo>
                <a:lnTo>
                  <a:pt x="16310" y="20953"/>
                </a:lnTo>
                <a:lnTo>
                  <a:pt x="16200" y="20953"/>
                </a:lnTo>
                <a:lnTo>
                  <a:pt x="16200" y="21519"/>
                </a:lnTo>
                <a:lnTo>
                  <a:pt x="15980" y="21519"/>
                </a:lnTo>
                <a:lnTo>
                  <a:pt x="15980" y="21600"/>
                </a:lnTo>
                <a:lnTo>
                  <a:pt x="15759" y="21600"/>
                </a:lnTo>
                <a:lnTo>
                  <a:pt x="15759" y="21519"/>
                </a:lnTo>
                <a:lnTo>
                  <a:pt x="15539" y="21519"/>
                </a:lnTo>
                <a:lnTo>
                  <a:pt x="15539" y="21357"/>
                </a:lnTo>
                <a:lnTo>
                  <a:pt x="15429" y="21196"/>
                </a:lnTo>
                <a:lnTo>
                  <a:pt x="14767" y="21196"/>
                </a:lnTo>
                <a:lnTo>
                  <a:pt x="14767" y="20953"/>
                </a:lnTo>
                <a:lnTo>
                  <a:pt x="14988" y="20953"/>
                </a:lnTo>
                <a:lnTo>
                  <a:pt x="14988" y="20629"/>
                </a:lnTo>
                <a:lnTo>
                  <a:pt x="15208" y="20629"/>
                </a:lnTo>
                <a:lnTo>
                  <a:pt x="15208" y="20548"/>
                </a:lnTo>
                <a:lnTo>
                  <a:pt x="15429" y="20548"/>
                </a:lnTo>
                <a:lnTo>
                  <a:pt x="15429" y="20225"/>
                </a:lnTo>
                <a:lnTo>
                  <a:pt x="15539" y="20225"/>
                </a:lnTo>
                <a:lnTo>
                  <a:pt x="15539" y="20063"/>
                </a:lnTo>
                <a:lnTo>
                  <a:pt x="15759" y="20063"/>
                </a:lnTo>
                <a:lnTo>
                  <a:pt x="15759" y="19982"/>
                </a:lnTo>
                <a:lnTo>
                  <a:pt x="15980" y="19982"/>
                </a:lnTo>
                <a:lnTo>
                  <a:pt x="15980" y="19820"/>
                </a:lnTo>
                <a:lnTo>
                  <a:pt x="15759" y="19658"/>
                </a:lnTo>
                <a:lnTo>
                  <a:pt x="15539" y="19658"/>
                </a:lnTo>
                <a:lnTo>
                  <a:pt x="15539" y="19497"/>
                </a:lnTo>
                <a:lnTo>
                  <a:pt x="14988" y="19497"/>
                </a:lnTo>
                <a:lnTo>
                  <a:pt x="14767" y="19416"/>
                </a:lnTo>
                <a:lnTo>
                  <a:pt x="14767" y="19254"/>
                </a:lnTo>
                <a:lnTo>
                  <a:pt x="14216" y="19254"/>
                </a:lnTo>
                <a:lnTo>
                  <a:pt x="14216" y="19416"/>
                </a:lnTo>
                <a:lnTo>
                  <a:pt x="13445" y="19416"/>
                </a:lnTo>
                <a:lnTo>
                  <a:pt x="13224" y="19254"/>
                </a:lnTo>
                <a:lnTo>
                  <a:pt x="13114" y="19254"/>
                </a:lnTo>
                <a:lnTo>
                  <a:pt x="12894" y="19092"/>
                </a:lnTo>
                <a:lnTo>
                  <a:pt x="12673" y="19254"/>
                </a:lnTo>
                <a:lnTo>
                  <a:pt x="12673" y="19416"/>
                </a:lnTo>
                <a:lnTo>
                  <a:pt x="12122" y="19416"/>
                </a:lnTo>
                <a:lnTo>
                  <a:pt x="12122" y="19497"/>
                </a:lnTo>
                <a:lnTo>
                  <a:pt x="11571" y="19497"/>
                </a:lnTo>
                <a:lnTo>
                  <a:pt x="11571" y="19416"/>
                </a:lnTo>
                <a:lnTo>
                  <a:pt x="11351" y="19416"/>
                </a:lnTo>
                <a:lnTo>
                  <a:pt x="11351" y="19497"/>
                </a:lnTo>
                <a:lnTo>
                  <a:pt x="10800" y="19497"/>
                </a:lnTo>
                <a:lnTo>
                  <a:pt x="10580" y="19416"/>
                </a:lnTo>
                <a:lnTo>
                  <a:pt x="10580" y="18688"/>
                </a:lnTo>
                <a:lnTo>
                  <a:pt x="9808" y="18688"/>
                </a:lnTo>
                <a:lnTo>
                  <a:pt x="9808" y="18283"/>
                </a:lnTo>
                <a:lnTo>
                  <a:pt x="9478" y="17960"/>
                </a:lnTo>
                <a:lnTo>
                  <a:pt x="9257" y="17960"/>
                </a:lnTo>
                <a:lnTo>
                  <a:pt x="9037" y="17798"/>
                </a:lnTo>
                <a:lnTo>
                  <a:pt x="9037" y="17717"/>
                </a:lnTo>
                <a:lnTo>
                  <a:pt x="8706" y="17717"/>
                </a:lnTo>
                <a:lnTo>
                  <a:pt x="8265" y="17393"/>
                </a:lnTo>
                <a:lnTo>
                  <a:pt x="8265" y="16989"/>
                </a:lnTo>
                <a:lnTo>
                  <a:pt x="7935" y="16989"/>
                </a:lnTo>
                <a:lnTo>
                  <a:pt x="7935" y="16827"/>
                </a:lnTo>
                <a:lnTo>
                  <a:pt x="7494" y="16584"/>
                </a:lnTo>
                <a:lnTo>
                  <a:pt x="7273" y="16584"/>
                </a:lnTo>
                <a:lnTo>
                  <a:pt x="7273" y="16422"/>
                </a:lnTo>
                <a:lnTo>
                  <a:pt x="7163" y="16261"/>
                </a:lnTo>
                <a:lnTo>
                  <a:pt x="6502" y="16261"/>
                </a:lnTo>
                <a:lnTo>
                  <a:pt x="6502" y="16422"/>
                </a:lnTo>
                <a:lnTo>
                  <a:pt x="6392" y="16422"/>
                </a:lnTo>
                <a:lnTo>
                  <a:pt x="6392" y="16261"/>
                </a:lnTo>
                <a:lnTo>
                  <a:pt x="6171" y="16261"/>
                </a:lnTo>
                <a:lnTo>
                  <a:pt x="6171" y="16099"/>
                </a:lnTo>
                <a:lnTo>
                  <a:pt x="5731" y="16099"/>
                </a:lnTo>
                <a:lnTo>
                  <a:pt x="5731" y="16018"/>
                </a:lnTo>
                <a:lnTo>
                  <a:pt x="5400" y="16018"/>
                </a:lnTo>
                <a:lnTo>
                  <a:pt x="5400" y="15856"/>
                </a:lnTo>
                <a:lnTo>
                  <a:pt x="5180" y="15856"/>
                </a:lnTo>
                <a:lnTo>
                  <a:pt x="5180" y="15694"/>
                </a:lnTo>
                <a:lnTo>
                  <a:pt x="4959" y="15694"/>
                </a:lnTo>
                <a:lnTo>
                  <a:pt x="4849" y="15856"/>
                </a:lnTo>
                <a:lnTo>
                  <a:pt x="4408" y="15856"/>
                </a:lnTo>
                <a:lnTo>
                  <a:pt x="4408" y="16018"/>
                </a:lnTo>
                <a:lnTo>
                  <a:pt x="3857" y="16018"/>
                </a:lnTo>
                <a:lnTo>
                  <a:pt x="3857" y="15856"/>
                </a:lnTo>
                <a:lnTo>
                  <a:pt x="2865" y="15856"/>
                </a:lnTo>
                <a:lnTo>
                  <a:pt x="2865" y="15533"/>
                </a:lnTo>
                <a:lnTo>
                  <a:pt x="2645" y="15533"/>
                </a:lnTo>
                <a:lnTo>
                  <a:pt x="2645" y="15452"/>
                </a:lnTo>
                <a:lnTo>
                  <a:pt x="2535" y="15290"/>
                </a:lnTo>
                <a:lnTo>
                  <a:pt x="2535" y="15128"/>
                </a:lnTo>
                <a:lnTo>
                  <a:pt x="1763" y="15128"/>
                </a:lnTo>
                <a:lnTo>
                  <a:pt x="1763" y="14966"/>
                </a:lnTo>
                <a:lnTo>
                  <a:pt x="1322" y="14966"/>
                </a:lnTo>
                <a:lnTo>
                  <a:pt x="1322" y="14885"/>
                </a:lnTo>
                <a:lnTo>
                  <a:pt x="1212" y="14885"/>
                </a:lnTo>
                <a:lnTo>
                  <a:pt x="771" y="14562"/>
                </a:lnTo>
                <a:lnTo>
                  <a:pt x="551" y="14562"/>
                </a:lnTo>
                <a:lnTo>
                  <a:pt x="551" y="14400"/>
                </a:lnTo>
                <a:lnTo>
                  <a:pt x="441" y="14400"/>
                </a:lnTo>
                <a:lnTo>
                  <a:pt x="441" y="14319"/>
                </a:lnTo>
                <a:lnTo>
                  <a:pt x="0" y="14319"/>
                </a:lnTo>
                <a:lnTo>
                  <a:pt x="0" y="14157"/>
                </a:lnTo>
                <a:lnTo>
                  <a:pt x="441" y="14157"/>
                </a:lnTo>
                <a:lnTo>
                  <a:pt x="441" y="13996"/>
                </a:lnTo>
                <a:lnTo>
                  <a:pt x="771" y="13996"/>
                </a:lnTo>
                <a:lnTo>
                  <a:pt x="771" y="13753"/>
                </a:lnTo>
                <a:lnTo>
                  <a:pt x="551" y="13753"/>
                </a:lnTo>
                <a:lnTo>
                  <a:pt x="551" y="13348"/>
                </a:lnTo>
                <a:lnTo>
                  <a:pt x="771" y="13348"/>
                </a:lnTo>
                <a:lnTo>
                  <a:pt x="771" y="13187"/>
                </a:lnTo>
                <a:lnTo>
                  <a:pt x="992" y="13187"/>
                </a:lnTo>
                <a:lnTo>
                  <a:pt x="992" y="13025"/>
                </a:lnTo>
                <a:lnTo>
                  <a:pt x="1873" y="13025"/>
                </a:lnTo>
                <a:lnTo>
                  <a:pt x="2094" y="12863"/>
                </a:lnTo>
                <a:lnTo>
                  <a:pt x="2094" y="12782"/>
                </a:lnTo>
                <a:lnTo>
                  <a:pt x="2314" y="12782"/>
                </a:lnTo>
                <a:lnTo>
                  <a:pt x="2314" y="12297"/>
                </a:lnTo>
                <a:lnTo>
                  <a:pt x="2535" y="12297"/>
                </a:lnTo>
                <a:lnTo>
                  <a:pt x="2535" y="12216"/>
                </a:lnTo>
                <a:lnTo>
                  <a:pt x="2645" y="12216"/>
                </a:lnTo>
                <a:lnTo>
                  <a:pt x="2865" y="12054"/>
                </a:lnTo>
                <a:lnTo>
                  <a:pt x="2865" y="11892"/>
                </a:lnTo>
                <a:lnTo>
                  <a:pt x="3086" y="11892"/>
                </a:lnTo>
                <a:lnTo>
                  <a:pt x="3086" y="11730"/>
                </a:lnTo>
                <a:lnTo>
                  <a:pt x="3306" y="11488"/>
                </a:lnTo>
                <a:lnTo>
                  <a:pt x="3416" y="11326"/>
                </a:lnTo>
                <a:lnTo>
                  <a:pt x="3306" y="11326"/>
                </a:lnTo>
                <a:lnTo>
                  <a:pt x="3306" y="11083"/>
                </a:lnTo>
                <a:lnTo>
                  <a:pt x="2645" y="11083"/>
                </a:lnTo>
                <a:lnTo>
                  <a:pt x="2645" y="10921"/>
                </a:lnTo>
                <a:lnTo>
                  <a:pt x="3086" y="10921"/>
                </a:lnTo>
                <a:lnTo>
                  <a:pt x="3086" y="10760"/>
                </a:lnTo>
                <a:lnTo>
                  <a:pt x="2865" y="10760"/>
                </a:lnTo>
                <a:lnTo>
                  <a:pt x="2865" y="10193"/>
                </a:lnTo>
                <a:lnTo>
                  <a:pt x="3086" y="10031"/>
                </a:lnTo>
                <a:lnTo>
                  <a:pt x="3086" y="9951"/>
                </a:lnTo>
                <a:lnTo>
                  <a:pt x="2865" y="9951"/>
                </a:lnTo>
                <a:lnTo>
                  <a:pt x="2865" y="9384"/>
                </a:lnTo>
                <a:lnTo>
                  <a:pt x="2645" y="9222"/>
                </a:lnTo>
                <a:lnTo>
                  <a:pt x="2645" y="9061"/>
                </a:lnTo>
                <a:lnTo>
                  <a:pt x="2865" y="9061"/>
                </a:lnTo>
                <a:lnTo>
                  <a:pt x="2865" y="8899"/>
                </a:lnTo>
                <a:lnTo>
                  <a:pt x="3086" y="8899"/>
                </a:lnTo>
                <a:lnTo>
                  <a:pt x="3086" y="8656"/>
                </a:lnTo>
                <a:lnTo>
                  <a:pt x="2865" y="8656"/>
                </a:lnTo>
                <a:lnTo>
                  <a:pt x="2865" y="8333"/>
                </a:lnTo>
                <a:lnTo>
                  <a:pt x="2645" y="8333"/>
                </a:lnTo>
                <a:lnTo>
                  <a:pt x="2645" y="8090"/>
                </a:lnTo>
                <a:lnTo>
                  <a:pt x="2865" y="7928"/>
                </a:lnTo>
                <a:lnTo>
                  <a:pt x="2865" y="7685"/>
                </a:lnTo>
                <a:lnTo>
                  <a:pt x="2645" y="7685"/>
                </a:lnTo>
                <a:lnTo>
                  <a:pt x="2645" y="7524"/>
                </a:lnTo>
                <a:lnTo>
                  <a:pt x="2535" y="7524"/>
                </a:lnTo>
                <a:lnTo>
                  <a:pt x="2535" y="7362"/>
                </a:lnTo>
                <a:lnTo>
                  <a:pt x="1873" y="6957"/>
                </a:lnTo>
                <a:lnTo>
                  <a:pt x="1873" y="6796"/>
                </a:lnTo>
                <a:lnTo>
                  <a:pt x="2094" y="6796"/>
                </a:lnTo>
                <a:lnTo>
                  <a:pt x="2094" y="6634"/>
                </a:lnTo>
                <a:lnTo>
                  <a:pt x="2314" y="6634"/>
                </a:lnTo>
                <a:lnTo>
                  <a:pt x="2314" y="6391"/>
                </a:lnTo>
                <a:lnTo>
                  <a:pt x="2535" y="6391"/>
                </a:lnTo>
                <a:lnTo>
                  <a:pt x="2535" y="6553"/>
                </a:lnTo>
                <a:lnTo>
                  <a:pt x="2645" y="6553"/>
                </a:lnTo>
                <a:lnTo>
                  <a:pt x="2645" y="6391"/>
                </a:lnTo>
                <a:lnTo>
                  <a:pt x="2865" y="6391"/>
                </a:lnTo>
                <a:lnTo>
                  <a:pt x="2865" y="6229"/>
                </a:lnTo>
                <a:lnTo>
                  <a:pt x="3086" y="6067"/>
                </a:lnTo>
                <a:lnTo>
                  <a:pt x="3306" y="6067"/>
                </a:lnTo>
                <a:lnTo>
                  <a:pt x="3306" y="5825"/>
                </a:lnTo>
                <a:lnTo>
                  <a:pt x="3086" y="5825"/>
                </a:lnTo>
                <a:lnTo>
                  <a:pt x="3086" y="5582"/>
                </a:lnTo>
                <a:lnTo>
                  <a:pt x="2865" y="5582"/>
                </a:lnTo>
                <a:lnTo>
                  <a:pt x="2865" y="5258"/>
                </a:lnTo>
                <a:lnTo>
                  <a:pt x="2645" y="5258"/>
                </a:lnTo>
                <a:lnTo>
                  <a:pt x="2865" y="5097"/>
                </a:lnTo>
                <a:lnTo>
                  <a:pt x="3086" y="5097"/>
                </a:lnTo>
                <a:lnTo>
                  <a:pt x="3306" y="5258"/>
                </a:lnTo>
                <a:lnTo>
                  <a:pt x="3306" y="5420"/>
                </a:lnTo>
                <a:lnTo>
                  <a:pt x="3857" y="5825"/>
                </a:lnTo>
                <a:lnTo>
                  <a:pt x="3857" y="5987"/>
                </a:lnTo>
                <a:lnTo>
                  <a:pt x="4078" y="5987"/>
                </a:lnTo>
                <a:lnTo>
                  <a:pt x="4078" y="5663"/>
                </a:lnTo>
                <a:lnTo>
                  <a:pt x="3857" y="5582"/>
                </a:lnTo>
                <a:lnTo>
                  <a:pt x="3857" y="5420"/>
                </a:lnTo>
                <a:lnTo>
                  <a:pt x="3637" y="5258"/>
                </a:lnTo>
                <a:lnTo>
                  <a:pt x="3637" y="5097"/>
                </a:lnTo>
                <a:lnTo>
                  <a:pt x="3857" y="5016"/>
                </a:lnTo>
                <a:lnTo>
                  <a:pt x="4188" y="5016"/>
                </a:lnTo>
                <a:lnTo>
                  <a:pt x="4188" y="4854"/>
                </a:lnTo>
                <a:lnTo>
                  <a:pt x="4629" y="4854"/>
                </a:lnTo>
                <a:lnTo>
                  <a:pt x="4849" y="4692"/>
                </a:lnTo>
                <a:lnTo>
                  <a:pt x="4849" y="4530"/>
                </a:lnTo>
                <a:lnTo>
                  <a:pt x="4959" y="4449"/>
                </a:lnTo>
                <a:lnTo>
                  <a:pt x="4959" y="4288"/>
                </a:lnTo>
                <a:lnTo>
                  <a:pt x="5180" y="4126"/>
                </a:lnTo>
                <a:lnTo>
                  <a:pt x="5400" y="4126"/>
                </a:lnTo>
                <a:lnTo>
                  <a:pt x="5400" y="3964"/>
                </a:lnTo>
                <a:lnTo>
                  <a:pt x="5951" y="3964"/>
                </a:lnTo>
                <a:lnTo>
                  <a:pt x="5951" y="2751"/>
                </a:lnTo>
                <a:lnTo>
                  <a:pt x="6392" y="2427"/>
                </a:lnTo>
                <a:lnTo>
                  <a:pt x="6502" y="2427"/>
                </a:lnTo>
                <a:lnTo>
                  <a:pt x="6722" y="2265"/>
                </a:lnTo>
                <a:lnTo>
                  <a:pt x="6722" y="2184"/>
                </a:lnTo>
                <a:lnTo>
                  <a:pt x="6943" y="2184"/>
                </a:lnTo>
                <a:lnTo>
                  <a:pt x="7273" y="1861"/>
                </a:lnTo>
                <a:lnTo>
                  <a:pt x="7714" y="1861"/>
                </a:lnTo>
                <a:lnTo>
                  <a:pt x="7935" y="2022"/>
                </a:lnTo>
                <a:lnTo>
                  <a:pt x="7935" y="2265"/>
                </a:lnTo>
                <a:lnTo>
                  <a:pt x="8045" y="2265"/>
                </a:lnTo>
                <a:lnTo>
                  <a:pt x="8265" y="2184"/>
                </a:lnTo>
                <a:lnTo>
                  <a:pt x="8265" y="2022"/>
                </a:lnTo>
                <a:lnTo>
                  <a:pt x="8486" y="1861"/>
                </a:lnTo>
                <a:lnTo>
                  <a:pt x="8486" y="1699"/>
                </a:lnTo>
                <a:lnTo>
                  <a:pt x="8706" y="1618"/>
                </a:lnTo>
                <a:lnTo>
                  <a:pt x="10249" y="1618"/>
                </a:lnTo>
                <a:lnTo>
                  <a:pt x="10800" y="1133"/>
                </a:lnTo>
                <a:lnTo>
                  <a:pt x="11020" y="1133"/>
                </a:lnTo>
                <a:lnTo>
                  <a:pt x="11131" y="1052"/>
                </a:lnTo>
                <a:lnTo>
                  <a:pt x="11571" y="1052"/>
                </a:lnTo>
                <a:lnTo>
                  <a:pt x="11571" y="890"/>
                </a:lnTo>
                <a:lnTo>
                  <a:pt x="11792" y="890"/>
                </a:lnTo>
                <a:lnTo>
                  <a:pt x="11792" y="728"/>
                </a:lnTo>
                <a:lnTo>
                  <a:pt x="11902" y="728"/>
                </a:lnTo>
                <a:lnTo>
                  <a:pt x="11902" y="485"/>
                </a:lnTo>
                <a:lnTo>
                  <a:pt x="12122" y="485"/>
                </a:lnTo>
                <a:lnTo>
                  <a:pt x="12122" y="324"/>
                </a:lnTo>
                <a:lnTo>
                  <a:pt x="12343" y="324"/>
                </a:lnTo>
                <a:lnTo>
                  <a:pt x="12453" y="162"/>
                </a:lnTo>
                <a:lnTo>
                  <a:pt x="12673" y="162"/>
                </a:lnTo>
                <a:lnTo>
                  <a:pt x="12894" y="0"/>
                </a:lnTo>
                <a:close/>
                <a:moveTo>
                  <a:pt x="12894" y="0"/>
                </a:moveTo>
              </a:path>
            </a:pathLst>
          </a:custGeom>
          <a:solidFill>
            <a:srgbClr val="C00000"/>
          </a:soli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264" name="AutoShape 43"/>
          <p:cNvSpPr>
            <a:spLocks/>
          </p:cNvSpPr>
          <p:nvPr/>
        </p:nvSpPr>
        <p:spPr bwMode="auto">
          <a:xfrm>
            <a:off x="3868873" y="3012916"/>
            <a:ext cx="916882" cy="1419003"/>
          </a:xfrm>
          <a:custGeom>
            <a:avLst/>
            <a:gdLst>
              <a:gd name="T0" fmla="*/ 9112 w 21600"/>
              <a:gd name="T1" fmla="*/ 226 h 21600"/>
              <a:gd name="T2" fmla="*/ 10260 w 21600"/>
              <a:gd name="T3" fmla="*/ 415 h 21600"/>
              <a:gd name="T4" fmla="*/ 12285 w 21600"/>
              <a:gd name="T5" fmla="*/ 490 h 21600"/>
              <a:gd name="T6" fmla="*/ 13095 w 21600"/>
              <a:gd name="T7" fmla="*/ 1018 h 21600"/>
              <a:gd name="T8" fmla="*/ 15188 w 21600"/>
              <a:gd name="T9" fmla="*/ 1659 h 21600"/>
              <a:gd name="T10" fmla="*/ 16740 w 21600"/>
              <a:gd name="T11" fmla="*/ 2186 h 21600"/>
              <a:gd name="T12" fmla="*/ 16875 w 21600"/>
              <a:gd name="T13" fmla="*/ 2865 h 21600"/>
              <a:gd name="T14" fmla="*/ 17483 w 21600"/>
              <a:gd name="T15" fmla="*/ 3619 h 21600"/>
              <a:gd name="T16" fmla="*/ 19440 w 21600"/>
              <a:gd name="T17" fmla="*/ 3619 h 21600"/>
              <a:gd name="T18" fmla="*/ 20520 w 21600"/>
              <a:gd name="T19" fmla="*/ 2978 h 21600"/>
              <a:gd name="T20" fmla="*/ 21600 w 21600"/>
              <a:gd name="T21" fmla="*/ 2865 h 21600"/>
              <a:gd name="T22" fmla="*/ 20318 w 21600"/>
              <a:gd name="T23" fmla="*/ 3770 h 21600"/>
              <a:gd name="T24" fmla="*/ 19103 w 21600"/>
              <a:gd name="T25" fmla="*/ 4373 h 21600"/>
              <a:gd name="T26" fmla="*/ 18158 w 21600"/>
              <a:gd name="T27" fmla="*/ 4938 h 21600"/>
              <a:gd name="T28" fmla="*/ 17348 w 21600"/>
              <a:gd name="T29" fmla="*/ 5428 h 21600"/>
              <a:gd name="T30" fmla="*/ 16875 w 21600"/>
              <a:gd name="T31" fmla="*/ 6521 h 21600"/>
              <a:gd name="T32" fmla="*/ 16268 w 21600"/>
              <a:gd name="T33" fmla="*/ 7841 h 21600"/>
              <a:gd name="T34" fmla="*/ 17550 w 21600"/>
              <a:gd name="T35" fmla="*/ 8821 h 21600"/>
              <a:gd name="T36" fmla="*/ 18158 w 21600"/>
              <a:gd name="T37" fmla="*/ 10140 h 21600"/>
              <a:gd name="T38" fmla="*/ 17213 w 21600"/>
              <a:gd name="T39" fmla="*/ 10932 h 21600"/>
              <a:gd name="T40" fmla="*/ 14985 w 21600"/>
              <a:gd name="T41" fmla="*/ 11347 h 21600"/>
              <a:gd name="T42" fmla="*/ 12420 w 21600"/>
              <a:gd name="T43" fmla="*/ 11987 h 21600"/>
              <a:gd name="T44" fmla="*/ 12150 w 21600"/>
              <a:gd name="T45" fmla="*/ 12779 h 21600"/>
              <a:gd name="T46" fmla="*/ 9315 w 21600"/>
              <a:gd name="T47" fmla="*/ 12704 h 21600"/>
              <a:gd name="T48" fmla="*/ 9653 w 21600"/>
              <a:gd name="T49" fmla="*/ 13948 h 21600"/>
              <a:gd name="T50" fmla="*/ 10733 w 21600"/>
              <a:gd name="T51" fmla="*/ 14174 h 21600"/>
              <a:gd name="T52" fmla="*/ 9315 w 21600"/>
              <a:gd name="T53" fmla="*/ 14212 h 21600"/>
              <a:gd name="T54" fmla="*/ 9112 w 21600"/>
              <a:gd name="T55" fmla="*/ 14890 h 21600"/>
              <a:gd name="T56" fmla="*/ 7898 w 21600"/>
              <a:gd name="T57" fmla="*/ 15795 h 21600"/>
              <a:gd name="T58" fmla="*/ 6750 w 21600"/>
              <a:gd name="T59" fmla="*/ 16398 h 21600"/>
              <a:gd name="T60" fmla="*/ 8505 w 21600"/>
              <a:gd name="T61" fmla="*/ 17529 h 21600"/>
              <a:gd name="T62" fmla="*/ 7560 w 21600"/>
              <a:gd name="T63" fmla="*/ 18509 h 21600"/>
              <a:gd name="T64" fmla="*/ 5535 w 21600"/>
              <a:gd name="T65" fmla="*/ 19753 h 21600"/>
              <a:gd name="T66" fmla="*/ 5198 w 21600"/>
              <a:gd name="T67" fmla="*/ 19941 h 21600"/>
              <a:gd name="T68" fmla="*/ 4995 w 21600"/>
              <a:gd name="T69" fmla="*/ 20921 h 21600"/>
              <a:gd name="T70" fmla="*/ 5333 w 21600"/>
              <a:gd name="T71" fmla="*/ 21449 h 21600"/>
              <a:gd name="T72" fmla="*/ 1552 w 21600"/>
              <a:gd name="T73" fmla="*/ 20997 h 21600"/>
              <a:gd name="T74" fmla="*/ 945 w 21600"/>
              <a:gd name="T75" fmla="*/ 20168 h 21600"/>
              <a:gd name="T76" fmla="*/ 135 w 21600"/>
              <a:gd name="T77" fmla="*/ 19640 h 21600"/>
              <a:gd name="T78" fmla="*/ 877 w 21600"/>
              <a:gd name="T79" fmla="*/ 18886 h 21600"/>
              <a:gd name="T80" fmla="*/ 1215 w 21600"/>
              <a:gd name="T81" fmla="*/ 17906 h 21600"/>
              <a:gd name="T82" fmla="*/ 1890 w 21600"/>
              <a:gd name="T83" fmla="*/ 17190 h 21600"/>
              <a:gd name="T84" fmla="*/ 2025 w 21600"/>
              <a:gd name="T85" fmla="*/ 16473 h 21600"/>
              <a:gd name="T86" fmla="*/ 1755 w 21600"/>
              <a:gd name="T87" fmla="*/ 15795 h 21600"/>
              <a:gd name="T88" fmla="*/ 2633 w 21600"/>
              <a:gd name="T89" fmla="*/ 15493 h 21600"/>
              <a:gd name="T90" fmla="*/ 1890 w 21600"/>
              <a:gd name="T91" fmla="*/ 14626 h 21600"/>
              <a:gd name="T92" fmla="*/ 2025 w 21600"/>
              <a:gd name="T93" fmla="*/ 13571 h 21600"/>
              <a:gd name="T94" fmla="*/ 2160 w 21600"/>
              <a:gd name="T95" fmla="*/ 12440 h 21600"/>
              <a:gd name="T96" fmla="*/ 2633 w 21600"/>
              <a:gd name="T97" fmla="*/ 11384 h 21600"/>
              <a:gd name="T98" fmla="*/ 3105 w 21600"/>
              <a:gd name="T99" fmla="*/ 9763 h 21600"/>
              <a:gd name="T100" fmla="*/ 3578 w 21600"/>
              <a:gd name="T101" fmla="*/ 8557 h 21600"/>
              <a:gd name="T102" fmla="*/ 4050 w 21600"/>
              <a:gd name="T103" fmla="*/ 7765 h 21600"/>
              <a:gd name="T104" fmla="*/ 3578 w 21600"/>
              <a:gd name="T105" fmla="*/ 6861 h 21600"/>
              <a:gd name="T106" fmla="*/ 3645 w 21600"/>
              <a:gd name="T107" fmla="*/ 5994 h 21600"/>
              <a:gd name="T108" fmla="*/ 4050 w 21600"/>
              <a:gd name="T109" fmla="*/ 5353 h 21600"/>
              <a:gd name="T110" fmla="*/ 4253 w 21600"/>
              <a:gd name="T111" fmla="*/ 4297 h 21600"/>
              <a:gd name="T112" fmla="*/ 5063 w 21600"/>
              <a:gd name="T113" fmla="*/ 3581 h 21600"/>
              <a:gd name="T114" fmla="*/ 5535 w 21600"/>
              <a:gd name="T115" fmla="*/ 3242 h 21600"/>
              <a:gd name="T116" fmla="*/ 5535 w 21600"/>
              <a:gd name="T117" fmla="*/ 1847 h 21600"/>
              <a:gd name="T118" fmla="*/ 6885 w 21600"/>
              <a:gd name="T119" fmla="*/ 1395 h 21600"/>
              <a:gd name="T120" fmla="*/ 7088 w 21600"/>
              <a:gd name="T121" fmla="*/ 679 h 21600"/>
              <a:gd name="T122" fmla="*/ 8032 w 21600"/>
              <a:gd name="T123" fmla="*/ 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</a:cxnLst>
            <a:rect l="0" t="0" r="r" b="b"/>
            <a:pathLst>
              <a:path w="21600" h="21600">
                <a:moveTo>
                  <a:pt x="5468" y="21525"/>
                </a:moveTo>
                <a:lnTo>
                  <a:pt x="5535" y="21525"/>
                </a:lnTo>
                <a:lnTo>
                  <a:pt x="5535" y="21600"/>
                </a:lnTo>
                <a:lnTo>
                  <a:pt x="5468" y="21525"/>
                </a:lnTo>
                <a:close/>
                <a:moveTo>
                  <a:pt x="8032" y="0"/>
                </a:moveTo>
                <a:lnTo>
                  <a:pt x="8235" y="151"/>
                </a:lnTo>
                <a:lnTo>
                  <a:pt x="8370" y="151"/>
                </a:lnTo>
                <a:lnTo>
                  <a:pt x="8370" y="226"/>
                </a:lnTo>
                <a:lnTo>
                  <a:pt x="8505" y="226"/>
                </a:lnTo>
                <a:lnTo>
                  <a:pt x="8505" y="264"/>
                </a:lnTo>
                <a:lnTo>
                  <a:pt x="9112" y="264"/>
                </a:lnTo>
                <a:lnTo>
                  <a:pt x="9112" y="226"/>
                </a:lnTo>
                <a:lnTo>
                  <a:pt x="9180" y="226"/>
                </a:lnTo>
                <a:lnTo>
                  <a:pt x="9180" y="264"/>
                </a:lnTo>
                <a:lnTo>
                  <a:pt x="9653" y="264"/>
                </a:lnTo>
                <a:lnTo>
                  <a:pt x="9653" y="339"/>
                </a:lnTo>
                <a:lnTo>
                  <a:pt x="9787" y="339"/>
                </a:lnTo>
                <a:lnTo>
                  <a:pt x="9787" y="490"/>
                </a:lnTo>
                <a:lnTo>
                  <a:pt x="9923" y="603"/>
                </a:lnTo>
                <a:lnTo>
                  <a:pt x="10058" y="679"/>
                </a:lnTo>
                <a:lnTo>
                  <a:pt x="10058" y="754"/>
                </a:lnTo>
                <a:lnTo>
                  <a:pt x="10125" y="754"/>
                </a:lnTo>
                <a:lnTo>
                  <a:pt x="10125" y="490"/>
                </a:lnTo>
                <a:lnTo>
                  <a:pt x="10260" y="415"/>
                </a:lnTo>
                <a:lnTo>
                  <a:pt x="10260" y="339"/>
                </a:lnTo>
                <a:lnTo>
                  <a:pt x="10395" y="264"/>
                </a:lnTo>
                <a:lnTo>
                  <a:pt x="10395" y="226"/>
                </a:lnTo>
                <a:lnTo>
                  <a:pt x="11070" y="226"/>
                </a:lnTo>
                <a:lnTo>
                  <a:pt x="11205" y="151"/>
                </a:lnTo>
                <a:lnTo>
                  <a:pt x="11678" y="151"/>
                </a:lnTo>
                <a:lnTo>
                  <a:pt x="11678" y="226"/>
                </a:lnTo>
                <a:lnTo>
                  <a:pt x="11813" y="264"/>
                </a:lnTo>
                <a:lnTo>
                  <a:pt x="11948" y="264"/>
                </a:lnTo>
                <a:lnTo>
                  <a:pt x="11948" y="339"/>
                </a:lnTo>
                <a:lnTo>
                  <a:pt x="12150" y="490"/>
                </a:lnTo>
                <a:lnTo>
                  <a:pt x="12285" y="490"/>
                </a:lnTo>
                <a:lnTo>
                  <a:pt x="12285" y="603"/>
                </a:lnTo>
                <a:lnTo>
                  <a:pt x="12420" y="603"/>
                </a:lnTo>
                <a:lnTo>
                  <a:pt x="12420" y="679"/>
                </a:lnTo>
                <a:lnTo>
                  <a:pt x="12488" y="679"/>
                </a:lnTo>
                <a:lnTo>
                  <a:pt x="12488" y="754"/>
                </a:lnTo>
                <a:lnTo>
                  <a:pt x="12623" y="792"/>
                </a:lnTo>
                <a:lnTo>
                  <a:pt x="12623" y="867"/>
                </a:lnTo>
                <a:lnTo>
                  <a:pt x="12758" y="867"/>
                </a:lnTo>
                <a:lnTo>
                  <a:pt x="12758" y="942"/>
                </a:lnTo>
                <a:lnTo>
                  <a:pt x="12893" y="942"/>
                </a:lnTo>
                <a:lnTo>
                  <a:pt x="12893" y="1018"/>
                </a:lnTo>
                <a:lnTo>
                  <a:pt x="13095" y="1018"/>
                </a:lnTo>
                <a:lnTo>
                  <a:pt x="13095" y="1055"/>
                </a:lnTo>
                <a:lnTo>
                  <a:pt x="13568" y="1319"/>
                </a:lnTo>
                <a:lnTo>
                  <a:pt x="13702" y="1319"/>
                </a:lnTo>
                <a:lnTo>
                  <a:pt x="13702" y="1395"/>
                </a:lnTo>
                <a:lnTo>
                  <a:pt x="14378" y="1395"/>
                </a:lnTo>
                <a:lnTo>
                  <a:pt x="14378" y="1470"/>
                </a:lnTo>
                <a:lnTo>
                  <a:pt x="14715" y="1470"/>
                </a:lnTo>
                <a:lnTo>
                  <a:pt x="14715" y="1546"/>
                </a:lnTo>
                <a:lnTo>
                  <a:pt x="14985" y="1546"/>
                </a:lnTo>
                <a:lnTo>
                  <a:pt x="14985" y="1583"/>
                </a:lnTo>
                <a:lnTo>
                  <a:pt x="15188" y="1583"/>
                </a:lnTo>
                <a:lnTo>
                  <a:pt x="15188" y="1659"/>
                </a:lnTo>
                <a:lnTo>
                  <a:pt x="15323" y="1734"/>
                </a:lnTo>
                <a:lnTo>
                  <a:pt x="15458" y="1734"/>
                </a:lnTo>
                <a:lnTo>
                  <a:pt x="15458" y="1809"/>
                </a:lnTo>
                <a:lnTo>
                  <a:pt x="15660" y="1809"/>
                </a:lnTo>
                <a:lnTo>
                  <a:pt x="15930" y="1923"/>
                </a:lnTo>
                <a:lnTo>
                  <a:pt x="16133" y="1998"/>
                </a:lnTo>
                <a:lnTo>
                  <a:pt x="16403" y="1998"/>
                </a:lnTo>
                <a:lnTo>
                  <a:pt x="16403" y="2073"/>
                </a:lnTo>
                <a:lnTo>
                  <a:pt x="16538" y="2073"/>
                </a:lnTo>
                <a:lnTo>
                  <a:pt x="16538" y="2111"/>
                </a:lnTo>
                <a:lnTo>
                  <a:pt x="16740" y="2111"/>
                </a:lnTo>
                <a:lnTo>
                  <a:pt x="16740" y="2186"/>
                </a:lnTo>
                <a:lnTo>
                  <a:pt x="16875" y="2186"/>
                </a:lnTo>
                <a:lnTo>
                  <a:pt x="17010" y="2262"/>
                </a:lnTo>
                <a:lnTo>
                  <a:pt x="17213" y="2262"/>
                </a:lnTo>
                <a:lnTo>
                  <a:pt x="17348" y="2337"/>
                </a:lnTo>
                <a:lnTo>
                  <a:pt x="17348" y="2526"/>
                </a:lnTo>
                <a:lnTo>
                  <a:pt x="17213" y="2526"/>
                </a:lnTo>
                <a:lnTo>
                  <a:pt x="17078" y="2601"/>
                </a:lnTo>
                <a:lnTo>
                  <a:pt x="17078" y="2639"/>
                </a:lnTo>
                <a:lnTo>
                  <a:pt x="17010" y="2714"/>
                </a:lnTo>
                <a:lnTo>
                  <a:pt x="17010" y="2790"/>
                </a:lnTo>
                <a:lnTo>
                  <a:pt x="16875" y="2790"/>
                </a:lnTo>
                <a:lnTo>
                  <a:pt x="16875" y="2865"/>
                </a:lnTo>
                <a:lnTo>
                  <a:pt x="16740" y="2865"/>
                </a:lnTo>
                <a:lnTo>
                  <a:pt x="16740" y="2978"/>
                </a:lnTo>
                <a:lnTo>
                  <a:pt x="16605" y="3053"/>
                </a:lnTo>
                <a:lnTo>
                  <a:pt x="16605" y="3242"/>
                </a:lnTo>
                <a:lnTo>
                  <a:pt x="16538" y="3242"/>
                </a:lnTo>
                <a:lnTo>
                  <a:pt x="16538" y="3317"/>
                </a:lnTo>
                <a:lnTo>
                  <a:pt x="16268" y="3430"/>
                </a:lnTo>
                <a:lnTo>
                  <a:pt x="16133" y="3430"/>
                </a:lnTo>
                <a:lnTo>
                  <a:pt x="16133" y="3581"/>
                </a:lnTo>
                <a:lnTo>
                  <a:pt x="17213" y="3581"/>
                </a:lnTo>
                <a:lnTo>
                  <a:pt x="17213" y="3619"/>
                </a:lnTo>
                <a:lnTo>
                  <a:pt x="17483" y="3619"/>
                </a:lnTo>
                <a:lnTo>
                  <a:pt x="17483" y="3694"/>
                </a:lnTo>
                <a:lnTo>
                  <a:pt x="18158" y="3694"/>
                </a:lnTo>
                <a:lnTo>
                  <a:pt x="18158" y="3619"/>
                </a:lnTo>
                <a:lnTo>
                  <a:pt x="18293" y="3619"/>
                </a:lnTo>
                <a:lnTo>
                  <a:pt x="18428" y="3694"/>
                </a:lnTo>
                <a:lnTo>
                  <a:pt x="18495" y="3694"/>
                </a:lnTo>
                <a:lnTo>
                  <a:pt x="18495" y="3770"/>
                </a:lnTo>
                <a:lnTo>
                  <a:pt x="18765" y="3770"/>
                </a:lnTo>
                <a:lnTo>
                  <a:pt x="18765" y="3694"/>
                </a:lnTo>
                <a:lnTo>
                  <a:pt x="18900" y="3694"/>
                </a:lnTo>
                <a:lnTo>
                  <a:pt x="18968" y="3619"/>
                </a:lnTo>
                <a:lnTo>
                  <a:pt x="19440" y="3619"/>
                </a:lnTo>
                <a:lnTo>
                  <a:pt x="19440" y="3506"/>
                </a:lnTo>
                <a:lnTo>
                  <a:pt x="19575" y="3430"/>
                </a:lnTo>
                <a:lnTo>
                  <a:pt x="19710" y="3430"/>
                </a:lnTo>
                <a:lnTo>
                  <a:pt x="19710" y="3355"/>
                </a:lnTo>
                <a:lnTo>
                  <a:pt x="19913" y="3355"/>
                </a:lnTo>
                <a:lnTo>
                  <a:pt x="19913" y="3317"/>
                </a:lnTo>
                <a:lnTo>
                  <a:pt x="20183" y="3166"/>
                </a:lnTo>
                <a:lnTo>
                  <a:pt x="20318" y="3166"/>
                </a:lnTo>
                <a:lnTo>
                  <a:pt x="20318" y="3129"/>
                </a:lnTo>
                <a:lnTo>
                  <a:pt x="20385" y="3129"/>
                </a:lnTo>
                <a:lnTo>
                  <a:pt x="20385" y="2978"/>
                </a:lnTo>
                <a:lnTo>
                  <a:pt x="20520" y="2978"/>
                </a:lnTo>
                <a:lnTo>
                  <a:pt x="20520" y="2526"/>
                </a:lnTo>
                <a:lnTo>
                  <a:pt x="20858" y="2526"/>
                </a:lnTo>
                <a:lnTo>
                  <a:pt x="20858" y="2450"/>
                </a:lnTo>
                <a:lnTo>
                  <a:pt x="20993" y="2450"/>
                </a:lnTo>
                <a:lnTo>
                  <a:pt x="21128" y="2526"/>
                </a:lnTo>
                <a:lnTo>
                  <a:pt x="21195" y="2526"/>
                </a:lnTo>
                <a:lnTo>
                  <a:pt x="21195" y="2601"/>
                </a:lnTo>
                <a:lnTo>
                  <a:pt x="21330" y="2601"/>
                </a:lnTo>
                <a:lnTo>
                  <a:pt x="21330" y="2639"/>
                </a:lnTo>
                <a:lnTo>
                  <a:pt x="21465" y="2714"/>
                </a:lnTo>
                <a:lnTo>
                  <a:pt x="21465" y="2790"/>
                </a:lnTo>
                <a:lnTo>
                  <a:pt x="21600" y="2865"/>
                </a:lnTo>
                <a:lnTo>
                  <a:pt x="21600" y="3166"/>
                </a:lnTo>
                <a:lnTo>
                  <a:pt x="21465" y="3166"/>
                </a:lnTo>
                <a:lnTo>
                  <a:pt x="21465" y="3430"/>
                </a:lnTo>
                <a:lnTo>
                  <a:pt x="21330" y="3430"/>
                </a:lnTo>
                <a:lnTo>
                  <a:pt x="21330" y="3506"/>
                </a:lnTo>
                <a:lnTo>
                  <a:pt x="21195" y="3581"/>
                </a:lnTo>
                <a:lnTo>
                  <a:pt x="20993" y="3581"/>
                </a:lnTo>
                <a:lnTo>
                  <a:pt x="20993" y="3619"/>
                </a:lnTo>
                <a:lnTo>
                  <a:pt x="20790" y="3619"/>
                </a:lnTo>
                <a:lnTo>
                  <a:pt x="20790" y="3694"/>
                </a:lnTo>
                <a:lnTo>
                  <a:pt x="20318" y="3694"/>
                </a:lnTo>
                <a:lnTo>
                  <a:pt x="20318" y="3770"/>
                </a:lnTo>
                <a:lnTo>
                  <a:pt x="20183" y="3845"/>
                </a:lnTo>
                <a:lnTo>
                  <a:pt x="20048" y="3845"/>
                </a:lnTo>
                <a:lnTo>
                  <a:pt x="19845" y="3958"/>
                </a:lnTo>
                <a:lnTo>
                  <a:pt x="19845" y="4034"/>
                </a:lnTo>
                <a:lnTo>
                  <a:pt x="19710" y="4034"/>
                </a:lnTo>
                <a:lnTo>
                  <a:pt x="19710" y="4109"/>
                </a:lnTo>
                <a:lnTo>
                  <a:pt x="19440" y="4109"/>
                </a:lnTo>
                <a:lnTo>
                  <a:pt x="19373" y="4147"/>
                </a:lnTo>
                <a:lnTo>
                  <a:pt x="19373" y="4297"/>
                </a:lnTo>
                <a:lnTo>
                  <a:pt x="19238" y="4297"/>
                </a:lnTo>
                <a:lnTo>
                  <a:pt x="19238" y="4373"/>
                </a:lnTo>
                <a:lnTo>
                  <a:pt x="19103" y="4373"/>
                </a:lnTo>
                <a:lnTo>
                  <a:pt x="19103" y="4410"/>
                </a:lnTo>
                <a:lnTo>
                  <a:pt x="18968" y="4410"/>
                </a:lnTo>
                <a:lnTo>
                  <a:pt x="18968" y="4486"/>
                </a:lnTo>
                <a:lnTo>
                  <a:pt x="18900" y="4486"/>
                </a:lnTo>
                <a:lnTo>
                  <a:pt x="18765" y="4561"/>
                </a:lnTo>
                <a:lnTo>
                  <a:pt x="18630" y="4561"/>
                </a:lnTo>
                <a:lnTo>
                  <a:pt x="18630" y="4674"/>
                </a:lnTo>
                <a:lnTo>
                  <a:pt x="18495" y="4674"/>
                </a:lnTo>
                <a:lnTo>
                  <a:pt x="18495" y="4750"/>
                </a:lnTo>
                <a:lnTo>
                  <a:pt x="18428" y="4750"/>
                </a:lnTo>
                <a:lnTo>
                  <a:pt x="18428" y="4825"/>
                </a:lnTo>
                <a:lnTo>
                  <a:pt x="18158" y="4938"/>
                </a:lnTo>
                <a:lnTo>
                  <a:pt x="18158" y="5014"/>
                </a:lnTo>
                <a:lnTo>
                  <a:pt x="18023" y="5089"/>
                </a:lnTo>
                <a:lnTo>
                  <a:pt x="17955" y="5089"/>
                </a:lnTo>
                <a:lnTo>
                  <a:pt x="17955" y="5164"/>
                </a:lnTo>
                <a:lnTo>
                  <a:pt x="17820" y="5164"/>
                </a:lnTo>
                <a:lnTo>
                  <a:pt x="17820" y="5202"/>
                </a:lnTo>
                <a:lnTo>
                  <a:pt x="17685" y="5202"/>
                </a:lnTo>
                <a:lnTo>
                  <a:pt x="17550" y="5277"/>
                </a:lnTo>
                <a:lnTo>
                  <a:pt x="17550" y="5353"/>
                </a:lnTo>
                <a:lnTo>
                  <a:pt x="17483" y="5353"/>
                </a:lnTo>
                <a:lnTo>
                  <a:pt x="17483" y="5428"/>
                </a:lnTo>
                <a:lnTo>
                  <a:pt x="17348" y="5428"/>
                </a:lnTo>
                <a:lnTo>
                  <a:pt x="17213" y="5466"/>
                </a:lnTo>
                <a:lnTo>
                  <a:pt x="17213" y="5617"/>
                </a:lnTo>
                <a:lnTo>
                  <a:pt x="17078" y="5617"/>
                </a:lnTo>
                <a:lnTo>
                  <a:pt x="17078" y="5692"/>
                </a:lnTo>
                <a:lnTo>
                  <a:pt x="17010" y="5692"/>
                </a:lnTo>
                <a:lnTo>
                  <a:pt x="17010" y="5805"/>
                </a:lnTo>
                <a:lnTo>
                  <a:pt x="17078" y="5805"/>
                </a:lnTo>
                <a:lnTo>
                  <a:pt x="17078" y="5956"/>
                </a:lnTo>
                <a:lnTo>
                  <a:pt x="17010" y="5956"/>
                </a:lnTo>
                <a:lnTo>
                  <a:pt x="17010" y="6220"/>
                </a:lnTo>
                <a:lnTo>
                  <a:pt x="16875" y="6258"/>
                </a:lnTo>
                <a:lnTo>
                  <a:pt x="16875" y="6521"/>
                </a:lnTo>
                <a:lnTo>
                  <a:pt x="16740" y="6521"/>
                </a:lnTo>
                <a:lnTo>
                  <a:pt x="16740" y="6597"/>
                </a:lnTo>
                <a:lnTo>
                  <a:pt x="16605" y="6597"/>
                </a:lnTo>
                <a:lnTo>
                  <a:pt x="16605" y="7125"/>
                </a:lnTo>
                <a:lnTo>
                  <a:pt x="16740" y="7238"/>
                </a:lnTo>
                <a:lnTo>
                  <a:pt x="16740" y="7388"/>
                </a:lnTo>
                <a:lnTo>
                  <a:pt x="16605" y="7464"/>
                </a:lnTo>
                <a:lnTo>
                  <a:pt x="16538" y="7464"/>
                </a:lnTo>
                <a:lnTo>
                  <a:pt x="16538" y="7502"/>
                </a:lnTo>
                <a:lnTo>
                  <a:pt x="16403" y="7502"/>
                </a:lnTo>
                <a:lnTo>
                  <a:pt x="16403" y="7841"/>
                </a:lnTo>
                <a:lnTo>
                  <a:pt x="16268" y="7841"/>
                </a:lnTo>
                <a:lnTo>
                  <a:pt x="16268" y="7992"/>
                </a:lnTo>
                <a:lnTo>
                  <a:pt x="16403" y="7992"/>
                </a:lnTo>
                <a:lnTo>
                  <a:pt x="16403" y="8180"/>
                </a:lnTo>
                <a:lnTo>
                  <a:pt x="16268" y="8255"/>
                </a:lnTo>
                <a:lnTo>
                  <a:pt x="16268" y="8293"/>
                </a:lnTo>
                <a:lnTo>
                  <a:pt x="16605" y="8519"/>
                </a:lnTo>
                <a:lnTo>
                  <a:pt x="16875" y="8557"/>
                </a:lnTo>
                <a:lnTo>
                  <a:pt x="16875" y="8632"/>
                </a:lnTo>
                <a:lnTo>
                  <a:pt x="17078" y="8632"/>
                </a:lnTo>
                <a:lnTo>
                  <a:pt x="17078" y="8708"/>
                </a:lnTo>
                <a:lnTo>
                  <a:pt x="17348" y="8708"/>
                </a:lnTo>
                <a:lnTo>
                  <a:pt x="17550" y="8821"/>
                </a:lnTo>
                <a:lnTo>
                  <a:pt x="17685" y="8972"/>
                </a:lnTo>
                <a:lnTo>
                  <a:pt x="17820" y="9047"/>
                </a:lnTo>
                <a:lnTo>
                  <a:pt x="17685" y="9160"/>
                </a:lnTo>
                <a:lnTo>
                  <a:pt x="17550" y="9236"/>
                </a:lnTo>
                <a:lnTo>
                  <a:pt x="17550" y="9424"/>
                </a:lnTo>
                <a:lnTo>
                  <a:pt x="17685" y="9424"/>
                </a:lnTo>
                <a:lnTo>
                  <a:pt x="17685" y="9575"/>
                </a:lnTo>
                <a:lnTo>
                  <a:pt x="17820" y="9575"/>
                </a:lnTo>
                <a:lnTo>
                  <a:pt x="17820" y="9613"/>
                </a:lnTo>
                <a:lnTo>
                  <a:pt x="18293" y="9613"/>
                </a:lnTo>
                <a:lnTo>
                  <a:pt x="18293" y="10140"/>
                </a:lnTo>
                <a:lnTo>
                  <a:pt x="18158" y="10140"/>
                </a:lnTo>
                <a:lnTo>
                  <a:pt x="18158" y="10216"/>
                </a:lnTo>
                <a:lnTo>
                  <a:pt x="18023" y="10216"/>
                </a:lnTo>
                <a:lnTo>
                  <a:pt x="18023" y="10291"/>
                </a:lnTo>
                <a:lnTo>
                  <a:pt x="17955" y="10291"/>
                </a:lnTo>
                <a:lnTo>
                  <a:pt x="17955" y="10329"/>
                </a:lnTo>
                <a:lnTo>
                  <a:pt x="17820" y="10480"/>
                </a:lnTo>
                <a:lnTo>
                  <a:pt x="17550" y="10593"/>
                </a:lnTo>
                <a:lnTo>
                  <a:pt x="17550" y="10668"/>
                </a:lnTo>
                <a:lnTo>
                  <a:pt x="17483" y="10668"/>
                </a:lnTo>
                <a:lnTo>
                  <a:pt x="17483" y="10743"/>
                </a:lnTo>
                <a:lnTo>
                  <a:pt x="17213" y="10857"/>
                </a:lnTo>
                <a:lnTo>
                  <a:pt x="17213" y="10932"/>
                </a:lnTo>
                <a:lnTo>
                  <a:pt x="17078" y="10932"/>
                </a:lnTo>
                <a:lnTo>
                  <a:pt x="17078" y="11007"/>
                </a:lnTo>
                <a:lnTo>
                  <a:pt x="17010" y="11007"/>
                </a:lnTo>
                <a:lnTo>
                  <a:pt x="16740" y="11083"/>
                </a:lnTo>
                <a:lnTo>
                  <a:pt x="16605" y="11120"/>
                </a:lnTo>
                <a:lnTo>
                  <a:pt x="16538" y="11120"/>
                </a:lnTo>
                <a:lnTo>
                  <a:pt x="16268" y="11196"/>
                </a:lnTo>
                <a:lnTo>
                  <a:pt x="16065" y="11196"/>
                </a:lnTo>
                <a:lnTo>
                  <a:pt x="15930" y="11271"/>
                </a:lnTo>
                <a:lnTo>
                  <a:pt x="15660" y="11271"/>
                </a:lnTo>
                <a:lnTo>
                  <a:pt x="15458" y="11347"/>
                </a:lnTo>
                <a:lnTo>
                  <a:pt x="14985" y="11347"/>
                </a:lnTo>
                <a:lnTo>
                  <a:pt x="14850" y="11384"/>
                </a:lnTo>
                <a:lnTo>
                  <a:pt x="14513" y="11384"/>
                </a:lnTo>
                <a:lnTo>
                  <a:pt x="14378" y="11460"/>
                </a:lnTo>
                <a:lnTo>
                  <a:pt x="12893" y="11460"/>
                </a:lnTo>
                <a:lnTo>
                  <a:pt x="12623" y="11384"/>
                </a:lnTo>
                <a:lnTo>
                  <a:pt x="12150" y="11384"/>
                </a:lnTo>
                <a:lnTo>
                  <a:pt x="12150" y="11648"/>
                </a:lnTo>
                <a:lnTo>
                  <a:pt x="12420" y="11648"/>
                </a:lnTo>
                <a:lnTo>
                  <a:pt x="12420" y="11724"/>
                </a:lnTo>
                <a:lnTo>
                  <a:pt x="12488" y="11724"/>
                </a:lnTo>
                <a:lnTo>
                  <a:pt x="12488" y="11912"/>
                </a:lnTo>
                <a:lnTo>
                  <a:pt x="12420" y="11987"/>
                </a:lnTo>
                <a:lnTo>
                  <a:pt x="12420" y="12063"/>
                </a:lnTo>
                <a:lnTo>
                  <a:pt x="12285" y="12063"/>
                </a:lnTo>
                <a:lnTo>
                  <a:pt x="12285" y="12138"/>
                </a:lnTo>
                <a:lnTo>
                  <a:pt x="12150" y="12138"/>
                </a:lnTo>
                <a:lnTo>
                  <a:pt x="12150" y="12402"/>
                </a:lnTo>
                <a:lnTo>
                  <a:pt x="12015" y="12402"/>
                </a:lnTo>
                <a:lnTo>
                  <a:pt x="12015" y="12440"/>
                </a:lnTo>
                <a:lnTo>
                  <a:pt x="12150" y="12440"/>
                </a:lnTo>
                <a:lnTo>
                  <a:pt x="12150" y="12591"/>
                </a:lnTo>
                <a:lnTo>
                  <a:pt x="12285" y="12666"/>
                </a:lnTo>
                <a:lnTo>
                  <a:pt x="12285" y="12779"/>
                </a:lnTo>
                <a:lnTo>
                  <a:pt x="12150" y="12779"/>
                </a:lnTo>
                <a:lnTo>
                  <a:pt x="12150" y="12854"/>
                </a:lnTo>
                <a:lnTo>
                  <a:pt x="12015" y="12854"/>
                </a:lnTo>
                <a:lnTo>
                  <a:pt x="11948" y="12930"/>
                </a:lnTo>
                <a:lnTo>
                  <a:pt x="11813" y="12930"/>
                </a:lnTo>
                <a:lnTo>
                  <a:pt x="11678" y="12968"/>
                </a:lnTo>
                <a:lnTo>
                  <a:pt x="11475" y="12968"/>
                </a:lnTo>
                <a:lnTo>
                  <a:pt x="11475" y="13043"/>
                </a:lnTo>
                <a:lnTo>
                  <a:pt x="10598" y="13043"/>
                </a:lnTo>
                <a:lnTo>
                  <a:pt x="9653" y="12779"/>
                </a:lnTo>
                <a:lnTo>
                  <a:pt x="9450" y="12779"/>
                </a:lnTo>
                <a:lnTo>
                  <a:pt x="9450" y="12704"/>
                </a:lnTo>
                <a:lnTo>
                  <a:pt x="9315" y="12704"/>
                </a:lnTo>
                <a:lnTo>
                  <a:pt x="9315" y="12779"/>
                </a:lnTo>
                <a:lnTo>
                  <a:pt x="9180" y="12779"/>
                </a:lnTo>
                <a:lnTo>
                  <a:pt x="9180" y="13118"/>
                </a:lnTo>
                <a:lnTo>
                  <a:pt x="9315" y="13194"/>
                </a:lnTo>
                <a:lnTo>
                  <a:pt x="9315" y="13495"/>
                </a:lnTo>
                <a:lnTo>
                  <a:pt x="9180" y="13495"/>
                </a:lnTo>
                <a:lnTo>
                  <a:pt x="9180" y="13646"/>
                </a:lnTo>
                <a:lnTo>
                  <a:pt x="9450" y="13759"/>
                </a:lnTo>
                <a:lnTo>
                  <a:pt x="9585" y="13759"/>
                </a:lnTo>
                <a:lnTo>
                  <a:pt x="9585" y="13835"/>
                </a:lnTo>
                <a:lnTo>
                  <a:pt x="9653" y="13835"/>
                </a:lnTo>
                <a:lnTo>
                  <a:pt x="9653" y="13948"/>
                </a:lnTo>
                <a:lnTo>
                  <a:pt x="10260" y="13948"/>
                </a:lnTo>
                <a:lnTo>
                  <a:pt x="10260" y="13835"/>
                </a:lnTo>
                <a:lnTo>
                  <a:pt x="10058" y="13835"/>
                </a:lnTo>
                <a:lnTo>
                  <a:pt x="10058" y="13759"/>
                </a:lnTo>
                <a:lnTo>
                  <a:pt x="10395" y="13759"/>
                </a:lnTo>
                <a:lnTo>
                  <a:pt x="10395" y="13721"/>
                </a:lnTo>
                <a:lnTo>
                  <a:pt x="10598" y="13721"/>
                </a:lnTo>
                <a:lnTo>
                  <a:pt x="10733" y="13759"/>
                </a:lnTo>
                <a:lnTo>
                  <a:pt x="10733" y="13835"/>
                </a:lnTo>
                <a:lnTo>
                  <a:pt x="10868" y="13910"/>
                </a:lnTo>
                <a:lnTo>
                  <a:pt x="10868" y="14098"/>
                </a:lnTo>
                <a:lnTo>
                  <a:pt x="10733" y="14174"/>
                </a:lnTo>
                <a:lnTo>
                  <a:pt x="10733" y="14212"/>
                </a:lnTo>
                <a:lnTo>
                  <a:pt x="10598" y="14212"/>
                </a:lnTo>
                <a:lnTo>
                  <a:pt x="10530" y="14174"/>
                </a:lnTo>
                <a:lnTo>
                  <a:pt x="10125" y="14174"/>
                </a:lnTo>
                <a:lnTo>
                  <a:pt x="10125" y="14098"/>
                </a:lnTo>
                <a:lnTo>
                  <a:pt x="10058" y="14098"/>
                </a:lnTo>
                <a:lnTo>
                  <a:pt x="10058" y="14023"/>
                </a:lnTo>
                <a:lnTo>
                  <a:pt x="9653" y="14023"/>
                </a:lnTo>
                <a:lnTo>
                  <a:pt x="9585" y="14098"/>
                </a:lnTo>
                <a:lnTo>
                  <a:pt x="9450" y="14098"/>
                </a:lnTo>
                <a:lnTo>
                  <a:pt x="9315" y="14174"/>
                </a:lnTo>
                <a:lnTo>
                  <a:pt x="9315" y="14212"/>
                </a:lnTo>
                <a:lnTo>
                  <a:pt x="9585" y="14212"/>
                </a:lnTo>
                <a:lnTo>
                  <a:pt x="9585" y="14287"/>
                </a:lnTo>
                <a:lnTo>
                  <a:pt x="9653" y="14287"/>
                </a:lnTo>
                <a:lnTo>
                  <a:pt x="9787" y="14362"/>
                </a:lnTo>
                <a:lnTo>
                  <a:pt x="10058" y="14362"/>
                </a:lnTo>
                <a:lnTo>
                  <a:pt x="10058" y="14438"/>
                </a:lnTo>
                <a:lnTo>
                  <a:pt x="9653" y="14438"/>
                </a:lnTo>
                <a:lnTo>
                  <a:pt x="9585" y="14475"/>
                </a:lnTo>
                <a:lnTo>
                  <a:pt x="9315" y="14551"/>
                </a:lnTo>
                <a:lnTo>
                  <a:pt x="9180" y="14702"/>
                </a:lnTo>
                <a:lnTo>
                  <a:pt x="9112" y="14702"/>
                </a:lnTo>
                <a:lnTo>
                  <a:pt x="9112" y="14890"/>
                </a:lnTo>
                <a:lnTo>
                  <a:pt x="8978" y="14890"/>
                </a:lnTo>
                <a:lnTo>
                  <a:pt x="8978" y="15079"/>
                </a:lnTo>
                <a:lnTo>
                  <a:pt x="9112" y="15079"/>
                </a:lnTo>
                <a:lnTo>
                  <a:pt x="9112" y="15342"/>
                </a:lnTo>
                <a:lnTo>
                  <a:pt x="8978" y="15418"/>
                </a:lnTo>
                <a:lnTo>
                  <a:pt x="8978" y="15493"/>
                </a:lnTo>
                <a:lnTo>
                  <a:pt x="8843" y="15493"/>
                </a:lnTo>
                <a:lnTo>
                  <a:pt x="8640" y="15606"/>
                </a:lnTo>
                <a:lnTo>
                  <a:pt x="8640" y="15870"/>
                </a:lnTo>
                <a:lnTo>
                  <a:pt x="8235" y="15870"/>
                </a:lnTo>
                <a:lnTo>
                  <a:pt x="8235" y="15795"/>
                </a:lnTo>
                <a:lnTo>
                  <a:pt x="7898" y="15795"/>
                </a:lnTo>
                <a:lnTo>
                  <a:pt x="7695" y="15946"/>
                </a:lnTo>
                <a:lnTo>
                  <a:pt x="7560" y="15946"/>
                </a:lnTo>
                <a:lnTo>
                  <a:pt x="7425" y="16021"/>
                </a:lnTo>
                <a:lnTo>
                  <a:pt x="7222" y="16021"/>
                </a:lnTo>
                <a:lnTo>
                  <a:pt x="7222" y="16059"/>
                </a:lnTo>
                <a:lnTo>
                  <a:pt x="7088" y="16059"/>
                </a:lnTo>
                <a:lnTo>
                  <a:pt x="7088" y="16134"/>
                </a:lnTo>
                <a:lnTo>
                  <a:pt x="6953" y="16134"/>
                </a:lnTo>
                <a:lnTo>
                  <a:pt x="6953" y="16209"/>
                </a:lnTo>
                <a:lnTo>
                  <a:pt x="6885" y="16285"/>
                </a:lnTo>
                <a:lnTo>
                  <a:pt x="6885" y="16398"/>
                </a:lnTo>
                <a:lnTo>
                  <a:pt x="6750" y="16398"/>
                </a:lnTo>
                <a:lnTo>
                  <a:pt x="6750" y="16473"/>
                </a:lnTo>
                <a:lnTo>
                  <a:pt x="6615" y="16549"/>
                </a:lnTo>
                <a:lnTo>
                  <a:pt x="6480" y="16662"/>
                </a:lnTo>
                <a:lnTo>
                  <a:pt x="6480" y="16926"/>
                </a:lnTo>
                <a:lnTo>
                  <a:pt x="7088" y="17265"/>
                </a:lnTo>
                <a:lnTo>
                  <a:pt x="7222" y="17265"/>
                </a:lnTo>
                <a:lnTo>
                  <a:pt x="7425" y="17378"/>
                </a:lnTo>
                <a:lnTo>
                  <a:pt x="7830" y="17378"/>
                </a:lnTo>
                <a:lnTo>
                  <a:pt x="8032" y="17453"/>
                </a:lnTo>
                <a:lnTo>
                  <a:pt x="8235" y="17453"/>
                </a:lnTo>
                <a:lnTo>
                  <a:pt x="8235" y="17529"/>
                </a:lnTo>
                <a:lnTo>
                  <a:pt x="8505" y="17529"/>
                </a:lnTo>
                <a:lnTo>
                  <a:pt x="8505" y="17830"/>
                </a:lnTo>
                <a:lnTo>
                  <a:pt x="8370" y="17906"/>
                </a:lnTo>
                <a:lnTo>
                  <a:pt x="8235" y="17906"/>
                </a:lnTo>
                <a:lnTo>
                  <a:pt x="8235" y="17981"/>
                </a:lnTo>
                <a:lnTo>
                  <a:pt x="8505" y="18094"/>
                </a:lnTo>
                <a:lnTo>
                  <a:pt x="8370" y="18170"/>
                </a:lnTo>
                <a:lnTo>
                  <a:pt x="8235" y="18170"/>
                </a:lnTo>
                <a:lnTo>
                  <a:pt x="7898" y="18358"/>
                </a:lnTo>
                <a:lnTo>
                  <a:pt x="7830" y="18358"/>
                </a:lnTo>
                <a:lnTo>
                  <a:pt x="7695" y="18434"/>
                </a:lnTo>
                <a:lnTo>
                  <a:pt x="7560" y="18434"/>
                </a:lnTo>
                <a:lnTo>
                  <a:pt x="7560" y="18509"/>
                </a:lnTo>
                <a:lnTo>
                  <a:pt x="7425" y="18509"/>
                </a:lnTo>
                <a:lnTo>
                  <a:pt x="7358" y="18584"/>
                </a:lnTo>
                <a:lnTo>
                  <a:pt x="6953" y="18697"/>
                </a:lnTo>
                <a:lnTo>
                  <a:pt x="6480" y="18961"/>
                </a:lnTo>
                <a:lnTo>
                  <a:pt x="6480" y="19037"/>
                </a:lnTo>
                <a:lnTo>
                  <a:pt x="6413" y="19037"/>
                </a:lnTo>
                <a:lnTo>
                  <a:pt x="6413" y="19489"/>
                </a:lnTo>
                <a:lnTo>
                  <a:pt x="6278" y="19640"/>
                </a:lnTo>
                <a:lnTo>
                  <a:pt x="6143" y="19677"/>
                </a:lnTo>
                <a:lnTo>
                  <a:pt x="6008" y="19677"/>
                </a:lnTo>
                <a:lnTo>
                  <a:pt x="6008" y="19753"/>
                </a:lnTo>
                <a:lnTo>
                  <a:pt x="5535" y="19753"/>
                </a:lnTo>
                <a:lnTo>
                  <a:pt x="5535" y="19677"/>
                </a:lnTo>
                <a:lnTo>
                  <a:pt x="5468" y="19677"/>
                </a:lnTo>
                <a:lnTo>
                  <a:pt x="5468" y="19640"/>
                </a:lnTo>
                <a:lnTo>
                  <a:pt x="5333" y="19640"/>
                </a:lnTo>
                <a:lnTo>
                  <a:pt x="5333" y="19677"/>
                </a:lnTo>
                <a:lnTo>
                  <a:pt x="5468" y="19677"/>
                </a:lnTo>
                <a:lnTo>
                  <a:pt x="5468" y="19753"/>
                </a:lnTo>
                <a:lnTo>
                  <a:pt x="5535" y="19753"/>
                </a:lnTo>
                <a:lnTo>
                  <a:pt x="5535" y="19828"/>
                </a:lnTo>
                <a:lnTo>
                  <a:pt x="5468" y="19904"/>
                </a:lnTo>
                <a:lnTo>
                  <a:pt x="5198" y="19904"/>
                </a:lnTo>
                <a:lnTo>
                  <a:pt x="5198" y="19941"/>
                </a:lnTo>
                <a:lnTo>
                  <a:pt x="5063" y="19941"/>
                </a:lnTo>
                <a:lnTo>
                  <a:pt x="5063" y="20017"/>
                </a:lnTo>
                <a:lnTo>
                  <a:pt x="4995" y="20017"/>
                </a:lnTo>
                <a:lnTo>
                  <a:pt x="4995" y="20092"/>
                </a:lnTo>
                <a:lnTo>
                  <a:pt x="4860" y="20168"/>
                </a:lnTo>
                <a:lnTo>
                  <a:pt x="4860" y="20356"/>
                </a:lnTo>
                <a:lnTo>
                  <a:pt x="4725" y="20431"/>
                </a:lnTo>
                <a:lnTo>
                  <a:pt x="4725" y="20545"/>
                </a:lnTo>
                <a:lnTo>
                  <a:pt x="4860" y="20545"/>
                </a:lnTo>
                <a:lnTo>
                  <a:pt x="4860" y="20808"/>
                </a:lnTo>
                <a:lnTo>
                  <a:pt x="4995" y="20884"/>
                </a:lnTo>
                <a:lnTo>
                  <a:pt x="4995" y="20921"/>
                </a:lnTo>
                <a:lnTo>
                  <a:pt x="4590" y="20921"/>
                </a:lnTo>
                <a:lnTo>
                  <a:pt x="4725" y="20997"/>
                </a:lnTo>
                <a:lnTo>
                  <a:pt x="5063" y="20997"/>
                </a:lnTo>
                <a:lnTo>
                  <a:pt x="5063" y="21148"/>
                </a:lnTo>
                <a:lnTo>
                  <a:pt x="5198" y="21185"/>
                </a:lnTo>
                <a:lnTo>
                  <a:pt x="5198" y="21336"/>
                </a:lnTo>
                <a:lnTo>
                  <a:pt x="5333" y="21336"/>
                </a:lnTo>
                <a:lnTo>
                  <a:pt x="5333" y="21412"/>
                </a:lnTo>
                <a:lnTo>
                  <a:pt x="5468" y="21412"/>
                </a:lnTo>
                <a:lnTo>
                  <a:pt x="5468" y="21525"/>
                </a:lnTo>
                <a:lnTo>
                  <a:pt x="5333" y="21525"/>
                </a:lnTo>
                <a:lnTo>
                  <a:pt x="5333" y="21449"/>
                </a:lnTo>
                <a:lnTo>
                  <a:pt x="4995" y="21449"/>
                </a:lnTo>
                <a:lnTo>
                  <a:pt x="4995" y="21412"/>
                </a:lnTo>
                <a:lnTo>
                  <a:pt x="4590" y="21412"/>
                </a:lnTo>
                <a:lnTo>
                  <a:pt x="4590" y="21336"/>
                </a:lnTo>
                <a:lnTo>
                  <a:pt x="4050" y="21336"/>
                </a:lnTo>
                <a:lnTo>
                  <a:pt x="4050" y="21261"/>
                </a:lnTo>
                <a:lnTo>
                  <a:pt x="1755" y="21261"/>
                </a:lnTo>
                <a:lnTo>
                  <a:pt x="1755" y="21148"/>
                </a:lnTo>
                <a:lnTo>
                  <a:pt x="1688" y="21148"/>
                </a:lnTo>
                <a:lnTo>
                  <a:pt x="1688" y="21072"/>
                </a:lnTo>
                <a:lnTo>
                  <a:pt x="1552" y="21072"/>
                </a:lnTo>
                <a:lnTo>
                  <a:pt x="1552" y="20997"/>
                </a:lnTo>
                <a:lnTo>
                  <a:pt x="1350" y="20997"/>
                </a:lnTo>
                <a:lnTo>
                  <a:pt x="1350" y="20808"/>
                </a:lnTo>
                <a:lnTo>
                  <a:pt x="1418" y="20808"/>
                </a:lnTo>
                <a:lnTo>
                  <a:pt x="1418" y="20620"/>
                </a:lnTo>
                <a:lnTo>
                  <a:pt x="1350" y="20620"/>
                </a:lnTo>
                <a:lnTo>
                  <a:pt x="1350" y="20545"/>
                </a:lnTo>
                <a:lnTo>
                  <a:pt x="1418" y="20545"/>
                </a:lnTo>
                <a:lnTo>
                  <a:pt x="1418" y="20168"/>
                </a:lnTo>
                <a:lnTo>
                  <a:pt x="1080" y="20168"/>
                </a:lnTo>
                <a:lnTo>
                  <a:pt x="1080" y="20205"/>
                </a:lnTo>
                <a:lnTo>
                  <a:pt x="945" y="20205"/>
                </a:lnTo>
                <a:lnTo>
                  <a:pt x="945" y="20168"/>
                </a:lnTo>
                <a:lnTo>
                  <a:pt x="877" y="20168"/>
                </a:lnTo>
                <a:lnTo>
                  <a:pt x="877" y="20205"/>
                </a:lnTo>
                <a:lnTo>
                  <a:pt x="742" y="20205"/>
                </a:lnTo>
                <a:lnTo>
                  <a:pt x="742" y="20281"/>
                </a:lnTo>
                <a:lnTo>
                  <a:pt x="472" y="20281"/>
                </a:lnTo>
                <a:lnTo>
                  <a:pt x="472" y="20092"/>
                </a:lnTo>
                <a:lnTo>
                  <a:pt x="405" y="20092"/>
                </a:lnTo>
                <a:lnTo>
                  <a:pt x="405" y="19828"/>
                </a:lnTo>
                <a:lnTo>
                  <a:pt x="135" y="19828"/>
                </a:lnTo>
                <a:lnTo>
                  <a:pt x="0" y="19753"/>
                </a:lnTo>
                <a:lnTo>
                  <a:pt x="0" y="19677"/>
                </a:lnTo>
                <a:lnTo>
                  <a:pt x="135" y="19640"/>
                </a:lnTo>
                <a:lnTo>
                  <a:pt x="135" y="19376"/>
                </a:lnTo>
                <a:lnTo>
                  <a:pt x="0" y="19301"/>
                </a:lnTo>
                <a:lnTo>
                  <a:pt x="0" y="19225"/>
                </a:lnTo>
                <a:lnTo>
                  <a:pt x="135" y="19225"/>
                </a:lnTo>
                <a:lnTo>
                  <a:pt x="135" y="19150"/>
                </a:lnTo>
                <a:lnTo>
                  <a:pt x="405" y="19150"/>
                </a:lnTo>
                <a:lnTo>
                  <a:pt x="472" y="19112"/>
                </a:lnTo>
                <a:lnTo>
                  <a:pt x="608" y="19112"/>
                </a:lnTo>
                <a:lnTo>
                  <a:pt x="608" y="18961"/>
                </a:lnTo>
                <a:lnTo>
                  <a:pt x="742" y="18961"/>
                </a:lnTo>
                <a:lnTo>
                  <a:pt x="742" y="18886"/>
                </a:lnTo>
                <a:lnTo>
                  <a:pt x="877" y="18886"/>
                </a:lnTo>
                <a:lnTo>
                  <a:pt x="877" y="18848"/>
                </a:lnTo>
                <a:lnTo>
                  <a:pt x="945" y="18848"/>
                </a:lnTo>
                <a:lnTo>
                  <a:pt x="1215" y="18697"/>
                </a:lnTo>
                <a:lnTo>
                  <a:pt x="1215" y="18622"/>
                </a:lnTo>
                <a:lnTo>
                  <a:pt x="1080" y="18584"/>
                </a:lnTo>
                <a:lnTo>
                  <a:pt x="1080" y="18509"/>
                </a:lnTo>
                <a:lnTo>
                  <a:pt x="1215" y="18434"/>
                </a:lnTo>
                <a:lnTo>
                  <a:pt x="1418" y="18434"/>
                </a:lnTo>
                <a:lnTo>
                  <a:pt x="1418" y="18170"/>
                </a:lnTo>
                <a:lnTo>
                  <a:pt x="1350" y="18094"/>
                </a:lnTo>
                <a:lnTo>
                  <a:pt x="1215" y="18094"/>
                </a:lnTo>
                <a:lnTo>
                  <a:pt x="1215" y="17906"/>
                </a:lnTo>
                <a:lnTo>
                  <a:pt x="1350" y="17830"/>
                </a:lnTo>
                <a:lnTo>
                  <a:pt x="1418" y="17830"/>
                </a:lnTo>
                <a:lnTo>
                  <a:pt x="1418" y="17642"/>
                </a:lnTo>
                <a:lnTo>
                  <a:pt x="1688" y="17642"/>
                </a:lnTo>
                <a:lnTo>
                  <a:pt x="1688" y="17566"/>
                </a:lnTo>
                <a:lnTo>
                  <a:pt x="1755" y="17566"/>
                </a:lnTo>
                <a:lnTo>
                  <a:pt x="1890" y="17529"/>
                </a:lnTo>
                <a:lnTo>
                  <a:pt x="1890" y="17453"/>
                </a:lnTo>
                <a:lnTo>
                  <a:pt x="1755" y="17378"/>
                </a:lnTo>
                <a:lnTo>
                  <a:pt x="1755" y="17340"/>
                </a:lnTo>
                <a:lnTo>
                  <a:pt x="1890" y="17265"/>
                </a:lnTo>
                <a:lnTo>
                  <a:pt x="1890" y="17190"/>
                </a:lnTo>
                <a:lnTo>
                  <a:pt x="2025" y="17190"/>
                </a:lnTo>
                <a:lnTo>
                  <a:pt x="2160" y="17114"/>
                </a:lnTo>
                <a:lnTo>
                  <a:pt x="2160" y="17001"/>
                </a:lnTo>
                <a:lnTo>
                  <a:pt x="2025" y="17001"/>
                </a:lnTo>
                <a:lnTo>
                  <a:pt x="2025" y="16850"/>
                </a:lnTo>
                <a:lnTo>
                  <a:pt x="1890" y="16850"/>
                </a:lnTo>
                <a:lnTo>
                  <a:pt x="1890" y="16737"/>
                </a:lnTo>
                <a:lnTo>
                  <a:pt x="2025" y="16737"/>
                </a:lnTo>
                <a:lnTo>
                  <a:pt x="2025" y="16662"/>
                </a:lnTo>
                <a:lnTo>
                  <a:pt x="2160" y="16662"/>
                </a:lnTo>
                <a:lnTo>
                  <a:pt x="2160" y="16549"/>
                </a:lnTo>
                <a:lnTo>
                  <a:pt x="2025" y="16473"/>
                </a:lnTo>
                <a:lnTo>
                  <a:pt x="2025" y="16285"/>
                </a:lnTo>
                <a:lnTo>
                  <a:pt x="2227" y="16285"/>
                </a:lnTo>
                <a:lnTo>
                  <a:pt x="2227" y="16209"/>
                </a:lnTo>
                <a:lnTo>
                  <a:pt x="2362" y="16209"/>
                </a:lnTo>
                <a:lnTo>
                  <a:pt x="2362" y="16134"/>
                </a:lnTo>
                <a:lnTo>
                  <a:pt x="2498" y="16134"/>
                </a:lnTo>
                <a:lnTo>
                  <a:pt x="2498" y="16021"/>
                </a:lnTo>
                <a:lnTo>
                  <a:pt x="2362" y="15946"/>
                </a:lnTo>
                <a:lnTo>
                  <a:pt x="2227" y="15946"/>
                </a:lnTo>
                <a:lnTo>
                  <a:pt x="2227" y="15870"/>
                </a:lnTo>
                <a:lnTo>
                  <a:pt x="2160" y="15795"/>
                </a:lnTo>
                <a:lnTo>
                  <a:pt x="1755" y="15795"/>
                </a:lnTo>
                <a:lnTo>
                  <a:pt x="1755" y="15757"/>
                </a:lnTo>
                <a:lnTo>
                  <a:pt x="1688" y="15757"/>
                </a:lnTo>
                <a:lnTo>
                  <a:pt x="1688" y="15682"/>
                </a:lnTo>
                <a:lnTo>
                  <a:pt x="2362" y="15682"/>
                </a:lnTo>
                <a:lnTo>
                  <a:pt x="2362" y="15757"/>
                </a:lnTo>
                <a:lnTo>
                  <a:pt x="2498" y="15757"/>
                </a:lnTo>
                <a:lnTo>
                  <a:pt x="2498" y="15606"/>
                </a:lnTo>
                <a:lnTo>
                  <a:pt x="2633" y="15606"/>
                </a:lnTo>
                <a:lnTo>
                  <a:pt x="2633" y="15531"/>
                </a:lnTo>
                <a:lnTo>
                  <a:pt x="2700" y="15531"/>
                </a:lnTo>
                <a:lnTo>
                  <a:pt x="2700" y="15493"/>
                </a:lnTo>
                <a:lnTo>
                  <a:pt x="2633" y="15493"/>
                </a:lnTo>
                <a:lnTo>
                  <a:pt x="2633" y="15418"/>
                </a:lnTo>
                <a:lnTo>
                  <a:pt x="2025" y="15418"/>
                </a:lnTo>
                <a:lnTo>
                  <a:pt x="1890" y="15342"/>
                </a:lnTo>
                <a:lnTo>
                  <a:pt x="1890" y="15267"/>
                </a:lnTo>
                <a:lnTo>
                  <a:pt x="2025" y="15267"/>
                </a:lnTo>
                <a:lnTo>
                  <a:pt x="2025" y="15154"/>
                </a:lnTo>
                <a:lnTo>
                  <a:pt x="2160" y="15079"/>
                </a:lnTo>
                <a:lnTo>
                  <a:pt x="2160" y="14965"/>
                </a:lnTo>
                <a:lnTo>
                  <a:pt x="2025" y="14890"/>
                </a:lnTo>
                <a:lnTo>
                  <a:pt x="2025" y="14739"/>
                </a:lnTo>
                <a:lnTo>
                  <a:pt x="1890" y="14739"/>
                </a:lnTo>
                <a:lnTo>
                  <a:pt x="1890" y="14626"/>
                </a:lnTo>
                <a:lnTo>
                  <a:pt x="2025" y="14551"/>
                </a:lnTo>
                <a:lnTo>
                  <a:pt x="2025" y="14475"/>
                </a:lnTo>
                <a:lnTo>
                  <a:pt x="1890" y="14475"/>
                </a:lnTo>
                <a:lnTo>
                  <a:pt x="1890" y="14438"/>
                </a:lnTo>
                <a:lnTo>
                  <a:pt x="1552" y="14438"/>
                </a:lnTo>
                <a:lnTo>
                  <a:pt x="1552" y="14174"/>
                </a:lnTo>
                <a:lnTo>
                  <a:pt x="1688" y="14174"/>
                </a:lnTo>
                <a:lnTo>
                  <a:pt x="1688" y="13835"/>
                </a:lnTo>
                <a:lnTo>
                  <a:pt x="1755" y="13835"/>
                </a:lnTo>
                <a:lnTo>
                  <a:pt x="1755" y="13759"/>
                </a:lnTo>
                <a:lnTo>
                  <a:pt x="2025" y="13759"/>
                </a:lnTo>
                <a:lnTo>
                  <a:pt x="2025" y="13571"/>
                </a:lnTo>
                <a:lnTo>
                  <a:pt x="1890" y="13571"/>
                </a:lnTo>
                <a:lnTo>
                  <a:pt x="1890" y="13495"/>
                </a:lnTo>
                <a:lnTo>
                  <a:pt x="1755" y="13495"/>
                </a:lnTo>
                <a:lnTo>
                  <a:pt x="1755" y="13231"/>
                </a:lnTo>
                <a:lnTo>
                  <a:pt x="1890" y="13118"/>
                </a:lnTo>
                <a:lnTo>
                  <a:pt x="1890" y="12779"/>
                </a:lnTo>
                <a:lnTo>
                  <a:pt x="1755" y="12779"/>
                </a:lnTo>
                <a:lnTo>
                  <a:pt x="1755" y="12666"/>
                </a:lnTo>
                <a:lnTo>
                  <a:pt x="1890" y="12666"/>
                </a:lnTo>
                <a:lnTo>
                  <a:pt x="1890" y="12515"/>
                </a:lnTo>
                <a:lnTo>
                  <a:pt x="2025" y="12515"/>
                </a:lnTo>
                <a:lnTo>
                  <a:pt x="2160" y="12440"/>
                </a:lnTo>
                <a:lnTo>
                  <a:pt x="2160" y="12402"/>
                </a:lnTo>
                <a:lnTo>
                  <a:pt x="2025" y="12402"/>
                </a:lnTo>
                <a:lnTo>
                  <a:pt x="1890" y="12327"/>
                </a:lnTo>
                <a:lnTo>
                  <a:pt x="1890" y="12251"/>
                </a:lnTo>
                <a:lnTo>
                  <a:pt x="2160" y="12251"/>
                </a:lnTo>
                <a:lnTo>
                  <a:pt x="2160" y="11912"/>
                </a:lnTo>
                <a:lnTo>
                  <a:pt x="2227" y="11912"/>
                </a:lnTo>
                <a:lnTo>
                  <a:pt x="2227" y="11874"/>
                </a:lnTo>
                <a:lnTo>
                  <a:pt x="2362" y="11874"/>
                </a:lnTo>
                <a:lnTo>
                  <a:pt x="2362" y="11460"/>
                </a:lnTo>
                <a:lnTo>
                  <a:pt x="2498" y="11384"/>
                </a:lnTo>
                <a:lnTo>
                  <a:pt x="2633" y="11384"/>
                </a:lnTo>
                <a:lnTo>
                  <a:pt x="2700" y="11347"/>
                </a:lnTo>
                <a:lnTo>
                  <a:pt x="2970" y="11347"/>
                </a:lnTo>
                <a:lnTo>
                  <a:pt x="2970" y="11120"/>
                </a:lnTo>
                <a:lnTo>
                  <a:pt x="2835" y="11120"/>
                </a:lnTo>
                <a:lnTo>
                  <a:pt x="2835" y="10743"/>
                </a:lnTo>
                <a:lnTo>
                  <a:pt x="2700" y="10743"/>
                </a:lnTo>
                <a:lnTo>
                  <a:pt x="2700" y="10480"/>
                </a:lnTo>
                <a:lnTo>
                  <a:pt x="2633" y="10404"/>
                </a:lnTo>
                <a:lnTo>
                  <a:pt x="2633" y="10291"/>
                </a:lnTo>
                <a:lnTo>
                  <a:pt x="2700" y="10216"/>
                </a:lnTo>
                <a:lnTo>
                  <a:pt x="2700" y="9763"/>
                </a:lnTo>
                <a:lnTo>
                  <a:pt x="3105" y="9763"/>
                </a:lnTo>
                <a:lnTo>
                  <a:pt x="3105" y="9688"/>
                </a:lnTo>
                <a:lnTo>
                  <a:pt x="3173" y="9688"/>
                </a:lnTo>
                <a:lnTo>
                  <a:pt x="3173" y="9575"/>
                </a:lnTo>
                <a:lnTo>
                  <a:pt x="3308" y="9575"/>
                </a:lnTo>
                <a:lnTo>
                  <a:pt x="3308" y="9499"/>
                </a:lnTo>
                <a:lnTo>
                  <a:pt x="3443" y="9499"/>
                </a:lnTo>
                <a:lnTo>
                  <a:pt x="3443" y="9047"/>
                </a:lnTo>
                <a:lnTo>
                  <a:pt x="3308" y="8972"/>
                </a:lnTo>
                <a:lnTo>
                  <a:pt x="3308" y="8821"/>
                </a:lnTo>
                <a:lnTo>
                  <a:pt x="3443" y="8821"/>
                </a:lnTo>
                <a:lnTo>
                  <a:pt x="3578" y="8783"/>
                </a:lnTo>
                <a:lnTo>
                  <a:pt x="3578" y="8557"/>
                </a:lnTo>
                <a:lnTo>
                  <a:pt x="3645" y="8557"/>
                </a:lnTo>
                <a:lnTo>
                  <a:pt x="3645" y="8444"/>
                </a:lnTo>
                <a:lnTo>
                  <a:pt x="3780" y="8369"/>
                </a:lnTo>
                <a:lnTo>
                  <a:pt x="3780" y="8255"/>
                </a:lnTo>
                <a:lnTo>
                  <a:pt x="4118" y="8255"/>
                </a:lnTo>
                <a:lnTo>
                  <a:pt x="4118" y="8105"/>
                </a:lnTo>
                <a:lnTo>
                  <a:pt x="4050" y="8105"/>
                </a:lnTo>
                <a:lnTo>
                  <a:pt x="4050" y="7916"/>
                </a:lnTo>
                <a:lnTo>
                  <a:pt x="4118" y="7916"/>
                </a:lnTo>
                <a:lnTo>
                  <a:pt x="4118" y="7841"/>
                </a:lnTo>
                <a:lnTo>
                  <a:pt x="4050" y="7841"/>
                </a:lnTo>
                <a:lnTo>
                  <a:pt x="4050" y="7765"/>
                </a:lnTo>
                <a:lnTo>
                  <a:pt x="4118" y="7765"/>
                </a:lnTo>
                <a:lnTo>
                  <a:pt x="4118" y="7577"/>
                </a:lnTo>
                <a:lnTo>
                  <a:pt x="3915" y="7577"/>
                </a:lnTo>
                <a:lnTo>
                  <a:pt x="3915" y="7464"/>
                </a:lnTo>
                <a:lnTo>
                  <a:pt x="3780" y="7388"/>
                </a:lnTo>
                <a:lnTo>
                  <a:pt x="3915" y="7313"/>
                </a:lnTo>
                <a:lnTo>
                  <a:pt x="3915" y="7238"/>
                </a:lnTo>
                <a:lnTo>
                  <a:pt x="3780" y="7200"/>
                </a:lnTo>
                <a:lnTo>
                  <a:pt x="3780" y="6974"/>
                </a:lnTo>
                <a:lnTo>
                  <a:pt x="3645" y="6974"/>
                </a:lnTo>
                <a:lnTo>
                  <a:pt x="3645" y="6861"/>
                </a:lnTo>
                <a:lnTo>
                  <a:pt x="3578" y="6861"/>
                </a:lnTo>
                <a:lnTo>
                  <a:pt x="3578" y="6672"/>
                </a:lnTo>
                <a:lnTo>
                  <a:pt x="3645" y="6672"/>
                </a:lnTo>
                <a:lnTo>
                  <a:pt x="3645" y="6597"/>
                </a:lnTo>
                <a:lnTo>
                  <a:pt x="3443" y="6484"/>
                </a:lnTo>
                <a:lnTo>
                  <a:pt x="3443" y="6333"/>
                </a:lnTo>
                <a:lnTo>
                  <a:pt x="3308" y="6333"/>
                </a:lnTo>
                <a:lnTo>
                  <a:pt x="3308" y="6145"/>
                </a:lnTo>
                <a:lnTo>
                  <a:pt x="3443" y="6145"/>
                </a:lnTo>
                <a:lnTo>
                  <a:pt x="3443" y="6069"/>
                </a:lnTo>
                <a:lnTo>
                  <a:pt x="3578" y="6069"/>
                </a:lnTo>
                <a:lnTo>
                  <a:pt x="3578" y="5994"/>
                </a:lnTo>
                <a:lnTo>
                  <a:pt x="3645" y="5994"/>
                </a:lnTo>
                <a:lnTo>
                  <a:pt x="3578" y="5956"/>
                </a:lnTo>
                <a:lnTo>
                  <a:pt x="3578" y="5805"/>
                </a:lnTo>
                <a:lnTo>
                  <a:pt x="3645" y="5805"/>
                </a:lnTo>
                <a:lnTo>
                  <a:pt x="3645" y="5617"/>
                </a:lnTo>
                <a:lnTo>
                  <a:pt x="3780" y="5617"/>
                </a:lnTo>
                <a:lnTo>
                  <a:pt x="3780" y="5541"/>
                </a:lnTo>
                <a:lnTo>
                  <a:pt x="4050" y="5541"/>
                </a:lnTo>
                <a:lnTo>
                  <a:pt x="4050" y="5466"/>
                </a:lnTo>
                <a:lnTo>
                  <a:pt x="4118" y="5466"/>
                </a:lnTo>
                <a:lnTo>
                  <a:pt x="4118" y="5428"/>
                </a:lnTo>
                <a:lnTo>
                  <a:pt x="4050" y="5428"/>
                </a:lnTo>
                <a:lnTo>
                  <a:pt x="4050" y="5353"/>
                </a:lnTo>
                <a:lnTo>
                  <a:pt x="3915" y="5353"/>
                </a:lnTo>
                <a:lnTo>
                  <a:pt x="3915" y="5277"/>
                </a:lnTo>
                <a:lnTo>
                  <a:pt x="4050" y="5277"/>
                </a:lnTo>
                <a:lnTo>
                  <a:pt x="4050" y="5164"/>
                </a:lnTo>
                <a:lnTo>
                  <a:pt x="3915" y="5089"/>
                </a:lnTo>
                <a:lnTo>
                  <a:pt x="3915" y="4825"/>
                </a:lnTo>
                <a:lnTo>
                  <a:pt x="4050" y="4825"/>
                </a:lnTo>
                <a:lnTo>
                  <a:pt x="4050" y="4637"/>
                </a:lnTo>
                <a:lnTo>
                  <a:pt x="4118" y="4637"/>
                </a:lnTo>
                <a:lnTo>
                  <a:pt x="4118" y="4486"/>
                </a:lnTo>
                <a:lnTo>
                  <a:pt x="4253" y="4486"/>
                </a:lnTo>
                <a:lnTo>
                  <a:pt x="4253" y="4297"/>
                </a:lnTo>
                <a:lnTo>
                  <a:pt x="4387" y="4297"/>
                </a:lnTo>
                <a:lnTo>
                  <a:pt x="4387" y="4147"/>
                </a:lnTo>
                <a:lnTo>
                  <a:pt x="4523" y="4147"/>
                </a:lnTo>
                <a:lnTo>
                  <a:pt x="4590" y="4109"/>
                </a:lnTo>
                <a:lnTo>
                  <a:pt x="4590" y="4034"/>
                </a:lnTo>
                <a:lnTo>
                  <a:pt x="4725" y="3958"/>
                </a:lnTo>
                <a:lnTo>
                  <a:pt x="4860" y="3958"/>
                </a:lnTo>
                <a:lnTo>
                  <a:pt x="4860" y="3845"/>
                </a:lnTo>
                <a:lnTo>
                  <a:pt x="4995" y="3845"/>
                </a:lnTo>
                <a:lnTo>
                  <a:pt x="4995" y="3694"/>
                </a:lnTo>
                <a:lnTo>
                  <a:pt x="5063" y="3619"/>
                </a:lnTo>
                <a:lnTo>
                  <a:pt x="5063" y="3581"/>
                </a:lnTo>
                <a:lnTo>
                  <a:pt x="5198" y="3506"/>
                </a:lnTo>
                <a:lnTo>
                  <a:pt x="5198" y="3430"/>
                </a:lnTo>
                <a:lnTo>
                  <a:pt x="5333" y="3506"/>
                </a:lnTo>
                <a:lnTo>
                  <a:pt x="5468" y="3506"/>
                </a:lnTo>
                <a:lnTo>
                  <a:pt x="5468" y="3430"/>
                </a:lnTo>
                <a:lnTo>
                  <a:pt x="5670" y="3430"/>
                </a:lnTo>
                <a:lnTo>
                  <a:pt x="5670" y="3355"/>
                </a:lnTo>
                <a:lnTo>
                  <a:pt x="5805" y="3355"/>
                </a:lnTo>
                <a:lnTo>
                  <a:pt x="5805" y="3317"/>
                </a:lnTo>
                <a:lnTo>
                  <a:pt x="5670" y="3317"/>
                </a:lnTo>
                <a:lnTo>
                  <a:pt x="5670" y="3242"/>
                </a:lnTo>
                <a:lnTo>
                  <a:pt x="5535" y="3242"/>
                </a:lnTo>
                <a:lnTo>
                  <a:pt x="5535" y="3129"/>
                </a:lnTo>
                <a:lnTo>
                  <a:pt x="5468" y="3053"/>
                </a:lnTo>
                <a:lnTo>
                  <a:pt x="5468" y="2262"/>
                </a:lnTo>
                <a:lnTo>
                  <a:pt x="5535" y="2262"/>
                </a:lnTo>
                <a:lnTo>
                  <a:pt x="5535" y="2186"/>
                </a:lnTo>
                <a:lnTo>
                  <a:pt x="5670" y="2186"/>
                </a:lnTo>
                <a:lnTo>
                  <a:pt x="5670" y="2111"/>
                </a:lnTo>
                <a:lnTo>
                  <a:pt x="5535" y="2111"/>
                </a:lnTo>
                <a:lnTo>
                  <a:pt x="5535" y="2073"/>
                </a:lnTo>
                <a:lnTo>
                  <a:pt x="5468" y="1998"/>
                </a:lnTo>
                <a:lnTo>
                  <a:pt x="5468" y="1847"/>
                </a:lnTo>
                <a:lnTo>
                  <a:pt x="5535" y="1847"/>
                </a:lnTo>
                <a:lnTo>
                  <a:pt x="5535" y="1809"/>
                </a:lnTo>
                <a:lnTo>
                  <a:pt x="5670" y="1809"/>
                </a:lnTo>
                <a:lnTo>
                  <a:pt x="5805" y="1734"/>
                </a:lnTo>
                <a:lnTo>
                  <a:pt x="5940" y="1734"/>
                </a:lnTo>
                <a:lnTo>
                  <a:pt x="5940" y="1659"/>
                </a:lnTo>
                <a:lnTo>
                  <a:pt x="6278" y="1659"/>
                </a:lnTo>
                <a:lnTo>
                  <a:pt x="6278" y="1583"/>
                </a:lnTo>
                <a:lnTo>
                  <a:pt x="6413" y="1583"/>
                </a:lnTo>
                <a:lnTo>
                  <a:pt x="6480" y="1546"/>
                </a:lnTo>
                <a:lnTo>
                  <a:pt x="6750" y="1546"/>
                </a:lnTo>
                <a:lnTo>
                  <a:pt x="6750" y="1470"/>
                </a:lnTo>
                <a:lnTo>
                  <a:pt x="6885" y="1395"/>
                </a:lnTo>
                <a:lnTo>
                  <a:pt x="6885" y="1319"/>
                </a:lnTo>
                <a:lnTo>
                  <a:pt x="6953" y="1282"/>
                </a:lnTo>
                <a:lnTo>
                  <a:pt x="6953" y="1055"/>
                </a:lnTo>
                <a:lnTo>
                  <a:pt x="7088" y="1018"/>
                </a:lnTo>
                <a:lnTo>
                  <a:pt x="7088" y="867"/>
                </a:lnTo>
                <a:lnTo>
                  <a:pt x="7222" y="867"/>
                </a:lnTo>
                <a:lnTo>
                  <a:pt x="7222" y="792"/>
                </a:lnTo>
                <a:lnTo>
                  <a:pt x="7088" y="792"/>
                </a:lnTo>
                <a:lnTo>
                  <a:pt x="7088" y="754"/>
                </a:lnTo>
                <a:lnTo>
                  <a:pt x="6953" y="754"/>
                </a:lnTo>
                <a:lnTo>
                  <a:pt x="6953" y="679"/>
                </a:lnTo>
                <a:lnTo>
                  <a:pt x="7088" y="679"/>
                </a:lnTo>
                <a:lnTo>
                  <a:pt x="7088" y="603"/>
                </a:lnTo>
                <a:lnTo>
                  <a:pt x="7222" y="528"/>
                </a:lnTo>
                <a:lnTo>
                  <a:pt x="7222" y="490"/>
                </a:lnTo>
                <a:lnTo>
                  <a:pt x="7425" y="490"/>
                </a:lnTo>
                <a:lnTo>
                  <a:pt x="7425" y="339"/>
                </a:lnTo>
                <a:lnTo>
                  <a:pt x="7560" y="339"/>
                </a:lnTo>
                <a:lnTo>
                  <a:pt x="7695" y="264"/>
                </a:lnTo>
                <a:lnTo>
                  <a:pt x="7898" y="264"/>
                </a:lnTo>
                <a:lnTo>
                  <a:pt x="7898" y="151"/>
                </a:lnTo>
                <a:lnTo>
                  <a:pt x="8032" y="151"/>
                </a:lnTo>
                <a:lnTo>
                  <a:pt x="8032" y="0"/>
                </a:lnTo>
                <a:close/>
                <a:moveTo>
                  <a:pt x="8032" y="0"/>
                </a:moveTo>
              </a:path>
            </a:pathLst>
          </a:custGeom>
          <a:solidFill>
            <a:srgbClr val="C00000"/>
          </a:soli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gray">
          <a:xfrm>
            <a:off x="467430" y="3742554"/>
            <a:ext cx="4536630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2%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Receitas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141" name="Rectangle 9"/>
          <p:cNvSpPr>
            <a:spLocks noChangeArrowheads="1"/>
          </p:cNvSpPr>
          <p:nvPr/>
        </p:nvSpPr>
        <p:spPr bwMode="gray">
          <a:xfrm>
            <a:off x="236898" y="4775705"/>
            <a:ext cx="5256729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* </a:t>
            </a:r>
            <a:r>
              <a:rPr lang="en-GB" sz="105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da </a:t>
            </a:r>
            <a:r>
              <a:rPr lang="en-GB" sz="105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região</a:t>
            </a:r>
            <a:r>
              <a:rPr lang="en-GB" sz="105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</a:t>
            </a:r>
            <a:endParaRPr lang="en-GB" sz="105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95820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7" grpId="0"/>
      <p:bldP spid="78" grpId="0"/>
      <p:bldP spid="75" grpId="0"/>
      <p:bldP spid="265" grpId="0" animBg="1"/>
      <p:bldP spid="267" grpId="0" animBg="1"/>
      <p:bldP spid="69" grpId="0"/>
      <p:bldP spid="8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196 Rectángulo"/>
          <p:cNvSpPr/>
          <p:nvPr/>
        </p:nvSpPr>
        <p:spPr>
          <a:xfrm>
            <a:off x="276098" y="2395039"/>
            <a:ext cx="4610599" cy="1327703"/>
          </a:xfrm>
          <a:prstGeom prst="rect">
            <a:avLst/>
          </a:prstGeom>
          <a:solidFill>
            <a:schemeClr val="tx1">
              <a:lumMod val="95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0" y="4857751"/>
            <a:ext cx="2133600" cy="274637"/>
          </a:xfrm>
        </p:spPr>
        <p:txBody>
          <a:bodyPr/>
          <a:lstStyle/>
          <a:p>
            <a:pPr>
              <a:defRPr/>
            </a:pPr>
            <a:fld id="{45EE9431-0219-4D4F-A77F-E29652F87E5A}" type="slidenum">
              <a:rPr lang="es-ES" b="0" smtClean="0"/>
              <a:pPr>
                <a:defRPr/>
              </a:pPr>
              <a:t>6</a:t>
            </a:fld>
            <a:endParaRPr lang="es-ES" b="0" dirty="0"/>
          </a:p>
        </p:txBody>
      </p:sp>
      <p:sp>
        <p:nvSpPr>
          <p:cNvPr id="3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Situação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econômica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na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LATAM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5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1</a:t>
            </a:r>
            <a:endParaRPr lang="es-ES" sz="5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71" name="Rectangle 9"/>
          <p:cNvSpPr>
            <a:spLocks noChangeArrowheads="1"/>
          </p:cNvSpPr>
          <p:nvPr/>
        </p:nvSpPr>
        <p:spPr bwMode="gray">
          <a:xfrm>
            <a:off x="5940189" y="2658840"/>
            <a:ext cx="3168441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4% PIB*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2" name="Rectangle 9"/>
          <p:cNvSpPr>
            <a:spLocks noChangeArrowheads="1"/>
          </p:cNvSpPr>
          <p:nvPr/>
        </p:nvSpPr>
        <p:spPr bwMode="gray">
          <a:xfrm>
            <a:off x="5940190" y="3035837"/>
            <a:ext cx="4536630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5%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Empresas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3" name="Rectangle 9"/>
          <p:cNvSpPr>
            <a:spLocks noChangeArrowheads="1"/>
          </p:cNvSpPr>
          <p:nvPr/>
        </p:nvSpPr>
        <p:spPr bwMode="gray">
          <a:xfrm>
            <a:off x="5940190" y="3392435"/>
            <a:ext cx="4536630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1%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Receitas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5" name="Rectangle 9"/>
          <p:cNvSpPr>
            <a:spLocks noChangeArrowheads="1"/>
          </p:cNvSpPr>
          <p:nvPr/>
        </p:nvSpPr>
        <p:spPr bwMode="gray">
          <a:xfrm>
            <a:off x="395421" y="1615864"/>
            <a:ext cx="1223985" cy="43730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sz="2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CHILE</a:t>
            </a:r>
            <a:endParaRPr lang="en-GB" sz="2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7" name="Rectangle 9"/>
          <p:cNvSpPr>
            <a:spLocks noChangeArrowheads="1"/>
          </p:cNvSpPr>
          <p:nvPr/>
        </p:nvSpPr>
        <p:spPr bwMode="gray">
          <a:xfrm>
            <a:off x="484849" y="2509353"/>
            <a:ext cx="3168441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5% PIB 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78" name="Rectangle 9"/>
          <p:cNvSpPr>
            <a:spLocks noChangeArrowheads="1"/>
          </p:cNvSpPr>
          <p:nvPr/>
        </p:nvSpPr>
        <p:spPr bwMode="gray">
          <a:xfrm>
            <a:off x="467431" y="2867732"/>
            <a:ext cx="4536630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14%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Empresas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81" name="Rectangle 9"/>
          <p:cNvSpPr>
            <a:spLocks noChangeArrowheads="1"/>
          </p:cNvSpPr>
          <p:nvPr/>
        </p:nvSpPr>
        <p:spPr bwMode="gray">
          <a:xfrm>
            <a:off x="467430" y="3234390"/>
            <a:ext cx="4536630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= 10% </a:t>
            </a:r>
            <a:r>
              <a:rPr lang="en-GB" b="1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Receitas</a:t>
            </a: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*</a:t>
            </a:r>
            <a:endParaRPr lang="en-GB" sz="12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66" name="65 Rectángulo"/>
          <p:cNvSpPr/>
          <p:nvPr/>
        </p:nvSpPr>
        <p:spPr>
          <a:xfrm>
            <a:off x="-324680" y="2067680"/>
            <a:ext cx="4626493" cy="41232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714375"/>
            <a:r>
              <a:rPr lang="es-ES" sz="2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5</a:t>
            </a:r>
            <a:r>
              <a:rPr lang="es-ES" sz="2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ª </a:t>
            </a:r>
            <a:r>
              <a:rPr lang="es-ES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ECONOMIA </a:t>
            </a:r>
            <a:r>
              <a:rPr lang="es-E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 LATAM</a:t>
            </a:r>
            <a:endParaRPr lang="es-ES" sz="14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sp>
        <p:nvSpPr>
          <p:cNvPr id="67" name="66 Rectángulo"/>
          <p:cNvSpPr/>
          <p:nvPr/>
        </p:nvSpPr>
        <p:spPr>
          <a:xfrm>
            <a:off x="4109864" y="2034668"/>
            <a:ext cx="5214796" cy="412321"/>
          </a:xfrm>
          <a:prstGeom prst="rect">
            <a:avLst/>
          </a:prstGeom>
          <a:noFill/>
          <a:ln w="3175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1704975" algn="l"/>
              </a:tabLst>
            </a:pPr>
            <a:r>
              <a:rPr lang="es-ES" sz="2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	6ª </a:t>
            </a:r>
            <a:r>
              <a:rPr lang="es-ES" sz="20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ECONOMIA </a:t>
            </a:r>
            <a:r>
              <a:rPr lang="es-ES" sz="140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DA LATAM</a:t>
            </a:r>
            <a:endParaRPr lang="es-ES" sz="140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  <p:grpSp>
        <p:nvGrpSpPr>
          <p:cNvPr id="68" name="67 Grupo"/>
          <p:cNvGrpSpPr/>
          <p:nvPr/>
        </p:nvGrpSpPr>
        <p:grpSpPr>
          <a:xfrm>
            <a:off x="1907630" y="745834"/>
            <a:ext cx="4082741" cy="4274256"/>
            <a:chOff x="57288" y="1674444"/>
            <a:chExt cx="3218532" cy="3409616"/>
          </a:xfrm>
          <a:solidFill>
            <a:schemeClr val="accent4">
              <a:lumMod val="75000"/>
            </a:schemeClr>
          </a:solidFill>
        </p:grpSpPr>
        <p:grpSp>
          <p:nvGrpSpPr>
            <p:cNvPr id="79" name="78 Grupo"/>
            <p:cNvGrpSpPr/>
            <p:nvPr/>
          </p:nvGrpSpPr>
          <p:grpSpPr>
            <a:xfrm>
              <a:off x="1367057" y="2273543"/>
              <a:ext cx="1908763" cy="2810517"/>
              <a:chOff x="4554343" y="3118716"/>
              <a:chExt cx="774474" cy="1397304"/>
            </a:xfrm>
            <a:grpFill/>
          </p:grpSpPr>
          <p:sp>
            <p:nvSpPr>
              <p:cNvPr id="145" name="AutoShape 1"/>
              <p:cNvSpPr>
                <a:spLocks/>
              </p:cNvSpPr>
              <p:nvPr/>
            </p:nvSpPr>
            <p:spPr bwMode="auto">
              <a:xfrm>
                <a:off x="4837796" y="3212615"/>
                <a:ext cx="7812" cy="6707"/>
              </a:xfrm>
              <a:custGeom>
                <a:avLst/>
                <a:gdLst>
                  <a:gd name="T0" fmla="*/ 0 w 21600"/>
                  <a:gd name="T1" fmla="*/ 6171 h 21600"/>
                  <a:gd name="T2" fmla="*/ 2700 w 21600"/>
                  <a:gd name="T3" fmla="*/ 6171 h 21600"/>
                  <a:gd name="T4" fmla="*/ 2700 w 21600"/>
                  <a:gd name="T5" fmla="*/ 12343 h 21600"/>
                  <a:gd name="T6" fmla="*/ 0 w 21600"/>
                  <a:gd name="T7" fmla="*/ 12343 h 21600"/>
                  <a:gd name="T8" fmla="*/ 0 w 21600"/>
                  <a:gd name="T9" fmla="*/ 6171 h 21600"/>
                  <a:gd name="T10" fmla="*/ 13500 w 21600"/>
                  <a:gd name="T11" fmla="*/ 0 h 21600"/>
                  <a:gd name="T12" fmla="*/ 18900 w 21600"/>
                  <a:gd name="T13" fmla="*/ 0 h 21600"/>
                  <a:gd name="T14" fmla="*/ 18900 w 21600"/>
                  <a:gd name="T15" fmla="*/ 12343 h 21600"/>
                  <a:gd name="T16" fmla="*/ 21600 w 21600"/>
                  <a:gd name="T17" fmla="*/ 12343 h 21600"/>
                  <a:gd name="T18" fmla="*/ 21600 w 21600"/>
                  <a:gd name="T19" fmla="*/ 18514 h 21600"/>
                  <a:gd name="T20" fmla="*/ 13500 w 21600"/>
                  <a:gd name="T21" fmla="*/ 18514 h 21600"/>
                  <a:gd name="T22" fmla="*/ 13500 w 21600"/>
                  <a:gd name="T23" fmla="*/ 21600 h 21600"/>
                  <a:gd name="T24" fmla="*/ 8100 w 21600"/>
                  <a:gd name="T25" fmla="*/ 18514 h 21600"/>
                  <a:gd name="T26" fmla="*/ 8100 w 21600"/>
                  <a:gd name="T27" fmla="*/ 6171 h 21600"/>
                  <a:gd name="T28" fmla="*/ 13500 w 21600"/>
                  <a:gd name="T29" fmla="*/ 6171 h 21600"/>
                  <a:gd name="T30" fmla="*/ 13500 w 21600"/>
                  <a:gd name="T31" fmla="*/ 0 h 21600"/>
                  <a:gd name="T32" fmla="*/ 13500 w 21600"/>
                  <a:gd name="T3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0" y="6171"/>
                    </a:moveTo>
                    <a:lnTo>
                      <a:pt x="2700" y="6171"/>
                    </a:lnTo>
                    <a:lnTo>
                      <a:pt x="2700" y="12343"/>
                    </a:lnTo>
                    <a:lnTo>
                      <a:pt x="0" y="12343"/>
                    </a:lnTo>
                    <a:lnTo>
                      <a:pt x="0" y="6171"/>
                    </a:lnTo>
                    <a:close/>
                    <a:moveTo>
                      <a:pt x="13500" y="0"/>
                    </a:moveTo>
                    <a:lnTo>
                      <a:pt x="18900" y="0"/>
                    </a:lnTo>
                    <a:lnTo>
                      <a:pt x="18900" y="12343"/>
                    </a:lnTo>
                    <a:lnTo>
                      <a:pt x="21600" y="12343"/>
                    </a:lnTo>
                    <a:lnTo>
                      <a:pt x="21600" y="18514"/>
                    </a:lnTo>
                    <a:lnTo>
                      <a:pt x="13500" y="18514"/>
                    </a:lnTo>
                    <a:lnTo>
                      <a:pt x="13500" y="21600"/>
                    </a:lnTo>
                    <a:lnTo>
                      <a:pt x="8100" y="18514"/>
                    </a:lnTo>
                    <a:lnTo>
                      <a:pt x="8100" y="6171"/>
                    </a:lnTo>
                    <a:lnTo>
                      <a:pt x="13500" y="6171"/>
                    </a:lnTo>
                    <a:lnTo>
                      <a:pt x="13500" y="0"/>
                    </a:lnTo>
                    <a:close/>
                    <a:moveTo>
                      <a:pt x="135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6" name="AutoShape 2"/>
              <p:cNvSpPr>
                <a:spLocks/>
              </p:cNvSpPr>
              <p:nvPr/>
            </p:nvSpPr>
            <p:spPr bwMode="auto">
              <a:xfrm>
                <a:off x="4688258" y="3195848"/>
                <a:ext cx="225423" cy="203447"/>
              </a:xfrm>
              <a:custGeom>
                <a:avLst/>
                <a:gdLst>
                  <a:gd name="T0" fmla="*/ 2180 w 21600"/>
                  <a:gd name="T1" fmla="*/ 934 h 21600"/>
                  <a:gd name="T2" fmla="*/ 2576 w 21600"/>
                  <a:gd name="T3" fmla="*/ 3386 h 21600"/>
                  <a:gd name="T4" fmla="*/ 1883 w 21600"/>
                  <a:gd name="T5" fmla="*/ 4670 h 21600"/>
                  <a:gd name="T6" fmla="*/ 2576 w 21600"/>
                  <a:gd name="T7" fmla="*/ 5838 h 21600"/>
                  <a:gd name="T8" fmla="*/ 3468 w 21600"/>
                  <a:gd name="T9" fmla="*/ 4670 h 21600"/>
                  <a:gd name="T10" fmla="*/ 2873 w 21600"/>
                  <a:gd name="T11" fmla="*/ 2218 h 21600"/>
                  <a:gd name="T12" fmla="*/ 4459 w 21600"/>
                  <a:gd name="T13" fmla="*/ 1635 h 21600"/>
                  <a:gd name="T14" fmla="*/ 6539 w 21600"/>
                  <a:gd name="T15" fmla="*/ 1168 h 21600"/>
                  <a:gd name="T16" fmla="*/ 8323 w 21600"/>
                  <a:gd name="T17" fmla="*/ 2802 h 21600"/>
                  <a:gd name="T18" fmla="*/ 11593 w 21600"/>
                  <a:gd name="T19" fmla="*/ 2802 h 21600"/>
                  <a:gd name="T20" fmla="*/ 12286 w 21600"/>
                  <a:gd name="T21" fmla="*/ 3853 h 21600"/>
                  <a:gd name="T22" fmla="*/ 15160 w 21600"/>
                  <a:gd name="T23" fmla="*/ 3269 h 21600"/>
                  <a:gd name="T24" fmla="*/ 18132 w 21600"/>
                  <a:gd name="T25" fmla="*/ 2802 h 21600"/>
                  <a:gd name="T26" fmla="*/ 17240 w 21600"/>
                  <a:gd name="T27" fmla="*/ 3853 h 21600"/>
                  <a:gd name="T28" fmla="*/ 17934 w 21600"/>
                  <a:gd name="T29" fmla="*/ 4203 h 21600"/>
                  <a:gd name="T30" fmla="*/ 18628 w 21600"/>
                  <a:gd name="T31" fmla="*/ 4437 h 21600"/>
                  <a:gd name="T32" fmla="*/ 19222 w 21600"/>
                  <a:gd name="T33" fmla="*/ 4904 h 21600"/>
                  <a:gd name="T34" fmla="*/ 19717 w 21600"/>
                  <a:gd name="T35" fmla="*/ 5488 h 21600"/>
                  <a:gd name="T36" fmla="*/ 19024 w 21600"/>
                  <a:gd name="T37" fmla="*/ 6889 h 21600"/>
                  <a:gd name="T38" fmla="*/ 21600 w 21600"/>
                  <a:gd name="T39" fmla="*/ 7356 h 21600"/>
                  <a:gd name="T40" fmla="*/ 20708 w 21600"/>
                  <a:gd name="T41" fmla="*/ 7939 h 21600"/>
                  <a:gd name="T42" fmla="*/ 20213 w 21600"/>
                  <a:gd name="T43" fmla="*/ 8874 h 21600"/>
                  <a:gd name="T44" fmla="*/ 20213 w 21600"/>
                  <a:gd name="T45" fmla="*/ 10158 h 21600"/>
                  <a:gd name="T46" fmla="*/ 19024 w 21600"/>
                  <a:gd name="T47" fmla="*/ 11559 h 21600"/>
                  <a:gd name="T48" fmla="*/ 20015 w 21600"/>
                  <a:gd name="T49" fmla="*/ 14011 h 21600"/>
                  <a:gd name="T50" fmla="*/ 18826 w 21600"/>
                  <a:gd name="T51" fmla="*/ 14595 h 21600"/>
                  <a:gd name="T52" fmla="*/ 16547 w 21600"/>
                  <a:gd name="T53" fmla="*/ 16112 h 21600"/>
                  <a:gd name="T54" fmla="*/ 15754 w 21600"/>
                  <a:gd name="T55" fmla="*/ 15645 h 21600"/>
                  <a:gd name="T56" fmla="*/ 13971 w 21600"/>
                  <a:gd name="T57" fmla="*/ 15062 h 21600"/>
                  <a:gd name="T58" fmla="*/ 13971 w 21600"/>
                  <a:gd name="T59" fmla="*/ 15645 h 21600"/>
                  <a:gd name="T60" fmla="*/ 14862 w 21600"/>
                  <a:gd name="T61" fmla="*/ 17280 h 21600"/>
                  <a:gd name="T62" fmla="*/ 15556 w 21600"/>
                  <a:gd name="T63" fmla="*/ 18915 h 21600"/>
                  <a:gd name="T64" fmla="*/ 14466 w 21600"/>
                  <a:gd name="T65" fmla="*/ 19965 h 21600"/>
                  <a:gd name="T66" fmla="*/ 13673 w 21600"/>
                  <a:gd name="T67" fmla="*/ 20549 h 21600"/>
                  <a:gd name="T68" fmla="*/ 12583 w 21600"/>
                  <a:gd name="T69" fmla="*/ 21600 h 21600"/>
                  <a:gd name="T70" fmla="*/ 11890 w 21600"/>
                  <a:gd name="T71" fmla="*/ 21133 h 21600"/>
                  <a:gd name="T72" fmla="*/ 11097 w 21600"/>
                  <a:gd name="T73" fmla="*/ 21133 h 21600"/>
                  <a:gd name="T74" fmla="*/ 10206 w 21600"/>
                  <a:gd name="T75" fmla="*/ 19965 h 21600"/>
                  <a:gd name="T76" fmla="*/ 9512 w 21600"/>
                  <a:gd name="T77" fmla="*/ 18331 h 21600"/>
                  <a:gd name="T78" fmla="*/ 9710 w 21600"/>
                  <a:gd name="T79" fmla="*/ 16229 h 21600"/>
                  <a:gd name="T80" fmla="*/ 9017 w 21600"/>
                  <a:gd name="T81" fmla="*/ 15645 h 21600"/>
                  <a:gd name="T82" fmla="*/ 9116 w 21600"/>
                  <a:gd name="T83" fmla="*/ 12026 h 21600"/>
                  <a:gd name="T84" fmla="*/ 8323 w 21600"/>
                  <a:gd name="T85" fmla="*/ 10975 h 21600"/>
                  <a:gd name="T86" fmla="*/ 6044 w 21600"/>
                  <a:gd name="T87" fmla="*/ 10975 h 21600"/>
                  <a:gd name="T88" fmla="*/ 5350 w 21600"/>
                  <a:gd name="T89" fmla="*/ 10158 h 21600"/>
                  <a:gd name="T90" fmla="*/ 2180 w 21600"/>
                  <a:gd name="T91" fmla="*/ 9691 h 21600"/>
                  <a:gd name="T92" fmla="*/ 1585 w 21600"/>
                  <a:gd name="T93" fmla="*/ 8757 h 21600"/>
                  <a:gd name="T94" fmla="*/ 1585 w 21600"/>
                  <a:gd name="T95" fmla="*/ 7939 h 21600"/>
                  <a:gd name="T96" fmla="*/ 991 w 21600"/>
                  <a:gd name="T97" fmla="*/ 5721 h 21600"/>
                  <a:gd name="T98" fmla="*/ 495 w 21600"/>
                  <a:gd name="T99" fmla="*/ 4670 h 21600"/>
                  <a:gd name="T100" fmla="*/ 1387 w 21600"/>
                  <a:gd name="T101" fmla="*/ 1985 h 21600"/>
                  <a:gd name="T102" fmla="*/ 2576 w 21600"/>
                  <a:gd name="T103" fmla="*/ 817 h 21600"/>
                  <a:gd name="T104" fmla="*/ 2774 w 21600"/>
                  <a:gd name="T105" fmla="*/ 817 h 21600"/>
                  <a:gd name="T106" fmla="*/ 5549 w 21600"/>
                  <a:gd name="T107" fmla="*/ 817 h 21600"/>
                  <a:gd name="T108" fmla="*/ 4954 w 21600"/>
                  <a:gd name="T10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0" y="5488"/>
                    </a:moveTo>
                    <a:lnTo>
                      <a:pt x="198" y="5488"/>
                    </a:lnTo>
                    <a:lnTo>
                      <a:pt x="198" y="5721"/>
                    </a:lnTo>
                    <a:lnTo>
                      <a:pt x="0" y="5721"/>
                    </a:lnTo>
                    <a:lnTo>
                      <a:pt x="0" y="5488"/>
                    </a:lnTo>
                    <a:close/>
                    <a:moveTo>
                      <a:pt x="2081" y="934"/>
                    </a:moveTo>
                    <a:lnTo>
                      <a:pt x="2180" y="934"/>
                    </a:lnTo>
                    <a:lnTo>
                      <a:pt x="2180" y="1751"/>
                    </a:lnTo>
                    <a:lnTo>
                      <a:pt x="2576" y="1751"/>
                    </a:lnTo>
                    <a:lnTo>
                      <a:pt x="2576" y="2569"/>
                    </a:lnTo>
                    <a:lnTo>
                      <a:pt x="2774" y="2569"/>
                    </a:lnTo>
                    <a:lnTo>
                      <a:pt x="2774" y="3036"/>
                    </a:lnTo>
                    <a:lnTo>
                      <a:pt x="2576" y="3269"/>
                    </a:lnTo>
                    <a:lnTo>
                      <a:pt x="2576" y="3386"/>
                    </a:lnTo>
                    <a:lnTo>
                      <a:pt x="2378" y="3386"/>
                    </a:lnTo>
                    <a:lnTo>
                      <a:pt x="2378" y="3619"/>
                    </a:lnTo>
                    <a:lnTo>
                      <a:pt x="2180" y="3853"/>
                    </a:lnTo>
                    <a:lnTo>
                      <a:pt x="2180" y="4086"/>
                    </a:lnTo>
                    <a:lnTo>
                      <a:pt x="2081" y="4203"/>
                    </a:lnTo>
                    <a:lnTo>
                      <a:pt x="1883" y="4203"/>
                    </a:lnTo>
                    <a:lnTo>
                      <a:pt x="1883" y="4670"/>
                    </a:lnTo>
                    <a:lnTo>
                      <a:pt x="2081" y="4670"/>
                    </a:lnTo>
                    <a:lnTo>
                      <a:pt x="2081" y="4904"/>
                    </a:lnTo>
                    <a:lnTo>
                      <a:pt x="2180" y="4904"/>
                    </a:lnTo>
                    <a:lnTo>
                      <a:pt x="2180" y="5021"/>
                    </a:lnTo>
                    <a:lnTo>
                      <a:pt x="2378" y="5021"/>
                    </a:lnTo>
                    <a:lnTo>
                      <a:pt x="2576" y="5254"/>
                    </a:lnTo>
                    <a:lnTo>
                      <a:pt x="2576" y="5838"/>
                    </a:lnTo>
                    <a:lnTo>
                      <a:pt x="2873" y="5838"/>
                    </a:lnTo>
                    <a:lnTo>
                      <a:pt x="3270" y="5721"/>
                    </a:lnTo>
                    <a:lnTo>
                      <a:pt x="3468" y="5488"/>
                    </a:lnTo>
                    <a:lnTo>
                      <a:pt x="3468" y="5254"/>
                    </a:lnTo>
                    <a:lnTo>
                      <a:pt x="3567" y="5254"/>
                    </a:lnTo>
                    <a:lnTo>
                      <a:pt x="3567" y="4904"/>
                    </a:lnTo>
                    <a:lnTo>
                      <a:pt x="3468" y="4670"/>
                    </a:lnTo>
                    <a:lnTo>
                      <a:pt x="3468" y="4203"/>
                    </a:lnTo>
                    <a:lnTo>
                      <a:pt x="3270" y="4203"/>
                    </a:lnTo>
                    <a:lnTo>
                      <a:pt x="3270" y="3619"/>
                    </a:lnTo>
                    <a:lnTo>
                      <a:pt x="3072" y="3619"/>
                    </a:lnTo>
                    <a:lnTo>
                      <a:pt x="3072" y="3386"/>
                    </a:lnTo>
                    <a:lnTo>
                      <a:pt x="2873" y="3269"/>
                    </a:lnTo>
                    <a:lnTo>
                      <a:pt x="2873" y="2218"/>
                    </a:lnTo>
                    <a:lnTo>
                      <a:pt x="3270" y="2218"/>
                    </a:lnTo>
                    <a:lnTo>
                      <a:pt x="3468" y="1985"/>
                    </a:lnTo>
                    <a:lnTo>
                      <a:pt x="3567" y="1985"/>
                    </a:lnTo>
                    <a:lnTo>
                      <a:pt x="3765" y="1751"/>
                    </a:lnTo>
                    <a:lnTo>
                      <a:pt x="4161" y="1751"/>
                    </a:lnTo>
                    <a:lnTo>
                      <a:pt x="4261" y="1635"/>
                    </a:lnTo>
                    <a:lnTo>
                      <a:pt x="4459" y="1635"/>
                    </a:lnTo>
                    <a:lnTo>
                      <a:pt x="4855" y="1401"/>
                    </a:lnTo>
                    <a:lnTo>
                      <a:pt x="5152" y="1401"/>
                    </a:lnTo>
                    <a:lnTo>
                      <a:pt x="5152" y="1168"/>
                    </a:lnTo>
                    <a:lnTo>
                      <a:pt x="5648" y="1168"/>
                    </a:lnTo>
                    <a:lnTo>
                      <a:pt x="5648" y="934"/>
                    </a:lnTo>
                    <a:lnTo>
                      <a:pt x="5846" y="1168"/>
                    </a:lnTo>
                    <a:lnTo>
                      <a:pt x="6539" y="1168"/>
                    </a:lnTo>
                    <a:lnTo>
                      <a:pt x="6539" y="1401"/>
                    </a:lnTo>
                    <a:lnTo>
                      <a:pt x="7431" y="1401"/>
                    </a:lnTo>
                    <a:lnTo>
                      <a:pt x="7927" y="1985"/>
                    </a:lnTo>
                    <a:lnTo>
                      <a:pt x="7927" y="2452"/>
                    </a:lnTo>
                    <a:lnTo>
                      <a:pt x="8125" y="2452"/>
                    </a:lnTo>
                    <a:lnTo>
                      <a:pt x="8125" y="2802"/>
                    </a:lnTo>
                    <a:lnTo>
                      <a:pt x="8323" y="2802"/>
                    </a:lnTo>
                    <a:lnTo>
                      <a:pt x="8323" y="3036"/>
                    </a:lnTo>
                    <a:lnTo>
                      <a:pt x="8620" y="3036"/>
                    </a:lnTo>
                    <a:lnTo>
                      <a:pt x="8818" y="3269"/>
                    </a:lnTo>
                    <a:lnTo>
                      <a:pt x="9017" y="3036"/>
                    </a:lnTo>
                    <a:lnTo>
                      <a:pt x="9809" y="3036"/>
                    </a:lnTo>
                    <a:lnTo>
                      <a:pt x="10007" y="2802"/>
                    </a:lnTo>
                    <a:lnTo>
                      <a:pt x="11593" y="2802"/>
                    </a:lnTo>
                    <a:lnTo>
                      <a:pt x="11593" y="3036"/>
                    </a:lnTo>
                    <a:lnTo>
                      <a:pt x="11692" y="3269"/>
                    </a:lnTo>
                    <a:lnTo>
                      <a:pt x="11692" y="3386"/>
                    </a:lnTo>
                    <a:lnTo>
                      <a:pt x="11890" y="3386"/>
                    </a:lnTo>
                    <a:lnTo>
                      <a:pt x="11890" y="3619"/>
                    </a:lnTo>
                    <a:lnTo>
                      <a:pt x="12088" y="3619"/>
                    </a:lnTo>
                    <a:lnTo>
                      <a:pt x="12286" y="3853"/>
                    </a:lnTo>
                    <a:lnTo>
                      <a:pt x="13673" y="3853"/>
                    </a:lnTo>
                    <a:lnTo>
                      <a:pt x="13772" y="3619"/>
                    </a:lnTo>
                    <a:lnTo>
                      <a:pt x="14169" y="3619"/>
                    </a:lnTo>
                    <a:lnTo>
                      <a:pt x="14169" y="3386"/>
                    </a:lnTo>
                    <a:lnTo>
                      <a:pt x="14466" y="3386"/>
                    </a:lnTo>
                    <a:lnTo>
                      <a:pt x="14664" y="3269"/>
                    </a:lnTo>
                    <a:lnTo>
                      <a:pt x="15160" y="3269"/>
                    </a:lnTo>
                    <a:lnTo>
                      <a:pt x="15160" y="3036"/>
                    </a:lnTo>
                    <a:lnTo>
                      <a:pt x="14367" y="3036"/>
                    </a:lnTo>
                    <a:lnTo>
                      <a:pt x="14367" y="2802"/>
                    </a:lnTo>
                    <a:lnTo>
                      <a:pt x="15853" y="2802"/>
                    </a:lnTo>
                    <a:lnTo>
                      <a:pt x="16051" y="2569"/>
                    </a:lnTo>
                    <a:lnTo>
                      <a:pt x="18132" y="2569"/>
                    </a:lnTo>
                    <a:lnTo>
                      <a:pt x="18132" y="2802"/>
                    </a:lnTo>
                    <a:lnTo>
                      <a:pt x="17835" y="2802"/>
                    </a:lnTo>
                    <a:lnTo>
                      <a:pt x="17637" y="3036"/>
                    </a:lnTo>
                    <a:lnTo>
                      <a:pt x="16547" y="3036"/>
                    </a:lnTo>
                    <a:lnTo>
                      <a:pt x="16547" y="3386"/>
                    </a:lnTo>
                    <a:lnTo>
                      <a:pt x="16943" y="3386"/>
                    </a:lnTo>
                    <a:lnTo>
                      <a:pt x="16943" y="3853"/>
                    </a:lnTo>
                    <a:lnTo>
                      <a:pt x="17240" y="3853"/>
                    </a:lnTo>
                    <a:lnTo>
                      <a:pt x="17240" y="4203"/>
                    </a:lnTo>
                    <a:lnTo>
                      <a:pt x="17439" y="4437"/>
                    </a:lnTo>
                    <a:lnTo>
                      <a:pt x="17637" y="4437"/>
                    </a:lnTo>
                    <a:lnTo>
                      <a:pt x="17637" y="4203"/>
                    </a:lnTo>
                    <a:lnTo>
                      <a:pt x="17835" y="4086"/>
                    </a:lnTo>
                    <a:lnTo>
                      <a:pt x="17934" y="4086"/>
                    </a:lnTo>
                    <a:lnTo>
                      <a:pt x="17934" y="4203"/>
                    </a:lnTo>
                    <a:lnTo>
                      <a:pt x="18132" y="4203"/>
                    </a:lnTo>
                    <a:lnTo>
                      <a:pt x="18132" y="4437"/>
                    </a:lnTo>
                    <a:lnTo>
                      <a:pt x="18330" y="4437"/>
                    </a:lnTo>
                    <a:lnTo>
                      <a:pt x="18330" y="4670"/>
                    </a:lnTo>
                    <a:lnTo>
                      <a:pt x="18528" y="4670"/>
                    </a:lnTo>
                    <a:lnTo>
                      <a:pt x="18528" y="4437"/>
                    </a:lnTo>
                    <a:lnTo>
                      <a:pt x="18628" y="4437"/>
                    </a:lnTo>
                    <a:lnTo>
                      <a:pt x="18628" y="4203"/>
                    </a:lnTo>
                    <a:lnTo>
                      <a:pt x="18826" y="4203"/>
                    </a:lnTo>
                    <a:lnTo>
                      <a:pt x="18826" y="4437"/>
                    </a:lnTo>
                    <a:lnTo>
                      <a:pt x="19024" y="4437"/>
                    </a:lnTo>
                    <a:lnTo>
                      <a:pt x="19024" y="4670"/>
                    </a:lnTo>
                    <a:lnTo>
                      <a:pt x="19222" y="4670"/>
                    </a:lnTo>
                    <a:lnTo>
                      <a:pt x="19222" y="4904"/>
                    </a:lnTo>
                    <a:lnTo>
                      <a:pt x="19519" y="4904"/>
                    </a:lnTo>
                    <a:lnTo>
                      <a:pt x="19519" y="5021"/>
                    </a:lnTo>
                    <a:lnTo>
                      <a:pt x="19916" y="5021"/>
                    </a:lnTo>
                    <a:lnTo>
                      <a:pt x="19916" y="5254"/>
                    </a:lnTo>
                    <a:lnTo>
                      <a:pt x="20015" y="5254"/>
                    </a:lnTo>
                    <a:lnTo>
                      <a:pt x="19916" y="5488"/>
                    </a:lnTo>
                    <a:lnTo>
                      <a:pt x="19717" y="5488"/>
                    </a:lnTo>
                    <a:lnTo>
                      <a:pt x="19519" y="5721"/>
                    </a:lnTo>
                    <a:lnTo>
                      <a:pt x="19519" y="6305"/>
                    </a:lnTo>
                    <a:lnTo>
                      <a:pt x="19321" y="6305"/>
                    </a:lnTo>
                    <a:lnTo>
                      <a:pt x="19321" y="6655"/>
                    </a:lnTo>
                    <a:lnTo>
                      <a:pt x="18826" y="6655"/>
                    </a:lnTo>
                    <a:lnTo>
                      <a:pt x="18826" y="6889"/>
                    </a:lnTo>
                    <a:lnTo>
                      <a:pt x="19024" y="6889"/>
                    </a:lnTo>
                    <a:lnTo>
                      <a:pt x="19024" y="7122"/>
                    </a:lnTo>
                    <a:lnTo>
                      <a:pt x="19321" y="7122"/>
                    </a:lnTo>
                    <a:lnTo>
                      <a:pt x="19321" y="6889"/>
                    </a:lnTo>
                    <a:lnTo>
                      <a:pt x="20015" y="6889"/>
                    </a:lnTo>
                    <a:lnTo>
                      <a:pt x="20213" y="6655"/>
                    </a:lnTo>
                    <a:lnTo>
                      <a:pt x="21105" y="6655"/>
                    </a:lnTo>
                    <a:lnTo>
                      <a:pt x="21600" y="7356"/>
                    </a:lnTo>
                    <a:lnTo>
                      <a:pt x="21402" y="7356"/>
                    </a:lnTo>
                    <a:lnTo>
                      <a:pt x="21402" y="7472"/>
                    </a:lnTo>
                    <a:lnTo>
                      <a:pt x="21204" y="7472"/>
                    </a:lnTo>
                    <a:lnTo>
                      <a:pt x="21204" y="7706"/>
                    </a:lnTo>
                    <a:lnTo>
                      <a:pt x="20906" y="7706"/>
                    </a:lnTo>
                    <a:lnTo>
                      <a:pt x="20906" y="7939"/>
                    </a:lnTo>
                    <a:lnTo>
                      <a:pt x="20708" y="7939"/>
                    </a:lnTo>
                    <a:lnTo>
                      <a:pt x="20609" y="8056"/>
                    </a:lnTo>
                    <a:lnTo>
                      <a:pt x="20411" y="8056"/>
                    </a:lnTo>
                    <a:lnTo>
                      <a:pt x="20213" y="8290"/>
                    </a:lnTo>
                    <a:lnTo>
                      <a:pt x="20213" y="8523"/>
                    </a:lnTo>
                    <a:lnTo>
                      <a:pt x="20015" y="8523"/>
                    </a:lnTo>
                    <a:lnTo>
                      <a:pt x="20015" y="8874"/>
                    </a:lnTo>
                    <a:lnTo>
                      <a:pt x="20213" y="8874"/>
                    </a:lnTo>
                    <a:lnTo>
                      <a:pt x="20213" y="9341"/>
                    </a:lnTo>
                    <a:lnTo>
                      <a:pt x="20708" y="9341"/>
                    </a:lnTo>
                    <a:lnTo>
                      <a:pt x="20708" y="9691"/>
                    </a:lnTo>
                    <a:lnTo>
                      <a:pt x="20609" y="9691"/>
                    </a:lnTo>
                    <a:lnTo>
                      <a:pt x="20609" y="9924"/>
                    </a:lnTo>
                    <a:lnTo>
                      <a:pt x="20213" y="9924"/>
                    </a:lnTo>
                    <a:lnTo>
                      <a:pt x="20213" y="10158"/>
                    </a:lnTo>
                    <a:lnTo>
                      <a:pt x="19321" y="10158"/>
                    </a:lnTo>
                    <a:lnTo>
                      <a:pt x="19321" y="10975"/>
                    </a:lnTo>
                    <a:lnTo>
                      <a:pt x="19519" y="10975"/>
                    </a:lnTo>
                    <a:lnTo>
                      <a:pt x="19519" y="11325"/>
                    </a:lnTo>
                    <a:lnTo>
                      <a:pt x="19222" y="11325"/>
                    </a:lnTo>
                    <a:lnTo>
                      <a:pt x="19222" y="11559"/>
                    </a:lnTo>
                    <a:lnTo>
                      <a:pt x="19024" y="11559"/>
                    </a:lnTo>
                    <a:lnTo>
                      <a:pt x="19024" y="11792"/>
                    </a:lnTo>
                    <a:lnTo>
                      <a:pt x="20015" y="12960"/>
                    </a:lnTo>
                    <a:lnTo>
                      <a:pt x="20015" y="13427"/>
                    </a:lnTo>
                    <a:lnTo>
                      <a:pt x="20213" y="13427"/>
                    </a:lnTo>
                    <a:lnTo>
                      <a:pt x="20213" y="13777"/>
                    </a:lnTo>
                    <a:lnTo>
                      <a:pt x="20015" y="13777"/>
                    </a:lnTo>
                    <a:lnTo>
                      <a:pt x="20015" y="14011"/>
                    </a:lnTo>
                    <a:lnTo>
                      <a:pt x="19916" y="14011"/>
                    </a:lnTo>
                    <a:lnTo>
                      <a:pt x="19916" y="14244"/>
                    </a:lnTo>
                    <a:lnTo>
                      <a:pt x="19717" y="14244"/>
                    </a:lnTo>
                    <a:lnTo>
                      <a:pt x="19717" y="14478"/>
                    </a:lnTo>
                    <a:lnTo>
                      <a:pt x="19222" y="14478"/>
                    </a:lnTo>
                    <a:lnTo>
                      <a:pt x="19024" y="14595"/>
                    </a:lnTo>
                    <a:lnTo>
                      <a:pt x="18826" y="14595"/>
                    </a:lnTo>
                    <a:lnTo>
                      <a:pt x="18528" y="14828"/>
                    </a:lnTo>
                    <a:lnTo>
                      <a:pt x="18330" y="15062"/>
                    </a:lnTo>
                    <a:lnTo>
                      <a:pt x="17141" y="15062"/>
                    </a:lnTo>
                    <a:lnTo>
                      <a:pt x="16745" y="15412"/>
                    </a:lnTo>
                    <a:lnTo>
                      <a:pt x="16745" y="16112"/>
                    </a:lnTo>
                    <a:lnTo>
                      <a:pt x="16547" y="16229"/>
                    </a:lnTo>
                    <a:lnTo>
                      <a:pt x="16547" y="16112"/>
                    </a:lnTo>
                    <a:lnTo>
                      <a:pt x="16448" y="16112"/>
                    </a:lnTo>
                    <a:lnTo>
                      <a:pt x="16448" y="15879"/>
                    </a:lnTo>
                    <a:lnTo>
                      <a:pt x="16250" y="15645"/>
                    </a:lnTo>
                    <a:lnTo>
                      <a:pt x="16051" y="15645"/>
                    </a:lnTo>
                    <a:lnTo>
                      <a:pt x="16051" y="15412"/>
                    </a:lnTo>
                    <a:lnTo>
                      <a:pt x="15754" y="15412"/>
                    </a:lnTo>
                    <a:lnTo>
                      <a:pt x="15754" y="15645"/>
                    </a:lnTo>
                    <a:lnTo>
                      <a:pt x="15556" y="15645"/>
                    </a:lnTo>
                    <a:lnTo>
                      <a:pt x="15556" y="15412"/>
                    </a:lnTo>
                    <a:lnTo>
                      <a:pt x="14664" y="15412"/>
                    </a:lnTo>
                    <a:lnTo>
                      <a:pt x="14466" y="15295"/>
                    </a:lnTo>
                    <a:lnTo>
                      <a:pt x="14367" y="15295"/>
                    </a:lnTo>
                    <a:lnTo>
                      <a:pt x="14367" y="15062"/>
                    </a:lnTo>
                    <a:lnTo>
                      <a:pt x="13971" y="15062"/>
                    </a:lnTo>
                    <a:lnTo>
                      <a:pt x="13971" y="14828"/>
                    </a:lnTo>
                    <a:lnTo>
                      <a:pt x="13673" y="14828"/>
                    </a:lnTo>
                    <a:lnTo>
                      <a:pt x="13673" y="15062"/>
                    </a:lnTo>
                    <a:lnTo>
                      <a:pt x="13772" y="15062"/>
                    </a:lnTo>
                    <a:lnTo>
                      <a:pt x="13772" y="15412"/>
                    </a:lnTo>
                    <a:lnTo>
                      <a:pt x="13971" y="15412"/>
                    </a:lnTo>
                    <a:lnTo>
                      <a:pt x="13971" y="15645"/>
                    </a:lnTo>
                    <a:lnTo>
                      <a:pt x="14367" y="15645"/>
                    </a:lnTo>
                    <a:lnTo>
                      <a:pt x="14367" y="15879"/>
                    </a:lnTo>
                    <a:lnTo>
                      <a:pt x="14466" y="16112"/>
                    </a:lnTo>
                    <a:lnTo>
                      <a:pt x="14466" y="16930"/>
                    </a:lnTo>
                    <a:lnTo>
                      <a:pt x="14664" y="16930"/>
                    </a:lnTo>
                    <a:lnTo>
                      <a:pt x="14664" y="17046"/>
                    </a:lnTo>
                    <a:lnTo>
                      <a:pt x="14862" y="17280"/>
                    </a:lnTo>
                    <a:lnTo>
                      <a:pt x="14862" y="18097"/>
                    </a:lnTo>
                    <a:lnTo>
                      <a:pt x="15061" y="18097"/>
                    </a:lnTo>
                    <a:lnTo>
                      <a:pt x="15061" y="18331"/>
                    </a:lnTo>
                    <a:lnTo>
                      <a:pt x="15853" y="18331"/>
                    </a:lnTo>
                    <a:lnTo>
                      <a:pt x="15853" y="18681"/>
                    </a:lnTo>
                    <a:lnTo>
                      <a:pt x="15556" y="18681"/>
                    </a:lnTo>
                    <a:lnTo>
                      <a:pt x="15556" y="18915"/>
                    </a:lnTo>
                    <a:lnTo>
                      <a:pt x="15160" y="18915"/>
                    </a:lnTo>
                    <a:lnTo>
                      <a:pt x="15160" y="19148"/>
                    </a:lnTo>
                    <a:lnTo>
                      <a:pt x="14862" y="19148"/>
                    </a:lnTo>
                    <a:lnTo>
                      <a:pt x="14862" y="19498"/>
                    </a:lnTo>
                    <a:lnTo>
                      <a:pt x="14664" y="19498"/>
                    </a:lnTo>
                    <a:lnTo>
                      <a:pt x="14664" y="19965"/>
                    </a:lnTo>
                    <a:lnTo>
                      <a:pt x="14466" y="19965"/>
                    </a:lnTo>
                    <a:lnTo>
                      <a:pt x="14466" y="20082"/>
                    </a:lnTo>
                    <a:lnTo>
                      <a:pt x="14367" y="20316"/>
                    </a:lnTo>
                    <a:lnTo>
                      <a:pt x="14367" y="20082"/>
                    </a:lnTo>
                    <a:lnTo>
                      <a:pt x="14169" y="20082"/>
                    </a:lnTo>
                    <a:lnTo>
                      <a:pt x="13971" y="20316"/>
                    </a:lnTo>
                    <a:lnTo>
                      <a:pt x="13673" y="20316"/>
                    </a:lnTo>
                    <a:lnTo>
                      <a:pt x="13673" y="20549"/>
                    </a:lnTo>
                    <a:lnTo>
                      <a:pt x="13277" y="20549"/>
                    </a:lnTo>
                    <a:lnTo>
                      <a:pt x="12980" y="20899"/>
                    </a:lnTo>
                    <a:lnTo>
                      <a:pt x="12980" y="21133"/>
                    </a:lnTo>
                    <a:lnTo>
                      <a:pt x="12782" y="21133"/>
                    </a:lnTo>
                    <a:lnTo>
                      <a:pt x="12782" y="21366"/>
                    </a:lnTo>
                    <a:lnTo>
                      <a:pt x="12583" y="21366"/>
                    </a:lnTo>
                    <a:lnTo>
                      <a:pt x="12583" y="21600"/>
                    </a:lnTo>
                    <a:lnTo>
                      <a:pt x="12286" y="21600"/>
                    </a:lnTo>
                    <a:lnTo>
                      <a:pt x="12286" y="21366"/>
                    </a:lnTo>
                    <a:lnTo>
                      <a:pt x="12385" y="21366"/>
                    </a:lnTo>
                    <a:lnTo>
                      <a:pt x="12385" y="20899"/>
                    </a:lnTo>
                    <a:lnTo>
                      <a:pt x="12286" y="20899"/>
                    </a:lnTo>
                    <a:lnTo>
                      <a:pt x="12286" y="21133"/>
                    </a:lnTo>
                    <a:lnTo>
                      <a:pt x="11890" y="21133"/>
                    </a:lnTo>
                    <a:lnTo>
                      <a:pt x="11890" y="21366"/>
                    </a:lnTo>
                    <a:lnTo>
                      <a:pt x="11593" y="21366"/>
                    </a:lnTo>
                    <a:lnTo>
                      <a:pt x="11593" y="21600"/>
                    </a:lnTo>
                    <a:lnTo>
                      <a:pt x="11196" y="21600"/>
                    </a:lnTo>
                    <a:lnTo>
                      <a:pt x="11196" y="21366"/>
                    </a:lnTo>
                    <a:lnTo>
                      <a:pt x="11097" y="21366"/>
                    </a:lnTo>
                    <a:lnTo>
                      <a:pt x="11097" y="21133"/>
                    </a:lnTo>
                    <a:lnTo>
                      <a:pt x="10701" y="21133"/>
                    </a:lnTo>
                    <a:lnTo>
                      <a:pt x="10701" y="20899"/>
                    </a:lnTo>
                    <a:lnTo>
                      <a:pt x="10503" y="20783"/>
                    </a:lnTo>
                    <a:lnTo>
                      <a:pt x="10404" y="20783"/>
                    </a:lnTo>
                    <a:lnTo>
                      <a:pt x="10404" y="20316"/>
                    </a:lnTo>
                    <a:lnTo>
                      <a:pt x="10206" y="20316"/>
                    </a:lnTo>
                    <a:lnTo>
                      <a:pt x="10206" y="19965"/>
                    </a:lnTo>
                    <a:lnTo>
                      <a:pt x="10007" y="19732"/>
                    </a:lnTo>
                    <a:lnTo>
                      <a:pt x="10007" y="18915"/>
                    </a:lnTo>
                    <a:lnTo>
                      <a:pt x="9809" y="18915"/>
                    </a:lnTo>
                    <a:lnTo>
                      <a:pt x="9809" y="18681"/>
                    </a:lnTo>
                    <a:lnTo>
                      <a:pt x="9710" y="18564"/>
                    </a:lnTo>
                    <a:lnTo>
                      <a:pt x="9710" y="18331"/>
                    </a:lnTo>
                    <a:lnTo>
                      <a:pt x="9512" y="18331"/>
                    </a:lnTo>
                    <a:lnTo>
                      <a:pt x="9512" y="18097"/>
                    </a:lnTo>
                    <a:lnTo>
                      <a:pt x="9116" y="17747"/>
                    </a:lnTo>
                    <a:lnTo>
                      <a:pt x="9116" y="17514"/>
                    </a:lnTo>
                    <a:lnTo>
                      <a:pt x="8818" y="17514"/>
                    </a:lnTo>
                    <a:lnTo>
                      <a:pt x="9512" y="16696"/>
                    </a:lnTo>
                    <a:lnTo>
                      <a:pt x="9710" y="16696"/>
                    </a:lnTo>
                    <a:lnTo>
                      <a:pt x="9710" y="16229"/>
                    </a:lnTo>
                    <a:lnTo>
                      <a:pt x="9512" y="16229"/>
                    </a:lnTo>
                    <a:lnTo>
                      <a:pt x="9512" y="16112"/>
                    </a:lnTo>
                    <a:lnTo>
                      <a:pt x="9314" y="16112"/>
                    </a:lnTo>
                    <a:lnTo>
                      <a:pt x="9314" y="15879"/>
                    </a:lnTo>
                    <a:lnTo>
                      <a:pt x="9116" y="15879"/>
                    </a:lnTo>
                    <a:lnTo>
                      <a:pt x="9116" y="15645"/>
                    </a:lnTo>
                    <a:lnTo>
                      <a:pt x="9017" y="15645"/>
                    </a:lnTo>
                    <a:lnTo>
                      <a:pt x="9017" y="15062"/>
                    </a:lnTo>
                    <a:lnTo>
                      <a:pt x="8818" y="14828"/>
                    </a:lnTo>
                    <a:lnTo>
                      <a:pt x="8818" y="12843"/>
                    </a:lnTo>
                    <a:lnTo>
                      <a:pt x="9017" y="12610"/>
                    </a:lnTo>
                    <a:lnTo>
                      <a:pt x="9017" y="12376"/>
                    </a:lnTo>
                    <a:lnTo>
                      <a:pt x="9116" y="12376"/>
                    </a:lnTo>
                    <a:lnTo>
                      <a:pt x="9116" y="12026"/>
                    </a:lnTo>
                    <a:lnTo>
                      <a:pt x="9314" y="12026"/>
                    </a:lnTo>
                    <a:lnTo>
                      <a:pt x="9314" y="11559"/>
                    </a:lnTo>
                    <a:lnTo>
                      <a:pt x="9512" y="11325"/>
                    </a:lnTo>
                    <a:lnTo>
                      <a:pt x="9314" y="11209"/>
                    </a:lnTo>
                    <a:lnTo>
                      <a:pt x="9116" y="11209"/>
                    </a:lnTo>
                    <a:lnTo>
                      <a:pt x="8818" y="10975"/>
                    </a:lnTo>
                    <a:lnTo>
                      <a:pt x="8323" y="10975"/>
                    </a:lnTo>
                    <a:lnTo>
                      <a:pt x="8125" y="11209"/>
                    </a:lnTo>
                    <a:lnTo>
                      <a:pt x="6936" y="11209"/>
                    </a:lnTo>
                    <a:lnTo>
                      <a:pt x="6936" y="11325"/>
                    </a:lnTo>
                    <a:lnTo>
                      <a:pt x="6242" y="11325"/>
                    </a:lnTo>
                    <a:lnTo>
                      <a:pt x="6242" y="11209"/>
                    </a:lnTo>
                    <a:lnTo>
                      <a:pt x="6044" y="11209"/>
                    </a:lnTo>
                    <a:lnTo>
                      <a:pt x="6044" y="10975"/>
                    </a:lnTo>
                    <a:lnTo>
                      <a:pt x="5846" y="10975"/>
                    </a:lnTo>
                    <a:lnTo>
                      <a:pt x="5846" y="10742"/>
                    </a:lnTo>
                    <a:lnTo>
                      <a:pt x="5648" y="10508"/>
                    </a:lnTo>
                    <a:lnTo>
                      <a:pt x="5648" y="10391"/>
                    </a:lnTo>
                    <a:lnTo>
                      <a:pt x="5549" y="10391"/>
                    </a:lnTo>
                    <a:lnTo>
                      <a:pt x="5549" y="10158"/>
                    </a:lnTo>
                    <a:lnTo>
                      <a:pt x="5350" y="10158"/>
                    </a:lnTo>
                    <a:lnTo>
                      <a:pt x="5350" y="9924"/>
                    </a:lnTo>
                    <a:lnTo>
                      <a:pt x="5152" y="9691"/>
                    </a:lnTo>
                    <a:lnTo>
                      <a:pt x="4855" y="9691"/>
                    </a:lnTo>
                    <a:lnTo>
                      <a:pt x="4657" y="9574"/>
                    </a:lnTo>
                    <a:lnTo>
                      <a:pt x="3765" y="9574"/>
                    </a:lnTo>
                    <a:lnTo>
                      <a:pt x="3567" y="9691"/>
                    </a:lnTo>
                    <a:lnTo>
                      <a:pt x="2180" y="9691"/>
                    </a:lnTo>
                    <a:lnTo>
                      <a:pt x="2180" y="9574"/>
                    </a:lnTo>
                    <a:lnTo>
                      <a:pt x="2081" y="9574"/>
                    </a:lnTo>
                    <a:lnTo>
                      <a:pt x="2081" y="9341"/>
                    </a:lnTo>
                    <a:lnTo>
                      <a:pt x="1883" y="9341"/>
                    </a:lnTo>
                    <a:lnTo>
                      <a:pt x="1883" y="8874"/>
                    </a:lnTo>
                    <a:lnTo>
                      <a:pt x="1585" y="8874"/>
                    </a:lnTo>
                    <a:lnTo>
                      <a:pt x="1585" y="8757"/>
                    </a:lnTo>
                    <a:lnTo>
                      <a:pt x="1387" y="8757"/>
                    </a:lnTo>
                    <a:lnTo>
                      <a:pt x="1387" y="8523"/>
                    </a:lnTo>
                    <a:lnTo>
                      <a:pt x="1585" y="8523"/>
                    </a:lnTo>
                    <a:lnTo>
                      <a:pt x="1585" y="8290"/>
                    </a:lnTo>
                    <a:lnTo>
                      <a:pt x="1387" y="8290"/>
                    </a:lnTo>
                    <a:lnTo>
                      <a:pt x="1387" y="8056"/>
                    </a:lnTo>
                    <a:lnTo>
                      <a:pt x="1585" y="7939"/>
                    </a:lnTo>
                    <a:lnTo>
                      <a:pt x="1585" y="7122"/>
                    </a:lnTo>
                    <a:lnTo>
                      <a:pt x="1387" y="7122"/>
                    </a:lnTo>
                    <a:lnTo>
                      <a:pt x="1387" y="6655"/>
                    </a:lnTo>
                    <a:lnTo>
                      <a:pt x="1189" y="6655"/>
                    </a:lnTo>
                    <a:lnTo>
                      <a:pt x="1189" y="6305"/>
                    </a:lnTo>
                    <a:lnTo>
                      <a:pt x="991" y="6071"/>
                    </a:lnTo>
                    <a:lnTo>
                      <a:pt x="991" y="5721"/>
                    </a:lnTo>
                    <a:lnTo>
                      <a:pt x="694" y="5721"/>
                    </a:lnTo>
                    <a:lnTo>
                      <a:pt x="694" y="5488"/>
                    </a:lnTo>
                    <a:lnTo>
                      <a:pt x="198" y="5488"/>
                    </a:lnTo>
                    <a:lnTo>
                      <a:pt x="198" y="5021"/>
                    </a:lnTo>
                    <a:lnTo>
                      <a:pt x="297" y="5021"/>
                    </a:lnTo>
                    <a:lnTo>
                      <a:pt x="495" y="4904"/>
                    </a:lnTo>
                    <a:lnTo>
                      <a:pt x="495" y="4670"/>
                    </a:lnTo>
                    <a:lnTo>
                      <a:pt x="694" y="4437"/>
                    </a:lnTo>
                    <a:lnTo>
                      <a:pt x="694" y="3269"/>
                    </a:lnTo>
                    <a:lnTo>
                      <a:pt x="991" y="2802"/>
                    </a:lnTo>
                    <a:lnTo>
                      <a:pt x="991" y="2569"/>
                    </a:lnTo>
                    <a:lnTo>
                      <a:pt x="1189" y="2452"/>
                    </a:lnTo>
                    <a:lnTo>
                      <a:pt x="1189" y="2218"/>
                    </a:lnTo>
                    <a:lnTo>
                      <a:pt x="1387" y="1985"/>
                    </a:lnTo>
                    <a:lnTo>
                      <a:pt x="1684" y="1985"/>
                    </a:lnTo>
                    <a:lnTo>
                      <a:pt x="1883" y="1751"/>
                    </a:lnTo>
                    <a:lnTo>
                      <a:pt x="1883" y="1401"/>
                    </a:lnTo>
                    <a:lnTo>
                      <a:pt x="2081" y="1401"/>
                    </a:lnTo>
                    <a:lnTo>
                      <a:pt x="2081" y="934"/>
                    </a:lnTo>
                    <a:close/>
                    <a:moveTo>
                      <a:pt x="2180" y="817"/>
                    </a:moveTo>
                    <a:lnTo>
                      <a:pt x="2576" y="817"/>
                    </a:lnTo>
                    <a:lnTo>
                      <a:pt x="2378" y="934"/>
                    </a:lnTo>
                    <a:lnTo>
                      <a:pt x="2180" y="934"/>
                    </a:lnTo>
                    <a:lnTo>
                      <a:pt x="2180" y="817"/>
                    </a:lnTo>
                    <a:close/>
                    <a:moveTo>
                      <a:pt x="2774" y="584"/>
                    </a:moveTo>
                    <a:lnTo>
                      <a:pt x="3072" y="584"/>
                    </a:lnTo>
                    <a:lnTo>
                      <a:pt x="2873" y="817"/>
                    </a:lnTo>
                    <a:lnTo>
                      <a:pt x="2774" y="817"/>
                    </a:lnTo>
                    <a:lnTo>
                      <a:pt x="2774" y="584"/>
                    </a:lnTo>
                    <a:close/>
                    <a:moveTo>
                      <a:pt x="4954" y="0"/>
                    </a:moveTo>
                    <a:lnTo>
                      <a:pt x="5549" y="0"/>
                    </a:lnTo>
                    <a:lnTo>
                      <a:pt x="5549" y="584"/>
                    </a:lnTo>
                    <a:lnTo>
                      <a:pt x="5648" y="817"/>
                    </a:lnTo>
                    <a:lnTo>
                      <a:pt x="5648" y="934"/>
                    </a:lnTo>
                    <a:lnTo>
                      <a:pt x="5549" y="817"/>
                    </a:lnTo>
                    <a:lnTo>
                      <a:pt x="5350" y="934"/>
                    </a:lnTo>
                    <a:lnTo>
                      <a:pt x="4954" y="934"/>
                    </a:lnTo>
                    <a:lnTo>
                      <a:pt x="4954" y="584"/>
                    </a:lnTo>
                    <a:lnTo>
                      <a:pt x="4855" y="584"/>
                    </a:lnTo>
                    <a:lnTo>
                      <a:pt x="4855" y="117"/>
                    </a:lnTo>
                    <a:lnTo>
                      <a:pt x="4954" y="117"/>
                    </a:lnTo>
                    <a:lnTo>
                      <a:pt x="4954" y="0"/>
                    </a:lnTo>
                    <a:close/>
                    <a:moveTo>
                      <a:pt x="495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7" name="Freeform 3"/>
              <p:cNvSpPr>
                <a:spLocks/>
              </p:cNvSpPr>
              <p:nvPr/>
            </p:nvSpPr>
            <p:spPr bwMode="auto">
              <a:xfrm>
                <a:off x="4933768" y="3959334"/>
                <a:ext cx="89276" cy="96134"/>
              </a:xfrm>
              <a:custGeom>
                <a:avLst/>
                <a:gdLst>
                  <a:gd name="T0" fmla="*/ 38 w 21600"/>
                  <a:gd name="T1" fmla="*/ 0 h 21600"/>
                  <a:gd name="T2" fmla="*/ 40 w 21600"/>
                  <a:gd name="T3" fmla="*/ 1 h 21600"/>
                  <a:gd name="T4" fmla="*/ 43 w 21600"/>
                  <a:gd name="T5" fmla="*/ 7 h 21600"/>
                  <a:gd name="T6" fmla="*/ 47 w 21600"/>
                  <a:gd name="T7" fmla="*/ 9 h 21600"/>
                  <a:gd name="T8" fmla="*/ 53 w 21600"/>
                  <a:gd name="T9" fmla="*/ 11 h 21600"/>
                  <a:gd name="T10" fmla="*/ 54 w 21600"/>
                  <a:gd name="T11" fmla="*/ 13 h 21600"/>
                  <a:gd name="T12" fmla="*/ 59 w 21600"/>
                  <a:gd name="T13" fmla="*/ 23 h 21600"/>
                  <a:gd name="T14" fmla="*/ 63 w 21600"/>
                  <a:gd name="T15" fmla="*/ 20 h 21600"/>
                  <a:gd name="T16" fmla="*/ 66 w 21600"/>
                  <a:gd name="T17" fmla="*/ 19 h 21600"/>
                  <a:gd name="T18" fmla="*/ 69 w 21600"/>
                  <a:gd name="T19" fmla="*/ 20 h 21600"/>
                  <a:gd name="T20" fmla="*/ 71 w 21600"/>
                  <a:gd name="T21" fmla="*/ 23 h 21600"/>
                  <a:gd name="T22" fmla="*/ 76 w 21600"/>
                  <a:gd name="T23" fmla="*/ 28 h 21600"/>
                  <a:gd name="T24" fmla="*/ 85 w 21600"/>
                  <a:gd name="T25" fmla="*/ 30 h 21600"/>
                  <a:gd name="T26" fmla="*/ 88 w 21600"/>
                  <a:gd name="T27" fmla="*/ 35 h 21600"/>
                  <a:gd name="T28" fmla="*/ 90 w 21600"/>
                  <a:gd name="T29" fmla="*/ 38 h 21600"/>
                  <a:gd name="T30" fmla="*/ 94 w 21600"/>
                  <a:gd name="T31" fmla="*/ 39 h 21600"/>
                  <a:gd name="T32" fmla="*/ 98 w 21600"/>
                  <a:gd name="T33" fmla="*/ 42 h 21600"/>
                  <a:gd name="T34" fmla="*/ 101 w 21600"/>
                  <a:gd name="T35" fmla="*/ 44 h 21600"/>
                  <a:gd name="T36" fmla="*/ 104 w 21600"/>
                  <a:gd name="T37" fmla="*/ 48 h 21600"/>
                  <a:gd name="T38" fmla="*/ 107 w 21600"/>
                  <a:gd name="T39" fmla="*/ 51 h 21600"/>
                  <a:gd name="T40" fmla="*/ 108 w 21600"/>
                  <a:gd name="T41" fmla="*/ 55 h 21600"/>
                  <a:gd name="T42" fmla="*/ 113 w 21600"/>
                  <a:gd name="T43" fmla="*/ 58 h 21600"/>
                  <a:gd name="T44" fmla="*/ 116 w 21600"/>
                  <a:gd name="T45" fmla="*/ 61 h 21600"/>
                  <a:gd name="T46" fmla="*/ 113 w 21600"/>
                  <a:gd name="T47" fmla="*/ 63 h 21600"/>
                  <a:gd name="T48" fmla="*/ 108 w 21600"/>
                  <a:gd name="T49" fmla="*/ 70 h 21600"/>
                  <a:gd name="T50" fmla="*/ 111 w 21600"/>
                  <a:gd name="T51" fmla="*/ 83 h 21600"/>
                  <a:gd name="T52" fmla="*/ 108 w 21600"/>
                  <a:gd name="T53" fmla="*/ 93 h 21600"/>
                  <a:gd name="T54" fmla="*/ 107 w 21600"/>
                  <a:gd name="T55" fmla="*/ 98 h 21600"/>
                  <a:gd name="T56" fmla="*/ 104 w 21600"/>
                  <a:gd name="T57" fmla="*/ 102 h 21600"/>
                  <a:gd name="T58" fmla="*/ 94 w 21600"/>
                  <a:gd name="T59" fmla="*/ 105 h 21600"/>
                  <a:gd name="T60" fmla="*/ 92 w 21600"/>
                  <a:gd name="T61" fmla="*/ 108 h 21600"/>
                  <a:gd name="T62" fmla="*/ 90 w 21600"/>
                  <a:gd name="T63" fmla="*/ 112 h 21600"/>
                  <a:gd name="T64" fmla="*/ 85 w 21600"/>
                  <a:gd name="T65" fmla="*/ 114 h 21600"/>
                  <a:gd name="T66" fmla="*/ 81 w 21600"/>
                  <a:gd name="T67" fmla="*/ 117 h 21600"/>
                  <a:gd name="T68" fmla="*/ 73 w 21600"/>
                  <a:gd name="T69" fmla="*/ 114 h 21600"/>
                  <a:gd name="T70" fmla="*/ 69 w 21600"/>
                  <a:gd name="T71" fmla="*/ 112 h 21600"/>
                  <a:gd name="T72" fmla="*/ 62 w 21600"/>
                  <a:gd name="T73" fmla="*/ 114 h 21600"/>
                  <a:gd name="T74" fmla="*/ 47 w 21600"/>
                  <a:gd name="T75" fmla="*/ 112 h 21600"/>
                  <a:gd name="T76" fmla="*/ 35 w 21600"/>
                  <a:gd name="T77" fmla="*/ 108 h 21600"/>
                  <a:gd name="T78" fmla="*/ 15 w 21600"/>
                  <a:gd name="T79" fmla="*/ 105 h 21600"/>
                  <a:gd name="T80" fmla="*/ 3 w 21600"/>
                  <a:gd name="T81" fmla="*/ 91 h 21600"/>
                  <a:gd name="T82" fmla="*/ 0 w 21600"/>
                  <a:gd name="T83" fmla="*/ 86 h 21600"/>
                  <a:gd name="T84" fmla="*/ 3 w 21600"/>
                  <a:gd name="T85" fmla="*/ 77 h 21600"/>
                  <a:gd name="T86" fmla="*/ 5 w 21600"/>
                  <a:gd name="T87" fmla="*/ 74 h 21600"/>
                  <a:gd name="T88" fmla="*/ 7 w 21600"/>
                  <a:gd name="T89" fmla="*/ 73 h 21600"/>
                  <a:gd name="T90" fmla="*/ 9 w 21600"/>
                  <a:gd name="T91" fmla="*/ 46 h 21600"/>
                  <a:gd name="T92" fmla="*/ 7 w 21600"/>
                  <a:gd name="T93" fmla="*/ 42 h 21600"/>
                  <a:gd name="T94" fmla="*/ 9 w 21600"/>
                  <a:gd name="T95" fmla="*/ 39 h 21600"/>
                  <a:gd name="T96" fmla="*/ 12 w 21600"/>
                  <a:gd name="T97" fmla="*/ 30 h 21600"/>
                  <a:gd name="T98" fmla="*/ 15 w 21600"/>
                  <a:gd name="T99" fmla="*/ 20 h 21600"/>
                  <a:gd name="T100" fmla="*/ 16 w 21600"/>
                  <a:gd name="T101" fmla="*/ 13 h 21600"/>
                  <a:gd name="T102" fmla="*/ 15 w 21600"/>
                  <a:gd name="T103" fmla="*/ 11 h 21600"/>
                  <a:gd name="T104" fmla="*/ 16 w 21600"/>
                  <a:gd name="T105" fmla="*/ 7 h 21600"/>
                  <a:gd name="T106" fmla="*/ 19 w 21600"/>
                  <a:gd name="T107" fmla="*/ 1 h 21600"/>
                  <a:gd name="T108" fmla="*/ 24 w 21600"/>
                  <a:gd name="T109" fmla="*/ 4 h 21600"/>
                  <a:gd name="T110" fmla="*/ 31 w 21600"/>
                  <a:gd name="T111" fmla="*/ 0 h 21600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  <a:gd name="T165" fmla="*/ 0 60000 65536"/>
                  <a:gd name="T166" fmla="*/ 0 60000 65536"/>
                  <a:gd name="T167" fmla="*/ 0 60000 65536"/>
                </a:gdLst>
                <a:ahLst/>
                <a:cxnLst>
                  <a:cxn ang="T112">
                    <a:pos x="T0" y="T1"/>
                  </a:cxn>
                  <a:cxn ang="T113">
                    <a:pos x="T2" y="T3"/>
                  </a:cxn>
                  <a:cxn ang="T114">
                    <a:pos x="T4" y="T5"/>
                  </a:cxn>
                  <a:cxn ang="T115">
                    <a:pos x="T6" y="T7"/>
                  </a:cxn>
                  <a:cxn ang="T116">
                    <a:pos x="T8" y="T9"/>
                  </a:cxn>
                  <a:cxn ang="T117">
                    <a:pos x="T10" y="T11"/>
                  </a:cxn>
                  <a:cxn ang="T118">
                    <a:pos x="T12" y="T13"/>
                  </a:cxn>
                  <a:cxn ang="T119">
                    <a:pos x="T14" y="T15"/>
                  </a:cxn>
                  <a:cxn ang="T120">
                    <a:pos x="T16" y="T17"/>
                  </a:cxn>
                  <a:cxn ang="T121">
                    <a:pos x="T18" y="T19"/>
                  </a:cxn>
                  <a:cxn ang="T122">
                    <a:pos x="T20" y="T21"/>
                  </a:cxn>
                  <a:cxn ang="T123">
                    <a:pos x="T22" y="T23"/>
                  </a:cxn>
                  <a:cxn ang="T124">
                    <a:pos x="T24" y="T25"/>
                  </a:cxn>
                  <a:cxn ang="T125">
                    <a:pos x="T26" y="T27"/>
                  </a:cxn>
                  <a:cxn ang="T126">
                    <a:pos x="T28" y="T29"/>
                  </a:cxn>
                  <a:cxn ang="T127">
                    <a:pos x="T30" y="T31"/>
                  </a:cxn>
                  <a:cxn ang="T128">
                    <a:pos x="T32" y="T33"/>
                  </a:cxn>
                  <a:cxn ang="T129">
                    <a:pos x="T34" y="T35"/>
                  </a:cxn>
                  <a:cxn ang="T130">
                    <a:pos x="T36" y="T37"/>
                  </a:cxn>
                  <a:cxn ang="T131">
                    <a:pos x="T38" y="T39"/>
                  </a:cxn>
                  <a:cxn ang="T132">
                    <a:pos x="T40" y="T41"/>
                  </a:cxn>
                  <a:cxn ang="T133">
                    <a:pos x="T42" y="T43"/>
                  </a:cxn>
                  <a:cxn ang="T134">
                    <a:pos x="T44" y="T45"/>
                  </a:cxn>
                  <a:cxn ang="T135">
                    <a:pos x="T46" y="T47"/>
                  </a:cxn>
                  <a:cxn ang="T136">
                    <a:pos x="T48" y="T49"/>
                  </a:cxn>
                  <a:cxn ang="T137">
                    <a:pos x="T50" y="T51"/>
                  </a:cxn>
                  <a:cxn ang="T138">
                    <a:pos x="T52" y="T53"/>
                  </a:cxn>
                  <a:cxn ang="T139">
                    <a:pos x="T54" y="T55"/>
                  </a:cxn>
                  <a:cxn ang="T140">
                    <a:pos x="T56" y="T57"/>
                  </a:cxn>
                  <a:cxn ang="T141">
                    <a:pos x="T58" y="T59"/>
                  </a:cxn>
                  <a:cxn ang="T142">
                    <a:pos x="T60" y="T61"/>
                  </a:cxn>
                  <a:cxn ang="T143">
                    <a:pos x="T62" y="T63"/>
                  </a:cxn>
                  <a:cxn ang="T144">
                    <a:pos x="T64" y="T65"/>
                  </a:cxn>
                  <a:cxn ang="T145">
                    <a:pos x="T66" y="T67"/>
                  </a:cxn>
                  <a:cxn ang="T146">
                    <a:pos x="T68" y="T69"/>
                  </a:cxn>
                  <a:cxn ang="T147">
                    <a:pos x="T70" y="T71"/>
                  </a:cxn>
                  <a:cxn ang="T148">
                    <a:pos x="T72" y="T73"/>
                  </a:cxn>
                  <a:cxn ang="T149">
                    <a:pos x="T74" y="T75"/>
                  </a:cxn>
                  <a:cxn ang="T150">
                    <a:pos x="T76" y="T77"/>
                  </a:cxn>
                  <a:cxn ang="T151">
                    <a:pos x="T78" y="T79"/>
                  </a:cxn>
                  <a:cxn ang="T152">
                    <a:pos x="T80" y="T81"/>
                  </a:cxn>
                  <a:cxn ang="T153">
                    <a:pos x="T82" y="T83"/>
                  </a:cxn>
                  <a:cxn ang="T154">
                    <a:pos x="T84" y="T85"/>
                  </a:cxn>
                  <a:cxn ang="T155">
                    <a:pos x="T86" y="T87"/>
                  </a:cxn>
                  <a:cxn ang="T156">
                    <a:pos x="T88" y="T89"/>
                  </a:cxn>
                  <a:cxn ang="T157">
                    <a:pos x="T90" y="T91"/>
                  </a:cxn>
                  <a:cxn ang="T158">
                    <a:pos x="T92" y="T93"/>
                  </a:cxn>
                  <a:cxn ang="T159">
                    <a:pos x="T94" y="T95"/>
                  </a:cxn>
                  <a:cxn ang="T160">
                    <a:pos x="T96" y="T97"/>
                  </a:cxn>
                  <a:cxn ang="T161">
                    <a:pos x="T98" y="T99"/>
                  </a:cxn>
                  <a:cxn ang="T162">
                    <a:pos x="T100" y="T101"/>
                  </a:cxn>
                  <a:cxn ang="T163">
                    <a:pos x="T102" y="T103"/>
                  </a:cxn>
                  <a:cxn ang="T164">
                    <a:pos x="T104" y="T105"/>
                  </a:cxn>
                  <a:cxn ang="T165">
                    <a:pos x="T106" y="T107"/>
                  </a:cxn>
                  <a:cxn ang="T166">
                    <a:pos x="T108" y="T109"/>
                  </a:cxn>
                  <a:cxn ang="T167">
                    <a:pos x="T110" y="T111"/>
                  </a:cxn>
                </a:cxnLst>
                <a:rect l="0" t="0" r="r" b="b"/>
                <a:pathLst>
                  <a:path w="21600" h="21600">
                    <a:moveTo>
                      <a:pt x="5777" y="0"/>
                    </a:moveTo>
                    <a:lnTo>
                      <a:pt x="7033" y="0"/>
                    </a:lnTo>
                    <a:lnTo>
                      <a:pt x="7033" y="248"/>
                    </a:lnTo>
                    <a:lnTo>
                      <a:pt x="7535" y="248"/>
                    </a:lnTo>
                    <a:lnTo>
                      <a:pt x="8037" y="745"/>
                    </a:lnTo>
                    <a:lnTo>
                      <a:pt x="8037" y="1241"/>
                    </a:lnTo>
                    <a:lnTo>
                      <a:pt x="8791" y="1241"/>
                    </a:lnTo>
                    <a:lnTo>
                      <a:pt x="8791" y="1738"/>
                    </a:lnTo>
                    <a:lnTo>
                      <a:pt x="9293" y="1986"/>
                    </a:lnTo>
                    <a:lnTo>
                      <a:pt x="9795" y="1986"/>
                    </a:lnTo>
                    <a:lnTo>
                      <a:pt x="9795" y="2483"/>
                    </a:lnTo>
                    <a:lnTo>
                      <a:pt x="10047" y="2483"/>
                    </a:lnTo>
                    <a:lnTo>
                      <a:pt x="10047" y="4221"/>
                    </a:lnTo>
                    <a:lnTo>
                      <a:pt x="11051" y="4221"/>
                    </a:lnTo>
                    <a:lnTo>
                      <a:pt x="11051" y="3724"/>
                    </a:lnTo>
                    <a:lnTo>
                      <a:pt x="11805" y="3724"/>
                    </a:lnTo>
                    <a:lnTo>
                      <a:pt x="11805" y="3476"/>
                    </a:lnTo>
                    <a:lnTo>
                      <a:pt x="12307" y="3476"/>
                    </a:lnTo>
                    <a:lnTo>
                      <a:pt x="12307" y="3724"/>
                    </a:lnTo>
                    <a:lnTo>
                      <a:pt x="12809" y="3724"/>
                    </a:lnTo>
                    <a:lnTo>
                      <a:pt x="12809" y="4221"/>
                    </a:lnTo>
                    <a:lnTo>
                      <a:pt x="13312" y="4221"/>
                    </a:lnTo>
                    <a:lnTo>
                      <a:pt x="13312" y="5214"/>
                    </a:lnTo>
                    <a:lnTo>
                      <a:pt x="14065" y="5214"/>
                    </a:lnTo>
                    <a:lnTo>
                      <a:pt x="14065" y="5462"/>
                    </a:lnTo>
                    <a:lnTo>
                      <a:pt x="15823" y="5462"/>
                    </a:lnTo>
                    <a:lnTo>
                      <a:pt x="15823" y="6455"/>
                    </a:lnTo>
                    <a:lnTo>
                      <a:pt x="16326" y="6455"/>
                    </a:lnTo>
                    <a:lnTo>
                      <a:pt x="16326" y="6952"/>
                    </a:lnTo>
                    <a:lnTo>
                      <a:pt x="16828" y="6952"/>
                    </a:lnTo>
                    <a:lnTo>
                      <a:pt x="17079" y="7200"/>
                    </a:lnTo>
                    <a:lnTo>
                      <a:pt x="17581" y="7200"/>
                    </a:lnTo>
                    <a:lnTo>
                      <a:pt x="17581" y="7697"/>
                    </a:lnTo>
                    <a:lnTo>
                      <a:pt x="18335" y="7697"/>
                    </a:lnTo>
                    <a:lnTo>
                      <a:pt x="18335" y="8193"/>
                    </a:lnTo>
                    <a:lnTo>
                      <a:pt x="18837" y="8193"/>
                    </a:lnTo>
                    <a:lnTo>
                      <a:pt x="18837" y="8938"/>
                    </a:lnTo>
                    <a:lnTo>
                      <a:pt x="19340" y="8938"/>
                    </a:lnTo>
                    <a:lnTo>
                      <a:pt x="19340" y="9434"/>
                    </a:lnTo>
                    <a:lnTo>
                      <a:pt x="19842" y="9434"/>
                    </a:lnTo>
                    <a:lnTo>
                      <a:pt x="19842" y="9931"/>
                    </a:lnTo>
                    <a:lnTo>
                      <a:pt x="20093" y="10179"/>
                    </a:lnTo>
                    <a:lnTo>
                      <a:pt x="20093" y="10676"/>
                    </a:lnTo>
                    <a:lnTo>
                      <a:pt x="21098" y="10676"/>
                    </a:lnTo>
                    <a:lnTo>
                      <a:pt x="21098" y="11172"/>
                    </a:lnTo>
                    <a:lnTo>
                      <a:pt x="21600" y="11172"/>
                    </a:lnTo>
                    <a:lnTo>
                      <a:pt x="21600" y="11669"/>
                    </a:lnTo>
                    <a:lnTo>
                      <a:pt x="21098" y="11669"/>
                    </a:lnTo>
                    <a:lnTo>
                      <a:pt x="21098" y="11917"/>
                    </a:lnTo>
                    <a:lnTo>
                      <a:pt x="20093" y="12910"/>
                    </a:lnTo>
                    <a:lnTo>
                      <a:pt x="20093" y="15393"/>
                    </a:lnTo>
                    <a:lnTo>
                      <a:pt x="20595" y="15393"/>
                    </a:lnTo>
                    <a:lnTo>
                      <a:pt x="20595" y="16883"/>
                    </a:lnTo>
                    <a:lnTo>
                      <a:pt x="20093" y="17131"/>
                    </a:lnTo>
                    <a:lnTo>
                      <a:pt x="20093" y="17628"/>
                    </a:lnTo>
                    <a:lnTo>
                      <a:pt x="19842" y="18124"/>
                    </a:lnTo>
                    <a:lnTo>
                      <a:pt x="19340" y="18124"/>
                    </a:lnTo>
                    <a:lnTo>
                      <a:pt x="19340" y="18869"/>
                    </a:lnTo>
                    <a:lnTo>
                      <a:pt x="18837" y="19366"/>
                    </a:lnTo>
                    <a:lnTo>
                      <a:pt x="17581" y="19366"/>
                    </a:lnTo>
                    <a:lnTo>
                      <a:pt x="17581" y="19862"/>
                    </a:lnTo>
                    <a:lnTo>
                      <a:pt x="17079" y="19862"/>
                    </a:lnTo>
                    <a:lnTo>
                      <a:pt x="17079" y="20359"/>
                    </a:lnTo>
                    <a:lnTo>
                      <a:pt x="16828" y="20607"/>
                    </a:lnTo>
                    <a:lnTo>
                      <a:pt x="16326" y="20607"/>
                    </a:lnTo>
                    <a:lnTo>
                      <a:pt x="15823" y="21103"/>
                    </a:lnTo>
                    <a:lnTo>
                      <a:pt x="15070" y="21103"/>
                    </a:lnTo>
                    <a:lnTo>
                      <a:pt x="15070" y="21600"/>
                    </a:lnTo>
                    <a:lnTo>
                      <a:pt x="14065" y="21600"/>
                    </a:lnTo>
                    <a:lnTo>
                      <a:pt x="13563" y="21103"/>
                    </a:lnTo>
                    <a:lnTo>
                      <a:pt x="12809" y="21103"/>
                    </a:lnTo>
                    <a:lnTo>
                      <a:pt x="12809" y="20607"/>
                    </a:lnTo>
                    <a:lnTo>
                      <a:pt x="11805" y="20607"/>
                    </a:lnTo>
                    <a:lnTo>
                      <a:pt x="11553" y="21103"/>
                    </a:lnTo>
                    <a:lnTo>
                      <a:pt x="9293" y="21103"/>
                    </a:lnTo>
                    <a:lnTo>
                      <a:pt x="8791" y="20607"/>
                    </a:lnTo>
                    <a:lnTo>
                      <a:pt x="8288" y="20607"/>
                    </a:lnTo>
                    <a:lnTo>
                      <a:pt x="6530" y="19862"/>
                    </a:lnTo>
                    <a:lnTo>
                      <a:pt x="6279" y="19366"/>
                    </a:lnTo>
                    <a:lnTo>
                      <a:pt x="2763" y="19366"/>
                    </a:lnTo>
                    <a:lnTo>
                      <a:pt x="2763" y="18869"/>
                    </a:lnTo>
                    <a:lnTo>
                      <a:pt x="502" y="16883"/>
                    </a:lnTo>
                    <a:lnTo>
                      <a:pt x="0" y="16883"/>
                    </a:lnTo>
                    <a:lnTo>
                      <a:pt x="0" y="15890"/>
                    </a:lnTo>
                    <a:lnTo>
                      <a:pt x="502" y="15890"/>
                    </a:lnTo>
                    <a:lnTo>
                      <a:pt x="502" y="14152"/>
                    </a:lnTo>
                    <a:lnTo>
                      <a:pt x="1005" y="14152"/>
                    </a:lnTo>
                    <a:lnTo>
                      <a:pt x="1005" y="13655"/>
                    </a:lnTo>
                    <a:lnTo>
                      <a:pt x="1256" y="13655"/>
                    </a:lnTo>
                    <a:lnTo>
                      <a:pt x="1256" y="13407"/>
                    </a:lnTo>
                    <a:lnTo>
                      <a:pt x="1758" y="13407"/>
                    </a:lnTo>
                    <a:lnTo>
                      <a:pt x="1758" y="8441"/>
                    </a:lnTo>
                    <a:lnTo>
                      <a:pt x="1256" y="8441"/>
                    </a:lnTo>
                    <a:lnTo>
                      <a:pt x="1256" y="7697"/>
                    </a:lnTo>
                    <a:lnTo>
                      <a:pt x="1758" y="7697"/>
                    </a:lnTo>
                    <a:lnTo>
                      <a:pt x="1758" y="7200"/>
                    </a:lnTo>
                    <a:lnTo>
                      <a:pt x="2260" y="7200"/>
                    </a:lnTo>
                    <a:lnTo>
                      <a:pt x="2260" y="5462"/>
                    </a:lnTo>
                    <a:lnTo>
                      <a:pt x="2763" y="5462"/>
                    </a:lnTo>
                    <a:lnTo>
                      <a:pt x="2763" y="3724"/>
                    </a:lnTo>
                    <a:lnTo>
                      <a:pt x="3014" y="3476"/>
                    </a:lnTo>
                    <a:lnTo>
                      <a:pt x="3014" y="2483"/>
                    </a:lnTo>
                    <a:lnTo>
                      <a:pt x="2763" y="2483"/>
                    </a:lnTo>
                    <a:lnTo>
                      <a:pt x="2763" y="1986"/>
                    </a:lnTo>
                    <a:lnTo>
                      <a:pt x="3014" y="1738"/>
                    </a:lnTo>
                    <a:lnTo>
                      <a:pt x="3014" y="1241"/>
                    </a:lnTo>
                    <a:lnTo>
                      <a:pt x="3516" y="1241"/>
                    </a:lnTo>
                    <a:lnTo>
                      <a:pt x="3516" y="248"/>
                    </a:lnTo>
                    <a:lnTo>
                      <a:pt x="4521" y="248"/>
                    </a:lnTo>
                    <a:lnTo>
                      <a:pt x="4521" y="745"/>
                    </a:lnTo>
                    <a:lnTo>
                      <a:pt x="5777" y="745"/>
                    </a:lnTo>
                    <a:lnTo>
                      <a:pt x="5777" y="0"/>
                    </a:lnTo>
                    <a:close/>
                    <a:moveTo>
                      <a:pt x="577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8" name="Freeform 4"/>
              <p:cNvSpPr>
                <a:spLocks/>
              </p:cNvSpPr>
              <p:nvPr/>
            </p:nvSpPr>
            <p:spPr bwMode="auto">
              <a:xfrm>
                <a:off x="4941580" y="3305397"/>
                <a:ext cx="66958" cy="71542"/>
              </a:xfrm>
              <a:custGeom>
                <a:avLst/>
                <a:gdLst>
                  <a:gd name="T0" fmla="*/ 25 w 21600"/>
                  <a:gd name="T1" fmla="*/ 0 h 21600"/>
                  <a:gd name="T2" fmla="*/ 37 w 21600"/>
                  <a:gd name="T3" fmla="*/ 3 h 21600"/>
                  <a:gd name="T4" fmla="*/ 44 w 21600"/>
                  <a:gd name="T5" fmla="*/ 5 h 21600"/>
                  <a:gd name="T6" fmla="*/ 47 w 21600"/>
                  <a:gd name="T7" fmla="*/ 7 h 21600"/>
                  <a:gd name="T8" fmla="*/ 49 w 21600"/>
                  <a:gd name="T9" fmla="*/ 3 h 21600"/>
                  <a:gd name="T10" fmla="*/ 53 w 21600"/>
                  <a:gd name="T11" fmla="*/ 0 h 21600"/>
                  <a:gd name="T12" fmla="*/ 63 w 21600"/>
                  <a:gd name="T13" fmla="*/ 3 h 21600"/>
                  <a:gd name="T14" fmla="*/ 72 w 21600"/>
                  <a:gd name="T15" fmla="*/ 0 h 21600"/>
                  <a:gd name="T16" fmla="*/ 84 w 21600"/>
                  <a:gd name="T17" fmla="*/ 3 h 21600"/>
                  <a:gd name="T18" fmla="*/ 88 w 21600"/>
                  <a:gd name="T19" fmla="*/ 5 h 21600"/>
                  <a:gd name="T20" fmla="*/ 87 w 21600"/>
                  <a:gd name="T21" fmla="*/ 7 h 21600"/>
                  <a:gd name="T22" fmla="*/ 84 w 21600"/>
                  <a:gd name="T23" fmla="*/ 15 h 21600"/>
                  <a:gd name="T24" fmla="*/ 80 w 21600"/>
                  <a:gd name="T25" fmla="*/ 21 h 21600"/>
                  <a:gd name="T26" fmla="*/ 77 w 21600"/>
                  <a:gd name="T27" fmla="*/ 25 h 21600"/>
                  <a:gd name="T28" fmla="*/ 80 w 21600"/>
                  <a:gd name="T29" fmla="*/ 35 h 21600"/>
                  <a:gd name="T30" fmla="*/ 81 w 21600"/>
                  <a:gd name="T31" fmla="*/ 43 h 21600"/>
                  <a:gd name="T32" fmla="*/ 84 w 21600"/>
                  <a:gd name="T33" fmla="*/ 47 h 21600"/>
                  <a:gd name="T34" fmla="*/ 87 w 21600"/>
                  <a:gd name="T35" fmla="*/ 52 h 21600"/>
                  <a:gd name="T36" fmla="*/ 88 w 21600"/>
                  <a:gd name="T37" fmla="*/ 56 h 21600"/>
                  <a:gd name="T38" fmla="*/ 87 w 21600"/>
                  <a:gd name="T39" fmla="*/ 68 h 21600"/>
                  <a:gd name="T40" fmla="*/ 81 w 21600"/>
                  <a:gd name="T41" fmla="*/ 71 h 21600"/>
                  <a:gd name="T42" fmla="*/ 80 w 21600"/>
                  <a:gd name="T43" fmla="*/ 72 h 21600"/>
                  <a:gd name="T44" fmla="*/ 77 w 21600"/>
                  <a:gd name="T45" fmla="*/ 77 h 21600"/>
                  <a:gd name="T46" fmla="*/ 75 w 21600"/>
                  <a:gd name="T47" fmla="*/ 77 h 21600"/>
                  <a:gd name="T48" fmla="*/ 72 w 21600"/>
                  <a:gd name="T49" fmla="*/ 75 h 21600"/>
                  <a:gd name="T50" fmla="*/ 68 w 21600"/>
                  <a:gd name="T51" fmla="*/ 72 h 21600"/>
                  <a:gd name="T52" fmla="*/ 65 w 21600"/>
                  <a:gd name="T53" fmla="*/ 75 h 21600"/>
                  <a:gd name="T54" fmla="*/ 61 w 21600"/>
                  <a:gd name="T55" fmla="*/ 77 h 21600"/>
                  <a:gd name="T56" fmla="*/ 49 w 21600"/>
                  <a:gd name="T57" fmla="*/ 75 h 21600"/>
                  <a:gd name="T58" fmla="*/ 47 w 21600"/>
                  <a:gd name="T59" fmla="*/ 77 h 21600"/>
                  <a:gd name="T60" fmla="*/ 44 w 21600"/>
                  <a:gd name="T61" fmla="*/ 84 h 21600"/>
                  <a:gd name="T62" fmla="*/ 47 w 21600"/>
                  <a:gd name="T63" fmla="*/ 88 h 21600"/>
                  <a:gd name="T64" fmla="*/ 37 w 21600"/>
                  <a:gd name="T65" fmla="*/ 87 h 21600"/>
                  <a:gd name="T66" fmla="*/ 33 w 21600"/>
                  <a:gd name="T67" fmla="*/ 84 h 21600"/>
                  <a:gd name="T68" fmla="*/ 28 w 21600"/>
                  <a:gd name="T69" fmla="*/ 80 h 21600"/>
                  <a:gd name="T70" fmla="*/ 25 w 21600"/>
                  <a:gd name="T71" fmla="*/ 75 h 21600"/>
                  <a:gd name="T72" fmla="*/ 24 w 21600"/>
                  <a:gd name="T73" fmla="*/ 71 h 21600"/>
                  <a:gd name="T74" fmla="*/ 21 w 21600"/>
                  <a:gd name="T75" fmla="*/ 65 h 21600"/>
                  <a:gd name="T76" fmla="*/ 19 w 21600"/>
                  <a:gd name="T77" fmla="*/ 56 h 21600"/>
                  <a:gd name="T78" fmla="*/ 9 w 21600"/>
                  <a:gd name="T79" fmla="*/ 52 h 21600"/>
                  <a:gd name="T80" fmla="*/ 5 w 21600"/>
                  <a:gd name="T81" fmla="*/ 47 h 21600"/>
                  <a:gd name="T82" fmla="*/ 3 w 21600"/>
                  <a:gd name="T83" fmla="*/ 43 h 21600"/>
                  <a:gd name="T84" fmla="*/ 5 w 21600"/>
                  <a:gd name="T85" fmla="*/ 35 h 21600"/>
                  <a:gd name="T86" fmla="*/ 7 w 21600"/>
                  <a:gd name="T87" fmla="*/ 33 h 21600"/>
                  <a:gd name="T88" fmla="*/ 5 w 21600"/>
                  <a:gd name="T89" fmla="*/ 28 h 21600"/>
                  <a:gd name="T90" fmla="*/ 7 w 21600"/>
                  <a:gd name="T91" fmla="*/ 25 h 21600"/>
                  <a:gd name="T92" fmla="*/ 19 w 21600"/>
                  <a:gd name="T93" fmla="*/ 21 h 21600"/>
                  <a:gd name="T94" fmla="*/ 21 w 21600"/>
                  <a:gd name="T95" fmla="*/ 7 h 21600"/>
                  <a:gd name="T96" fmla="*/ 24 w 21600"/>
                  <a:gd name="T97" fmla="*/ 3 h 21600"/>
                  <a:gd name="T98" fmla="*/ 24 w 21600"/>
                  <a:gd name="T99" fmla="*/ 0 h 21600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</a:gdLst>
                <a:ahLst/>
                <a:cxnLst>
                  <a:cxn ang="T100">
                    <a:pos x="T0" y="T1"/>
                  </a:cxn>
                  <a:cxn ang="T101">
                    <a:pos x="T2" y="T3"/>
                  </a:cxn>
                  <a:cxn ang="T102">
                    <a:pos x="T4" y="T5"/>
                  </a:cxn>
                  <a:cxn ang="T103">
                    <a:pos x="T6" y="T7"/>
                  </a:cxn>
                  <a:cxn ang="T104">
                    <a:pos x="T8" y="T9"/>
                  </a:cxn>
                  <a:cxn ang="T105">
                    <a:pos x="T10" y="T11"/>
                  </a:cxn>
                  <a:cxn ang="T106">
                    <a:pos x="T12" y="T13"/>
                  </a:cxn>
                  <a:cxn ang="T107">
                    <a:pos x="T14" y="T15"/>
                  </a:cxn>
                  <a:cxn ang="T108">
                    <a:pos x="T16" y="T17"/>
                  </a:cxn>
                  <a:cxn ang="T109">
                    <a:pos x="T18" y="T19"/>
                  </a:cxn>
                  <a:cxn ang="T110">
                    <a:pos x="T20" y="T21"/>
                  </a:cxn>
                  <a:cxn ang="T111">
                    <a:pos x="T22" y="T23"/>
                  </a:cxn>
                  <a:cxn ang="T112">
                    <a:pos x="T24" y="T25"/>
                  </a:cxn>
                  <a:cxn ang="T113">
                    <a:pos x="T26" y="T27"/>
                  </a:cxn>
                  <a:cxn ang="T114">
                    <a:pos x="T28" y="T29"/>
                  </a:cxn>
                  <a:cxn ang="T115">
                    <a:pos x="T30" y="T31"/>
                  </a:cxn>
                  <a:cxn ang="T116">
                    <a:pos x="T32" y="T33"/>
                  </a:cxn>
                  <a:cxn ang="T117">
                    <a:pos x="T34" y="T35"/>
                  </a:cxn>
                  <a:cxn ang="T118">
                    <a:pos x="T36" y="T37"/>
                  </a:cxn>
                  <a:cxn ang="T119">
                    <a:pos x="T38" y="T39"/>
                  </a:cxn>
                  <a:cxn ang="T120">
                    <a:pos x="T40" y="T41"/>
                  </a:cxn>
                  <a:cxn ang="T121">
                    <a:pos x="T42" y="T43"/>
                  </a:cxn>
                  <a:cxn ang="T122">
                    <a:pos x="T44" y="T45"/>
                  </a:cxn>
                  <a:cxn ang="T123">
                    <a:pos x="T46" y="T47"/>
                  </a:cxn>
                  <a:cxn ang="T124">
                    <a:pos x="T48" y="T49"/>
                  </a:cxn>
                  <a:cxn ang="T125">
                    <a:pos x="T50" y="T51"/>
                  </a:cxn>
                  <a:cxn ang="T126">
                    <a:pos x="T52" y="T53"/>
                  </a:cxn>
                  <a:cxn ang="T127">
                    <a:pos x="T54" y="T55"/>
                  </a:cxn>
                  <a:cxn ang="T128">
                    <a:pos x="T56" y="T57"/>
                  </a:cxn>
                  <a:cxn ang="T129">
                    <a:pos x="T58" y="T59"/>
                  </a:cxn>
                  <a:cxn ang="T130">
                    <a:pos x="T60" y="T61"/>
                  </a:cxn>
                  <a:cxn ang="T131">
                    <a:pos x="T62" y="T63"/>
                  </a:cxn>
                  <a:cxn ang="T132">
                    <a:pos x="T64" y="T65"/>
                  </a:cxn>
                  <a:cxn ang="T133">
                    <a:pos x="T66" y="T67"/>
                  </a:cxn>
                  <a:cxn ang="T134">
                    <a:pos x="T68" y="T69"/>
                  </a:cxn>
                  <a:cxn ang="T135">
                    <a:pos x="T70" y="T71"/>
                  </a:cxn>
                  <a:cxn ang="T136">
                    <a:pos x="T72" y="T73"/>
                  </a:cxn>
                  <a:cxn ang="T137">
                    <a:pos x="T74" y="T75"/>
                  </a:cxn>
                  <a:cxn ang="T138">
                    <a:pos x="T76" y="T77"/>
                  </a:cxn>
                  <a:cxn ang="T139">
                    <a:pos x="T78" y="T79"/>
                  </a:cxn>
                  <a:cxn ang="T140">
                    <a:pos x="T80" y="T81"/>
                  </a:cxn>
                  <a:cxn ang="T141">
                    <a:pos x="T82" y="T83"/>
                  </a:cxn>
                  <a:cxn ang="T142">
                    <a:pos x="T84" y="T85"/>
                  </a:cxn>
                  <a:cxn ang="T143">
                    <a:pos x="T86" y="T87"/>
                  </a:cxn>
                  <a:cxn ang="T144">
                    <a:pos x="T88" y="T89"/>
                  </a:cxn>
                  <a:cxn ang="T145">
                    <a:pos x="T90" y="T91"/>
                  </a:cxn>
                  <a:cxn ang="T146">
                    <a:pos x="T92" y="T93"/>
                  </a:cxn>
                  <a:cxn ang="T147">
                    <a:pos x="T94" y="T95"/>
                  </a:cxn>
                  <a:cxn ang="T148">
                    <a:pos x="T96" y="T97"/>
                  </a:cxn>
                  <a:cxn ang="T149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5891" y="0"/>
                    </a:moveTo>
                    <a:lnTo>
                      <a:pt x="6218" y="0"/>
                    </a:lnTo>
                    <a:lnTo>
                      <a:pt x="6873" y="655"/>
                    </a:lnTo>
                    <a:lnTo>
                      <a:pt x="9164" y="655"/>
                    </a:lnTo>
                    <a:lnTo>
                      <a:pt x="9818" y="1309"/>
                    </a:lnTo>
                    <a:lnTo>
                      <a:pt x="10800" y="1309"/>
                    </a:lnTo>
                    <a:lnTo>
                      <a:pt x="10800" y="1636"/>
                    </a:lnTo>
                    <a:lnTo>
                      <a:pt x="11455" y="1636"/>
                    </a:lnTo>
                    <a:lnTo>
                      <a:pt x="11455" y="655"/>
                    </a:lnTo>
                    <a:lnTo>
                      <a:pt x="12109" y="655"/>
                    </a:lnTo>
                    <a:lnTo>
                      <a:pt x="12764" y="0"/>
                    </a:lnTo>
                    <a:lnTo>
                      <a:pt x="13091" y="0"/>
                    </a:lnTo>
                    <a:lnTo>
                      <a:pt x="13745" y="655"/>
                    </a:lnTo>
                    <a:lnTo>
                      <a:pt x="15382" y="655"/>
                    </a:lnTo>
                    <a:lnTo>
                      <a:pt x="15382" y="0"/>
                    </a:lnTo>
                    <a:lnTo>
                      <a:pt x="17673" y="0"/>
                    </a:lnTo>
                    <a:lnTo>
                      <a:pt x="18327" y="655"/>
                    </a:lnTo>
                    <a:lnTo>
                      <a:pt x="20618" y="655"/>
                    </a:lnTo>
                    <a:lnTo>
                      <a:pt x="21273" y="1309"/>
                    </a:lnTo>
                    <a:lnTo>
                      <a:pt x="21600" y="1309"/>
                    </a:lnTo>
                    <a:lnTo>
                      <a:pt x="21600" y="1636"/>
                    </a:lnTo>
                    <a:lnTo>
                      <a:pt x="21273" y="1636"/>
                    </a:lnTo>
                    <a:lnTo>
                      <a:pt x="21273" y="3600"/>
                    </a:lnTo>
                    <a:lnTo>
                      <a:pt x="20618" y="3600"/>
                    </a:lnTo>
                    <a:lnTo>
                      <a:pt x="19636" y="4582"/>
                    </a:lnTo>
                    <a:lnTo>
                      <a:pt x="19636" y="5236"/>
                    </a:lnTo>
                    <a:lnTo>
                      <a:pt x="18982" y="5891"/>
                    </a:lnTo>
                    <a:lnTo>
                      <a:pt x="18982" y="6218"/>
                    </a:lnTo>
                    <a:lnTo>
                      <a:pt x="19636" y="6218"/>
                    </a:lnTo>
                    <a:lnTo>
                      <a:pt x="19636" y="8509"/>
                    </a:lnTo>
                    <a:lnTo>
                      <a:pt x="19964" y="9164"/>
                    </a:lnTo>
                    <a:lnTo>
                      <a:pt x="19964" y="10473"/>
                    </a:lnTo>
                    <a:lnTo>
                      <a:pt x="20618" y="10473"/>
                    </a:lnTo>
                    <a:lnTo>
                      <a:pt x="20618" y="11455"/>
                    </a:lnTo>
                    <a:lnTo>
                      <a:pt x="21273" y="12109"/>
                    </a:lnTo>
                    <a:lnTo>
                      <a:pt x="21273" y="12764"/>
                    </a:lnTo>
                    <a:lnTo>
                      <a:pt x="21600" y="12764"/>
                    </a:lnTo>
                    <a:lnTo>
                      <a:pt x="21600" y="13745"/>
                    </a:lnTo>
                    <a:lnTo>
                      <a:pt x="21273" y="13745"/>
                    </a:lnTo>
                    <a:lnTo>
                      <a:pt x="21273" y="16691"/>
                    </a:lnTo>
                    <a:lnTo>
                      <a:pt x="20618" y="16691"/>
                    </a:lnTo>
                    <a:lnTo>
                      <a:pt x="19964" y="17345"/>
                    </a:lnTo>
                    <a:lnTo>
                      <a:pt x="19964" y="17673"/>
                    </a:lnTo>
                    <a:lnTo>
                      <a:pt x="19636" y="17673"/>
                    </a:lnTo>
                    <a:lnTo>
                      <a:pt x="19636" y="18982"/>
                    </a:lnTo>
                    <a:lnTo>
                      <a:pt x="18982" y="18982"/>
                    </a:lnTo>
                    <a:lnTo>
                      <a:pt x="18327" y="19636"/>
                    </a:lnTo>
                    <a:lnTo>
                      <a:pt x="18327" y="18982"/>
                    </a:lnTo>
                    <a:lnTo>
                      <a:pt x="17673" y="18982"/>
                    </a:lnTo>
                    <a:lnTo>
                      <a:pt x="17673" y="18327"/>
                    </a:lnTo>
                    <a:lnTo>
                      <a:pt x="16691" y="18327"/>
                    </a:lnTo>
                    <a:lnTo>
                      <a:pt x="16691" y="17673"/>
                    </a:lnTo>
                    <a:lnTo>
                      <a:pt x="16036" y="17673"/>
                    </a:lnTo>
                    <a:lnTo>
                      <a:pt x="16036" y="18327"/>
                    </a:lnTo>
                    <a:lnTo>
                      <a:pt x="15055" y="18327"/>
                    </a:lnTo>
                    <a:lnTo>
                      <a:pt x="15055" y="18982"/>
                    </a:lnTo>
                    <a:lnTo>
                      <a:pt x="12109" y="18982"/>
                    </a:lnTo>
                    <a:lnTo>
                      <a:pt x="12109" y="18327"/>
                    </a:lnTo>
                    <a:lnTo>
                      <a:pt x="11455" y="18327"/>
                    </a:lnTo>
                    <a:lnTo>
                      <a:pt x="11455" y="18982"/>
                    </a:lnTo>
                    <a:lnTo>
                      <a:pt x="10800" y="18982"/>
                    </a:lnTo>
                    <a:lnTo>
                      <a:pt x="10800" y="20618"/>
                    </a:lnTo>
                    <a:lnTo>
                      <a:pt x="11455" y="20618"/>
                    </a:lnTo>
                    <a:lnTo>
                      <a:pt x="11455" y="21600"/>
                    </a:lnTo>
                    <a:lnTo>
                      <a:pt x="9164" y="21600"/>
                    </a:lnTo>
                    <a:lnTo>
                      <a:pt x="9164" y="21273"/>
                    </a:lnTo>
                    <a:lnTo>
                      <a:pt x="8182" y="21273"/>
                    </a:lnTo>
                    <a:lnTo>
                      <a:pt x="8182" y="20618"/>
                    </a:lnTo>
                    <a:lnTo>
                      <a:pt x="6873" y="20618"/>
                    </a:lnTo>
                    <a:lnTo>
                      <a:pt x="6873" y="19636"/>
                    </a:lnTo>
                    <a:lnTo>
                      <a:pt x="6218" y="19636"/>
                    </a:lnTo>
                    <a:lnTo>
                      <a:pt x="6218" y="18327"/>
                    </a:lnTo>
                    <a:lnTo>
                      <a:pt x="5891" y="18327"/>
                    </a:lnTo>
                    <a:lnTo>
                      <a:pt x="5891" y="17345"/>
                    </a:lnTo>
                    <a:lnTo>
                      <a:pt x="5236" y="17345"/>
                    </a:lnTo>
                    <a:lnTo>
                      <a:pt x="5236" y="16036"/>
                    </a:lnTo>
                    <a:lnTo>
                      <a:pt x="4582" y="16036"/>
                    </a:lnTo>
                    <a:lnTo>
                      <a:pt x="4582" y="13745"/>
                    </a:lnTo>
                    <a:lnTo>
                      <a:pt x="2291" y="13745"/>
                    </a:lnTo>
                    <a:lnTo>
                      <a:pt x="2291" y="12764"/>
                    </a:lnTo>
                    <a:lnTo>
                      <a:pt x="1309" y="12764"/>
                    </a:lnTo>
                    <a:lnTo>
                      <a:pt x="1309" y="11455"/>
                    </a:lnTo>
                    <a:lnTo>
                      <a:pt x="655" y="11455"/>
                    </a:lnTo>
                    <a:lnTo>
                      <a:pt x="655" y="10473"/>
                    </a:lnTo>
                    <a:lnTo>
                      <a:pt x="0" y="9818"/>
                    </a:lnTo>
                    <a:lnTo>
                      <a:pt x="1309" y="8509"/>
                    </a:lnTo>
                    <a:lnTo>
                      <a:pt x="1309" y="8182"/>
                    </a:lnTo>
                    <a:lnTo>
                      <a:pt x="1636" y="8182"/>
                    </a:lnTo>
                    <a:lnTo>
                      <a:pt x="1636" y="6873"/>
                    </a:lnTo>
                    <a:lnTo>
                      <a:pt x="1309" y="6873"/>
                    </a:lnTo>
                    <a:lnTo>
                      <a:pt x="1309" y="6218"/>
                    </a:lnTo>
                    <a:lnTo>
                      <a:pt x="1636" y="6218"/>
                    </a:lnTo>
                    <a:lnTo>
                      <a:pt x="1636" y="5236"/>
                    </a:lnTo>
                    <a:lnTo>
                      <a:pt x="4582" y="5236"/>
                    </a:lnTo>
                    <a:lnTo>
                      <a:pt x="4582" y="2291"/>
                    </a:lnTo>
                    <a:lnTo>
                      <a:pt x="5236" y="1636"/>
                    </a:lnTo>
                    <a:lnTo>
                      <a:pt x="5236" y="655"/>
                    </a:lnTo>
                    <a:lnTo>
                      <a:pt x="5891" y="655"/>
                    </a:lnTo>
                    <a:lnTo>
                      <a:pt x="5891" y="0"/>
                    </a:lnTo>
                    <a:close/>
                    <a:moveTo>
                      <a:pt x="589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9" name="AutoShape 5"/>
              <p:cNvSpPr>
                <a:spLocks/>
              </p:cNvSpPr>
              <p:nvPr/>
            </p:nvSpPr>
            <p:spPr bwMode="auto">
              <a:xfrm>
                <a:off x="4554343" y="3410474"/>
                <a:ext cx="210916" cy="329763"/>
              </a:xfrm>
              <a:custGeom>
                <a:avLst/>
                <a:gdLst>
                  <a:gd name="T0" fmla="*/ 10853 w 21600"/>
                  <a:gd name="T1" fmla="*/ 0 h 21600"/>
                  <a:gd name="T2" fmla="*/ 11598 w 21600"/>
                  <a:gd name="T3" fmla="*/ 506 h 21600"/>
                  <a:gd name="T4" fmla="*/ 13088 w 21600"/>
                  <a:gd name="T5" fmla="*/ 1517 h 21600"/>
                  <a:gd name="T6" fmla="*/ 13194 w 21600"/>
                  <a:gd name="T7" fmla="*/ 2167 h 21600"/>
                  <a:gd name="T8" fmla="*/ 15109 w 21600"/>
                  <a:gd name="T9" fmla="*/ 2817 h 21600"/>
                  <a:gd name="T10" fmla="*/ 15854 w 21600"/>
                  <a:gd name="T11" fmla="*/ 2817 h 21600"/>
                  <a:gd name="T12" fmla="*/ 18089 w 21600"/>
                  <a:gd name="T13" fmla="*/ 2673 h 21600"/>
                  <a:gd name="T14" fmla="*/ 18940 w 21600"/>
                  <a:gd name="T15" fmla="*/ 3395 h 21600"/>
                  <a:gd name="T16" fmla="*/ 18195 w 21600"/>
                  <a:gd name="T17" fmla="*/ 4045 h 21600"/>
                  <a:gd name="T18" fmla="*/ 19153 w 21600"/>
                  <a:gd name="T19" fmla="*/ 4696 h 21600"/>
                  <a:gd name="T20" fmla="*/ 18089 w 21600"/>
                  <a:gd name="T21" fmla="*/ 4912 h 21600"/>
                  <a:gd name="T22" fmla="*/ 17131 w 21600"/>
                  <a:gd name="T23" fmla="*/ 5057 h 21600"/>
                  <a:gd name="T24" fmla="*/ 14897 w 21600"/>
                  <a:gd name="T25" fmla="*/ 5707 h 21600"/>
                  <a:gd name="T26" fmla="*/ 13939 w 21600"/>
                  <a:gd name="T27" fmla="*/ 6791 h 21600"/>
                  <a:gd name="T28" fmla="*/ 13088 w 21600"/>
                  <a:gd name="T29" fmla="*/ 7946 h 21600"/>
                  <a:gd name="T30" fmla="*/ 12662 w 21600"/>
                  <a:gd name="T31" fmla="*/ 8741 h 21600"/>
                  <a:gd name="T32" fmla="*/ 13194 w 21600"/>
                  <a:gd name="T33" fmla="*/ 9753 h 21600"/>
                  <a:gd name="T34" fmla="*/ 14152 w 21600"/>
                  <a:gd name="T35" fmla="*/ 10475 h 21600"/>
                  <a:gd name="T36" fmla="*/ 15109 w 21600"/>
                  <a:gd name="T37" fmla="*/ 10981 h 21600"/>
                  <a:gd name="T38" fmla="*/ 16173 w 21600"/>
                  <a:gd name="T39" fmla="*/ 11631 h 21600"/>
                  <a:gd name="T40" fmla="*/ 17663 w 21600"/>
                  <a:gd name="T41" fmla="*/ 11486 h 21600"/>
                  <a:gd name="T42" fmla="*/ 18408 w 21600"/>
                  <a:gd name="T43" fmla="*/ 11197 h 21600"/>
                  <a:gd name="T44" fmla="*/ 18940 w 21600"/>
                  <a:gd name="T45" fmla="*/ 12859 h 21600"/>
                  <a:gd name="T46" fmla="*/ 20430 w 21600"/>
                  <a:gd name="T47" fmla="*/ 13148 h 21600"/>
                  <a:gd name="T48" fmla="*/ 21174 w 21600"/>
                  <a:gd name="T49" fmla="*/ 14159 h 21600"/>
                  <a:gd name="T50" fmla="*/ 21174 w 21600"/>
                  <a:gd name="T51" fmla="*/ 14882 h 21600"/>
                  <a:gd name="T52" fmla="*/ 21068 w 21600"/>
                  <a:gd name="T53" fmla="*/ 16904 h 21600"/>
                  <a:gd name="T54" fmla="*/ 20855 w 21600"/>
                  <a:gd name="T55" fmla="*/ 17771 h 21600"/>
                  <a:gd name="T56" fmla="*/ 20642 w 21600"/>
                  <a:gd name="T57" fmla="*/ 18638 h 21600"/>
                  <a:gd name="T58" fmla="*/ 21068 w 21600"/>
                  <a:gd name="T59" fmla="*/ 19433 h 21600"/>
                  <a:gd name="T60" fmla="*/ 19898 w 21600"/>
                  <a:gd name="T61" fmla="*/ 20300 h 21600"/>
                  <a:gd name="T62" fmla="*/ 19685 w 21600"/>
                  <a:gd name="T63" fmla="*/ 21167 h 21600"/>
                  <a:gd name="T64" fmla="*/ 18621 w 21600"/>
                  <a:gd name="T65" fmla="*/ 21456 h 21600"/>
                  <a:gd name="T66" fmla="*/ 17663 w 21600"/>
                  <a:gd name="T67" fmla="*/ 20950 h 21600"/>
                  <a:gd name="T68" fmla="*/ 16599 w 21600"/>
                  <a:gd name="T69" fmla="*/ 20155 h 21600"/>
                  <a:gd name="T70" fmla="*/ 15429 w 21600"/>
                  <a:gd name="T71" fmla="*/ 19649 h 21600"/>
                  <a:gd name="T72" fmla="*/ 13833 w 21600"/>
                  <a:gd name="T73" fmla="*/ 19288 h 21600"/>
                  <a:gd name="T74" fmla="*/ 11917 w 21600"/>
                  <a:gd name="T75" fmla="*/ 18566 h 21600"/>
                  <a:gd name="T76" fmla="*/ 10640 w 21600"/>
                  <a:gd name="T77" fmla="*/ 18060 h 21600"/>
                  <a:gd name="T78" fmla="*/ 10108 w 21600"/>
                  <a:gd name="T79" fmla="*/ 17555 h 21600"/>
                  <a:gd name="T80" fmla="*/ 9151 w 21600"/>
                  <a:gd name="T81" fmla="*/ 17049 h 21600"/>
                  <a:gd name="T82" fmla="*/ 8406 w 21600"/>
                  <a:gd name="T83" fmla="*/ 16399 h 21600"/>
                  <a:gd name="T84" fmla="*/ 8406 w 21600"/>
                  <a:gd name="T85" fmla="*/ 15243 h 21600"/>
                  <a:gd name="T86" fmla="*/ 7448 w 21600"/>
                  <a:gd name="T87" fmla="*/ 14376 h 21600"/>
                  <a:gd name="T88" fmla="*/ 6703 w 21600"/>
                  <a:gd name="T89" fmla="*/ 13509 h 21600"/>
                  <a:gd name="T90" fmla="*/ 6171 w 21600"/>
                  <a:gd name="T91" fmla="*/ 12642 h 21600"/>
                  <a:gd name="T92" fmla="*/ 5107 w 21600"/>
                  <a:gd name="T93" fmla="*/ 11197 h 21600"/>
                  <a:gd name="T94" fmla="*/ 4469 w 21600"/>
                  <a:gd name="T95" fmla="*/ 10258 h 21600"/>
                  <a:gd name="T96" fmla="*/ 3192 w 21600"/>
                  <a:gd name="T97" fmla="*/ 8958 h 21600"/>
                  <a:gd name="T98" fmla="*/ 2234 w 21600"/>
                  <a:gd name="T99" fmla="*/ 7946 h 21600"/>
                  <a:gd name="T100" fmla="*/ 638 w 21600"/>
                  <a:gd name="T101" fmla="*/ 7224 h 21600"/>
                  <a:gd name="T102" fmla="*/ 638 w 21600"/>
                  <a:gd name="T103" fmla="*/ 6285 h 21600"/>
                  <a:gd name="T104" fmla="*/ 638 w 21600"/>
                  <a:gd name="T105" fmla="*/ 4551 h 21600"/>
                  <a:gd name="T106" fmla="*/ 1702 w 21600"/>
                  <a:gd name="T107" fmla="*/ 4696 h 21600"/>
                  <a:gd name="T108" fmla="*/ 1915 w 21600"/>
                  <a:gd name="T109" fmla="*/ 5057 h 21600"/>
                  <a:gd name="T110" fmla="*/ 3618 w 21600"/>
                  <a:gd name="T111" fmla="*/ 5707 h 21600"/>
                  <a:gd name="T112" fmla="*/ 4363 w 21600"/>
                  <a:gd name="T113" fmla="*/ 5418 h 21600"/>
                  <a:gd name="T114" fmla="*/ 5427 w 21600"/>
                  <a:gd name="T115" fmla="*/ 4045 h 21600"/>
                  <a:gd name="T116" fmla="*/ 5959 w 21600"/>
                  <a:gd name="T117" fmla="*/ 3395 h 21600"/>
                  <a:gd name="T118" fmla="*/ 7980 w 21600"/>
                  <a:gd name="T119" fmla="*/ 3034 h 21600"/>
                  <a:gd name="T120" fmla="*/ 9896 w 21600"/>
                  <a:gd name="T121" fmla="*/ 1806 h 21600"/>
                  <a:gd name="T122" fmla="*/ 10428 w 21600"/>
                  <a:gd name="T123" fmla="*/ 867 h 21600"/>
                  <a:gd name="T124" fmla="*/ 9683 w 21600"/>
                  <a:gd name="T125" fmla="*/ 28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  <a:cxn ang="0">
                    <a:pos x="T124" y="T125"/>
                  </a:cxn>
                </a:cxnLst>
                <a:rect l="0" t="0" r="r" b="b"/>
                <a:pathLst>
                  <a:path w="21600" h="21600">
                    <a:moveTo>
                      <a:pt x="18195" y="10981"/>
                    </a:moveTo>
                    <a:lnTo>
                      <a:pt x="18408" y="10981"/>
                    </a:lnTo>
                    <a:lnTo>
                      <a:pt x="18408" y="11125"/>
                    </a:lnTo>
                    <a:lnTo>
                      <a:pt x="18195" y="11125"/>
                    </a:lnTo>
                    <a:lnTo>
                      <a:pt x="18195" y="10981"/>
                    </a:lnTo>
                    <a:close/>
                    <a:moveTo>
                      <a:pt x="10428" y="0"/>
                    </a:moveTo>
                    <a:lnTo>
                      <a:pt x="10853" y="0"/>
                    </a:lnTo>
                    <a:lnTo>
                      <a:pt x="10853" y="144"/>
                    </a:lnTo>
                    <a:lnTo>
                      <a:pt x="10960" y="144"/>
                    </a:lnTo>
                    <a:lnTo>
                      <a:pt x="10960" y="289"/>
                    </a:lnTo>
                    <a:lnTo>
                      <a:pt x="11172" y="289"/>
                    </a:lnTo>
                    <a:lnTo>
                      <a:pt x="11385" y="361"/>
                    </a:lnTo>
                    <a:lnTo>
                      <a:pt x="11385" y="506"/>
                    </a:lnTo>
                    <a:lnTo>
                      <a:pt x="11598" y="506"/>
                    </a:lnTo>
                    <a:lnTo>
                      <a:pt x="11598" y="650"/>
                    </a:lnTo>
                    <a:lnTo>
                      <a:pt x="11917" y="650"/>
                    </a:lnTo>
                    <a:lnTo>
                      <a:pt x="11917" y="1011"/>
                    </a:lnTo>
                    <a:lnTo>
                      <a:pt x="12343" y="1300"/>
                    </a:lnTo>
                    <a:lnTo>
                      <a:pt x="12449" y="1300"/>
                    </a:lnTo>
                    <a:lnTo>
                      <a:pt x="12875" y="1517"/>
                    </a:lnTo>
                    <a:lnTo>
                      <a:pt x="13088" y="1517"/>
                    </a:lnTo>
                    <a:lnTo>
                      <a:pt x="13088" y="1662"/>
                    </a:lnTo>
                    <a:lnTo>
                      <a:pt x="13194" y="1662"/>
                    </a:lnTo>
                    <a:lnTo>
                      <a:pt x="13194" y="1806"/>
                    </a:lnTo>
                    <a:lnTo>
                      <a:pt x="13407" y="1806"/>
                    </a:lnTo>
                    <a:lnTo>
                      <a:pt x="13407" y="2023"/>
                    </a:lnTo>
                    <a:lnTo>
                      <a:pt x="13194" y="2023"/>
                    </a:lnTo>
                    <a:lnTo>
                      <a:pt x="13194" y="2167"/>
                    </a:lnTo>
                    <a:lnTo>
                      <a:pt x="13939" y="2167"/>
                    </a:lnTo>
                    <a:lnTo>
                      <a:pt x="14152" y="2312"/>
                    </a:lnTo>
                    <a:lnTo>
                      <a:pt x="14152" y="2817"/>
                    </a:lnTo>
                    <a:lnTo>
                      <a:pt x="14365" y="2890"/>
                    </a:lnTo>
                    <a:lnTo>
                      <a:pt x="14897" y="2890"/>
                    </a:lnTo>
                    <a:lnTo>
                      <a:pt x="14897" y="2817"/>
                    </a:lnTo>
                    <a:lnTo>
                      <a:pt x="15109" y="2817"/>
                    </a:lnTo>
                    <a:lnTo>
                      <a:pt x="15109" y="2890"/>
                    </a:lnTo>
                    <a:lnTo>
                      <a:pt x="15322" y="2890"/>
                    </a:lnTo>
                    <a:lnTo>
                      <a:pt x="15322" y="3034"/>
                    </a:lnTo>
                    <a:lnTo>
                      <a:pt x="15429" y="3034"/>
                    </a:lnTo>
                    <a:lnTo>
                      <a:pt x="15429" y="2890"/>
                    </a:lnTo>
                    <a:lnTo>
                      <a:pt x="15854" y="2890"/>
                    </a:lnTo>
                    <a:lnTo>
                      <a:pt x="15854" y="2817"/>
                    </a:lnTo>
                    <a:lnTo>
                      <a:pt x="16173" y="2817"/>
                    </a:lnTo>
                    <a:lnTo>
                      <a:pt x="16173" y="2673"/>
                    </a:lnTo>
                    <a:lnTo>
                      <a:pt x="16705" y="2673"/>
                    </a:lnTo>
                    <a:lnTo>
                      <a:pt x="16918" y="2817"/>
                    </a:lnTo>
                    <a:lnTo>
                      <a:pt x="17663" y="2817"/>
                    </a:lnTo>
                    <a:lnTo>
                      <a:pt x="17663" y="2673"/>
                    </a:lnTo>
                    <a:lnTo>
                      <a:pt x="18089" y="2673"/>
                    </a:lnTo>
                    <a:lnTo>
                      <a:pt x="18195" y="2817"/>
                    </a:lnTo>
                    <a:lnTo>
                      <a:pt x="18195" y="2890"/>
                    </a:lnTo>
                    <a:lnTo>
                      <a:pt x="18940" y="2890"/>
                    </a:lnTo>
                    <a:lnTo>
                      <a:pt x="18940" y="3034"/>
                    </a:lnTo>
                    <a:lnTo>
                      <a:pt x="19153" y="3034"/>
                    </a:lnTo>
                    <a:lnTo>
                      <a:pt x="19153" y="3395"/>
                    </a:lnTo>
                    <a:lnTo>
                      <a:pt x="18940" y="3395"/>
                    </a:lnTo>
                    <a:lnTo>
                      <a:pt x="18940" y="3540"/>
                    </a:lnTo>
                    <a:lnTo>
                      <a:pt x="18833" y="3540"/>
                    </a:lnTo>
                    <a:lnTo>
                      <a:pt x="18833" y="3829"/>
                    </a:lnTo>
                    <a:lnTo>
                      <a:pt x="18621" y="3829"/>
                    </a:lnTo>
                    <a:lnTo>
                      <a:pt x="18408" y="3901"/>
                    </a:lnTo>
                    <a:lnTo>
                      <a:pt x="18408" y="4045"/>
                    </a:lnTo>
                    <a:lnTo>
                      <a:pt x="18195" y="4045"/>
                    </a:lnTo>
                    <a:lnTo>
                      <a:pt x="18195" y="4551"/>
                    </a:lnTo>
                    <a:lnTo>
                      <a:pt x="18408" y="4551"/>
                    </a:lnTo>
                    <a:lnTo>
                      <a:pt x="18408" y="4407"/>
                    </a:lnTo>
                    <a:lnTo>
                      <a:pt x="18833" y="4407"/>
                    </a:lnTo>
                    <a:lnTo>
                      <a:pt x="18940" y="4551"/>
                    </a:lnTo>
                    <a:lnTo>
                      <a:pt x="18940" y="4696"/>
                    </a:lnTo>
                    <a:lnTo>
                      <a:pt x="19153" y="4696"/>
                    </a:lnTo>
                    <a:lnTo>
                      <a:pt x="19153" y="4912"/>
                    </a:lnTo>
                    <a:lnTo>
                      <a:pt x="19366" y="4912"/>
                    </a:lnTo>
                    <a:lnTo>
                      <a:pt x="19366" y="5057"/>
                    </a:lnTo>
                    <a:lnTo>
                      <a:pt x="18833" y="5057"/>
                    </a:lnTo>
                    <a:lnTo>
                      <a:pt x="18833" y="4768"/>
                    </a:lnTo>
                    <a:lnTo>
                      <a:pt x="18089" y="4768"/>
                    </a:lnTo>
                    <a:lnTo>
                      <a:pt x="18089" y="4912"/>
                    </a:lnTo>
                    <a:lnTo>
                      <a:pt x="17876" y="4912"/>
                    </a:lnTo>
                    <a:lnTo>
                      <a:pt x="17663" y="5057"/>
                    </a:lnTo>
                    <a:lnTo>
                      <a:pt x="17450" y="5057"/>
                    </a:lnTo>
                    <a:lnTo>
                      <a:pt x="17450" y="5201"/>
                    </a:lnTo>
                    <a:lnTo>
                      <a:pt x="17344" y="5201"/>
                    </a:lnTo>
                    <a:lnTo>
                      <a:pt x="17344" y="5057"/>
                    </a:lnTo>
                    <a:lnTo>
                      <a:pt x="17131" y="5057"/>
                    </a:lnTo>
                    <a:lnTo>
                      <a:pt x="16918" y="5201"/>
                    </a:lnTo>
                    <a:lnTo>
                      <a:pt x="16599" y="5201"/>
                    </a:lnTo>
                    <a:lnTo>
                      <a:pt x="16173" y="5274"/>
                    </a:lnTo>
                    <a:lnTo>
                      <a:pt x="15854" y="5274"/>
                    </a:lnTo>
                    <a:lnTo>
                      <a:pt x="15429" y="5563"/>
                    </a:lnTo>
                    <a:lnTo>
                      <a:pt x="15109" y="5707"/>
                    </a:lnTo>
                    <a:lnTo>
                      <a:pt x="14897" y="5707"/>
                    </a:lnTo>
                    <a:lnTo>
                      <a:pt x="14897" y="5779"/>
                    </a:lnTo>
                    <a:lnTo>
                      <a:pt x="14684" y="5779"/>
                    </a:lnTo>
                    <a:lnTo>
                      <a:pt x="14365" y="6068"/>
                    </a:lnTo>
                    <a:lnTo>
                      <a:pt x="14365" y="6574"/>
                    </a:lnTo>
                    <a:lnTo>
                      <a:pt x="14152" y="6718"/>
                    </a:lnTo>
                    <a:lnTo>
                      <a:pt x="14152" y="6791"/>
                    </a:lnTo>
                    <a:lnTo>
                      <a:pt x="13939" y="6791"/>
                    </a:lnTo>
                    <a:lnTo>
                      <a:pt x="13939" y="7585"/>
                    </a:lnTo>
                    <a:lnTo>
                      <a:pt x="13833" y="7585"/>
                    </a:lnTo>
                    <a:lnTo>
                      <a:pt x="13620" y="7730"/>
                    </a:lnTo>
                    <a:lnTo>
                      <a:pt x="13407" y="7730"/>
                    </a:lnTo>
                    <a:lnTo>
                      <a:pt x="13407" y="7802"/>
                    </a:lnTo>
                    <a:lnTo>
                      <a:pt x="13194" y="7802"/>
                    </a:lnTo>
                    <a:lnTo>
                      <a:pt x="13088" y="7946"/>
                    </a:lnTo>
                    <a:lnTo>
                      <a:pt x="13088" y="8091"/>
                    </a:lnTo>
                    <a:lnTo>
                      <a:pt x="12875" y="8091"/>
                    </a:lnTo>
                    <a:lnTo>
                      <a:pt x="12875" y="8308"/>
                    </a:lnTo>
                    <a:lnTo>
                      <a:pt x="13088" y="8308"/>
                    </a:lnTo>
                    <a:lnTo>
                      <a:pt x="13088" y="8597"/>
                    </a:lnTo>
                    <a:lnTo>
                      <a:pt x="12662" y="8597"/>
                    </a:lnTo>
                    <a:lnTo>
                      <a:pt x="12662" y="8741"/>
                    </a:lnTo>
                    <a:lnTo>
                      <a:pt x="12449" y="8741"/>
                    </a:lnTo>
                    <a:lnTo>
                      <a:pt x="12449" y="8813"/>
                    </a:lnTo>
                    <a:lnTo>
                      <a:pt x="12662" y="8813"/>
                    </a:lnTo>
                    <a:lnTo>
                      <a:pt x="13088" y="9102"/>
                    </a:lnTo>
                    <a:lnTo>
                      <a:pt x="13088" y="9319"/>
                    </a:lnTo>
                    <a:lnTo>
                      <a:pt x="13194" y="9464"/>
                    </a:lnTo>
                    <a:lnTo>
                      <a:pt x="13194" y="9753"/>
                    </a:lnTo>
                    <a:lnTo>
                      <a:pt x="13407" y="9825"/>
                    </a:lnTo>
                    <a:lnTo>
                      <a:pt x="13620" y="9825"/>
                    </a:lnTo>
                    <a:lnTo>
                      <a:pt x="13620" y="10114"/>
                    </a:lnTo>
                    <a:lnTo>
                      <a:pt x="13939" y="10114"/>
                    </a:lnTo>
                    <a:lnTo>
                      <a:pt x="13939" y="10330"/>
                    </a:lnTo>
                    <a:lnTo>
                      <a:pt x="14152" y="10330"/>
                    </a:lnTo>
                    <a:lnTo>
                      <a:pt x="14152" y="10475"/>
                    </a:lnTo>
                    <a:lnTo>
                      <a:pt x="14365" y="10475"/>
                    </a:lnTo>
                    <a:lnTo>
                      <a:pt x="14365" y="10619"/>
                    </a:lnTo>
                    <a:lnTo>
                      <a:pt x="14152" y="10619"/>
                    </a:lnTo>
                    <a:lnTo>
                      <a:pt x="14152" y="10836"/>
                    </a:lnTo>
                    <a:lnTo>
                      <a:pt x="13939" y="10836"/>
                    </a:lnTo>
                    <a:lnTo>
                      <a:pt x="13833" y="10981"/>
                    </a:lnTo>
                    <a:lnTo>
                      <a:pt x="15109" y="10981"/>
                    </a:lnTo>
                    <a:lnTo>
                      <a:pt x="15109" y="11125"/>
                    </a:lnTo>
                    <a:lnTo>
                      <a:pt x="15429" y="11125"/>
                    </a:lnTo>
                    <a:lnTo>
                      <a:pt x="15429" y="11342"/>
                    </a:lnTo>
                    <a:lnTo>
                      <a:pt x="15641" y="11342"/>
                    </a:lnTo>
                    <a:lnTo>
                      <a:pt x="15641" y="11703"/>
                    </a:lnTo>
                    <a:lnTo>
                      <a:pt x="15961" y="11703"/>
                    </a:lnTo>
                    <a:lnTo>
                      <a:pt x="16173" y="11631"/>
                    </a:lnTo>
                    <a:lnTo>
                      <a:pt x="16386" y="11631"/>
                    </a:lnTo>
                    <a:lnTo>
                      <a:pt x="16599" y="11703"/>
                    </a:lnTo>
                    <a:lnTo>
                      <a:pt x="16918" y="11703"/>
                    </a:lnTo>
                    <a:lnTo>
                      <a:pt x="17131" y="11631"/>
                    </a:lnTo>
                    <a:lnTo>
                      <a:pt x="17344" y="11631"/>
                    </a:lnTo>
                    <a:lnTo>
                      <a:pt x="17450" y="11486"/>
                    </a:lnTo>
                    <a:lnTo>
                      <a:pt x="17663" y="11486"/>
                    </a:lnTo>
                    <a:lnTo>
                      <a:pt x="17663" y="11342"/>
                    </a:lnTo>
                    <a:lnTo>
                      <a:pt x="17876" y="11197"/>
                    </a:lnTo>
                    <a:lnTo>
                      <a:pt x="18089" y="11197"/>
                    </a:lnTo>
                    <a:lnTo>
                      <a:pt x="18089" y="11125"/>
                    </a:lnTo>
                    <a:lnTo>
                      <a:pt x="18195" y="11125"/>
                    </a:lnTo>
                    <a:lnTo>
                      <a:pt x="18195" y="11197"/>
                    </a:lnTo>
                    <a:lnTo>
                      <a:pt x="18408" y="11197"/>
                    </a:lnTo>
                    <a:lnTo>
                      <a:pt x="18408" y="11486"/>
                    </a:lnTo>
                    <a:lnTo>
                      <a:pt x="18195" y="11486"/>
                    </a:lnTo>
                    <a:lnTo>
                      <a:pt x="18195" y="12859"/>
                    </a:lnTo>
                    <a:lnTo>
                      <a:pt x="18833" y="12859"/>
                    </a:lnTo>
                    <a:lnTo>
                      <a:pt x="18833" y="13003"/>
                    </a:lnTo>
                    <a:lnTo>
                      <a:pt x="18940" y="13003"/>
                    </a:lnTo>
                    <a:lnTo>
                      <a:pt x="18940" y="12859"/>
                    </a:lnTo>
                    <a:lnTo>
                      <a:pt x="19366" y="12859"/>
                    </a:lnTo>
                    <a:lnTo>
                      <a:pt x="19366" y="12714"/>
                    </a:lnTo>
                    <a:lnTo>
                      <a:pt x="20110" y="12714"/>
                    </a:lnTo>
                    <a:lnTo>
                      <a:pt x="20110" y="12859"/>
                    </a:lnTo>
                    <a:lnTo>
                      <a:pt x="20323" y="13003"/>
                    </a:lnTo>
                    <a:lnTo>
                      <a:pt x="20323" y="13148"/>
                    </a:lnTo>
                    <a:lnTo>
                      <a:pt x="20430" y="13148"/>
                    </a:lnTo>
                    <a:lnTo>
                      <a:pt x="20430" y="13365"/>
                    </a:lnTo>
                    <a:lnTo>
                      <a:pt x="20642" y="13365"/>
                    </a:lnTo>
                    <a:lnTo>
                      <a:pt x="20642" y="13509"/>
                    </a:lnTo>
                    <a:lnTo>
                      <a:pt x="21068" y="13726"/>
                    </a:lnTo>
                    <a:lnTo>
                      <a:pt x="21068" y="14015"/>
                    </a:lnTo>
                    <a:lnTo>
                      <a:pt x="21174" y="14015"/>
                    </a:lnTo>
                    <a:lnTo>
                      <a:pt x="21174" y="14159"/>
                    </a:lnTo>
                    <a:lnTo>
                      <a:pt x="21387" y="14231"/>
                    </a:lnTo>
                    <a:lnTo>
                      <a:pt x="21387" y="14520"/>
                    </a:lnTo>
                    <a:lnTo>
                      <a:pt x="21600" y="14520"/>
                    </a:lnTo>
                    <a:lnTo>
                      <a:pt x="21600" y="14665"/>
                    </a:lnTo>
                    <a:lnTo>
                      <a:pt x="21387" y="14737"/>
                    </a:lnTo>
                    <a:lnTo>
                      <a:pt x="21387" y="14882"/>
                    </a:lnTo>
                    <a:lnTo>
                      <a:pt x="21174" y="14882"/>
                    </a:lnTo>
                    <a:lnTo>
                      <a:pt x="21174" y="15026"/>
                    </a:lnTo>
                    <a:lnTo>
                      <a:pt x="21068" y="15171"/>
                    </a:lnTo>
                    <a:lnTo>
                      <a:pt x="21068" y="16254"/>
                    </a:lnTo>
                    <a:lnTo>
                      <a:pt x="21174" y="16399"/>
                    </a:lnTo>
                    <a:lnTo>
                      <a:pt x="21174" y="16688"/>
                    </a:lnTo>
                    <a:lnTo>
                      <a:pt x="21068" y="16760"/>
                    </a:lnTo>
                    <a:lnTo>
                      <a:pt x="21068" y="16904"/>
                    </a:lnTo>
                    <a:lnTo>
                      <a:pt x="20855" y="16904"/>
                    </a:lnTo>
                    <a:lnTo>
                      <a:pt x="20642" y="17049"/>
                    </a:lnTo>
                    <a:lnTo>
                      <a:pt x="20642" y="17193"/>
                    </a:lnTo>
                    <a:lnTo>
                      <a:pt x="20430" y="17193"/>
                    </a:lnTo>
                    <a:lnTo>
                      <a:pt x="20430" y="17699"/>
                    </a:lnTo>
                    <a:lnTo>
                      <a:pt x="20642" y="17699"/>
                    </a:lnTo>
                    <a:lnTo>
                      <a:pt x="20855" y="17771"/>
                    </a:lnTo>
                    <a:lnTo>
                      <a:pt x="20855" y="17916"/>
                    </a:lnTo>
                    <a:lnTo>
                      <a:pt x="20642" y="17916"/>
                    </a:lnTo>
                    <a:lnTo>
                      <a:pt x="20642" y="18060"/>
                    </a:lnTo>
                    <a:lnTo>
                      <a:pt x="20430" y="18060"/>
                    </a:lnTo>
                    <a:lnTo>
                      <a:pt x="20430" y="18421"/>
                    </a:lnTo>
                    <a:lnTo>
                      <a:pt x="20642" y="18421"/>
                    </a:lnTo>
                    <a:lnTo>
                      <a:pt x="20642" y="18638"/>
                    </a:lnTo>
                    <a:lnTo>
                      <a:pt x="20855" y="18638"/>
                    </a:lnTo>
                    <a:lnTo>
                      <a:pt x="20855" y="19072"/>
                    </a:lnTo>
                    <a:lnTo>
                      <a:pt x="21387" y="19072"/>
                    </a:lnTo>
                    <a:lnTo>
                      <a:pt x="21387" y="19144"/>
                    </a:lnTo>
                    <a:lnTo>
                      <a:pt x="21174" y="19288"/>
                    </a:lnTo>
                    <a:lnTo>
                      <a:pt x="21068" y="19288"/>
                    </a:lnTo>
                    <a:lnTo>
                      <a:pt x="21068" y="19433"/>
                    </a:lnTo>
                    <a:lnTo>
                      <a:pt x="20855" y="19433"/>
                    </a:lnTo>
                    <a:lnTo>
                      <a:pt x="20855" y="19577"/>
                    </a:lnTo>
                    <a:lnTo>
                      <a:pt x="20642" y="19577"/>
                    </a:lnTo>
                    <a:lnTo>
                      <a:pt x="20642" y="19794"/>
                    </a:lnTo>
                    <a:lnTo>
                      <a:pt x="20323" y="19938"/>
                    </a:lnTo>
                    <a:lnTo>
                      <a:pt x="19898" y="20155"/>
                    </a:lnTo>
                    <a:lnTo>
                      <a:pt x="19898" y="20300"/>
                    </a:lnTo>
                    <a:lnTo>
                      <a:pt x="20110" y="20300"/>
                    </a:lnTo>
                    <a:lnTo>
                      <a:pt x="20110" y="20444"/>
                    </a:lnTo>
                    <a:lnTo>
                      <a:pt x="19685" y="20661"/>
                    </a:lnTo>
                    <a:lnTo>
                      <a:pt x="19578" y="20661"/>
                    </a:lnTo>
                    <a:lnTo>
                      <a:pt x="19578" y="21094"/>
                    </a:lnTo>
                    <a:lnTo>
                      <a:pt x="19685" y="21094"/>
                    </a:lnTo>
                    <a:lnTo>
                      <a:pt x="19685" y="21167"/>
                    </a:lnTo>
                    <a:lnTo>
                      <a:pt x="19578" y="21167"/>
                    </a:lnTo>
                    <a:lnTo>
                      <a:pt x="19578" y="21311"/>
                    </a:lnTo>
                    <a:lnTo>
                      <a:pt x="19153" y="21311"/>
                    </a:lnTo>
                    <a:lnTo>
                      <a:pt x="19153" y="21456"/>
                    </a:lnTo>
                    <a:lnTo>
                      <a:pt x="18833" y="21456"/>
                    </a:lnTo>
                    <a:lnTo>
                      <a:pt x="18621" y="21600"/>
                    </a:lnTo>
                    <a:lnTo>
                      <a:pt x="18621" y="21456"/>
                    </a:lnTo>
                    <a:lnTo>
                      <a:pt x="18408" y="21456"/>
                    </a:lnTo>
                    <a:lnTo>
                      <a:pt x="18195" y="21311"/>
                    </a:lnTo>
                    <a:lnTo>
                      <a:pt x="18195" y="21167"/>
                    </a:lnTo>
                    <a:lnTo>
                      <a:pt x="17876" y="21167"/>
                    </a:lnTo>
                    <a:lnTo>
                      <a:pt x="17876" y="21094"/>
                    </a:lnTo>
                    <a:lnTo>
                      <a:pt x="17663" y="21094"/>
                    </a:lnTo>
                    <a:lnTo>
                      <a:pt x="17663" y="20950"/>
                    </a:lnTo>
                    <a:lnTo>
                      <a:pt x="17344" y="20950"/>
                    </a:lnTo>
                    <a:lnTo>
                      <a:pt x="17344" y="20805"/>
                    </a:lnTo>
                    <a:lnTo>
                      <a:pt x="16918" y="20805"/>
                    </a:lnTo>
                    <a:lnTo>
                      <a:pt x="16918" y="20661"/>
                    </a:lnTo>
                    <a:lnTo>
                      <a:pt x="16705" y="20589"/>
                    </a:lnTo>
                    <a:lnTo>
                      <a:pt x="16705" y="20300"/>
                    </a:lnTo>
                    <a:lnTo>
                      <a:pt x="16599" y="20155"/>
                    </a:lnTo>
                    <a:lnTo>
                      <a:pt x="16386" y="20155"/>
                    </a:lnTo>
                    <a:lnTo>
                      <a:pt x="16386" y="20083"/>
                    </a:lnTo>
                    <a:lnTo>
                      <a:pt x="15961" y="20083"/>
                    </a:lnTo>
                    <a:lnTo>
                      <a:pt x="15854" y="19938"/>
                    </a:lnTo>
                    <a:lnTo>
                      <a:pt x="15854" y="19794"/>
                    </a:lnTo>
                    <a:lnTo>
                      <a:pt x="15429" y="19794"/>
                    </a:lnTo>
                    <a:lnTo>
                      <a:pt x="15429" y="19649"/>
                    </a:lnTo>
                    <a:lnTo>
                      <a:pt x="15322" y="19649"/>
                    </a:lnTo>
                    <a:lnTo>
                      <a:pt x="15109" y="19577"/>
                    </a:lnTo>
                    <a:lnTo>
                      <a:pt x="14684" y="19577"/>
                    </a:lnTo>
                    <a:lnTo>
                      <a:pt x="14684" y="19433"/>
                    </a:lnTo>
                    <a:lnTo>
                      <a:pt x="14365" y="19433"/>
                    </a:lnTo>
                    <a:lnTo>
                      <a:pt x="14365" y="19288"/>
                    </a:lnTo>
                    <a:lnTo>
                      <a:pt x="13833" y="19288"/>
                    </a:lnTo>
                    <a:lnTo>
                      <a:pt x="13833" y="19144"/>
                    </a:lnTo>
                    <a:lnTo>
                      <a:pt x="13620" y="19144"/>
                    </a:lnTo>
                    <a:lnTo>
                      <a:pt x="13194" y="19072"/>
                    </a:lnTo>
                    <a:lnTo>
                      <a:pt x="13088" y="19072"/>
                    </a:lnTo>
                    <a:lnTo>
                      <a:pt x="12662" y="18783"/>
                    </a:lnTo>
                    <a:lnTo>
                      <a:pt x="12343" y="18783"/>
                    </a:lnTo>
                    <a:lnTo>
                      <a:pt x="11917" y="18566"/>
                    </a:lnTo>
                    <a:lnTo>
                      <a:pt x="11704" y="18566"/>
                    </a:lnTo>
                    <a:lnTo>
                      <a:pt x="11704" y="18421"/>
                    </a:lnTo>
                    <a:lnTo>
                      <a:pt x="11598" y="18421"/>
                    </a:lnTo>
                    <a:lnTo>
                      <a:pt x="11172" y="18277"/>
                    </a:lnTo>
                    <a:lnTo>
                      <a:pt x="10960" y="18132"/>
                    </a:lnTo>
                    <a:lnTo>
                      <a:pt x="10853" y="18132"/>
                    </a:lnTo>
                    <a:lnTo>
                      <a:pt x="10640" y="18060"/>
                    </a:lnTo>
                    <a:lnTo>
                      <a:pt x="10640" y="17916"/>
                    </a:lnTo>
                    <a:lnTo>
                      <a:pt x="10428" y="17916"/>
                    </a:lnTo>
                    <a:lnTo>
                      <a:pt x="10428" y="17771"/>
                    </a:lnTo>
                    <a:lnTo>
                      <a:pt x="10215" y="17771"/>
                    </a:lnTo>
                    <a:lnTo>
                      <a:pt x="10215" y="17699"/>
                    </a:lnTo>
                    <a:lnTo>
                      <a:pt x="10108" y="17699"/>
                    </a:lnTo>
                    <a:lnTo>
                      <a:pt x="10108" y="17555"/>
                    </a:lnTo>
                    <a:lnTo>
                      <a:pt x="9896" y="17410"/>
                    </a:lnTo>
                    <a:lnTo>
                      <a:pt x="9683" y="17410"/>
                    </a:lnTo>
                    <a:lnTo>
                      <a:pt x="9683" y="17266"/>
                    </a:lnTo>
                    <a:lnTo>
                      <a:pt x="9470" y="17266"/>
                    </a:lnTo>
                    <a:lnTo>
                      <a:pt x="9364" y="17193"/>
                    </a:lnTo>
                    <a:lnTo>
                      <a:pt x="9151" y="17193"/>
                    </a:lnTo>
                    <a:lnTo>
                      <a:pt x="9151" y="17049"/>
                    </a:lnTo>
                    <a:lnTo>
                      <a:pt x="8938" y="17049"/>
                    </a:lnTo>
                    <a:lnTo>
                      <a:pt x="8938" y="16688"/>
                    </a:lnTo>
                    <a:lnTo>
                      <a:pt x="8725" y="16688"/>
                    </a:lnTo>
                    <a:lnTo>
                      <a:pt x="8725" y="16543"/>
                    </a:lnTo>
                    <a:lnTo>
                      <a:pt x="8619" y="16543"/>
                    </a:lnTo>
                    <a:lnTo>
                      <a:pt x="8619" y="16399"/>
                    </a:lnTo>
                    <a:lnTo>
                      <a:pt x="8406" y="16399"/>
                    </a:lnTo>
                    <a:lnTo>
                      <a:pt x="8406" y="16182"/>
                    </a:lnTo>
                    <a:lnTo>
                      <a:pt x="8725" y="15893"/>
                    </a:lnTo>
                    <a:lnTo>
                      <a:pt x="8725" y="15676"/>
                    </a:lnTo>
                    <a:lnTo>
                      <a:pt x="8619" y="15532"/>
                    </a:lnTo>
                    <a:lnTo>
                      <a:pt x="8619" y="15387"/>
                    </a:lnTo>
                    <a:lnTo>
                      <a:pt x="8406" y="15387"/>
                    </a:lnTo>
                    <a:lnTo>
                      <a:pt x="8406" y="15243"/>
                    </a:lnTo>
                    <a:lnTo>
                      <a:pt x="8193" y="15171"/>
                    </a:lnTo>
                    <a:lnTo>
                      <a:pt x="8193" y="15026"/>
                    </a:lnTo>
                    <a:lnTo>
                      <a:pt x="7980" y="14882"/>
                    </a:lnTo>
                    <a:lnTo>
                      <a:pt x="7980" y="14737"/>
                    </a:lnTo>
                    <a:lnTo>
                      <a:pt x="7874" y="14737"/>
                    </a:lnTo>
                    <a:lnTo>
                      <a:pt x="7661" y="14665"/>
                    </a:lnTo>
                    <a:lnTo>
                      <a:pt x="7448" y="14376"/>
                    </a:lnTo>
                    <a:lnTo>
                      <a:pt x="7235" y="14231"/>
                    </a:lnTo>
                    <a:lnTo>
                      <a:pt x="7235" y="14159"/>
                    </a:lnTo>
                    <a:lnTo>
                      <a:pt x="7129" y="14015"/>
                    </a:lnTo>
                    <a:lnTo>
                      <a:pt x="7129" y="13654"/>
                    </a:lnTo>
                    <a:lnTo>
                      <a:pt x="6916" y="13654"/>
                    </a:lnTo>
                    <a:lnTo>
                      <a:pt x="6916" y="13509"/>
                    </a:lnTo>
                    <a:lnTo>
                      <a:pt x="6703" y="13509"/>
                    </a:lnTo>
                    <a:lnTo>
                      <a:pt x="6703" y="13365"/>
                    </a:lnTo>
                    <a:lnTo>
                      <a:pt x="6491" y="13365"/>
                    </a:lnTo>
                    <a:lnTo>
                      <a:pt x="6491" y="13220"/>
                    </a:lnTo>
                    <a:lnTo>
                      <a:pt x="6384" y="13220"/>
                    </a:lnTo>
                    <a:lnTo>
                      <a:pt x="6384" y="13148"/>
                    </a:lnTo>
                    <a:lnTo>
                      <a:pt x="6171" y="13148"/>
                    </a:lnTo>
                    <a:lnTo>
                      <a:pt x="6171" y="12642"/>
                    </a:lnTo>
                    <a:lnTo>
                      <a:pt x="5746" y="12353"/>
                    </a:lnTo>
                    <a:lnTo>
                      <a:pt x="5639" y="12136"/>
                    </a:lnTo>
                    <a:lnTo>
                      <a:pt x="5639" y="11847"/>
                    </a:lnTo>
                    <a:lnTo>
                      <a:pt x="5427" y="11847"/>
                    </a:lnTo>
                    <a:lnTo>
                      <a:pt x="5427" y="11631"/>
                    </a:lnTo>
                    <a:lnTo>
                      <a:pt x="5214" y="11486"/>
                    </a:lnTo>
                    <a:lnTo>
                      <a:pt x="5107" y="11197"/>
                    </a:lnTo>
                    <a:lnTo>
                      <a:pt x="5107" y="11125"/>
                    </a:lnTo>
                    <a:lnTo>
                      <a:pt x="4895" y="11125"/>
                    </a:lnTo>
                    <a:lnTo>
                      <a:pt x="4895" y="10836"/>
                    </a:lnTo>
                    <a:lnTo>
                      <a:pt x="4682" y="10764"/>
                    </a:lnTo>
                    <a:lnTo>
                      <a:pt x="4682" y="10619"/>
                    </a:lnTo>
                    <a:lnTo>
                      <a:pt x="4469" y="10475"/>
                    </a:lnTo>
                    <a:lnTo>
                      <a:pt x="4469" y="10258"/>
                    </a:lnTo>
                    <a:lnTo>
                      <a:pt x="4363" y="10258"/>
                    </a:lnTo>
                    <a:lnTo>
                      <a:pt x="4363" y="10114"/>
                    </a:lnTo>
                    <a:lnTo>
                      <a:pt x="4150" y="9969"/>
                    </a:lnTo>
                    <a:lnTo>
                      <a:pt x="4150" y="9753"/>
                    </a:lnTo>
                    <a:lnTo>
                      <a:pt x="3405" y="9247"/>
                    </a:lnTo>
                    <a:lnTo>
                      <a:pt x="3405" y="9102"/>
                    </a:lnTo>
                    <a:lnTo>
                      <a:pt x="3192" y="8958"/>
                    </a:lnTo>
                    <a:lnTo>
                      <a:pt x="3192" y="8813"/>
                    </a:lnTo>
                    <a:lnTo>
                      <a:pt x="2979" y="8813"/>
                    </a:lnTo>
                    <a:lnTo>
                      <a:pt x="2979" y="8597"/>
                    </a:lnTo>
                    <a:lnTo>
                      <a:pt x="2873" y="8597"/>
                    </a:lnTo>
                    <a:lnTo>
                      <a:pt x="2873" y="8452"/>
                    </a:lnTo>
                    <a:lnTo>
                      <a:pt x="2447" y="8235"/>
                    </a:lnTo>
                    <a:lnTo>
                      <a:pt x="2234" y="7946"/>
                    </a:lnTo>
                    <a:lnTo>
                      <a:pt x="2234" y="7802"/>
                    </a:lnTo>
                    <a:lnTo>
                      <a:pt x="2128" y="7802"/>
                    </a:lnTo>
                    <a:lnTo>
                      <a:pt x="1702" y="7585"/>
                    </a:lnTo>
                    <a:lnTo>
                      <a:pt x="1383" y="7441"/>
                    </a:lnTo>
                    <a:lnTo>
                      <a:pt x="1170" y="7296"/>
                    </a:lnTo>
                    <a:lnTo>
                      <a:pt x="745" y="7296"/>
                    </a:lnTo>
                    <a:lnTo>
                      <a:pt x="638" y="7224"/>
                    </a:lnTo>
                    <a:lnTo>
                      <a:pt x="426" y="7224"/>
                    </a:lnTo>
                    <a:lnTo>
                      <a:pt x="213" y="7080"/>
                    </a:lnTo>
                    <a:lnTo>
                      <a:pt x="638" y="6791"/>
                    </a:lnTo>
                    <a:lnTo>
                      <a:pt x="745" y="6791"/>
                    </a:lnTo>
                    <a:lnTo>
                      <a:pt x="745" y="6574"/>
                    </a:lnTo>
                    <a:lnTo>
                      <a:pt x="638" y="6574"/>
                    </a:lnTo>
                    <a:lnTo>
                      <a:pt x="638" y="6285"/>
                    </a:lnTo>
                    <a:lnTo>
                      <a:pt x="426" y="6285"/>
                    </a:lnTo>
                    <a:lnTo>
                      <a:pt x="213" y="6213"/>
                    </a:lnTo>
                    <a:lnTo>
                      <a:pt x="213" y="5779"/>
                    </a:lnTo>
                    <a:lnTo>
                      <a:pt x="0" y="5779"/>
                    </a:lnTo>
                    <a:lnTo>
                      <a:pt x="0" y="5057"/>
                    </a:lnTo>
                    <a:lnTo>
                      <a:pt x="638" y="4696"/>
                    </a:lnTo>
                    <a:lnTo>
                      <a:pt x="638" y="4551"/>
                    </a:lnTo>
                    <a:lnTo>
                      <a:pt x="958" y="4407"/>
                    </a:lnTo>
                    <a:lnTo>
                      <a:pt x="1702" y="3901"/>
                    </a:lnTo>
                    <a:lnTo>
                      <a:pt x="1702" y="4190"/>
                    </a:lnTo>
                    <a:lnTo>
                      <a:pt x="1915" y="4334"/>
                    </a:lnTo>
                    <a:lnTo>
                      <a:pt x="1915" y="4551"/>
                    </a:lnTo>
                    <a:lnTo>
                      <a:pt x="1702" y="4551"/>
                    </a:lnTo>
                    <a:lnTo>
                      <a:pt x="1702" y="4696"/>
                    </a:lnTo>
                    <a:lnTo>
                      <a:pt x="1383" y="4696"/>
                    </a:lnTo>
                    <a:lnTo>
                      <a:pt x="1383" y="4912"/>
                    </a:lnTo>
                    <a:lnTo>
                      <a:pt x="1490" y="4912"/>
                    </a:lnTo>
                    <a:lnTo>
                      <a:pt x="1383" y="5057"/>
                    </a:lnTo>
                    <a:lnTo>
                      <a:pt x="1383" y="5201"/>
                    </a:lnTo>
                    <a:lnTo>
                      <a:pt x="1915" y="5201"/>
                    </a:lnTo>
                    <a:lnTo>
                      <a:pt x="1915" y="5057"/>
                    </a:lnTo>
                    <a:lnTo>
                      <a:pt x="2447" y="5057"/>
                    </a:lnTo>
                    <a:lnTo>
                      <a:pt x="2447" y="5201"/>
                    </a:lnTo>
                    <a:lnTo>
                      <a:pt x="2979" y="5201"/>
                    </a:lnTo>
                    <a:lnTo>
                      <a:pt x="2979" y="5274"/>
                    </a:lnTo>
                    <a:lnTo>
                      <a:pt x="3192" y="5418"/>
                    </a:lnTo>
                    <a:lnTo>
                      <a:pt x="3192" y="5707"/>
                    </a:lnTo>
                    <a:lnTo>
                      <a:pt x="3618" y="5707"/>
                    </a:lnTo>
                    <a:lnTo>
                      <a:pt x="3618" y="5779"/>
                    </a:lnTo>
                    <a:lnTo>
                      <a:pt x="3937" y="5779"/>
                    </a:lnTo>
                    <a:lnTo>
                      <a:pt x="3937" y="5707"/>
                    </a:lnTo>
                    <a:lnTo>
                      <a:pt x="4150" y="5707"/>
                    </a:lnTo>
                    <a:lnTo>
                      <a:pt x="4150" y="5563"/>
                    </a:lnTo>
                    <a:lnTo>
                      <a:pt x="4363" y="5563"/>
                    </a:lnTo>
                    <a:lnTo>
                      <a:pt x="4363" y="5418"/>
                    </a:lnTo>
                    <a:lnTo>
                      <a:pt x="4682" y="5201"/>
                    </a:lnTo>
                    <a:lnTo>
                      <a:pt x="4682" y="4912"/>
                    </a:lnTo>
                    <a:lnTo>
                      <a:pt x="4895" y="4912"/>
                    </a:lnTo>
                    <a:lnTo>
                      <a:pt x="4895" y="4551"/>
                    </a:lnTo>
                    <a:lnTo>
                      <a:pt x="5107" y="4407"/>
                    </a:lnTo>
                    <a:lnTo>
                      <a:pt x="5107" y="4045"/>
                    </a:lnTo>
                    <a:lnTo>
                      <a:pt x="5427" y="4045"/>
                    </a:lnTo>
                    <a:lnTo>
                      <a:pt x="5427" y="3829"/>
                    </a:lnTo>
                    <a:lnTo>
                      <a:pt x="5639" y="3829"/>
                    </a:lnTo>
                    <a:lnTo>
                      <a:pt x="5639" y="3684"/>
                    </a:lnTo>
                    <a:lnTo>
                      <a:pt x="5746" y="3684"/>
                    </a:lnTo>
                    <a:lnTo>
                      <a:pt x="5746" y="3540"/>
                    </a:lnTo>
                    <a:lnTo>
                      <a:pt x="5959" y="3540"/>
                    </a:lnTo>
                    <a:lnTo>
                      <a:pt x="5959" y="3395"/>
                    </a:lnTo>
                    <a:lnTo>
                      <a:pt x="6491" y="3395"/>
                    </a:lnTo>
                    <a:lnTo>
                      <a:pt x="6491" y="3323"/>
                    </a:lnTo>
                    <a:lnTo>
                      <a:pt x="7129" y="3323"/>
                    </a:lnTo>
                    <a:lnTo>
                      <a:pt x="7235" y="3179"/>
                    </a:lnTo>
                    <a:lnTo>
                      <a:pt x="7448" y="3179"/>
                    </a:lnTo>
                    <a:lnTo>
                      <a:pt x="7661" y="3034"/>
                    </a:lnTo>
                    <a:lnTo>
                      <a:pt x="7980" y="3034"/>
                    </a:lnTo>
                    <a:lnTo>
                      <a:pt x="8406" y="2817"/>
                    </a:lnTo>
                    <a:lnTo>
                      <a:pt x="8406" y="2673"/>
                    </a:lnTo>
                    <a:lnTo>
                      <a:pt x="8619" y="2673"/>
                    </a:lnTo>
                    <a:lnTo>
                      <a:pt x="9151" y="2312"/>
                    </a:lnTo>
                    <a:lnTo>
                      <a:pt x="9364" y="2312"/>
                    </a:lnTo>
                    <a:lnTo>
                      <a:pt x="9364" y="2167"/>
                    </a:lnTo>
                    <a:lnTo>
                      <a:pt x="9896" y="1806"/>
                    </a:lnTo>
                    <a:lnTo>
                      <a:pt x="9896" y="1662"/>
                    </a:lnTo>
                    <a:lnTo>
                      <a:pt x="10108" y="1662"/>
                    </a:lnTo>
                    <a:lnTo>
                      <a:pt x="10108" y="1373"/>
                    </a:lnTo>
                    <a:lnTo>
                      <a:pt x="10215" y="1373"/>
                    </a:lnTo>
                    <a:lnTo>
                      <a:pt x="10215" y="1300"/>
                    </a:lnTo>
                    <a:lnTo>
                      <a:pt x="10428" y="1156"/>
                    </a:lnTo>
                    <a:lnTo>
                      <a:pt x="10428" y="867"/>
                    </a:lnTo>
                    <a:lnTo>
                      <a:pt x="10215" y="867"/>
                    </a:lnTo>
                    <a:lnTo>
                      <a:pt x="10215" y="650"/>
                    </a:lnTo>
                    <a:lnTo>
                      <a:pt x="10108" y="650"/>
                    </a:lnTo>
                    <a:lnTo>
                      <a:pt x="10108" y="361"/>
                    </a:lnTo>
                    <a:lnTo>
                      <a:pt x="9896" y="361"/>
                    </a:lnTo>
                    <a:lnTo>
                      <a:pt x="9896" y="289"/>
                    </a:lnTo>
                    <a:lnTo>
                      <a:pt x="9683" y="289"/>
                    </a:lnTo>
                    <a:lnTo>
                      <a:pt x="9683" y="144"/>
                    </a:lnTo>
                    <a:lnTo>
                      <a:pt x="10428" y="144"/>
                    </a:lnTo>
                    <a:lnTo>
                      <a:pt x="10428" y="0"/>
                    </a:lnTo>
                    <a:close/>
                    <a:moveTo>
                      <a:pt x="1042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0" name="Freeform 6"/>
              <p:cNvSpPr>
                <a:spLocks/>
              </p:cNvSpPr>
              <p:nvPr/>
            </p:nvSpPr>
            <p:spPr bwMode="auto">
              <a:xfrm>
                <a:off x="4866811" y="3755887"/>
                <a:ext cx="139495" cy="155381"/>
              </a:xfrm>
              <a:custGeom>
                <a:avLst/>
                <a:gdLst>
                  <a:gd name="T0" fmla="*/ 73 w 21600"/>
                  <a:gd name="T1" fmla="*/ 1 h 21600"/>
                  <a:gd name="T2" fmla="*/ 77 w 21600"/>
                  <a:gd name="T3" fmla="*/ 1 h 21600"/>
                  <a:gd name="T4" fmla="*/ 86 w 21600"/>
                  <a:gd name="T5" fmla="*/ 7 h 21600"/>
                  <a:gd name="T6" fmla="*/ 93 w 21600"/>
                  <a:gd name="T7" fmla="*/ 11 h 21600"/>
                  <a:gd name="T8" fmla="*/ 95 w 21600"/>
                  <a:gd name="T9" fmla="*/ 23 h 21600"/>
                  <a:gd name="T10" fmla="*/ 101 w 21600"/>
                  <a:gd name="T11" fmla="*/ 29 h 21600"/>
                  <a:gd name="T12" fmla="*/ 101 w 21600"/>
                  <a:gd name="T13" fmla="*/ 60 h 21600"/>
                  <a:gd name="T14" fmla="*/ 111 w 21600"/>
                  <a:gd name="T15" fmla="*/ 67 h 21600"/>
                  <a:gd name="T16" fmla="*/ 124 w 21600"/>
                  <a:gd name="T17" fmla="*/ 67 h 21600"/>
                  <a:gd name="T18" fmla="*/ 130 w 21600"/>
                  <a:gd name="T19" fmla="*/ 63 h 21600"/>
                  <a:gd name="T20" fmla="*/ 136 w 21600"/>
                  <a:gd name="T21" fmla="*/ 67 h 21600"/>
                  <a:gd name="T22" fmla="*/ 148 w 21600"/>
                  <a:gd name="T23" fmla="*/ 74 h 21600"/>
                  <a:gd name="T24" fmla="*/ 152 w 21600"/>
                  <a:gd name="T25" fmla="*/ 102 h 21600"/>
                  <a:gd name="T26" fmla="*/ 161 w 21600"/>
                  <a:gd name="T27" fmla="*/ 105 h 21600"/>
                  <a:gd name="T28" fmla="*/ 177 w 21600"/>
                  <a:gd name="T29" fmla="*/ 110 h 21600"/>
                  <a:gd name="T30" fmla="*/ 177 w 21600"/>
                  <a:gd name="T31" fmla="*/ 123 h 21600"/>
                  <a:gd name="T32" fmla="*/ 173 w 21600"/>
                  <a:gd name="T33" fmla="*/ 135 h 21600"/>
                  <a:gd name="T34" fmla="*/ 168 w 21600"/>
                  <a:gd name="T35" fmla="*/ 154 h 21600"/>
                  <a:gd name="T36" fmla="*/ 168 w 21600"/>
                  <a:gd name="T37" fmla="*/ 161 h 21600"/>
                  <a:gd name="T38" fmla="*/ 161 w 21600"/>
                  <a:gd name="T39" fmla="*/ 168 h 21600"/>
                  <a:gd name="T40" fmla="*/ 154 w 21600"/>
                  <a:gd name="T41" fmla="*/ 174 h 21600"/>
                  <a:gd name="T42" fmla="*/ 148 w 21600"/>
                  <a:gd name="T43" fmla="*/ 182 h 21600"/>
                  <a:gd name="T44" fmla="*/ 136 w 21600"/>
                  <a:gd name="T45" fmla="*/ 186 h 21600"/>
                  <a:gd name="T46" fmla="*/ 129 w 21600"/>
                  <a:gd name="T47" fmla="*/ 186 h 21600"/>
                  <a:gd name="T48" fmla="*/ 111 w 21600"/>
                  <a:gd name="T49" fmla="*/ 186 h 21600"/>
                  <a:gd name="T50" fmla="*/ 83 w 21600"/>
                  <a:gd name="T51" fmla="*/ 182 h 21600"/>
                  <a:gd name="T52" fmla="*/ 93 w 21600"/>
                  <a:gd name="T53" fmla="*/ 164 h 21600"/>
                  <a:gd name="T54" fmla="*/ 98 w 21600"/>
                  <a:gd name="T55" fmla="*/ 154 h 21600"/>
                  <a:gd name="T56" fmla="*/ 102 w 21600"/>
                  <a:gd name="T57" fmla="*/ 147 h 21600"/>
                  <a:gd name="T58" fmla="*/ 107 w 21600"/>
                  <a:gd name="T59" fmla="*/ 138 h 21600"/>
                  <a:gd name="T60" fmla="*/ 93 w 21600"/>
                  <a:gd name="T61" fmla="*/ 130 h 21600"/>
                  <a:gd name="T62" fmla="*/ 83 w 21600"/>
                  <a:gd name="T63" fmla="*/ 126 h 21600"/>
                  <a:gd name="T64" fmla="*/ 70 w 21600"/>
                  <a:gd name="T65" fmla="*/ 117 h 21600"/>
                  <a:gd name="T66" fmla="*/ 64 w 21600"/>
                  <a:gd name="T67" fmla="*/ 111 h 21600"/>
                  <a:gd name="T68" fmla="*/ 55 w 21600"/>
                  <a:gd name="T69" fmla="*/ 107 h 21600"/>
                  <a:gd name="T70" fmla="*/ 35 w 21600"/>
                  <a:gd name="T71" fmla="*/ 102 h 21600"/>
                  <a:gd name="T72" fmla="*/ 28 w 21600"/>
                  <a:gd name="T73" fmla="*/ 98 h 21600"/>
                  <a:gd name="T74" fmla="*/ 23 w 21600"/>
                  <a:gd name="T75" fmla="*/ 91 h 21600"/>
                  <a:gd name="T76" fmla="*/ 16 w 21600"/>
                  <a:gd name="T77" fmla="*/ 86 h 21600"/>
                  <a:gd name="T78" fmla="*/ 11 w 21600"/>
                  <a:gd name="T79" fmla="*/ 79 h 21600"/>
                  <a:gd name="T80" fmla="*/ 4 w 21600"/>
                  <a:gd name="T81" fmla="*/ 70 h 21600"/>
                  <a:gd name="T82" fmla="*/ 0 w 21600"/>
                  <a:gd name="T83" fmla="*/ 60 h 21600"/>
                  <a:gd name="T84" fmla="*/ 4 w 21600"/>
                  <a:gd name="T85" fmla="*/ 44 h 21600"/>
                  <a:gd name="T86" fmla="*/ 9 w 21600"/>
                  <a:gd name="T87" fmla="*/ 25 h 21600"/>
                  <a:gd name="T88" fmla="*/ 13 w 21600"/>
                  <a:gd name="T89" fmla="*/ 19 h 21600"/>
                  <a:gd name="T90" fmla="*/ 19 w 21600"/>
                  <a:gd name="T91" fmla="*/ 9 h 21600"/>
                  <a:gd name="T92" fmla="*/ 38 w 21600"/>
                  <a:gd name="T93" fmla="*/ 4 h 21600"/>
                  <a:gd name="T94" fmla="*/ 64 w 21600"/>
                  <a:gd name="T95" fmla="*/ 0 h 21600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</a:gdLst>
                <a:ahLst/>
                <a:cxnLst>
                  <a:cxn ang="T96">
                    <a:pos x="T0" y="T1"/>
                  </a:cxn>
                  <a:cxn ang="T97">
                    <a:pos x="T2" y="T3"/>
                  </a:cxn>
                  <a:cxn ang="T98">
                    <a:pos x="T4" y="T5"/>
                  </a:cxn>
                  <a:cxn ang="T99">
                    <a:pos x="T6" y="T7"/>
                  </a:cxn>
                  <a:cxn ang="T100">
                    <a:pos x="T8" y="T9"/>
                  </a:cxn>
                  <a:cxn ang="T101">
                    <a:pos x="T10" y="T11"/>
                  </a:cxn>
                  <a:cxn ang="T102">
                    <a:pos x="T12" y="T13"/>
                  </a:cxn>
                  <a:cxn ang="T103">
                    <a:pos x="T14" y="T15"/>
                  </a:cxn>
                  <a:cxn ang="T104">
                    <a:pos x="T16" y="T17"/>
                  </a:cxn>
                  <a:cxn ang="T105">
                    <a:pos x="T18" y="T19"/>
                  </a:cxn>
                  <a:cxn ang="T106">
                    <a:pos x="T20" y="T21"/>
                  </a:cxn>
                  <a:cxn ang="T107">
                    <a:pos x="T22" y="T23"/>
                  </a:cxn>
                  <a:cxn ang="T108">
                    <a:pos x="T24" y="T25"/>
                  </a:cxn>
                  <a:cxn ang="T109">
                    <a:pos x="T26" y="T27"/>
                  </a:cxn>
                  <a:cxn ang="T110">
                    <a:pos x="T28" y="T29"/>
                  </a:cxn>
                  <a:cxn ang="T111">
                    <a:pos x="T30" y="T31"/>
                  </a:cxn>
                  <a:cxn ang="T112">
                    <a:pos x="T32" y="T33"/>
                  </a:cxn>
                  <a:cxn ang="T113">
                    <a:pos x="T34" y="T35"/>
                  </a:cxn>
                  <a:cxn ang="T114">
                    <a:pos x="T36" y="T37"/>
                  </a:cxn>
                  <a:cxn ang="T115">
                    <a:pos x="T38" y="T39"/>
                  </a:cxn>
                  <a:cxn ang="T116">
                    <a:pos x="T40" y="T41"/>
                  </a:cxn>
                  <a:cxn ang="T117">
                    <a:pos x="T42" y="T43"/>
                  </a:cxn>
                  <a:cxn ang="T118">
                    <a:pos x="T44" y="T45"/>
                  </a:cxn>
                  <a:cxn ang="T119">
                    <a:pos x="T46" y="T47"/>
                  </a:cxn>
                  <a:cxn ang="T120">
                    <a:pos x="T48" y="T49"/>
                  </a:cxn>
                  <a:cxn ang="T121">
                    <a:pos x="T50" y="T51"/>
                  </a:cxn>
                  <a:cxn ang="T122">
                    <a:pos x="T52" y="T53"/>
                  </a:cxn>
                  <a:cxn ang="T123">
                    <a:pos x="T54" y="T55"/>
                  </a:cxn>
                  <a:cxn ang="T124">
                    <a:pos x="T56" y="T57"/>
                  </a:cxn>
                  <a:cxn ang="T125">
                    <a:pos x="T58" y="T59"/>
                  </a:cxn>
                  <a:cxn ang="T126">
                    <a:pos x="T60" y="T61"/>
                  </a:cxn>
                  <a:cxn ang="T127">
                    <a:pos x="T62" y="T63"/>
                  </a:cxn>
                  <a:cxn ang="T128">
                    <a:pos x="T64" y="T65"/>
                  </a:cxn>
                  <a:cxn ang="T129">
                    <a:pos x="T66" y="T67"/>
                  </a:cxn>
                  <a:cxn ang="T130">
                    <a:pos x="T68" y="T69"/>
                  </a:cxn>
                  <a:cxn ang="T131">
                    <a:pos x="T70" y="T71"/>
                  </a:cxn>
                  <a:cxn ang="T132">
                    <a:pos x="T72" y="T73"/>
                  </a:cxn>
                  <a:cxn ang="T133">
                    <a:pos x="T74" y="T75"/>
                  </a:cxn>
                  <a:cxn ang="T134">
                    <a:pos x="T76" y="T77"/>
                  </a:cxn>
                  <a:cxn ang="T135">
                    <a:pos x="T78" y="T79"/>
                  </a:cxn>
                  <a:cxn ang="T136">
                    <a:pos x="T80" y="T81"/>
                  </a:cxn>
                  <a:cxn ang="T137">
                    <a:pos x="T82" y="T83"/>
                  </a:cxn>
                  <a:cxn ang="T138">
                    <a:pos x="T84" y="T85"/>
                  </a:cxn>
                  <a:cxn ang="T139">
                    <a:pos x="T86" y="T87"/>
                  </a:cxn>
                  <a:cxn ang="T140">
                    <a:pos x="T88" y="T89"/>
                  </a:cxn>
                  <a:cxn ang="T141">
                    <a:pos x="T90" y="T91"/>
                  </a:cxn>
                  <a:cxn ang="T142">
                    <a:pos x="T92" y="T93"/>
                  </a:cxn>
                  <a:cxn ang="T143">
                    <a:pos x="T94" y="T95"/>
                  </a:cxn>
                </a:cxnLst>
                <a:rect l="0" t="0" r="r" b="b"/>
                <a:pathLst>
                  <a:path w="21600" h="21600">
                    <a:moveTo>
                      <a:pt x="7737" y="0"/>
                    </a:moveTo>
                    <a:lnTo>
                      <a:pt x="8382" y="0"/>
                    </a:lnTo>
                    <a:lnTo>
                      <a:pt x="8382" y="153"/>
                    </a:lnTo>
                    <a:lnTo>
                      <a:pt x="8704" y="153"/>
                    </a:lnTo>
                    <a:lnTo>
                      <a:pt x="8704" y="0"/>
                    </a:lnTo>
                    <a:lnTo>
                      <a:pt x="8866" y="0"/>
                    </a:lnTo>
                    <a:lnTo>
                      <a:pt x="8866" y="153"/>
                    </a:lnTo>
                    <a:lnTo>
                      <a:pt x="9188" y="153"/>
                    </a:lnTo>
                    <a:lnTo>
                      <a:pt x="9510" y="460"/>
                    </a:lnTo>
                    <a:lnTo>
                      <a:pt x="9833" y="460"/>
                    </a:lnTo>
                    <a:lnTo>
                      <a:pt x="9994" y="766"/>
                    </a:lnTo>
                    <a:lnTo>
                      <a:pt x="10316" y="766"/>
                    </a:lnTo>
                    <a:lnTo>
                      <a:pt x="10316" y="1072"/>
                    </a:lnTo>
                    <a:lnTo>
                      <a:pt x="10639" y="1072"/>
                    </a:lnTo>
                    <a:lnTo>
                      <a:pt x="10639" y="1226"/>
                    </a:lnTo>
                    <a:lnTo>
                      <a:pt x="11122" y="1226"/>
                    </a:lnTo>
                    <a:lnTo>
                      <a:pt x="11445" y="1532"/>
                    </a:lnTo>
                    <a:lnTo>
                      <a:pt x="11445" y="2298"/>
                    </a:lnTo>
                    <a:lnTo>
                      <a:pt x="11122" y="2298"/>
                    </a:lnTo>
                    <a:lnTo>
                      <a:pt x="11445" y="2604"/>
                    </a:lnTo>
                    <a:lnTo>
                      <a:pt x="11445" y="3217"/>
                    </a:lnTo>
                    <a:lnTo>
                      <a:pt x="11767" y="3217"/>
                    </a:lnTo>
                    <a:lnTo>
                      <a:pt x="11767" y="3370"/>
                    </a:lnTo>
                    <a:lnTo>
                      <a:pt x="12090" y="3370"/>
                    </a:lnTo>
                    <a:lnTo>
                      <a:pt x="12090" y="4289"/>
                    </a:lnTo>
                    <a:lnTo>
                      <a:pt x="12251" y="4443"/>
                    </a:lnTo>
                    <a:lnTo>
                      <a:pt x="12090" y="4749"/>
                    </a:lnTo>
                    <a:lnTo>
                      <a:pt x="12090" y="6894"/>
                    </a:lnTo>
                    <a:lnTo>
                      <a:pt x="11767" y="6894"/>
                    </a:lnTo>
                    <a:lnTo>
                      <a:pt x="11767" y="7353"/>
                    </a:lnTo>
                    <a:lnTo>
                      <a:pt x="13218" y="7353"/>
                    </a:lnTo>
                    <a:lnTo>
                      <a:pt x="13379" y="7660"/>
                    </a:lnTo>
                    <a:lnTo>
                      <a:pt x="14346" y="7660"/>
                    </a:lnTo>
                    <a:lnTo>
                      <a:pt x="14507" y="7966"/>
                    </a:lnTo>
                    <a:lnTo>
                      <a:pt x="14830" y="7966"/>
                    </a:lnTo>
                    <a:lnTo>
                      <a:pt x="14830" y="7660"/>
                    </a:lnTo>
                    <a:lnTo>
                      <a:pt x="15152" y="7660"/>
                    </a:lnTo>
                    <a:lnTo>
                      <a:pt x="15152" y="7353"/>
                    </a:lnTo>
                    <a:lnTo>
                      <a:pt x="15636" y="7353"/>
                    </a:lnTo>
                    <a:lnTo>
                      <a:pt x="15636" y="7200"/>
                    </a:lnTo>
                    <a:lnTo>
                      <a:pt x="15958" y="7200"/>
                    </a:lnTo>
                    <a:lnTo>
                      <a:pt x="15958" y="7353"/>
                    </a:lnTo>
                    <a:lnTo>
                      <a:pt x="16281" y="7353"/>
                    </a:lnTo>
                    <a:lnTo>
                      <a:pt x="16281" y="7660"/>
                    </a:lnTo>
                    <a:lnTo>
                      <a:pt x="16603" y="7660"/>
                    </a:lnTo>
                    <a:lnTo>
                      <a:pt x="16764" y="7966"/>
                    </a:lnTo>
                    <a:lnTo>
                      <a:pt x="17731" y="7966"/>
                    </a:lnTo>
                    <a:lnTo>
                      <a:pt x="17731" y="8426"/>
                    </a:lnTo>
                    <a:lnTo>
                      <a:pt x="17893" y="8732"/>
                    </a:lnTo>
                    <a:lnTo>
                      <a:pt x="17893" y="10111"/>
                    </a:lnTo>
                    <a:lnTo>
                      <a:pt x="18215" y="10417"/>
                    </a:lnTo>
                    <a:lnTo>
                      <a:pt x="18215" y="11643"/>
                    </a:lnTo>
                    <a:lnTo>
                      <a:pt x="18537" y="11643"/>
                    </a:lnTo>
                    <a:lnTo>
                      <a:pt x="18537" y="12255"/>
                    </a:lnTo>
                    <a:lnTo>
                      <a:pt x="19343" y="12255"/>
                    </a:lnTo>
                    <a:lnTo>
                      <a:pt x="19343" y="11949"/>
                    </a:lnTo>
                    <a:lnTo>
                      <a:pt x="20472" y="11949"/>
                    </a:lnTo>
                    <a:lnTo>
                      <a:pt x="20472" y="12255"/>
                    </a:lnTo>
                    <a:lnTo>
                      <a:pt x="21600" y="12255"/>
                    </a:lnTo>
                    <a:lnTo>
                      <a:pt x="21278" y="12562"/>
                    </a:lnTo>
                    <a:lnTo>
                      <a:pt x="21278" y="13634"/>
                    </a:lnTo>
                    <a:lnTo>
                      <a:pt x="21116" y="13634"/>
                    </a:lnTo>
                    <a:lnTo>
                      <a:pt x="21116" y="13787"/>
                    </a:lnTo>
                    <a:lnTo>
                      <a:pt x="21278" y="14094"/>
                    </a:lnTo>
                    <a:lnTo>
                      <a:pt x="21278" y="14400"/>
                    </a:lnTo>
                    <a:lnTo>
                      <a:pt x="21116" y="14706"/>
                    </a:lnTo>
                    <a:lnTo>
                      <a:pt x="21116" y="15472"/>
                    </a:lnTo>
                    <a:lnTo>
                      <a:pt x="20794" y="15472"/>
                    </a:lnTo>
                    <a:lnTo>
                      <a:pt x="20794" y="16238"/>
                    </a:lnTo>
                    <a:lnTo>
                      <a:pt x="20472" y="16238"/>
                    </a:lnTo>
                    <a:lnTo>
                      <a:pt x="20472" y="17617"/>
                    </a:lnTo>
                    <a:lnTo>
                      <a:pt x="20149" y="17617"/>
                    </a:lnTo>
                    <a:lnTo>
                      <a:pt x="20149" y="17923"/>
                    </a:lnTo>
                    <a:lnTo>
                      <a:pt x="20472" y="18077"/>
                    </a:lnTo>
                    <a:lnTo>
                      <a:pt x="20472" y="18383"/>
                    </a:lnTo>
                    <a:lnTo>
                      <a:pt x="20149" y="18383"/>
                    </a:lnTo>
                    <a:lnTo>
                      <a:pt x="20149" y="18996"/>
                    </a:lnTo>
                    <a:lnTo>
                      <a:pt x="19988" y="18996"/>
                    </a:lnTo>
                    <a:lnTo>
                      <a:pt x="19988" y="19149"/>
                    </a:lnTo>
                    <a:lnTo>
                      <a:pt x="19343" y="19149"/>
                    </a:lnTo>
                    <a:lnTo>
                      <a:pt x="19343" y="19455"/>
                    </a:lnTo>
                    <a:lnTo>
                      <a:pt x="19021" y="19762"/>
                    </a:lnTo>
                    <a:lnTo>
                      <a:pt x="19021" y="19915"/>
                    </a:lnTo>
                    <a:lnTo>
                      <a:pt x="18537" y="19915"/>
                    </a:lnTo>
                    <a:lnTo>
                      <a:pt x="18537" y="20221"/>
                    </a:lnTo>
                    <a:lnTo>
                      <a:pt x="17893" y="20221"/>
                    </a:lnTo>
                    <a:lnTo>
                      <a:pt x="17893" y="20834"/>
                    </a:lnTo>
                    <a:lnTo>
                      <a:pt x="17731" y="20834"/>
                    </a:lnTo>
                    <a:lnTo>
                      <a:pt x="17731" y="20987"/>
                    </a:lnTo>
                    <a:lnTo>
                      <a:pt x="16603" y="20987"/>
                    </a:lnTo>
                    <a:lnTo>
                      <a:pt x="16603" y="21294"/>
                    </a:lnTo>
                    <a:lnTo>
                      <a:pt x="16281" y="21294"/>
                    </a:lnTo>
                    <a:lnTo>
                      <a:pt x="16281" y="21600"/>
                    </a:lnTo>
                    <a:lnTo>
                      <a:pt x="15636" y="21600"/>
                    </a:lnTo>
                    <a:lnTo>
                      <a:pt x="15636" y="21294"/>
                    </a:lnTo>
                    <a:lnTo>
                      <a:pt x="15475" y="21294"/>
                    </a:lnTo>
                    <a:lnTo>
                      <a:pt x="15152" y="20987"/>
                    </a:lnTo>
                    <a:lnTo>
                      <a:pt x="14830" y="20987"/>
                    </a:lnTo>
                    <a:lnTo>
                      <a:pt x="14830" y="21294"/>
                    </a:lnTo>
                    <a:lnTo>
                      <a:pt x="13379" y="21294"/>
                    </a:lnTo>
                    <a:lnTo>
                      <a:pt x="13218" y="20987"/>
                    </a:lnTo>
                    <a:lnTo>
                      <a:pt x="12896" y="20987"/>
                    </a:lnTo>
                    <a:lnTo>
                      <a:pt x="12573" y="20834"/>
                    </a:lnTo>
                    <a:lnTo>
                      <a:pt x="9994" y="20834"/>
                    </a:lnTo>
                    <a:lnTo>
                      <a:pt x="9994" y="20221"/>
                    </a:lnTo>
                    <a:lnTo>
                      <a:pt x="10316" y="20221"/>
                    </a:lnTo>
                    <a:lnTo>
                      <a:pt x="11122" y="19455"/>
                    </a:lnTo>
                    <a:lnTo>
                      <a:pt x="11122" y="18689"/>
                    </a:lnTo>
                    <a:lnTo>
                      <a:pt x="11445" y="18383"/>
                    </a:lnTo>
                    <a:lnTo>
                      <a:pt x="11445" y="18077"/>
                    </a:lnTo>
                    <a:lnTo>
                      <a:pt x="11767" y="17923"/>
                    </a:lnTo>
                    <a:lnTo>
                      <a:pt x="11767" y="17617"/>
                    </a:lnTo>
                    <a:lnTo>
                      <a:pt x="12090" y="17617"/>
                    </a:lnTo>
                    <a:lnTo>
                      <a:pt x="12090" y="17311"/>
                    </a:lnTo>
                    <a:lnTo>
                      <a:pt x="12251" y="17311"/>
                    </a:lnTo>
                    <a:lnTo>
                      <a:pt x="12251" y="16851"/>
                    </a:lnTo>
                    <a:lnTo>
                      <a:pt x="12573" y="16851"/>
                    </a:lnTo>
                    <a:lnTo>
                      <a:pt x="12573" y="16545"/>
                    </a:lnTo>
                    <a:lnTo>
                      <a:pt x="12896" y="16545"/>
                    </a:lnTo>
                    <a:lnTo>
                      <a:pt x="12896" y="15779"/>
                    </a:lnTo>
                    <a:lnTo>
                      <a:pt x="12573" y="15472"/>
                    </a:lnTo>
                    <a:lnTo>
                      <a:pt x="12090" y="15472"/>
                    </a:lnTo>
                    <a:lnTo>
                      <a:pt x="11445" y="14860"/>
                    </a:lnTo>
                    <a:lnTo>
                      <a:pt x="11122" y="14860"/>
                    </a:lnTo>
                    <a:lnTo>
                      <a:pt x="11122" y="14706"/>
                    </a:lnTo>
                    <a:lnTo>
                      <a:pt x="10639" y="14706"/>
                    </a:lnTo>
                    <a:lnTo>
                      <a:pt x="10639" y="14400"/>
                    </a:lnTo>
                    <a:lnTo>
                      <a:pt x="9994" y="14400"/>
                    </a:lnTo>
                    <a:lnTo>
                      <a:pt x="9510" y="14094"/>
                    </a:lnTo>
                    <a:lnTo>
                      <a:pt x="8866" y="13634"/>
                    </a:lnTo>
                    <a:lnTo>
                      <a:pt x="8704" y="13634"/>
                    </a:lnTo>
                    <a:lnTo>
                      <a:pt x="8382" y="13328"/>
                    </a:lnTo>
                    <a:lnTo>
                      <a:pt x="8060" y="13328"/>
                    </a:lnTo>
                    <a:lnTo>
                      <a:pt x="8060" y="13021"/>
                    </a:lnTo>
                    <a:lnTo>
                      <a:pt x="7737" y="13021"/>
                    </a:lnTo>
                    <a:lnTo>
                      <a:pt x="7737" y="12715"/>
                    </a:lnTo>
                    <a:lnTo>
                      <a:pt x="7254" y="12715"/>
                    </a:lnTo>
                    <a:lnTo>
                      <a:pt x="7254" y="12562"/>
                    </a:lnTo>
                    <a:lnTo>
                      <a:pt x="6931" y="12562"/>
                    </a:lnTo>
                    <a:lnTo>
                      <a:pt x="6609" y="12255"/>
                    </a:lnTo>
                    <a:lnTo>
                      <a:pt x="6125" y="12255"/>
                    </a:lnTo>
                    <a:lnTo>
                      <a:pt x="5803" y="11949"/>
                    </a:lnTo>
                    <a:lnTo>
                      <a:pt x="4513" y="11949"/>
                    </a:lnTo>
                    <a:lnTo>
                      <a:pt x="4191" y="11643"/>
                    </a:lnTo>
                    <a:lnTo>
                      <a:pt x="3869" y="11643"/>
                    </a:lnTo>
                    <a:lnTo>
                      <a:pt x="3546" y="11489"/>
                    </a:lnTo>
                    <a:lnTo>
                      <a:pt x="3546" y="11183"/>
                    </a:lnTo>
                    <a:lnTo>
                      <a:pt x="3385" y="11183"/>
                    </a:lnTo>
                    <a:lnTo>
                      <a:pt x="3385" y="10877"/>
                    </a:lnTo>
                    <a:lnTo>
                      <a:pt x="3063" y="10877"/>
                    </a:lnTo>
                    <a:lnTo>
                      <a:pt x="2740" y="10570"/>
                    </a:lnTo>
                    <a:lnTo>
                      <a:pt x="2740" y="10417"/>
                    </a:lnTo>
                    <a:lnTo>
                      <a:pt x="2418" y="10417"/>
                    </a:lnTo>
                    <a:lnTo>
                      <a:pt x="2257" y="10111"/>
                    </a:lnTo>
                    <a:lnTo>
                      <a:pt x="1934" y="10111"/>
                    </a:lnTo>
                    <a:lnTo>
                      <a:pt x="1934" y="9804"/>
                    </a:lnTo>
                    <a:lnTo>
                      <a:pt x="1612" y="9804"/>
                    </a:lnTo>
                    <a:lnTo>
                      <a:pt x="1612" y="9498"/>
                    </a:lnTo>
                    <a:lnTo>
                      <a:pt x="1290" y="9345"/>
                    </a:lnTo>
                    <a:lnTo>
                      <a:pt x="1290" y="9038"/>
                    </a:lnTo>
                    <a:lnTo>
                      <a:pt x="806" y="8426"/>
                    </a:lnTo>
                    <a:lnTo>
                      <a:pt x="806" y="8272"/>
                    </a:lnTo>
                    <a:lnTo>
                      <a:pt x="484" y="8272"/>
                    </a:lnTo>
                    <a:lnTo>
                      <a:pt x="484" y="7966"/>
                    </a:lnTo>
                    <a:lnTo>
                      <a:pt x="161" y="7966"/>
                    </a:lnTo>
                    <a:lnTo>
                      <a:pt x="161" y="7660"/>
                    </a:lnTo>
                    <a:lnTo>
                      <a:pt x="0" y="7660"/>
                    </a:lnTo>
                    <a:lnTo>
                      <a:pt x="0" y="6894"/>
                    </a:lnTo>
                    <a:lnTo>
                      <a:pt x="161" y="6587"/>
                    </a:lnTo>
                    <a:lnTo>
                      <a:pt x="161" y="5821"/>
                    </a:lnTo>
                    <a:lnTo>
                      <a:pt x="484" y="5821"/>
                    </a:lnTo>
                    <a:lnTo>
                      <a:pt x="484" y="5055"/>
                    </a:lnTo>
                    <a:lnTo>
                      <a:pt x="806" y="4749"/>
                    </a:lnTo>
                    <a:lnTo>
                      <a:pt x="806" y="3370"/>
                    </a:lnTo>
                    <a:lnTo>
                      <a:pt x="1128" y="3217"/>
                    </a:lnTo>
                    <a:lnTo>
                      <a:pt x="1128" y="2911"/>
                    </a:lnTo>
                    <a:lnTo>
                      <a:pt x="1290" y="2604"/>
                    </a:lnTo>
                    <a:lnTo>
                      <a:pt x="1290" y="2298"/>
                    </a:lnTo>
                    <a:lnTo>
                      <a:pt x="1612" y="2298"/>
                    </a:lnTo>
                    <a:lnTo>
                      <a:pt x="1612" y="2145"/>
                    </a:lnTo>
                    <a:lnTo>
                      <a:pt x="1934" y="2145"/>
                    </a:lnTo>
                    <a:lnTo>
                      <a:pt x="1934" y="1226"/>
                    </a:lnTo>
                    <a:lnTo>
                      <a:pt x="2257" y="1226"/>
                    </a:lnTo>
                    <a:lnTo>
                      <a:pt x="2257" y="1072"/>
                    </a:lnTo>
                    <a:lnTo>
                      <a:pt x="3063" y="1072"/>
                    </a:lnTo>
                    <a:lnTo>
                      <a:pt x="3385" y="766"/>
                    </a:lnTo>
                    <a:lnTo>
                      <a:pt x="4191" y="766"/>
                    </a:lnTo>
                    <a:lnTo>
                      <a:pt x="4513" y="460"/>
                    </a:lnTo>
                    <a:lnTo>
                      <a:pt x="5642" y="460"/>
                    </a:lnTo>
                    <a:lnTo>
                      <a:pt x="5803" y="153"/>
                    </a:lnTo>
                    <a:lnTo>
                      <a:pt x="7737" y="153"/>
                    </a:lnTo>
                    <a:lnTo>
                      <a:pt x="7737" y="0"/>
                    </a:lnTo>
                    <a:close/>
                    <a:moveTo>
                      <a:pt x="773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1" name="AutoShape 7"/>
              <p:cNvSpPr>
                <a:spLocks/>
              </p:cNvSpPr>
              <p:nvPr/>
            </p:nvSpPr>
            <p:spPr bwMode="auto">
              <a:xfrm>
                <a:off x="4886898" y="3260683"/>
                <a:ext cx="81465" cy="128552"/>
              </a:xfrm>
              <a:custGeom>
                <a:avLst/>
                <a:gdLst>
                  <a:gd name="T0" fmla="*/ 11908 w 21600"/>
                  <a:gd name="T1" fmla="*/ 6092 h 21600"/>
                  <a:gd name="T2" fmla="*/ 6092 w 21600"/>
                  <a:gd name="T3" fmla="*/ 0 h 21600"/>
                  <a:gd name="T4" fmla="*/ 8031 w 21600"/>
                  <a:gd name="T5" fmla="*/ 738 h 21600"/>
                  <a:gd name="T6" fmla="*/ 10523 w 21600"/>
                  <a:gd name="T7" fmla="*/ 1662 h 21600"/>
                  <a:gd name="T8" fmla="*/ 11908 w 21600"/>
                  <a:gd name="T9" fmla="*/ 2585 h 21600"/>
                  <a:gd name="T10" fmla="*/ 13015 w 21600"/>
                  <a:gd name="T11" fmla="*/ 3877 h 21600"/>
                  <a:gd name="T12" fmla="*/ 12462 w 21600"/>
                  <a:gd name="T13" fmla="*/ 5169 h 21600"/>
                  <a:gd name="T14" fmla="*/ 14400 w 21600"/>
                  <a:gd name="T15" fmla="*/ 5169 h 21600"/>
                  <a:gd name="T16" fmla="*/ 16338 w 21600"/>
                  <a:gd name="T17" fmla="*/ 6092 h 21600"/>
                  <a:gd name="T18" fmla="*/ 17723 w 21600"/>
                  <a:gd name="T19" fmla="*/ 6831 h 21600"/>
                  <a:gd name="T20" fmla="*/ 18831 w 21600"/>
                  <a:gd name="T21" fmla="*/ 7385 h 21600"/>
                  <a:gd name="T22" fmla="*/ 18277 w 21600"/>
                  <a:gd name="T23" fmla="*/ 10338 h 21600"/>
                  <a:gd name="T24" fmla="*/ 15508 w 21600"/>
                  <a:gd name="T25" fmla="*/ 10892 h 21600"/>
                  <a:gd name="T26" fmla="*/ 15785 w 21600"/>
                  <a:gd name="T27" fmla="*/ 11631 h 21600"/>
                  <a:gd name="T28" fmla="*/ 14954 w 21600"/>
                  <a:gd name="T29" fmla="*/ 12554 h 21600"/>
                  <a:gd name="T30" fmla="*/ 14954 w 21600"/>
                  <a:gd name="T31" fmla="*/ 13292 h 21600"/>
                  <a:gd name="T32" fmla="*/ 15508 w 21600"/>
                  <a:gd name="T33" fmla="*/ 14585 h 21600"/>
                  <a:gd name="T34" fmla="*/ 16338 w 21600"/>
                  <a:gd name="T35" fmla="*/ 14769 h 21600"/>
                  <a:gd name="T36" fmla="*/ 18277 w 21600"/>
                  <a:gd name="T37" fmla="*/ 16431 h 21600"/>
                  <a:gd name="T38" fmla="*/ 19662 w 21600"/>
                  <a:gd name="T39" fmla="*/ 18092 h 21600"/>
                  <a:gd name="T40" fmla="*/ 20215 w 21600"/>
                  <a:gd name="T41" fmla="*/ 19015 h 21600"/>
                  <a:gd name="T42" fmla="*/ 21600 w 21600"/>
                  <a:gd name="T43" fmla="*/ 19385 h 21600"/>
                  <a:gd name="T44" fmla="*/ 20215 w 21600"/>
                  <a:gd name="T45" fmla="*/ 19385 h 21600"/>
                  <a:gd name="T46" fmla="*/ 17723 w 21600"/>
                  <a:gd name="T47" fmla="*/ 19569 h 21600"/>
                  <a:gd name="T48" fmla="*/ 16892 w 21600"/>
                  <a:gd name="T49" fmla="*/ 19938 h 21600"/>
                  <a:gd name="T50" fmla="*/ 14400 w 21600"/>
                  <a:gd name="T51" fmla="*/ 20677 h 21600"/>
                  <a:gd name="T52" fmla="*/ 12462 w 21600"/>
                  <a:gd name="T53" fmla="*/ 21231 h 21600"/>
                  <a:gd name="T54" fmla="*/ 10523 w 21600"/>
                  <a:gd name="T55" fmla="*/ 21231 h 21600"/>
                  <a:gd name="T56" fmla="*/ 9138 w 21600"/>
                  <a:gd name="T57" fmla="*/ 20862 h 21600"/>
                  <a:gd name="T58" fmla="*/ 8031 w 21600"/>
                  <a:gd name="T59" fmla="*/ 20308 h 21600"/>
                  <a:gd name="T60" fmla="*/ 7754 w 21600"/>
                  <a:gd name="T61" fmla="*/ 19385 h 21600"/>
                  <a:gd name="T62" fmla="*/ 6646 w 21600"/>
                  <a:gd name="T63" fmla="*/ 18462 h 21600"/>
                  <a:gd name="T64" fmla="*/ 7200 w 21600"/>
                  <a:gd name="T65" fmla="*/ 14585 h 21600"/>
                  <a:gd name="T66" fmla="*/ 8031 w 21600"/>
                  <a:gd name="T67" fmla="*/ 13846 h 21600"/>
                  <a:gd name="T68" fmla="*/ 7200 w 21600"/>
                  <a:gd name="T69" fmla="*/ 12923 h 21600"/>
                  <a:gd name="T70" fmla="*/ 7754 w 21600"/>
                  <a:gd name="T71" fmla="*/ 12185 h 21600"/>
                  <a:gd name="T72" fmla="*/ 5815 w 21600"/>
                  <a:gd name="T73" fmla="*/ 12000 h 21600"/>
                  <a:gd name="T74" fmla="*/ 5815 w 21600"/>
                  <a:gd name="T75" fmla="*/ 10892 h 21600"/>
                  <a:gd name="T76" fmla="*/ 5815 w 21600"/>
                  <a:gd name="T77" fmla="*/ 10338 h 21600"/>
                  <a:gd name="T78" fmla="*/ 2769 w 21600"/>
                  <a:gd name="T79" fmla="*/ 9600 h 21600"/>
                  <a:gd name="T80" fmla="*/ 554 w 21600"/>
                  <a:gd name="T81" fmla="*/ 7385 h 21600"/>
                  <a:gd name="T82" fmla="*/ 1385 w 21600"/>
                  <a:gd name="T83" fmla="*/ 6462 h 21600"/>
                  <a:gd name="T84" fmla="*/ 3323 w 21600"/>
                  <a:gd name="T85" fmla="*/ 5169 h 21600"/>
                  <a:gd name="T86" fmla="*/ 4431 w 21600"/>
                  <a:gd name="T87" fmla="*/ 4431 h 21600"/>
                  <a:gd name="T88" fmla="*/ 3877 w 21600"/>
                  <a:gd name="T89" fmla="*/ 3877 h 21600"/>
                  <a:gd name="T90" fmla="*/ 2769 w 21600"/>
                  <a:gd name="T91" fmla="*/ 3138 h 21600"/>
                  <a:gd name="T92" fmla="*/ 3323 w 21600"/>
                  <a:gd name="T93" fmla="*/ 2215 h 21600"/>
                  <a:gd name="T94" fmla="*/ 4708 w 21600"/>
                  <a:gd name="T95" fmla="*/ 1846 h 21600"/>
                  <a:gd name="T96" fmla="*/ 5262 w 21600"/>
                  <a:gd name="T97" fmla="*/ 1292 h 21600"/>
                  <a:gd name="T98" fmla="*/ 6646 w 21600"/>
                  <a:gd name="T99" fmla="*/ 923 h 21600"/>
                  <a:gd name="T100" fmla="*/ 6092 w 21600"/>
                  <a:gd name="T10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</a:cxnLst>
                <a:rect l="0" t="0" r="r" b="b"/>
                <a:pathLst>
                  <a:path w="21600" h="21600">
                    <a:moveTo>
                      <a:pt x="12462" y="5538"/>
                    </a:moveTo>
                    <a:lnTo>
                      <a:pt x="11908" y="5723"/>
                    </a:lnTo>
                    <a:lnTo>
                      <a:pt x="11908" y="6092"/>
                    </a:lnTo>
                    <a:lnTo>
                      <a:pt x="12462" y="6092"/>
                    </a:lnTo>
                    <a:lnTo>
                      <a:pt x="12462" y="5538"/>
                    </a:lnTo>
                    <a:close/>
                    <a:moveTo>
                      <a:pt x="6092" y="0"/>
                    </a:moveTo>
                    <a:lnTo>
                      <a:pt x="6646" y="0"/>
                    </a:lnTo>
                    <a:lnTo>
                      <a:pt x="7754" y="738"/>
                    </a:lnTo>
                    <a:lnTo>
                      <a:pt x="8031" y="738"/>
                    </a:lnTo>
                    <a:lnTo>
                      <a:pt x="9138" y="1292"/>
                    </a:lnTo>
                    <a:lnTo>
                      <a:pt x="9969" y="1662"/>
                    </a:lnTo>
                    <a:lnTo>
                      <a:pt x="10523" y="1662"/>
                    </a:lnTo>
                    <a:lnTo>
                      <a:pt x="10523" y="1846"/>
                    </a:lnTo>
                    <a:lnTo>
                      <a:pt x="11631" y="2585"/>
                    </a:lnTo>
                    <a:lnTo>
                      <a:pt x="11908" y="2585"/>
                    </a:lnTo>
                    <a:lnTo>
                      <a:pt x="11908" y="2954"/>
                    </a:lnTo>
                    <a:lnTo>
                      <a:pt x="12462" y="3508"/>
                    </a:lnTo>
                    <a:lnTo>
                      <a:pt x="13015" y="3877"/>
                    </a:lnTo>
                    <a:lnTo>
                      <a:pt x="13015" y="4431"/>
                    </a:lnTo>
                    <a:lnTo>
                      <a:pt x="12462" y="4431"/>
                    </a:lnTo>
                    <a:lnTo>
                      <a:pt x="12462" y="5169"/>
                    </a:lnTo>
                    <a:lnTo>
                      <a:pt x="13015" y="4800"/>
                    </a:lnTo>
                    <a:lnTo>
                      <a:pt x="13846" y="4800"/>
                    </a:lnTo>
                    <a:lnTo>
                      <a:pt x="14400" y="5169"/>
                    </a:lnTo>
                    <a:lnTo>
                      <a:pt x="15508" y="5169"/>
                    </a:lnTo>
                    <a:lnTo>
                      <a:pt x="15508" y="5538"/>
                    </a:lnTo>
                    <a:lnTo>
                      <a:pt x="16338" y="6092"/>
                    </a:lnTo>
                    <a:lnTo>
                      <a:pt x="16338" y="6462"/>
                    </a:lnTo>
                    <a:lnTo>
                      <a:pt x="17723" y="6462"/>
                    </a:lnTo>
                    <a:lnTo>
                      <a:pt x="17723" y="6831"/>
                    </a:lnTo>
                    <a:lnTo>
                      <a:pt x="18277" y="6831"/>
                    </a:lnTo>
                    <a:lnTo>
                      <a:pt x="18277" y="7015"/>
                    </a:lnTo>
                    <a:lnTo>
                      <a:pt x="18831" y="7385"/>
                    </a:lnTo>
                    <a:lnTo>
                      <a:pt x="18831" y="8308"/>
                    </a:lnTo>
                    <a:lnTo>
                      <a:pt x="18277" y="8308"/>
                    </a:lnTo>
                    <a:lnTo>
                      <a:pt x="18277" y="10338"/>
                    </a:lnTo>
                    <a:lnTo>
                      <a:pt x="15785" y="10338"/>
                    </a:lnTo>
                    <a:lnTo>
                      <a:pt x="15785" y="10892"/>
                    </a:lnTo>
                    <a:lnTo>
                      <a:pt x="15508" y="10892"/>
                    </a:lnTo>
                    <a:lnTo>
                      <a:pt x="15508" y="11262"/>
                    </a:lnTo>
                    <a:lnTo>
                      <a:pt x="15785" y="11262"/>
                    </a:lnTo>
                    <a:lnTo>
                      <a:pt x="15785" y="11631"/>
                    </a:lnTo>
                    <a:lnTo>
                      <a:pt x="15508" y="11631"/>
                    </a:lnTo>
                    <a:lnTo>
                      <a:pt x="15508" y="12185"/>
                    </a:lnTo>
                    <a:lnTo>
                      <a:pt x="14954" y="12554"/>
                    </a:lnTo>
                    <a:lnTo>
                      <a:pt x="14400" y="12554"/>
                    </a:lnTo>
                    <a:lnTo>
                      <a:pt x="14400" y="12923"/>
                    </a:lnTo>
                    <a:lnTo>
                      <a:pt x="14954" y="13292"/>
                    </a:lnTo>
                    <a:lnTo>
                      <a:pt x="14954" y="13846"/>
                    </a:lnTo>
                    <a:lnTo>
                      <a:pt x="15508" y="13846"/>
                    </a:lnTo>
                    <a:lnTo>
                      <a:pt x="15508" y="14585"/>
                    </a:lnTo>
                    <a:lnTo>
                      <a:pt x="15785" y="14585"/>
                    </a:lnTo>
                    <a:lnTo>
                      <a:pt x="15785" y="14769"/>
                    </a:lnTo>
                    <a:lnTo>
                      <a:pt x="16338" y="14769"/>
                    </a:lnTo>
                    <a:lnTo>
                      <a:pt x="16338" y="15138"/>
                    </a:lnTo>
                    <a:lnTo>
                      <a:pt x="18277" y="15138"/>
                    </a:lnTo>
                    <a:lnTo>
                      <a:pt x="18277" y="16431"/>
                    </a:lnTo>
                    <a:lnTo>
                      <a:pt x="18831" y="16431"/>
                    </a:lnTo>
                    <a:lnTo>
                      <a:pt x="18831" y="17354"/>
                    </a:lnTo>
                    <a:lnTo>
                      <a:pt x="19662" y="18092"/>
                    </a:lnTo>
                    <a:lnTo>
                      <a:pt x="19662" y="18462"/>
                    </a:lnTo>
                    <a:lnTo>
                      <a:pt x="20215" y="18462"/>
                    </a:lnTo>
                    <a:lnTo>
                      <a:pt x="20215" y="19015"/>
                    </a:lnTo>
                    <a:lnTo>
                      <a:pt x="21323" y="19015"/>
                    </a:lnTo>
                    <a:lnTo>
                      <a:pt x="21323" y="19385"/>
                    </a:lnTo>
                    <a:lnTo>
                      <a:pt x="21600" y="19385"/>
                    </a:lnTo>
                    <a:lnTo>
                      <a:pt x="21600" y="19569"/>
                    </a:lnTo>
                    <a:lnTo>
                      <a:pt x="20215" y="19569"/>
                    </a:lnTo>
                    <a:lnTo>
                      <a:pt x="20215" y="19385"/>
                    </a:lnTo>
                    <a:lnTo>
                      <a:pt x="18831" y="19385"/>
                    </a:lnTo>
                    <a:lnTo>
                      <a:pt x="18831" y="19015"/>
                    </a:lnTo>
                    <a:lnTo>
                      <a:pt x="17723" y="19569"/>
                    </a:lnTo>
                    <a:lnTo>
                      <a:pt x="17446" y="19569"/>
                    </a:lnTo>
                    <a:lnTo>
                      <a:pt x="17446" y="19938"/>
                    </a:lnTo>
                    <a:lnTo>
                      <a:pt x="16892" y="19938"/>
                    </a:lnTo>
                    <a:lnTo>
                      <a:pt x="16892" y="20308"/>
                    </a:lnTo>
                    <a:lnTo>
                      <a:pt x="14954" y="20308"/>
                    </a:lnTo>
                    <a:lnTo>
                      <a:pt x="14400" y="20677"/>
                    </a:lnTo>
                    <a:lnTo>
                      <a:pt x="13015" y="20677"/>
                    </a:lnTo>
                    <a:lnTo>
                      <a:pt x="13015" y="21231"/>
                    </a:lnTo>
                    <a:lnTo>
                      <a:pt x="12462" y="21231"/>
                    </a:lnTo>
                    <a:lnTo>
                      <a:pt x="12462" y="21600"/>
                    </a:lnTo>
                    <a:lnTo>
                      <a:pt x="11077" y="21600"/>
                    </a:lnTo>
                    <a:lnTo>
                      <a:pt x="10523" y="21231"/>
                    </a:lnTo>
                    <a:lnTo>
                      <a:pt x="9969" y="21231"/>
                    </a:lnTo>
                    <a:lnTo>
                      <a:pt x="9692" y="20862"/>
                    </a:lnTo>
                    <a:lnTo>
                      <a:pt x="9138" y="20862"/>
                    </a:lnTo>
                    <a:lnTo>
                      <a:pt x="8585" y="20677"/>
                    </a:lnTo>
                    <a:lnTo>
                      <a:pt x="8585" y="20308"/>
                    </a:lnTo>
                    <a:lnTo>
                      <a:pt x="8031" y="20308"/>
                    </a:lnTo>
                    <a:lnTo>
                      <a:pt x="8031" y="19938"/>
                    </a:lnTo>
                    <a:lnTo>
                      <a:pt x="7754" y="19569"/>
                    </a:lnTo>
                    <a:lnTo>
                      <a:pt x="7754" y="19385"/>
                    </a:lnTo>
                    <a:lnTo>
                      <a:pt x="7200" y="19385"/>
                    </a:lnTo>
                    <a:lnTo>
                      <a:pt x="7200" y="18462"/>
                    </a:lnTo>
                    <a:lnTo>
                      <a:pt x="6646" y="18462"/>
                    </a:lnTo>
                    <a:lnTo>
                      <a:pt x="6646" y="15508"/>
                    </a:lnTo>
                    <a:lnTo>
                      <a:pt x="7200" y="15138"/>
                    </a:lnTo>
                    <a:lnTo>
                      <a:pt x="7200" y="14585"/>
                    </a:lnTo>
                    <a:lnTo>
                      <a:pt x="7754" y="14585"/>
                    </a:lnTo>
                    <a:lnTo>
                      <a:pt x="7754" y="13846"/>
                    </a:lnTo>
                    <a:lnTo>
                      <a:pt x="8031" y="13846"/>
                    </a:lnTo>
                    <a:lnTo>
                      <a:pt x="8031" y="13292"/>
                    </a:lnTo>
                    <a:lnTo>
                      <a:pt x="7754" y="13292"/>
                    </a:lnTo>
                    <a:lnTo>
                      <a:pt x="7200" y="12923"/>
                    </a:lnTo>
                    <a:lnTo>
                      <a:pt x="7200" y="12554"/>
                    </a:lnTo>
                    <a:lnTo>
                      <a:pt x="7754" y="12554"/>
                    </a:lnTo>
                    <a:lnTo>
                      <a:pt x="7754" y="12185"/>
                    </a:lnTo>
                    <a:lnTo>
                      <a:pt x="7200" y="12185"/>
                    </a:lnTo>
                    <a:lnTo>
                      <a:pt x="6646" y="12000"/>
                    </a:lnTo>
                    <a:lnTo>
                      <a:pt x="5815" y="12000"/>
                    </a:lnTo>
                    <a:lnTo>
                      <a:pt x="5262" y="11631"/>
                    </a:lnTo>
                    <a:lnTo>
                      <a:pt x="5815" y="11631"/>
                    </a:lnTo>
                    <a:lnTo>
                      <a:pt x="5815" y="10892"/>
                    </a:lnTo>
                    <a:lnTo>
                      <a:pt x="6092" y="10892"/>
                    </a:lnTo>
                    <a:lnTo>
                      <a:pt x="6092" y="10338"/>
                    </a:lnTo>
                    <a:lnTo>
                      <a:pt x="5815" y="10338"/>
                    </a:lnTo>
                    <a:lnTo>
                      <a:pt x="5815" y="9969"/>
                    </a:lnTo>
                    <a:lnTo>
                      <a:pt x="5262" y="9600"/>
                    </a:lnTo>
                    <a:lnTo>
                      <a:pt x="2769" y="9600"/>
                    </a:lnTo>
                    <a:lnTo>
                      <a:pt x="0" y="7754"/>
                    </a:lnTo>
                    <a:lnTo>
                      <a:pt x="0" y="7385"/>
                    </a:lnTo>
                    <a:lnTo>
                      <a:pt x="554" y="7385"/>
                    </a:lnTo>
                    <a:lnTo>
                      <a:pt x="831" y="7015"/>
                    </a:lnTo>
                    <a:lnTo>
                      <a:pt x="1385" y="7015"/>
                    </a:lnTo>
                    <a:lnTo>
                      <a:pt x="1385" y="6462"/>
                    </a:lnTo>
                    <a:lnTo>
                      <a:pt x="831" y="6462"/>
                    </a:lnTo>
                    <a:lnTo>
                      <a:pt x="831" y="5169"/>
                    </a:lnTo>
                    <a:lnTo>
                      <a:pt x="3323" y="5169"/>
                    </a:lnTo>
                    <a:lnTo>
                      <a:pt x="3323" y="4800"/>
                    </a:lnTo>
                    <a:lnTo>
                      <a:pt x="4431" y="4800"/>
                    </a:lnTo>
                    <a:lnTo>
                      <a:pt x="4431" y="4431"/>
                    </a:lnTo>
                    <a:lnTo>
                      <a:pt x="4708" y="4431"/>
                    </a:lnTo>
                    <a:lnTo>
                      <a:pt x="4708" y="3877"/>
                    </a:lnTo>
                    <a:lnTo>
                      <a:pt x="3877" y="3877"/>
                    </a:lnTo>
                    <a:lnTo>
                      <a:pt x="3323" y="3508"/>
                    </a:lnTo>
                    <a:lnTo>
                      <a:pt x="3323" y="3138"/>
                    </a:lnTo>
                    <a:lnTo>
                      <a:pt x="2769" y="3138"/>
                    </a:lnTo>
                    <a:lnTo>
                      <a:pt x="2769" y="2954"/>
                    </a:lnTo>
                    <a:lnTo>
                      <a:pt x="3323" y="2585"/>
                    </a:lnTo>
                    <a:lnTo>
                      <a:pt x="3323" y="2215"/>
                    </a:lnTo>
                    <a:lnTo>
                      <a:pt x="3877" y="2215"/>
                    </a:lnTo>
                    <a:lnTo>
                      <a:pt x="4431" y="1846"/>
                    </a:lnTo>
                    <a:lnTo>
                      <a:pt x="4708" y="1846"/>
                    </a:lnTo>
                    <a:lnTo>
                      <a:pt x="4708" y="1662"/>
                    </a:lnTo>
                    <a:lnTo>
                      <a:pt x="5262" y="1662"/>
                    </a:lnTo>
                    <a:lnTo>
                      <a:pt x="5262" y="1292"/>
                    </a:lnTo>
                    <a:lnTo>
                      <a:pt x="6092" y="1292"/>
                    </a:lnTo>
                    <a:lnTo>
                      <a:pt x="6092" y="923"/>
                    </a:lnTo>
                    <a:lnTo>
                      <a:pt x="6646" y="923"/>
                    </a:lnTo>
                    <a:lnTo>
                      <a:pt x="7200" y="738"/>
                    </a:lnTo>
                    <a:lnTo>
                      <a:pt x="6092" y="0"/>
                    </a:lnTo>
                    <a:close/>
                    <a:moveTo>
                      <a:pt x="609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2" name="Freeform 8"/>
              <p:cNvSpPr>
                <a:spLocks/>
              </p:cNvSpPr>
              <p:nvPr/>
            </p:nvSpPr>
            <p:spPr bwMode="auto">
              <a:xfrm>
                <a:off x="5000726" y="3308750"/>
                <a:ext cx="46870" cy="64835"/>
              </a:xfrm>
              <a:custGeom>
                <a:avLst/>
                <a:gdLst>
                  <a:gd name="T0" fmla="*/ 16 w 21600"/>
                  <a:gd name="T1" fmla="*/ 0 h 21600"/>
                  <a:gd name="T2" fmla="*/ 28 w 21600"/>
                  <a:gd name="T3" fmla="*/ 4 h 21600"/>
                  <a:gd name="T4" fmla="*/ 32 w 21600"/>
                  <a:gd name="T5" fmla="*/ 7 h 21600"/>
                  <a:gd name="T6" fmla="*/ 39 w 21600"/>
                  <a:gd name="T7" fmla="*/ 11 h 21600"/>
                  <a:gd name="T8" fmla="*/ 47 w 21600"/>
                  <a:gd name="T9" fmla="*/ 20 h 21600"/>
                  <a:gd name="T10" fmla="*/ 51 w 21600"/>
                  <a:gd name="T11" fmla="*/ 23 h 21600"/>
                  <a:gd name="T12" fmla="*/ 53 w 21600"/>
                  <a:gd name="T13" fmla="*/ 25 h 21600"/>
                  <a:gd name="T14" fmla="*/ 57 w 21600"/>
                  <a:gd name="T15" fmla="*/ 28 h 21600"/>
                  <a:gd name="T16" fmla="*/ 60 w 21600"/>
                  <a:gd name="T17" fmla="*/ 39 h 21600"/>
                  <a:gd name="T18" fmla="*/ 57 w 21600"/>
                  <a:gd name="T19" fmla="*/ 42 h 21600"/>
                  <a:gd name="T20" fmla="*/ 56 w 21600"/>
                  <a:gd name="T21" fmla="*/ 47 h 21600"/>
                  <a:gd name="T22" fmla="*/ 51 w 21600"/>
                  <a:gd name="T23" fmla="*/ 48 h 21600"/>
                  <a:gd name="T24" fmla="*/ 48 w 21600"/>
                  <a:gd name="T25" fmla="*/ 51 h 21600"/>
                  <a:gd name="T26" fmla="*/ 47 w 21600"/>
                  <a:gd name="T27" fmla="*/ 58 h 21600"/>
                  <a:gd name="T28" fmla="*/ 44 w 21600"/>
                  <a:gd name="T29" fmla="*/ 63 h 21600"/>
                  <a:gd name="T30" fmla="*/ 41 w 21600"/>
                  <a:gd name="T31" fmla="*/ 70 h 21600"/>
                  <a:gd name="T32" fmla="*/ 28 w 21600"/>
                  <a:gd name="T33" fmla="*/ 76 h 21600"/>
                  <a:gd name="T34" fmla="*/ 16 w 21600"/>
                  <a:gd name="T35" fmla="*/ 75 h 21600"/>
                  <a:gd name="T36" fmla="*/ 9 w 21600"/>
                  <a:gd name="T37" fmla="*/ 76 h 21600"/>
                  <a:gd name="T38" fmla="*/ 7 w 21600"/>
                  <a:gd name="T39" fmla="*/ 79 h 21600"/>
                  <a:gd name="T40" fmla="*/ 3 w 21600"/>
                  <a:gd name="T41" fmla="*/ 76 h 21600"/>
                  <a:gd name="T42" fmla="*/ 0 w 21600"/>
                  <a:gd name="T43" fmla="*/ 75 h 21600"/>
                  <a:gd name="T44" fmla="*/ 3 w 21600"/>
                  <a:gd name="T45" fmla="*/ 72 h 21600"/>
                  <a:gd name="T46" fmla="*/ 4 w 21600"/>
                  <a:gd name="T47" fmla="*/ 67 h 21600"/>
                  <a:gd name="T48" fmla="*/ 7 w 21600"/>
                  <a:gd name="T49" fmla="*/ 66 h 21600"/>
                  <a:gd name="T50" fmla="*/ 9 w 21600"/>
                  <a:gd name="T51" fmla="*/ 63 h 21600"/>
                  <a:gd name="T52" fmla="*/ 11 w 21600"/>
                  <a:gd name="T53" fmla="*/ 51 h 21600"/>
                  <a:gd name="T54" fmla="*/ 9 w 21600"/>
                  <a:gd name="T55" fmla="*/ 47 h 21600"/>
                  <a:gd name="T56" fmla="*/ 7 w 21600"/>
                  <a:gd name="T57" fmla="*/ 42 h 21600"/>
                  <a:gd name="T58" fmla="*/ 4 w 21600"/>
                  <a:gd name="T59" fmla="*/ 37 h 21600"/>
                  <a:gd name="T60" fmla="*/ 3 w 21600"/>
                  <a:gd name="T61" fmla="*/ 29 h 21600"/>
                  <a:gd name="T62" fmla="*/ 7 w 21600"/>
                  <a:gd name="T63" fmla="*/ 9 h 21600"/>
                  <a:gd name="T64" fmla="*/ 9 w 21600"/>
                  <a:gd name="T65" fmla="*/ 1 h 21600"/>
                  <a:gd name="T66" fmla="*/ 11 w 21600"/>
                  <a:gd name="T67" fmla="*/ 0 h 21600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</a:gdLst>
                <a:ahLst/>
                <a:cxnLst>
                  <a:cxn ang="T68">
                    <a:pos x="T0" y="T1"/>
                  </a:cxn>
                  <a:cxn ang="T69">
                    <a:pos x="T2" y="T3"/>
                  </a:cxn>
                  <a:cxn ang="T70">
                    <a:pos x="T4" y="T5"/>
                  </a:cxn>
                  <a:cxn ang="T71">
                    <a:pos x="T6" y="T7"/>
                  </a:cxn>
                  <a:cxn ang="T72">
                    <a:pos x="T8" y="T9"/>
                  </a:cxn>
                  <a:cxn ang="T73">
                    <a:pos x="T10" y="T11"/>
                  </a:cxn>
                  <a:cxn ang="T74">
                    <a:pos x="T12" y="T13"/>
                  </a:cxn>
                  <a:cxn ang="T75">
                    <a:pos x="T14" y="T15"/>
                  </a:cxn>
                  <a:cxn ang="T76">
                    <a:pos x="T16" y="T17"/>
                  </a:cxn>
                  <a:cxn ang="T77">
                    <a:pos x="T18" y="T19"/>
                  </a:cxn>
                  <a:cxn ang="T78">
                    <a:pos x="T20" y="T21"/>
                  </a:cxn>
                  <a:cxn ang="T79">
                    <a:pos x="T22" y="T23"/>
                  </a:cxn>
                  <a:cxn ang="T80">
                    <a:pos x="T24" y="T25"/>
                  </a:cxn>
                  <a:cxn ang="T81">
                    <a:pos x="T26" y="T27"/>
                  </a:cxn>
                  <a:cxn ang="T82">
                    <a:pos x="T28" y="T29"/>
                  </a:cxn>
                  <a:cxn ang="T83">
                    <a:pos x="T30" y="T31"/>
                  </a:cxn>
                  <a:cxn ang="T84">
                    <a:pos x="T32" y="T33"/>
                  </a:cxn>
                  <a:cxn ang="T85">
                    <a:pos x="T34" y="T35"/>
                  </a:cxn>
                  <a:cxn ang="T86">
                    <a:pos x="T36" y="T37"/>
                  </a:cxn>
                  <a:cxn ang="T87">
                    <a:pos x="T38" y="T39"/>
                  </a:cxn>
                  <a:cxn ang="T88">
                    <a:pos x="T40" y="T41"/>
                  </a:cxn>
                  <a:cxn ang="T89">
                    <a:pos x="T42" y="T43"/>
                  </a:cxn>
                  <a:cxn ang="T90">
                    <a:pos x="T44" y="T45"/>
                  </a:cxn>
                  <a:cxn ang="T91">
                    <a:pos x="T46" y="T47"/>
                  </a:cxn>
                  <a:cxn ang="T92">
                    <a:pos x="T48" y="T49"/>
                  </a:cxn>
                  <a:cxn ang="T93">
                    <a:pos x="T50" y="T51"/>
                  </a:cxn>
                  <a:cxn ang="T94">
                    <a:pos x="T52" y="T53"/>
                  </a:cxn>
                  <a:cxn ang="T95">
                    <a:pos x="T54" y="T55"/>
                  </a:cxn>
                  <a:cxn ang="T96">
                    <a:pos x="T56" y="T57"/>
                  </a:cxn>
                  <a:cxn ang="T97">
                    <a:pos x="T58" y="T59"/>
                  </a:cxn>
                  <a:cxn ang="T98">
                    <a:pos x="T60" y="T61"/>
                  </a:cxn>
                  <a:cxn ang="T99">
                    <a:pos x="T62" y="T63"/>
                  </a:cxn>
                  <a:cxn ang="T100">
                    <a:pos x="T64" y="T65"/>
                  </a:cxn>
                  <a:cxn ang="T101">
                    <a:pos x="T66" y="T67"/>
                  </a:cxn>
                </a:cxnLst>
                <a:rect l="0" t="0" r="r" b="b"/>
                <a:pathLst>
                  <a:path w="21600" h="21600">
                    <a:moveTo>
                      <a:pt x="3840" y="0"/>
                    </a:moveTo>
                    <a:lnTo>
                      <a:pt x="5760" y="0"/>
                    </a:lnTo>
                    <a:lnTo>
                      <a:pt x="7200" y="1098"/>
                    </a:lnTo>
                    <a:lnTo>
                      <a:pt x="10080" y="1098"/>
                    </a:lnTo>
                    <a:lnTo>
                      <a:pt x="10080" y="1831"/>
                    </a:lnTo>
                    <a:lnTo>
                      <a:pt x="11520" y="1831"/>
                    </a:lnTo>
                    <a:lnTo>
                      <a:pt x="12480" y="2563"/>
                    </a:lnTo>
                    <a:lnTo>
                      <a:pt x="13920" y="2929"/>
                    </a:lnTo>
                    <a:lnTo>
                      <a:pt x="16800" y="5125"/>
                    </a:lnTo>
                    <a:lnTo>
                      <a:pt x="16800" y="5492"/>
                    </a:lnTo>
                    <a:lnTo>
                      <a:pt x="17280" y="5492"/>
                    </a:lnTo>
                    <a:lnTo>
                      <a:pt x="18240" y="6224"/>
                    </a:lnTo>
                    <a:lnTo>
                      <a:pt x="19200" y="6224"/>
                    </a:lnTo>
                    <a:lnTo>
                      <a:pt x="19200" y="6956"/>
                    </a:lnTo>
                    <a:lnTo>
                      <a:pt x="20640" y="6956"/>
                    </a:lnTo>
                    <a:lnTo>
                      <a:pt x="20640" y="7688"/>
                    </a:lnTo>
                    <a:lnTo>
                      <a:pt x="21600" y="7688"/>
                    </a:lnTo>
                    <a:lnTo>
                      <a:pt x="21600" y="10617"/>
                    </a:lnTo>
                    <a:lnTo>
                      <a:pt x="20640" y="10617"/>
                    </a:lnTo>
                    <a:lnTo>
                      <a:pt x="20640" y="11349"/>
                    </a:lnTo>
                    <a:lnTo>
                      <a:pt x="20160" y="11349"/>
                    </a:lnTo>
                    <a:lnTo>
                      <a:pt x="20160" y="12814"/>
                    </a:lnTo>
                    <a:lnTo>
                      <a:pt x="19200" y="12814"/>
                    </a:lnTo>
                    <a:lnTo>
                      <a:pt x="18240" y="13180"/>
                    </a:lnTo>
                    <a:lnTo>
                      <a:pt x="18240" y="13912"/>
                    </a:lnTo>
                    <a:lnTo>
                      <a:pt x="17280" y="13912"/>
                    </a:lnTo>
                    <a:lnTo>
                      <a:pt x="17280" y="15376"/>
                    </a:lnTo>
                    <a:lnTo>
                      <a:pt x="16800" y="15742"/>
                    </a:lnTo>
                    <a:lnTo>
                      <a:pt x="16800" y="16475"/>
                    </a:lnTo>
                    <a:lnTo>
                      <a:pt x="15840" y="17207"/>
                    </a:lnTo>
                    <a:lnTo>
                      <a:pt x="14880" y="18305"/>
                    </a:lnTo>
                    <a:lnTo>
                      <a:pt x="14880" y="19037"/>
                    </a:lnTo>
                    <a:lnTo>
                      <a:pt x="12480" y="20868"/>
                    </a:lnTo>
                    <a:lnTo>
                      <a:pt x="10080" y="20868"/>
                    </a:lnTo>
                    <a:lnTo>
                      <a:pt x="9120" y="20502"/>
                    </a:lnTo>
                    <a:lnTo>
                      <a:pt x="5760" y="20502"/>
                    </a:lnTo>
                    <a:lnTo>
                      <a:pt x="4800" y="20868"/>
                    </a:lnTo>
                    <a:lnTo>
                      <a:pt x="3360" y="20868"/>
                    </a:lnTo>
                    <a:lnTo>
                      <a:pt x="3360" y="21600"/>
                    </a:lnTo>
                    <a:lnTo>
                      <a:pt x="2400" y="21600"/>
                    </a:lnTo>
                    <a:lnTo>
                      <a:pt x="1440" y="20868"/>
                    </a:lnTo>
                    <a:lnTo>
                      <a:pt x="960" y="20868"/>
                    </a:lnTo>
                    <a:lnTo>
                      <a:pt x="960" y="20502"/>
                    </a:lnTo>
                    <a:lnTo>
                      <a:pt x="0" y="20502"/>
                    </a:lnTo>
                    <a:lnTo>
                      <a:pt x="0" y="19769"/>
                    </a:lnTo>
                    <a:lnTo>
                      <a:pt x="960" y="19769"/>
                    </a:lnTo>
                    <a:lnTo>
                      <a:pt x="960" y="19037"/>
                    </a:lnTo>
                    <a:lnTo>
                      <a:pt x="1440" y="18305"/>
                    </a:lnTo>
                    <a:lnTo>
                      <a:pt x="1440" y="17939"/>
                    </a:lnTo>
                    <a:lnTo>
                      <a:pt x="2400" y="17939"/>
                    </a:lnTo>
                    <a:lnTo>
                      <a:pt x="2400" y="17207"/>
                    </a:lnTo>
                    <a:lnTo>
                      <a:pt x="3360" y="17207"/>
                    </a:lnTo>
                    <a:lnTo>
                      <a:pt x="3360" y="13912"/>
                    </a:lnTo>
                    <a:lnTo>
                      <a:pt x="3840" y="13912"/>
                    </a:lnTo>
                    <a:lnTo>
                      <a:pt x="3840" y="12814"/>
                    </a:lnTo>
                    <a:lnTo>
                      <a:pt x="3360" y="12814"/>
                    </a:lnTo>
                    <a:lnTo>
                      <a:pt x="3360" y="11349"/>
                    </a:lnTo>
                    <a:lnTo>
                      <a:pt x="2400" y="11349"/>
                    </a:lnTo>
                    <a:lnTo>
                      <a:pt x="2400" y="10251"/>
                    </a:lnTo>
                    <a:lnTo>
                      <a:pt x="1440" y="10251"/>
                    </a:lnTo>
                    <a:lnTo>
                      <a:pt x="1440" y="8786"/>
                    </a:lnTo>
                    <a:lnTo>
                      <a:pt x="960" y="8054"/>
                    </a:lnTo>
                    <a:lnTo>
                      <a:pt x="960" y="3661"/>
                    </a:lnTo>
                    <a:lnTo>
                      <a:pt x="2400" y="2563"/>
                    </a:lnTo>
                    <a:lnTo>
                      <a:pt x="3360" y="2563"/>
                    </a:lnTo>
                    <a:lnTo>
                      <a:pt x="3360" y="366"/>
                    </a:lnTo>
                    <a:lnTo>
                      <a:pt x="3840" y="366"/>
                    </a:lnTo>
                    <a:lnTo>
                      <a:pt x="3840" y="0"/>
                    </a:lnTo>
                    <a:close/>
                    <a:moveTo>
                      <a:pt x="384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3" name="Freeform 9"/>
              <p:cNvSpPr>
                <a:spLocks/>
              </p:cNvSpPr>
              <p:nvPr/>
            </p:nvSpPr>
            <p:spPr bwMode="auto">
              <a:xfrm>
                <a:off x="4890246" y="4419886"/>
                <a:ext cx="5579" cy="3354"/>
              </a:xfrm>
              <a:custGeom>
                <a:avLst/>
                <a:gdLst>
                  <a:gd name="T0" fmla="*/ 0 w 21600"/>
                  <a:gd name="T1" fmla="*/ 0 h 21600"/>
                  <a:gd name="T2" fmla="*/ 8 w 21600"/>
                  <a:gd name="T3" fmla="*/ 0 h 21600"/>
                  <a:gd name="T4" fmla="*/ 8 w 21600"/>
                  <a:gd name="T5" fmla="*/ 4 h 21600"/>
                  <a:gd name="T6" fmla="*/ 3 w 21600"/>
                  <a:gd name="T7" fmla="*/ 4 h 21600"/>
                  <a:gd name="T8" fmla="*/ 3 w 21600"/>
                  <a:gd name="T9" fmla="*/ 1 h 21600"/>
                  <a:gd name="T10" fmla="*/ 0 w 21600"/>
                  <a:gd name="T11" fmla="*/ 0 h 21600"/>
                  <a:gd name="T12" fmla="*/ 0 w 21600"/>
                  <a:gd name="T13" fmla="*/ 0 h 21600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7200" y="21600"/>
                    </a:lnTo>
                    <a:lnTo>
                      <a:pt x="720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4" name="AutoShape 10"/>
              <p:cNvSpPr>
                <a:spLocks/>
              </p:cNvSpPr>
              <p:nvPr/>
            </p:nvSpPr>
            <p:spPr bwMode="auto">
              <a:xfrm>
                <a:off x="4891362" y="4407589"/>
                <a:ext cx="32363" cy="21239"/>
              </a:xfrm>
              <a:custGeom>
                <a:avLst/>
                <a:gdLst>
                  <a:gd name="T0" fmla="*/ 5040 w 21600"/>
                  <a:gd name="T1" fmla="*/ 7958 h 21600"/>
                  <a:gd name="T2" fmla="*/ 6480 w 21600"/>
                  <a:gd name="T3" fmla="*/ 7958 h 21600"/>
                  <a:gd name="T4" fmla="*/ 6480 w 21600"/>
                  <a:gd name="T5" fmla="*/ 10232 h 21600"/>
                  <a:gd name="T6" fmla="*/ 5040 w 21600"/>
                  <a:gd name="T7" fmla="*/ 10232 h 21600"/>
                  <a:gd name="T8" fmla="*/ 5040 w 21600"/>
                  <a:gd name="T9" fmla="*/ 7958 h 21600"/>
                  <a:gd name="T10" fmla="*/ 18720 w 21600"/>
                  <a:gd name="T11" fmla="*/ 0 h 21600"/>
                  <a:gd name="T12" fmla="*/ 20160 w 21600"/>
                  <a:gd name="T13" fmla="*/ 0 h 21600"/>
                  <a:gd name="T14" fmla="*/ 20160 w 21600"/>
                  <a:gd name="T15" fmla="*/ 2274 h 21600"/>
                  <a:gd name="T16" fmla="*/ 21600 w 21600"/>
                  <a:gd name="T17" fmla="*/ 2274 h 21600"/>
                  <a:gd name="T18" fmla="*/ 21600 w 21600"/>
                  <a:gd name="T19" fmla="*/ 4547 h 21600"/>
                  <a:gd name="T20" fmla="*/ 20160 w 21600"/>
                  <a:gd name="T21" fmla="*/ 4547 h 21600"/>
                  <a:gd name="T22" fmla="*/ 20160 w 21600"/>
                  <a:gd name="T23" fmla="*/ 5684 h 21600"/>
                  <a:gd name="T24" fmla="*/ 18720 w 21600"/>
                  <a:gd name="T25" fmla="*/ 5684 h 21600"/>
                  <a:gd name="T26" fmla="*/ 18720 w 21600"/>
                  <a:gd name="T27" fmla="*/ 7958 h 21600"/>
                  <a:gd name="T28" fmla="*/ 16560 w 21600"/>
                  <a:gd name="T29" fmla="*/ 7958 h 21600"/>
                  <a:gd name="T30" fmla="*/ 16560 w 21600"/>
                  <a:gd name="T31" fmla="*/ 10232 h 21600"/>
                  <a:gd name="T32" fmla="*/ 13680 w 21600"/>
                  <a:gd name="T33" fmla="*/ 13642 h 21600"/>
                  <a:gd name="T34" fmla="*/ 13680 w 21600"/>
                  <a:gd name="T35" fmla="*/ 15916 h 21600"/>
                  <a:gd name="T36" fmla="*/ 8640 w 21600"/>
                  <a:gd name="T37" fmla="*/ 15916 h 21600"/>
                  <a:gd name="T38" fmla="*/ 8640 w 21600"/>
                  <a:gd name="T39" fmla="*/ 20463 h 21600"/>
                  <a:gd name="T40" fmla="*/ 6480 w 21600"/>
                  <a:gd name="T41" fmla="*/ 20463 h 21600"/>
                  <a:gd name="T42" fmla="*/ 5040 w 21600"/>
                  <a:gd name="T43" fmla="*/ 21600 h 21600"/>
                  <a:gd name="T44" fmla="*/ 3600 w 21600"/>
                  <a:gd name="T45" fmla="*/ 21600 h 21600"/>
                  <a:gd name="T46" fmla="*/ 3600 w 21600"/>
                  <a:gd name="T47" fmla="*/ 20463 h 21600"/>
                  <a:gd name="T48" fmla="*/ 2880 w 21600"/>
                  <a:gd name="T49" fmla="*/ 20463 h 21600"/>
                  <a:gd name="T50" fmla="*/ 0 w 21600"/>
                  <a:gd name="T51" fmla="*/ 15916 h 21600"/>
                  <a:gd name="T52" fmla="*/ 2880 w 21600"/>
                  <a:gd name="T53" fmla="*/ 15916 h 21600"/>
                  <a:gd name="T54" fmla="*/ 3600 w 21600"/>
                  <a:gd name="T55" fmla="*/ 13642 h 21600"/>
                  <a:gd name="T56" fmla="*/ 3600 w 21600"/>
                  <a:gd name="T57" fmla="*/ 15916 h 21600"/>
                  <a:gd name="T58" fmla="*/ 6480 w 21600"/>
                  <a:gd name="T59" fmla="*/ 15916 h 21600"/>
                  <a:gd name="T60" fmla="*/ 6480 w 21600"/>
                  <a:gd name="T61" fmla="*/ 12505 h 21600"/>
                  <a:gd name="T62" fmla="*/ 7920 w 21600"/>
                  <a:gd name="T63" fmla="*/ 10232 h 21600"/>
                  <a:gd name="T64" fmla="*/ 7920 w 21600"/>
                  <a:gd name="T65" fmla="*/ 7958 h 21600"/>
                  <a:gd name="T66" fmla="*/ 8640 w 21600"/>
                  <a:gd name="T67" fmla="*/ 7958 h 21600"/>
                  <a:gd name="T68" fmla="*/ 7920 w 21600"/>
                  <a:gd name="T69" fmla="*/ 5684 h 21600"/>
                  <a:gd name="T70" fmla="*/ 6480 w 21600"/>
                  <a:gd name="T71" fmla="*/ 5684 h 21600"/>
                  <a:gd name="T72" fmla="*/ 6480 w 21600"/>
                  <a:gd name="T73" fmla="*/ 2274 h 21600"/>
                  <a:gd name="T74" fmla="*/ 7920 w 21600"/>
                  <a:gd name="T75" fmla="*/ 2274 h 21600"/>
                  <a:gd name="T76" fmla="*/ 7920 w 21600"/>
                  <a:gd name="T77" fmla="*/ 4547 h 21600"/>
                  <a:gd name="T78" fmla="*/ 8640 w 21600"/>
                  <a:gd name="T79" fmla="*/ 4547 h 21600"/>
                  <a:gd name="T80" fmla="*/ 10080 w 21600"/>
                  <a:gd name="T81" fmla="*/ 2274 h 21600"/>
                  <a:gd name="T82" fmla="*/ 17280 w 21600"/>
                  <a:gd name="T83" fmla="*/ 2274 h 21600"/>
                  <a:gd name="T84" fmla="*/ 18720 w 21600"/>
                  <a:gd name="T85" fmla="*/ 0 h 21600"/>
                  <a:gd name="T86" fmla="*/ 5040 w 21600"/>
                  <a:gd name="T87" fmla="*/ 0 h 21600"/>
                  <a:gd name="T88" fmla="*/ 6480 w 21600"/>
                  <a:gd name="T89" fmla="*/ 0 h 21600"/>
                  <a:gd name="T90" fmla="*/ 6480 w 21600"/>
                  <a:gd name="T91" fmla="*/ 2274 h 21600"/>
                  <a:gd name="T92" fmla="*/ 5040 w 21600"/>
                  <a:gd name="T93" fmla="*/ 2274 h 21600"/>
                  <a:gd name="T94" fmla="*/ 5040 w 21600"/>
                  <a:gd name="T95" fmla="*/ 0 h 21600"/>
                  <a:gd name="T96" fmla="*/ 5040 w 21600"/>
                  <a:gd name="T9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</a:cxnLst>
                <a:rect l="0" t="0" r="r" b="b"/>
                <a:pathLst>
                  <a:path w="21600" h="21600">
                    <a:moveTo>
                      <a:pt x="5040" y="7958"/>
                    </a:moveTo>
                    <a:lnTo>
                      <a:pt x="6480" y="7958"/>
                    </a:lnTo>
                    <a:lnTo>
                      <a:pt x="6480" y="10232"/>
                    </a:lnTo>
                    <a:lnTo>
                      <a:pt x="5040" y="10232"/>
                    </a:lnTo>
                    <a:lnTo>
                      <a:pt x="5040" y="7958"/>
                    </a:lnTo>
                    <a:close/>
                    <a:moveTo>
                      <a:pt x="18720" y="0"/>
                    </a:moveTo>
                    <a:lnTo>
                      <a:pt x="20160" y="0"/>
                    </a:lnTo>
                    <a:lnTo>
                      <a:pt x="20160" y="2274"/>
                    </a:lnTo>
                    <a:lnTo>
                      <a:pt x="21600" y="2274"/>
                    </a:lnTo>
                    <a:lnTo>
                      <a:pt x="21600" y="4547"/>
                    </a:lnTo>
                    <a:lnTo>
                      <a:pt x="20160" y="4547"/>
                    </a:lnTo>
                    <a:lnTo>
                      <a:pt x="20160" y="5684"/>
                    </a:lnTo>
                    <a:lnTo>
                      <a:pt x="18720" y="5684"/>
                    </a:lnTo>
                    <a:lnTo>
                      <a:pt x="18720" y="7958"/>
                    </a:lnTo>
                    <a:lnTo>
                      <a:pt x="16560" y="7958"/>
                    </a:lnTo>
                    <a:lnTo>
                      <a:pt x="16560" y="10232"/>
                    </a:lnTo>
                    <a:lnTo>
                      <a:pt x="13680" y="13642"/>
                    </a:lnTo>
                    <a:lnTo>
                      <a:pt x="13680" y="15916"/>
                    </a:lnTo>
                    <a:lnTo>
                      <a:pt x="8640" y="15916"/>
                    </a:lnTo>
                    <a:lnTo>
                      <a:pt x="8640" y="20463"/>
                    </a:lnTo>
                    <a:lnTo>
                      <a:pt x="6480" y="20463"/>
                    </a:lnTo>
                    <a:lnTo>
                      <a:pt x="5040" y="21600"/>
                    </a:lnTo>
                    <a:lnTo>
                      <a:pt x="3600" y="21600"/>
                    </a:lnTo>
                    <a:lnTo>
                      <a:pt x="3600" y="20463"/>
                    </a:lnTo>
                    <a:lnTo>
                      <a:pt x="2880" y="20463"/>
                    </a:lnTo>
                    <a:lnTo>
                      <a:pt x="0" y="15916"/>
                    </a:lnTo>
                    <a:lnTo>
                      <a:pt x="2880" y="15916"/>
                    </a:lnTo>
                    <a:lnTo>
                      <a:pt x="3600" y="13642"/>
                    </a:lnTo>
                    <a:lnTo>
                      <a:pt x="3600" y="15916"/>
                    </a:lnTo>
                    <a:lnTo>
                      <a:pt x="6480" y="15916"/>
                    </a:lnTo>
                    <a:lnTo>
                      <a:pt x="6480" y="12505"/>
                    </a:lnTo>
                    <a:lnTo>
                      <a:pt x="7920" y="10232"/>
                    </a:lnTo>
                    <a:lnTo>
                      <a:pt x="7920" y="7958"/>
                    </a:lnTo>
                    <a:lnTo>
                      <a:pt x="8640" y="7958"/>
                    </a:lnTo>
                    <a:lnTo>
                      <a:pt x="7920" y="5684"/>
                    </a:lnTo>
                    <a:lnTo>
                      <a:pt x="6480" y="5684"/>
                    </a:lnTo>
                    <a:lnTo>
                      <a:pt x="6480" y="2274"/>
                    </a:lnTo>
                    <a:lnTo>
                      <a:pt x="7920" y="2274"/>
                    </a:lnTo>
                    <a:lnTo>
                      <a:pt x="7920" y="4547"/>
                    </a:lnTo>
                    <a:lnTo>
                      <a:pt x="8640" y="4547"/>
                    </a:lnTo>
                    <a:lnTo>
                      <a:pt x="10080" y="2274"/>
                    </a:lnTo>
                    <a:lnTo>
                      <a:pt x="17280" y="2274"/>
                    </a:lnTo>
                    <a:lnTo>
                      <a:pt x="18720" y="0"/>
                    </a:lnTo>
                    <a:close/>
                    <a:moveTo>
                      <a:pt x="5040" y="0"/>
                    </a:moveTo>
                    <a:lnTo>
                      <a:pt x="6480" y="0"/>
                    </a:lnTo>
                    <a:lnTo>
                      <a:pt x="6480" y="2274"/>
                    </a:lnTo>
                    <a:lnTo>
                      <a:pt x="5040" y="2274"/>
                    </a:lnTo>
                    <a:lnTo>
                      <a:pt x="5040" y="0"/>
                    </a:lnTo>
                    <a:close/>
                    <a:moveTo>
                      <a:pt x="504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5" name="AutoShape 11"/>
              <p:cNvSpPr>
                <a:spLocks/>
              </p:cNvSpPr>
              <p:nvPr/>
            </p:nvSpPr>
            <p:spPr bwMode="auto">
              <a:xfrm>
                <a:off x="4913681" y="4406471"/>
                <a:ext cx="34595" cy="26828"/>
              </a:xfrm>
              <a:custGeom>
                <a:avLst/>
                <a:gdLst>
                  <a:gd name="T0" fmla="*/ 17018 w 21600"/>
                  <a:gd name="T1" fmla="*/ 5400 h 21600"/>
                  <a:gd name="T2" fmla="*/ 18327 w 21600"/>
                  <a:gd name="T3" fmla="*/ 4500 h 21600"/>
                  <a:gd name="T4" fmla="*/ 9164 w 21600"/>
                  <a:gd name="T5" fmla="*/ 900 h 21600"/>
                  <a:gd name="T6" fmla="*/ 15055 w 21600"/>
                  <a:gd name="T7" fmla="*/ 2700 h 21600"/>
                  <a:gd name="T8" fmla="*/ 12436 w 21600"/>
                  <a:gd name="T9" fmla="*/ 4500 h 21600"/>
                  <a:gd name="T10" fmla="*/ 13745 w 21600"/>
                  <a:gd name="T11" fmla="*/ 5400 h 21600"/>
                  <a:gd name="T12" fmla="*/ 15709 w 21600"/>
                  <a:gd name="T13" fmla="*/ 4500 h 21600"/>
                  <a:gd name="T14" fmla="*/ 15709 w 21600"/>
                  <a:gd name="T15" fmla="*/ 2700 h 21600"/>
                  <a:gd name="T16" fmla="*/ 17018 w 21600"/>
                  <a:gd name="T17" fmla="*/ 900 h 21600"/>
                  <a:gd name="T18" fmla="*/ 20291 w 21600"/>
                  <a:gd name="T19" fmla="*/ 4500 h 21600"/>
                  <a:gd name="T20" fmla="*/ 19636 w 21600"/>
                  <a:gd name="T21" fmla="*/ 5400 h 21600"/>
                  <a:gd name="T22" fmla="*/ 21600 w 21600"/>
                  <a:gd name="T23" fmla="*/ 7200 h 21600"/>
                  <a:gd name="T24" fmla="*/ 17018 w 21600"/>
                  <a:gd name="T25" fmla="*/ 9000 h 21600"/>
                  <a:gd name="T26" fmla="*/ 15709 w 21600"/>
                  <a:gd name="T27" fmla="*/ 11700 h 21600"/>
                  <a:gd name="T28" fmla="*/ 9164 w 21600"/>
                  <a:gd name="T29" fmla="*/ 10800 h 21600"/>
                  <a:gd name="T30" fmla="*/ 7855 w 21600"/>
                  <a:gd name="T31" fmla="*/ 11700 h 21600"/>
                  <a:gd name="T32" fmla="*/ 10473 w 21600"/>
                  <a:gd name="T33" fmla="*/ 13500 h 21600"/>
                  <a:gd name="T34" fmla="*/ 11127 w 21600"/>
                  <a:gd name="T35" fmla="*/ 15300 h 21600"/>
                  <a:gd name="T36" fmla="*/ 6545 w 21600"/>
                  <a:gd name="T37" fmla="*/ 13500 h 21600"/>
                  <a:gd name="T38" fmla="*/ 5891 w 21600"/>
                  <a:gd name="T39" fmla="*/ 15300 h 21600"/>
                  <a:gd name="T40" fmla="*/ 6545 w 21600"/>
                  <a:gd name="T41" fmla="*/ 18000 h 21600"/>
                  <a:gd name="T42" fmla="*/ 4582 w 21600"/>
                  <a:gd name="T43" fmla="*/ 17100 h 21600"/>
                  <a:gd name="T44" fmla="*/ 3273 w 21600"/>
                  <a:gd name="T45" fmla="*/ 18000 h 21600"/>
                  <a:gd name="T46" fmla="*/ 4582 w 21600"/>
                  <a:gd name="T47" fmla="*/ 21600 h 21600"/>
                  <a:gd name="T48" fmla="*/ 3273 w 21600"/>
                  <a:gd name="T49" fmla="*/ 19800 h 21600"/>
                  <a:gd name="T50" fmla="*/ 1309 w 21600"/>
                  <a:gd name="T51" fmla="*/ 18000 h 21600"/>
                  <a:gd name="T52" fmla="*/ 0 w 21600"/>
                  <a:gd name="T53" fmla="*/ 17100 h 21600"/>
                  <a:gd name="T54" fmla="*/ 1309 w 21600"/>
                  <a:gd name="T55" fmla="*/ 13500 h 21600"/>
                  <a:gd name="T56" fmla="*/ 1964 w 21600"/>
                  <a:gd name="T57" fmla="*/ 11700 h 21600"/>
                  <a:gd name="T58" fmla="*/ 4582 w 21600"/>
                  <a:gd name="T59" fmla="*/ 10800 h 21600"/>
                  <a:gd name="T60" fmla="*/ 5891 w 21600"/>
                  <a:gd name="T61" fmla="*/ 9000 h 21600"/>
                  <a:gd name="T62" fmla="*/ 6545 w 21600"/>
                  <a:gd name="T63" fmla="*/ 9000 h 21600"/>
                  <a:gd name="T64" fmla="*/ 7855 w 21600"/>
                  <a:gd name="T65" fmla="*/ 7200 h 21600"/>
                  <a:gd name="T66" fmla="*/ 7855 w 21600"/>
                  <a:gd name="T67" fmla="*/ 5400 h 21600"/>
                  <a:gd name="T68" fmla="*/ 6545 w 21600"/>
                  <a:gd name="T69" fmla="*/ 4500 h 21600"/>
                  <a:gd name="T70" fmla="*/ 9164 w 21600"/>
                  <a:gd name="T71" fmla="*/ 2700 h 21600"/>
                  <a:gd name="T72" fmla="*/ 7855 w 21600"/>
                  <a:gd name="T73" fmla="*/ 0 h 21600"/>
                  <a:gd name="T74" fmla="*/ 9164 w 21600"/>
                  <a:gd name="T75" fmla="*/ 900 h 21600"/>
                  <a:gd name="T76" fmla="*/ 7855 w 21600"/>
                  <a:gd name="T7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21600" h="21600">
                    <a:moveTo>
                      <a:pt x="17018" y="4500"/>
                    </a:moveTo>
                    <a:lnTo>
                      <a:pt x="17018" y="5400"/>
                    </a:lnTo>
                    <a:lnTo>
                      <a:pt x="18327" y="5400"/>
                    </a:lnTo>
                    <a:lnTo>
                      <a:pt x="18327" y="4500"/>
                    </a:lnTo>
                    <a:lnTo>
                      <a:pt x="17018" y="4500"/>
                    </a:lnTo>
                    <a:close/>
                    <a:moveTo>
                      <a:pt x="9164" y="900"/>
                    </a:moveTo>
                    <a:lnTo>
                      <a:pt x="15055" y="900"/>
                    </a:lnTo>
                    <a:lnTo>
                      <a:pt x="15055" y="2700"/>
                    </a:lnTo>
                    <a:lnTo>
                      <a:pt x="12436" y="2700"/>
                    </a:lnTo>
                    <a:lnTo>
                      <a:pt x="12436" y="4500"/>
                    </a:lnTo>
                    <a:lnTo>
                      <a:pt x="13745" y="4500"/>
                    </a:lnTo>
                    <a:lnTo>
                      <a:pt x="13745" y="5400"/>
                    </a:lnTo>
                    <a:lnTo>
                      <a:pt x="15709" y="5400"/>
                    </a:lnTo>
                    <a:lnTo>
                      <a:pt x="15709" y="4500"/>
                    </a:lnTo>
                    <a:lnTo>
                      <a:pt x="15055" y="4500"/>
                    </a:lnTo>
                    <a:lnTo>
                      <a:pt x="15709" y="2700"/>
                    </a:lnTo>
                    <a:lnTo>
                      <a:pt x="17018" y="2700"/>
                    </a:lnTo>
                    <a:lnTo>
                      <a:pt x="17018" y="900"/>
                    </a:lnTo>
                    <a:lnTo>
                      <a:pt x="18327" y="900"/>
                    </a:lnTo>
                    <a:lnTo>
                      <a:pt x="20291" y="4500"/>
                    </a:lnTo>
                    <a:lnTo>
                      <a:pt x="20291" y="5400"/>
                    </a:lnTo>
                    <a:lnTo>
                      <a:pt x="19636" y="5400"/>
                    </a:lnTo>
                    <a:lnTo>
                      <a:pt x="19636" y="7200"/>
                    </a:lnTo>
                    <a:lnTo>
                      <a:pt x="21600" y="7200"/>
                    </a:lnTo>
                    <a:lnTo>
                      <a:pt x="21600" y="9000"/>
                    </a:lnTo>
                    <a:lnTo>
                      <a:pt x="17018" y="9000"/>
                    </a:lnTo>
                    <a:lnTo>
                      <a:pt x="15709" y="10800"/>
                    </a:lnTo>
                    <a:lnTo>
                      <a:pt x="15709" y="11700"/>
                    </a:lnTo>
                    <a:lnTo>
                      <a:pt x="10473" y="11700"/>
                    </a:lnTo>
                    <a:lnTo>
                      <a:pt x="9164" y="10800"/>
                    </a:lnTo>
                    <a:lnTo>
                      <a:pt x="7855" y="10800"/>
                    </a:lnTo>
                    <a:lnTo>
                      <a:pt x="7855" y="11700"/>
                    </a:lnTo>
                    <a:lnTo>
                      <a:pt x="10473" y="11700"/>
                    </a:lnTo>
                    <a:lnTo>
                      <a:pt x="10473" y="13500"/>
                    </a:lnTo>
                    <a:lnTo>
                      <a:pt x="11127" y="13500"/>
                    </a:lnTo>
                    <a:lnTo>
                      <a:pt x="11127" y="15300"/>
                    </a:lnTo>
                    <a:lnTo>
                      <a:pt x="6545" y="15300"/>
                    </a:lnTo>
                    <a:lnTo>
                      <a:pt x="6545" y="13500"/>
                    </a:lnTo>
                    <a:lnTo>
                      <a:pt x="5891" y="13500"/>
                    </a:lnTo>
                    <a:lnTo>
                      <a:pt x="5891" y="15300"/>
                    </a:lnTo>
                    <a:lnTo>
                      <a:pt x="6545" y="15300"/>
                    </a:lnTo>
                    <a:lnTo>
                      <a:pt x="6545" y="18000"/>
                    </a:lnTo>
                    <a:lnTo>
                      <a:pt x="4582" y="18000"/>
                    </a:lnTo>
                    <a:lnTo>
                      <a:pt x="4582" y="17100"/>
                    </a:lnTo>
                    <a:lnTo>
                      <a:pt x="3273" y="17100"/>
                    </a:lnTo>
                    <a:lnTo>
                      <a:pt x="3273" y="18000"/>
                    </a:lnTo>
                    <a:lnTo>
                      <a:pt x="4582" y="19800"/>
                    </a:lnTo>
                    <a:lnTo>
                      <a:pt x="4582" y="21600"/>
                    </a:lnTo>
                    <a:lnTo>
                      <a:pt x="3273" y="21600"/>
                    </a:lnTo>
                    <a:lnTo>
                      <a:pt x="3273" y="19800"/>
                    </a:lnTo>
                    <a:lnTo>
                      <a:pt x="1964" y="18000"/>
                    </a:lnTo>
                    <a:lnTo>
                      <a:pt x="1309" y="18000"/>
                    </a:lnTo>
                    <a:lnTo>
                      <a:pt x="1309" y="17100"/>
                    </a:lnTo>
                    <a:lnTo>
                      <a:pt x="0" y="17100"/>
                    </a:lnTo>
                    <a:lnTo>
                      <a:pt x="0" y="15300"/>
                    </a:lnTo>
                    <a:lnTo>
                      <a:pt x="1309" y="13500"/>
                    </a:lnTo>
                    <a:lnTo>
                      <a:pt x="1964" y="13500"/>
                    </a:lnTo>
                    <a:lnTo>
                      <a:pt x="1964" y="11700"/>
                    </a:lnTo>
                    <a:lnTo>
                      <a:pt x="3273" y="10800"/>
                    </a:lnTo>
                    <a:lnTo>
                      <a:pt x="4582" y="10800"/>
                    </a:lnTo>
                    <a:lnTo>
                      <a:pt x="4582" y="9000"/>
                    </a:lnTo>
                    <a:lnTo>
                      <a:pt x="5891" y="9000"/>
                    </a:lnTo>
                    <a:lnTo>
                      <a:pt x="6545" y="7200"/>
                    </a:lnTo>
                    <a:lnTo>
                      <a:pt x="6545" y="9000"/>
                    </a:lnTo>
                    <a:lnTo>
                      <a:pt x="7855" y="9000"/>
                    </a:lnTo>
                    <a:lnTo>
                      <a:pt x="7855" y="7200"/>
                    </a:lnTo>
                    <a:lnTo>
                      <a:pt x="6545" y="5400"/>
                    </a:lnTo>
                    <a:lnTo>
                      <a:pt x="7855" y="5400"/>
                    </a:lnTo>
                    <a:lnTo>
                      <a:pt x="7855" y="4500"/>
                    </a:lnTo>
                    <a:lnTo>
                      <a:pt x="6545" y="4500"/>
                    </a:lnTo>
                    <a:lnTo>
                      <a:pt x="6545" y="2700"/>
                    </a:lnTo>
                    <a:lnTo>
                      <a:pt x="9164" y="2700"/>
                    </a:lnTo>
                    <a:lnTo>
                      <a:pt x="9164" y="900"/>
                    </a:lnTo>
                    <a:close/>
                    <a:moveTo>
                      <a:pt x="7855" y="0"/>
                    </a:moveTo>
                    <a:lnTo>
                      <a:pt x="9164" y="0"/>
                    </a:lnTo>
                    <a:lnTo>
                      <a:pt x="9164" y="900"/>
                    </a:lnTo>
                    <a:lnTo>
                      <a:pt x="7855" y="0"/>
                    </a:lnTo>
                    <a:close/>
                    <a:moveTo>
                      <a:pt x="7855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6" name="Freeform 12"/>
              <p:cNvSpPr>
                <a:spLocks/>
              </p:cNvSpPr>
              <p:nvPr/>
            </p:nvSpPr>
            <p:spPr bwMode="auto">
              <a:xfrm>
                <a:off x="4561039" y="3385881"/>
                <a:ext cx="94857" cy="112902"/>
              </a:xfrm>
              <a:custGeom>
                <a:avLst/>
                <a:gdLst>
                  <a:gd name="T0" fmla="*/ 48 w 21600"/>
                  <a:gd name="T1" fmla="*/ 3 h 21600"/>
                  <a:gd name="T2" fmla="*/ 57 w 21600"/>
                  <a:gd name="T3" fmla="*/ 8 h 21600"/>
                  <a:gd name="T4" fmla="*/ 60 w 21600"/>
                  <a:gd name="T5" fmla="*/ 12 h 21600"/>
                  <a:gd name="T6" fmla="*/ 74 w 21600"/>
                  <a:gd name="T7" fmla="*/ 19 h 21600"/>
                  <a:gd name="T8" fmla="*/ 88 w 21600"/>
                  <a:gd name="T9" fmla="*/ 24 h 21600"/>
                  <a:gd name="T10" fmla="*/ 98 w 21600"/>
                  <a:gd name="T11" fmla="*/ 24 h 21600"/>
                  <a:gd name="T12" fmla="*/ 111 w 21600"/>
                  <a:gd name="T13" fmla="*/ 27 h 21600"/>
                  <a:gd name="T14" fmla="*/ 116 w 21600"/>
                  <a:gd name="T15" fmla="*/ 31 h 21600"/>
                  <a:gd name="T16" fmla="*/ 111 w 21600"/>
                  <a:gd name="T17" fmla="*/ 33 h 21600"/>
                  <a:gd name="T18" fmla="*/ 116 w 21600"/>
                  <a:gd name="T19" fmla="*/ 38 h 21600"/>
                  <a:gd name="T20" fmla="*/ 120 w 21600"/>
                  <a:gd name="T21" fmla="*/ 43 h 21600"/>
                  <a:gd name="T22" fmla="*/ 123 w 21600"/>
                  <a:gd name="T23" fmla="*/ 52 h 21600"/>
                  <a:gd name="T24" fmla="*/ 119 w 21600"/>
                  <a:gd name="T25" fmla="*/ 55 h 21600"/>
                  <a:gd name="T26" fmla="*/ 116 w 21600"/>
                  <a:gd name="T27" fmla="*/ 64 h 21600"/>
                  <a:gd name="T28" fmla="*/ 111 w 21600"/>
                  <a:gd name="T29" fmla="*/ 66 h 21600"/>
                  <a:gd name="T30" fmla="*/ 100 w 21600"/>
                  <a:gd name="T31" fmla="*/ 78 h 21600"/>
                  <a:gd name="T32" fmla="*/ 98 w 21600"/>
                  <a:gd name="T33" fmla="*/ 83 h 21600"/>
                  <a:gd name="T34" fmla="*/ 86 w 21600"/>
                  <a:gd name="T35" fmla="*/ 90 h 21600"/>
                  <a:gd name="T36" fmla="*/ 74 w 21600"/>
                  <a:gd name="T37" fmla="*/ 92 h 21600"/>
                  <a:gd name="T38" fmla="*/ 64 w 21600"/>
                  <a:gd name="T39" fmla="*/ 96 h 21600"/>
                  <a:gd name="T40" fmla="*/ 60 w 21600"/>
                  <a:gd name="T41" fmla="*/ 102 h 21600"/>
                  <a:gd name="T42" fmla="*/ 56 w 21600"/>
                  <a:gd name="T43" fmla="*/ 113 h 21600"/>
                  <a:gd name="T44" fmla="*/ 51 w 21600"/>
                  <a:gd name="T45" fmla="*/ 122 h 21600"/>
                  <a:gd name="T46" fmla="*/ 48 w 21600"/>
                  <a:gd name="T47" fmla="*/ 129 h 21600"/>
                  <a:gd name="T48" fmla="*/ 41 w 21600"/>
                  <a:gd name="T49" fmla="*/ 137 h 21600"/>
                  <a:gd name="T50" fmla="*/ 37 w 21600"/>
                  <a:gd name="T51" fmla="*/ 137 h 21600"/>
                  <a:gd name="T52" fmla="*/ 32 w 21600"/>
                  <a:gd name="T53" fmla="*/ 134 h 21600"/>
                  <a:gd name="T54" fmla="*/ 29 w 21600"/>
                  <a:gd name="T55" fmla="*/ 127 h 21600"/>
                  <a:gd name="T56" fmla="*/ 20 w 21600"/>
                  <a:gd name="T57" fmla="*/ 125 h 21600"/>
                  <a:gd name="T58" fmla="*/ 16 w 21600"/>
                  <a:gd name="T59" fmla="*/ 125 h 21600"/>
                  <a:gd name="T60" fmla="*/ 11 w 21600"/>
                  <a:gd name="T61" fmla="*/ 119 h 21600"/>
                  <a:gd name="T62" fmla="*/ 13 w 21600"/>
                  <a:gd name="T63" fmla="*/ 118 h 21600"/>
                  <a:gd name="T64" fmla="*/ 19 w 21600"/>
                  <a:gd name="T65" fmla="*/ 113 h 21600"/>
                  <a:gd name="T66" fmla="*/ 13 w 21600"/>
                  <a:gd name="T67" fmla="*/ 109 h 21600"/>
                  <a:gd name="T68" fmla="*/ 19 w 21600"/>
                  <a:gd name="T69" fmla="*/ 102 h 21600"/>
                  <a:gd name="T70" fmla="*/ 23 w 21600"/>
                  <a:gd name="T71" fmla="*/ 94 h 21600"/>
                  <a:gd name="T72" fmla="*/ 23 w 21600"/>
                  <a:gd name="T73" fmla="*/ 83 h 21600"/>
                  <a:gd name="T74" fmla="*/ 20 w 21600"/>
                  <a:gd name="T75" fmla="*/ 83 h 21600"/>
                  <a:gd name="T76" fmla="*/ 16 w 21600"/>
                  <a:gd name="T77" fmla="*/ 87 h 21600"/>
                  <a:gd name="T78" fmla="*/ 11 w 21600"/>
                  <a:gd name="T79" fmla="*/ 87 h 21600"/>
                  <a:gd name="T80" fmla="*/ 4 w 21600"/>
                  <a:gd name="T81" fmla="*/ 83 h 21600"/>
                  <a:gd name="T82" fmla="*/ 0 w 21600"/>
                  <a:gd name="T83" fmla="*/ 80 h 21600"/>
                  <a:gd name="T84" fmla="*/ 4 w 21600"/>
                  <a:gd name="T85" fmla="*/ 68 h 21600"/>
                  <a:gd name="T86" fmla="*/ 4 w 21600"/>
                  <a:gd name="T87" fmla="*/ 59 h 21600"/>
                  <a:gd name="T88" fmla="*/ 4 w 21600"/>
                  <a:gd name="T89" fmla="*/ 52 h 21600"/>
                  <a:gd name="T90" fmla="*/ 11 w 21600"/>
                  <a:gd name="T91" fmla="*/ 43 h 21600"/>
                  <a:gd name="T92" fmla="*/ 11 w 21600"/>
                  <a:gd name="T93" fmla="*/ 38 h 21600"/>
                  <a:gd name="T94" fmla="*/ 13 w 21600"/>
                  <a:gd name="T95" fmla="*/ 33 h 21600"/>
                  <a:gd name="T96" fmla="*/ 19 w 21600"/>
                  <a:gd name="T97" fmla="*/ 27 h 21600"/>
                  <a:gd name="T98" fmla="*/ 19 w 21600"/>
                  <a:gd name="T99" fmla="*/ 21 h 21600"/>
                  <a:gd name="T100" fmla="*/ 20 w 21600"/>
                  <a:gd name="T101" fmla="*/ 17 h 21600"/>
                  <a:gd name="T102" fmla="*/ 20 w 21600"/>
                  <a:gd name="T103" fmla="*/ 15 h 21600"/>
                  <a:gd name="T104" fmla="*/ 29 w 21600"/>
                  <a:gd name="T105" fmla="*/ 9 h 21600"/>
                  <a:gd name="T106" fmla="*/ 39 w 21600"/>
                  <a:gd name="T107" fmla="*/ 8 h 21600"/>
                  <a:gd name="T108" fmla="*/ 44 w 21600"/>
                  <a:gd name="T109" fmla="*/ 3 h 21600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  <a:gd name="T141" fmla="*/ 0 60000 65536"/>
                  <a:gd name="T142" fmla="*/ 0 60000 65536"/>
                  <a:gd name="T143" fmla="*/ 0 60000 65536"/>
                  <a:gd name="T144" fmla="*/ 0 60000 65536"/>
                  <a:gd name="T145" fmla="*/ 0 60000 65536"/>
                  <a:gd name="T146" fmla="*/ 0 60000 65536"/>
                  <a:gd name="T147" fmla="*/ 0 60000 65536"/>
                  <a:gd name="T148" fmla="*/ 0 60000 65536"/>
                  <a:gd name="T149" fmla="*/ 0 60000 65536"/>
                  <a:gd name="T150" fmla="*/ 0 60000 65536"/>
                  <a:gd name="T151" fmla="*/ 0 60000 65536"/>
                  <a:gd name="T152" fmla="*/ 0 60000 65536"/>
                  <a:gd name="T153" fmla="*/ 0 60000 65536"/>
                  <a:gd name="T154" fmla="*/ 0 60000 65536"/>
                  <a:gd name="T155" fmla="*/ 0 60000 65536"/>
                  <a:gd name="T156" fmla="*/ 0 60000 65536"/>
                  <a:gd name="T157" fmla="*/ 0 60000 65536"/>
                  <a:gd name="T158" fmla="*/ 0 60000 65536"/>
                  <a:gd name="T159" fmla="*/ 0 60000 65536"/>
                  <a:gd name="T160" fmla="*/ 0 60000 65536"/>
                  <a:gd name="T161" fmla="*/ 0 60000 65536"/>
                  <a:gd name="T162" fmla="*/ 0 60000 65536"/>
                  <a:gd name="T163" fmla="*/ 0 60000 65536"/>
                  <a:gd name="T164" fmla="*/ 0 60000 65536"/>
                </a:gdLst>
                <a:ahLst/>
                <a:cxnLst>
                  <a:cxn ang="T110">
                    <a:pos x="T0" y="T1"/>
                  </a:cxn>
                  <a:cxn ang="T111">
                    <a:pos x="T2" y="T3"/>
                  </a:cxn>
                  <a:cxn ang="T112">
                    <a:pos x="T4" y="T5"/>
                  </a:cxn>
                  <a:cxn ang="T113">
                    <a:pos x="T6" y="T7"/>
                  </a:cxn>
                  <a:cxn ang="T114">
                    <a:pos x="T8" y="T9"/>
                  </a:cxn>
                  <a:cxn ang="T115">
                    <a:pos x="T10" y="T11"/>
                  </a:cxn>
                  <a:cxn ang="T116">
                    <a:pos x="T12" y="T13"/>
                  </a:cxn>
                  <a:cxn ang="T117">
                    <a:pos x="T14" y="T15"/>
                  </a:cxn>
                  <a:cxn ang="T118">
                    <a:pos x="T16" y="T17"/>
                  </a:cxn>
                  <a:cxn ang="T119">
                    <a:pos x="T18" y="T19"/>
                  </a:cxn>
                  <a:cxn ang="T120">
                    <a:pos x="T20" y="T21"/>
                  </a:cxn>
                  <a:cxn ang="T121">
                    <a:pos x="T22" y="T23"/>
                  </a:cxn>
                  <a:cxn ang="T122">
                    <a:pos x="T24" y="T25"/>
                  </a:cxn>
                  <a:cxn ang="T123">
                    <a:pos x="T26" y="T27"/>
                  </a:cxn>
                  <a:cxn ang="T124">
                    <a:pos x="T28" y="T29"/>
                  </a:cxn>
                  <a:cxn ang="T125">
                    <a:pos x="T30" y="T31"/>
                  </a:cxn>
                  <a:cxn ang="T126">
                    <a:pos x="T32" y="T33"/>
                  </a:cxn>
                  <a:cxn ang="T127">
                    <a:pos x="T34" y="T35"/>
                  </a:cxn>
                  <a:cxn ang="T128">
                    <a:pos x="T36" y="T37"/>
                  </a:cxn>
                  <a:cxn ang="T129">
                    <a:pos x="T38" y="T39"/>
                  </a:cxn>
                  <a:cxn ang="T130">
                    <a:pos x="T40" y="T41"/>
                  </a:cxn>
                  <a:cxn ang="T131">
                    <a:pos x="T42" y="T43"/>
                  </a:cxn>
                  <a:cxn ang="T132">
                    <a:pos x="T44" y="T45"/>
                  </a:cxn>
                  <a:cxn ang="T133">
                    <a:pos x="T46" y="T47"/>
                  </a:cxn>
                  <a:cxn ang="T134">
                    <a:pos x="T48" y="T49"/>
                  </a:cxn>
                  <a:cxn ang="T135">
                    <a:pos x="T50" y="T51"/>
                  </a:cxn>
                  <a:cxn ang="T136">
                    <a:pos x="T52" y="T53"/>
                  </a:cxn>
                  <a:cxn ang="T137">
                    <a:pos x="T54" y="T55"/>
                  </a:cxn>
                  <a:cxn ang="T138">
                    <a:pos x="T56" y="T57"/>
                  </a:cxn>
                  <a:cxn ang="T139">
                    <a:pos x="T58" y="T59"/>
                  </a:cxn>
                  <a:cxn ang="T140">
                    <a:pos x="T60" y="T61"/>
                  </a:cxn>
                  <a:cxn ang="T141">
                    <a:pos x="T62" y="T63"/>
                  </a:cxn>
                  <a:cxn ang="T142">
                    <a:pos x="T64" y="T65"/>
                  </a:cxn>
                  <a:cxn ang="T143">
                    <a:pos x="T66" y="T67"/>
                  </a:cxn>
                  <a:cxn ang="T144">
                    <a:pos x="T68" y="T69"/>
                  </a:cxn>
                  <a:cxn ang="T145">
                    <a:pos x="T70" y="T71"/>
                  </a:cxn>
                  <a:cxn ang="T146">
                    <a:pos x="T72" y="T73"/>
                  </a:cxn>
                  <a:cxn ang="T147">
                    <a:pos x="T74" y="T75"/>
                  </a:cxn>
                  <a:cxn ang="T148">
                    <a:pos x="T76" y="T77"/>
                  </a:cxn>
                  <a:cxn ang="T149">
                    <a:pos x="T78" y="T79"/>
                  </a:cxn>
                  <a:cxn ang="T150">
                    <a:pos x="T80" y="T81"/>
                  </a:cxn>
                  <a:cxn ang="T151">
                    <a:pos x="T82" y="T83"/>
                  </a:cxn>
                  <a:cxn ang="T152">
                    <a:pos x="T84" y="T85"/>
                  </a:cxn>
                  <a:cxn ang="T153">
                    <a:pos x="T86" y="T87"/>
                  </a:cxn>
                  <a:cxn ang="T154">
                    <a:pos x="T88" y="T89"/>
                  </a:cxn>
                  <a:cxn ang="T155">
                    <a:pos x="T90" y="T91"/>
                  </a:cxn>
                  <a:cxn ang="T156">
                    <a:pos x="T92" y="T93"/>
                  </a:cxn>
                  <a:cxn ang="T157">
                    <a:pos x="T94" y="T95"/>
                  </a:cxn>
                  <a:cxn ang="T158">
                    <a:pos x="T96" y="T97"/>
                  </a:cxn>
                  <a:cxn ang="T159">
                    <a:pos x="T98" y="T99"/>
                  </a:cxn>
                  <a:cxn ang="T160">
                    <a:pos x="T100" y="T101"/>
                  </a:cxn>
                  <a:cxn ang="T161">
                    <a:pos x="T102" y="T103"/>
                  </a:cxn>
                  <a:cxn ang="T162">
                    <a:pos x="T104" y="T105"/>
                  </a:cxn>
                  <a:cxn ang="T163">
                    <a:pos x="T106" y="T107"/>
                  </a:cxn>
                  <a:cxn ang="T164">
                    <a:pos x="T108" y="T109"/>
                  </a:cxn>
                </a:cxnLst>
                <a:rect l="0" t="0" r="r" b="b"/>
                <a:pathLst>
                  <a:path w="21600" h="21600">
                    <a:moveTo>
                      <a:pt x="8217" y="0"/>
                    </a:moveTo>
                    <a:lnTo>
                      <a:pt x="8452" y="0"/>
                    </a:lnTo>
                    <a:lnTo>
                      <a:pt x="8452" y="419"/>
                    </a:lnTo>
                    <a:lnTo>
                      <a:pt x="8922" y="419"/>
                    </a:lnTo>
                    <a:lnTo>
                      <a:pt x="9861" y="1258"/>
                    </a:lnTo>
                    <a:lnTo>
                      <a:pt x="10096" y="1258"/>
                    </a:lnTo>
                    <a:lnTo>
                      <a:pt x="10096" y="1468"/>
                    </a:lnTo>
                    <a:lnTo>
                      <a:pt x="10565" y="1468"/>
                    </a:lnTo>
                    <a:lnTo>
                      <a:pt x="10565" y="1887"/>
                    </a:lnTo>
                    <a:lnTo>
                      <a:pt x="12209" y="1887"/>
                    </a:lnTo>
                    <a:lnTo>
                      <a:pt x="12913" y="2726"/>
                    </a:lnTo>
                    <a:lnTo>
                      <a:pt x="12913" y="2936"/>
                    </a:lnTo>
                    <a:lnTo>
                      <a:pt x="13383" y="2936"/>
                    </a:lnTo>
                    <a:lnTo>
                      <a:pt x="13383" y="3775"/>
                    </a:lnTo>
                    <a:lnTo>
                      <a:pt x="15496" y="3775"/>
                    </a:lnTo>
                    <a:lnTo>
                      <a:pt x="15496" y="4194"/>
                    </a:lnTo>
                    <a:lnTo>
                      <a:pt x="16670" y="4194"/>
                    </a:lnTo>
                    <a:lnTo>
                      <a:pt x="17139" y="3775"/>
                    </a:lnTo>
                    <a:lnTo>
                      <a:pt x="18783" y="3775"/>
                    </a:lnTo>
                    <a:lnTo>
                      <a:pt x="18783" y="4194"/>
                    </a:lnTo>
                    <a:lnTo>
                      <a:pt x="19487" y="4194"/>
                    </a:lnTo>
                    <a:lnTo>
                      <a:pt x="19487" y="4404"/>
                    </a:lnTo>
                    <a:lnTo>
                      <a:pt x="20426" y="4404"/>
                    </a:lnTo>
                    <a:lnTo>
                      <a:pt x="20426" y="4823"/>
                    </a:lnTo>
                    <a:lnTo>
                      <a:pt x="20896" y="4823"/>
                    </a:lnTo>
                    <a:lnTo>
                      <a:pt x="20896" y="5243"/>
                    </a:lnTo>
                    <a:lnTo>
                      <a:pt x="19487" y="5243"/>
                    </a:lnTo>
                    <a:lnTo>
                      <a:pt x="19487" y="5662"/>
                    </a:lnTo>
                    <a:lnTo>
                      <a:pt x="20426" y="5662"/>
                    </a:lnTo>
                    <a:lnTo>
                      <a:pt x="20426" y="5872"/>
                    </a:lnTo>
                    <a:lnTo>
                      <a:pt x="20896" y="5872"/>
                    </a:lnTo>
                    <a:lnTo>
                      <a:pt x="20896" y="6711"/>
                    </a:lnTo>
                    <a:lnTo>
                      <a:pt x="21130" y="6711"/>
                    </a:lnTo>
                    <a:lnTo>
                      <a:pt x="21130" y="7340"/>
                    </a:lnTo>
                    <a:lnTo>
                      <a:pt x="21600" y="7759"/>
                    </a:lnTo>
                    <a:lnTo>
                      <a:pt x="21600" y="8179"/>
                    </a:lnTo>
                    <a:lnTo>
                      <a:pt x="21130" y="8179"/>
                    </a:lnTo>
                    <a:lnTo>
                      <a:pt x="21130" y="8598"/>
                    </a:lnTo>
                    <a:lnTo>
                      <a:pt x="20896" y="8598"/>
                    </a:lnTo>
                    <a:lnTo>
                      <a:pt x="20896" y="9647"/>
                    </a:lnTo>
                    <a:lnTo>
                      <a:pt x="20426" y="9647"/>
                    </a:lnTo>
                    <a:lnTo>
                      <a:pt x="20426" y="10066"/>
                    </a:lnTo>
                    <a:lnTo>
                      <a:pt x="19957" y="10066"/>
                    </a:lnTo>
                    <a:lnTo>
                      <a:pt x="19957" y="10276"/>
                    </a:lnTo>
                    <a:lnTo>
                      <a:pt x="19487" y="10276"/>
                    </a:lnTo>
                    <a:lnTo>
                      <a:pt x="19487" y="10695"/>
                    </a:lnTo>
                    <a:lnTo>
                      <a:pt x="17843" y="12163"/>
                    </a:lnTo>
                    <a:lnTo>
                      <a:pt x="17609" y="12163"/>
                    </a:lnTo>
                    <a:lnTo>
                      <a:pt x="17609" y="12583"/>
                    </a:lnTo>
                    <a:lnTo>
                      <a:pt x="17139" y="12583"/>
                    </a:lnTo>
                    <a:lnTo>
                      <a:pt x="17139" y="13002"/>
                    </a:lnTo>
                    <a:lnTo>
                      <a:pt x="16200" y="13631"/>
                    </a:lnTo>
                    <a:lnTo>
                      <a:pt x="15026" y="13631"/>
                    </a:lnTo>
                    <a:lnTo>
                      <a:pt x="15026" y="14050"/>
                    </a:lnTo>
                    <a:lnTo>
                      <a:pt x="14557" y="14050"/>
                    </a:lnTo>
                    <a:lnTo>
                      <a:pt x="14322" y="14470"/>
                    </a:lnTo>
                    <a:lnTo>
                      <a:pt x="12913" y="14470"/>
                    </a:lnTo>
                    <a:lnTo>
                      <a:pt x="12678" y="14680"/>
                    </a:lnTo>
                    <a:lnTo>
                      <a:pt x="11739" y="14680"/>
                    </a:lnTo>
                    <a:lnTo>
                      <a:pt x="11270" y="15099"/>
                    </a:lnTo>
                    <a:lnTo>
                      <a:pt x="11270" y="15518"/>
                    </a:lnTo>
                    <a:lnTo>
                      <a:pt x="11035" y="15518"/>
                    </a:lnTo>
                    <a:lnTo>
                      <a:pt x="10565" y="15938"/>
                    </a:lnTo>
                    <a:lnTo>
                      <a:pt x="10565" y="16567"/>
                    </a:lnTo>
                    <a:lnTo>
                      <a:pt x="9861" y="16567"/>
                    </a:lnTo>
                    <a:lnTo>
                      <a:pt x="9861" y="17616"/>
                    </a:lnTo>
                    <a:lnTo>
                      <a:pt x="9391" y="18035"/>
                    </a:lnTo>
                    <a:lnTo>
                      <a:pt x="9391" y="19083"/>
                    </a:lnTo>
                    <a:lnTo>
                      <a:pt x="8922" y="19083"/>
                    </a:lnTo>
                    <a:lnTo>
                      <a:pt x="8922" y="19922"/>
                    </a:lnTo>
                    <a:lnTo>
                      <a:pt x="8452" y="19922"/>
                    </a:lnTo>
                    <a:lnTo>
                      <a:pt x="8452" y="20132"/>
                    </a:lnTo>
                    <a:lnTo>
                      <a:pt x="8217" y="20132"/>
                    </a:lnTo>
                    <a:lnTo>
                      <a:pt x="8217" y="20551"/>
                    </a:lnTo>
                    <a:lnTo>
                      <a:pt x="7278" y="21390"/>
                    </a:lnTo>
                    <a:lnTo>
                      <a:pt x="7278" y="21600"/>
                    </a:lnTo>
                    <a:lnTo>
                      <a:pt x="6574" y="21600"/>
                    </a:lnTo>
                    <a:lnTo>
                      <a:pt x="6574" y="21390"/>
                    </a:lnTo>
                    <a:lnTo>
                      <a:pt x="6104" y="21390"/>
                    </a:lnTo>
                    <a:lnTo>
                      <a:pt x="6104" y="20971"/>
                    </a:lnTo>
                    <a:lnTo>
                      <a:pt x="5635" y="20971"/>
                    </a:lnTo>
                    <a:lnTo>
                      <a:pt x="5635" y="20551"/>
                    </a:lnTo>
                    <a:lnTo>
                      <a:pt x="5165" y="20132"/>
                    </a:lnTo>
                    <a:lnTo>
                      <a:pt x="5165" y="19922"/>
                    </a:lnTo>
                    <a:lnTo>
                      <a:pt x="3991" y="19922"/>
                    </a:lnTo>
                    <a:lnTo>
                      <a:pt x="3991" y="19503"/>
                    </a:lnTo>
                    <a:lnTo>
                      <a:pt x="3522" y="19503"/>
                    </a:lnTo>
                    <a:lnTo>
                      <a:pt x="3522" y="19083"/>
                    </a:lnTo>
                    <a:lnTo>
                      <a:pt x="3287" y="19083"/>
                    </a:lnTo>
                    <a:lnTo>
                      <a:pt x="2817" y="19503"/>
                    </a:lnTo>
                    <a:lnTo>
                      <a:pt x="2817" y="19922"/>
                    </a:lnTo>
                    <a:lnTo>
                      <a:pt x="1878" y="19922"/>
                    </a:lnTo>
                    <a:lnTo>
                      <a:pt x="1878" y="18664"/>
                    </a:lnTo>
                    <a:lnTo>
                      <a:pt x="1643" y="18664"/>
                    </a:lnTo>
                    <a:lnTo>
                      <a:pt x="1643" y="18454"/>
                    </a:lnTo>
                    <a:lnTo>
                      <a:pt x="2348" y="18454"/>
                    </a:lnTo>
                    <a:lnTo>
                      <a:pt x="2348" y="18035"/>
                    </a:lnTo>
                    <a:lnTo>
                      <a:pt x="3287" y="18035"/>
                    </a:lnTo>
                    <a:lnTo>
                      <a:pt x="3287" y="17616"/>
                    </a:lnTo>
                    <a:lnTo>
                      <a:pt x="2817" y="17616"/>
                    </a:lnTo>
                    <a:lnTo>
                      <a:pt x="2817" y="16986"/>
                    </a:lnTo>
                    <a:lnTo>
                      <a:pt x="2348" y="16986"/>
                    </a:lnTo>
                    <a:lnTo>
                      <a:pt x="2348" y="16148"/>
                    </a:lnTo>
                    <a:lnTo>
                      <a:pt x="3287" y="16148"/>
                    </a:lnTo>
                    <a:lnTo>
                      <a:pt x="3287" y="15938"/>
                    </a:lnTo>
                    <a:lnTo>
                      <a:pt x="3522" y="15938"/>
                    </a:lnTo>
                    <a:lnTo>
                      <a:pt x="3991" y="15518"/>
                    </a:lnTo>
                    <a:lnTo>
                      <a:pt x="3991" y="14680"/>
                    </a:lnTo>
                    <a:lnTo>
                      <a:pt x="4461" y="14470"/>
                    </a:lnTo>
                    <a:lnTo>
                      <a:pt x="4461" y="13002"/>
                    </a:lnTo>
                    <a:lnTo>
                      <a:pt x="3991" y="13002"/>
                    </a:lnTo>
                    <a:lnTo>
                      <a:pt x="3991" y="13631"/>
                    </a:lnTo>
                    <a:lnTo>
                      <a:pt x="3522" y="13631"/>
                    </a:lnTo>
                    <a:lnTo>
                      <a:pt x="3522" y="13002"/>
                    </a:lnTo>
                    <a:lnTo>
                      <a:pt x="3287" y="13002"/>
                    </a:lnTo>
                    <a:lnTo>
                      <a:pt x="3287" y="13631"/>
                    </a:lnTo>
                    <a:lnTo>
                      <a:pt x="2817" y="13631"/>
                    </a:lnTo>
                    <a:lnTo>
                      <a:pt x="2817" y="14050"/>
                    </a:lnTo>
                    <a:lnTo>
                      <a:pt x="1878" y="14050"/>
                    </a:lnTo>
                    <a:lnTo>
                      <a:pt x="1878" y="13631"/>
                    </a:lnTo>
                    <a:lnTo>
                      <a:pt x="1643" y="13212"/>
                    </a:lnTo>
                    <a:lnTo>
                      <a:pt x="1174" y="13212"/>
                    </a:lnTo>
                    <a:lnTo>
                      <a:pt x="704" y="13002"/>
                    </a:lnTo>
                    <a:lnTo>
                      <a:pt x="235" y="13002"/>
                    </a:lnTo>
                    <a:lnTo>
                      <a:pt x="235" y="12583"/>
                    </a:lnTo>
                    <a:lnTo>
                      <a:pt x="0" y="12583"/>
                    </a:lnTo>
                    <a:lnTo>
                      <a:pt x="0" y="12163"/>
                    </a:lnTo>
                    <a:lnTo>
                      <a:pt x="704" y="12163"/>
                    </a:lnTo>
                    <a:lnTo>
                      <a:pt x="704" y="10695"/>
                    </a:lnTo>
                    <a:lnTo>
                      <a:pt x="235" y="10276"/>
                    </a:lnTo>
                    <a:lnTo>
                      <a:pt x="704" y="10066"/>
                    </a:lnTo>
                    <a:lnTo>
                      <a:pt x="704" y="9227"/>
                    </a:lnTo>
                    <a:lnTo>
                      <a:pt x="235" y="9227"/>
                    </a:lnTo>
                    <a:lnTo>
                      <a:pt x="235" y="8179"/>
                    </a:lnTo>
                    <a:lnTo>
                      <a:pt x="704" y="8179"/>
                    </a:lnTo>
                    <a:lnTo>
                      <a:pt x="1643" y="7340"/>
                    </a:lnTo>
                    <a:lnTo>
                      <a:pt x="1878" y="7340"/>
                    </a:lnTo>
                    <a:lnTo>
                      <a:pt x="1878" y="6711"/>
                    </a:lnTo>
                    <a:lnTo>
                      <a:pt x="1643" y="6291"/>
                    </a:lnTo>
                    <a:lnTo>
                      <a:pt x="1643" y="5872"/>
                    </a:lnTo>
                    <a:lnTo>
                      <a:pt x="1878" y="5872"/>
                    </a:lnTo>
                    <a:lnTo>
                      <a:pt x="1878" y="5662"/>
                    </a:lnTo>
                    <a:lnTo>
                      <a:pt x="2348" y="5662"/>
                    </a:lnTo>
                    <a:lnTo>
                      <a:pt x="2348" y="5243"/>
                    </a:lnTo>
                    <a:lnTo>
                      <a:pt x="2817" y="5243"/>
                    </a:lnTo>
                    <a:lnTo>
                      <a:pt x="3287" y="4823"/>
                    </a:lnTo>
                    <a:lnTo>
                      <a:pt x="3287" y="4194"/>
                    </a:lnTo>
                    <a:lnTo>
                      <a:pt x="3522" y="4194"/>
                    </a:lnTo>
                    <a:lnTo>
                      <a:pt x="3522" y="3355"/>
                    </a:lnTo>
                    <a:lnTo>
                      <a:pt x="3287" y="3355"/>
                    </a:lnTo>
                    <a:lnTo>
                      <a:pt x="3287" y="2936"/>
                    </a:lnTo>
                    <a:lnTo>
                      <a:pt x="3522" y="2936"/>
                    </a:lnTo>
                    <a:lnTo>
                      <a:pt x="3522" y="2726"/>
                    </a:lnTo>
                    <a:lnTo>
                      <a:pt x="3287" y="2726"/>
                    </a:lnTo>
                    <a:lnTo>
                      <a:pt x="3287" y="2307"/>
                    </a:lnTo>
                    <a:lnTo>
                      <a:pt x="3522" y="2307"/>
                    </a:lnTo>
                    <a:lnTo>
                      <a:pt x="3522" y="1887"/>
                    </a:lnTo>
                    <a:lnTo>
                      <a:pt x="4930" y="1887"/>
                    </a:lnTo>
                    <a:lnTo>
                      <a:pt x="5165" y="1468"/>
                    </a:lnTo>
                    <a:lnTo>
                      <a:pt x="5635" y="1468"/>
                    </a:lnTo>
                    <a:lnTo>
                      <a:pt x="5635" y="1258"/>
                    </a:lnTo>
                    <a:lnTo>
                      <a:pt x="6809" y="1258"/>
                    </a:lnTo>
                    <a:lnTo>
                      <a:pt x="7278" y="839"/>
                    </a:lnTo>
                    <a:lnTo>
                      <a:pt x="7748" y="839"/>
                    </a:lnTo>
                    <a:lnTo>
                      <a:pt x="7748" y="419"/>
                    </a:lnTo>
                    <a:lnTo>
                      <a:pt x="8217" y="0"/>
                    </a:lnTo>
                    <a:close/>
                    <a:moveTo>
                      <a:pt x="821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7" name="AutoShape 13"/>
              <p:cNvSpPr>
                <a:spLocks/>
              </p:cNvSpPr>
              <p:nvPr/>
            </p:nvSpPr>
            <p:spPr bwMode="auto">
              <a:xfrm>
                <a:off x="4592286" y="3189141"/>
                <a:ext cx="204220" cy="293992"/>
              </a:xfrm>
              <a:custGeom>
                <a:avLst/>
                <a:gdLst>
                  <a:gd name="T0" fmla="*/ 12894 w 21600"/>
                  <a:gd name="T1" fmla="*/ 0 h 21600"/>
                  <a:gd name="T2" fmla="*/ 13114 w 21600"/>
                  <a:gd name="T3" fmla="*/ 890 h 21600"/>
                  <a:gd name="T4" fmla="*/ 12122 w 21600"/>
                  <a:gd name="T5" fmla="*/ 1699 h 21600"/>
                  <a:gd name="T6" fmla="*/ 11020 w 21600"/>
                  <a:gd name="T7" fmla="*/ 2427 h 21600"/>
                  <a:gd name="T8" fmla="*/ 10249 w 21600"/>
                  <a:gd name="T9" fmla="*/ 4288 h 21600"/>
                  <a:gd name="T10" fmla="*/ 11020 w 21600"/>
                  <a:gd name="T11" fmla="*/ 4449 h 21600"/>
                  <a:gd name="T12" fmla="*/ 11571 w 21600"/>
                  <a:gd name="T13" fmla="*/ 5420 h 21600"/>
                  <a:gd name="T14" fmla="*/ 11902 w 21600"/>
                  <a:gd name="T15" fmla="*/ 6796 h 21600"/>
                  <a:gd name="T16" fmla="*/ 12453 w 21600"/>
                  <a:gd name="T17" fmla="*/ 7200 h 21600"/>
                  <a:gd name="T18" fmla="*/ 15980 w 21600"/>
                  <a:gd name="T19" fmla="*/ 7524 h 21600"/>
                  <a:gd name="T20" fmla="*/ 16751 w 21600"/>
                  <a:gd name="T21" fmla="*/ 8252 h 21600"/>
                  <a:gd name="T22" fmla="*/ 20057 w 21600"/>
                  <a:gd name="T23" fmla="*/ 8090 h 21600"/>
                  <a:gd name="T24" fmla="*/ 20167 w 21600"/>
                  <a:gd name="T25" fmla="*/ 8818 h 21600"/>
                  <a:gd name="T26" fmla="*/ 19616 w 21600"/>
                  <a:gd name="T27" fmla="*/ 10517 h 21600"/>
                  <a:gd name="T28" fmla="*/ 20388 w 21600"/>
                  <a:gd name="T29" fmla="*/ 11488 h 21600"/>
                  <a:gd name="T30" fmla="*/ 20388 w 21600"/>
                  <a:gd name="T31" fmla="*/ 12054 h 21600"/>
                  <a:gd name="T32" fmla="*/ 20167 w 21600"/>
                  <a:gd name="T33" fmla="*/ 12782 h 21600"/>
                  <a:gd name="T34" fmla="*/ 21159 w 21600"/>
                  <a:gd name="T35" fmla="*/ 13591 h 21600"/>
                  <a:gd name="T36" fmla="*/ 20388 w 21600"/>
                  <a:gd name="T37" fmla="*/ 13753 h 21600"/>
                  <a:gd name="T38" fmla="*/ 19286 w 21600"/>
                  <a:gd name="T39" fmla="*/ 13753 h 21600"/>
                  <a:gd name="T40" fmla="*/ 16200 w 21600"/>
                  <a:gd name="T41" fmla="*/ 13996 h 21600"/>
                  <a:gd name="T42" fmla="*/ 16310 w 21600"/>
                  <a:gd name="T43" fmla="*/ 14562 h 21600"/>
                  <a:gd name="T44" fmla="*/ 17082 w 21600"/>
                  <a:gd name="T45" fmla="*/ 14885 h 21600"/>
                  <a:gd name="T46" fmla="*/ 17082 w 21600"/>
                  <a:gd name="T47" fmla="*/ 15452 h 21600"/>
                  <a:gd name="T48" fmla="*/ 15759 w 21600"/>
                  <a:gd name="T49" fmla="*/ 16584 h 21600"/>
                  <a:gd name="T50" fmla="*/ 16751 w 21600"/>
                  <a:gd name="T51" fmla="*/ 17151 h 21600"/>
                  <a:gd name="T52" fmla="*/ 16531 w 21600"/>
                  <a:gd name="T53" fmla="*/ 20225 h 21600"/>
                  <a:gd name="T54" fmla="*/ 15759 w 21600"/>
                  <a:gd name="T55" fmla="*/ 21600 h 21600"/>
                  <a:gd name="T56" fmla="*/ 14988 w 21600"/>
                  <a:gd name="T57" fmla="*/ 20953 h 21600"/>
                  <a:gd name="T58" fmla="*/ 15539 w 21600"/>
                  <a:gd name="T59" fmla="*/ 20063 h 21600"/>
                  <a:gd name="T60" fmla="*/ 15539 w 21600"/>
                  <a:gd name="T61" fmla="*/ 19497 h 21600"/>
                  <a:gd name="T62" fmla="*/ 13224 w 21600"/>
                  <a:gd name="T63" fmla="*/ 19254 h 21600"/>
                  <a:gd name="T64" fmla="*/ 11571 w 21600"/>
                  <a:gd name="T65" fmla="*/ 19497 h 21600"/>
                  <a:gd name="T66" fmla="*/ 9808 w 21600"/>
                  <a:gd name="T67" fmla="*/ 18688 h 21600"/>
                  <a:gd name="T68" fmla="*/ 8265 w 21600"/>
                  <a:gd name="T69" fmla="*/ 17393 h 21600"/>
                  <a:gd name="T70" fmla="*/ 7163 w 21600"/>
                  <a:gd name="T71" fmla="*/ 16261 h 21600"/>
                  <a:gd name="T72" fmla="*/ 5731 w 21600"/>
                  <a:gd name="T73" fmla="*/ 16099 h 21600"/>
                  <a:gd name="T74" fmla="*/ 4849 w 21600"/>
                  <a:gd name="T75" fmla="*/ 15856 h 21600"/>
                  <a:gd name="T76" fmla="*/ 2645 w 21600"/>
                  <a:gd name="T77" fmla="*/ 15533 h 21600"/>
                  <a:gd name="T78" fmla="*/ 1322 w 21600"/>
                  <a:gd name="T79" fmla="*/ 14885 h 21600"/>
                  <a:gd name="T80" fmla="*/ 0 w 21600"/>
                  <a:gd name="T81" fmla="*/ 14319 h 21600"/>
                  <a:gd name="T82" fmla="*/ 551 w 21600"/>
                  <a:gd name="T83" fmla="*/ 13348 h 21600"/>
                  <a:gd name="T84" fmla="*/ 2094 w 21600"/>
                  <a:gd name="T85" fmla="*/ 12782 h 21600"/>
                  <a:gd name="T86" fmla="*/ 2865 w 21600"/>
                  <a:gd name="T87" fmla="*/ 11892 h 21600"/>
                  <a:gd name="T88" fmla="*/ 2645 w 21600"/>
                  <a:gd name="T89" fmla="*/ 11083 h 21600"/>
                  <a:gd name="T90" fmla="*/ 3086 w 21600"/>
                  <a:gd name="T91" fmla="*/ 9951 h 21600"/>
                  <a:gd name="T92" fmla="*/ 3086 w 21600"/>
                  <a:gd name="T93" fmla="*/ 8899 h 21600"/>
                  <a:gd name="T94" fmla="*/ 2865 w 21600"/>
                  <a:gd name="T95" fmla="*/ 7685 h 21600"/>
                  <a:gd name="T96" fmla="*/ 2094 w 21600"/>
                  <a:gd name="T97" fmla="*/ 6796 h 21600"/>
                  <a:gd name="T98" fmla="*/ 2645 w 21600"/>
                  <a:gd name="T99" fmla="*/ 6391 h 21600"/>
                  <a:gd name="T100" fmla="*/ 3086 w 21600"/>
                  <a:gd name="T101" fmla="*/ 5582 h 21600"/>
                  <a:gd name="T102" fmla="*/ 3306 w 21600"/>
                  <a:gd name="T103" fmla="*/ 5420 h 21600"/>
                  <a:gd name="T104" fmla="*/ 3637 w 21600"/>
                  <a:gd name="T105" fmla="*/ 5258 h 21600"/>
                  <a:gd name="T106" fmla="*/ 4849 w 21600"/>
                  <a:gd name="T107" fmla="*/ 4530 h 21600"/>
                  <a:gd name="T108" fmla="*/ 5951 w 21600"/>
                  <a:gd name="T109" fmla="*/ 2751 h 21600"/>
                  <a:gd name="T110" fmla="*/ 7714 w 21600"/>
                  <a:gd name="T111" fmla="*/ 1861 h 21600"/>
                  <a:gd name="T112" fmla="*/ 8486 w 21600"/>
                  <a:gd name="T113" fmla="*/ 1699 h 21600"/>
                  <a:gd name="T114" fmla="*/ 11571 w 21600"/>
                  <a:gd name="T115" fmla="*/ 890 h 21600"/>
                  <a:gd name="T116" fmla="*/ 12343 w 21600"/>
                  <a:gd name="T117" fmla="*/ 324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21159" y="14319"/>
                    </a:moveTo>
                    <a:lnTo>
                      <a:pt x="21380" y="14319"/>
                    </a:lnTo>
                    <a:lnTo>
                      <a:pt x="21380" y="14562"/>
                    </a:lnTo>
                    <a:lnTo>
                      <a:pt x="21600" y="14724"/>
                    </a:lnTo>
                    <a:lnTo>
                      <a:pt x="21159" y="14724"/>
                    </a:lnTo>
                    <a:lnTo>
                      <a:pt x="21159" y="14319"/>
                    </a:lnTo>
                    <a:close/>
                    <a:moveTo>
                      <a:pt x="12894" y="0"/>
                    </a:moveTo>
                    <a:lnTo>
                      <a:pt x="13224" y="0"/>
                    </a:lnTo>
                    <a:lnTo>
                      <a:pt x="13665" y="324"/>
                    </a:lnTo>
                    <a:lnTo>
                      <a:pt x="13886" y="324"/>
                    </a:lnTo>
                    <a:lnTo>
                      <a:pt x="13886" y="728"/>
                    </a:lnTo>
                    <a:lnTo>
                      <a:pt x="13665" y="728"/>
                    </a:lnTo>
                    <a:lnTo>
                      <a:pt x="13445" y="890"/>
                    </a:lnTo>
                    <a:lnTo>
                      <a:pt x="13114" y="890"/>
                    </a:lnTo>
                    <a:lnTo>
                      <a:pt x="12894" y="1052"/>
                    </a:lnTo>
                    <a:lnTo>
                      <a:pt x="12453" y="1052"/>
                    </a:lnTo>
                    <a:lnTo>
                      <a:pt x="12453" y="1133"/>
                    </a:lnTo>
                    <a:lnTo>
                      <a:pt x="12343" y="1133"/>
                    </a:lnTo>
                    <a:lnTo>
                      <a:pt x="12343" y="1294"/>
                    </a:lnTo>
                    <a:lnTo>
                      <a:pt x="12122" y="1456"/>
                    </a:lnTo>
                    <a:lnTo>
                      <a:pt x="12122" y="1699"/>
                    </a:lnTo>
                    <a:lnTo>
                      <a:pt x="11902" y="1699"/>
                    </a:lnTo>
                    <a:lnTo>
                      <a:pt x="11902" y="1861"/>
                    </a:lnTo>
                    <a:lnTo>
                      <a:pt x="11351" y="1861"/>
                    </a:lnTo>
                    <a:lnTo>
                      <a:pt x="11351" y="2184"/>
                    </a:lnTo>
                    <a:lnTo>
                      <a:pt x="11131" y="2184"/>
                    </a:lnTo>
                    <a:lnTo>
                      <a:pt x="11131" y="2427"/>
                    </a:lnTo>
                    <a:lnTo>
                      <a:pt x="11020" y="2427"/>
                    </a:lnTo>
                    <a:lnTo>
                      <a:pt x="11020" y="2589"/>
                    </a:lnTo>
                    <a:lnTo>
                      <a:pt x="10800" y="2751"/>
                    </a:lnTo>
                    <a:lnTo>
                      <a:pt x="10800" y="3560"/>
                    </a:lnTo>
                    <a:lnTo>
                      <a:pt x="10359" y="3883"/>
                    </a:lnTo>
                    <a:lnTo>
                      <a:pt x="10359" y="3964"/>
                    </a:lnTo>
                    <a:lnTo>
                      <a:pt x="10249" y="3964"/>
                    </a:lnTo>
                    <a:lnTo>
                      <a:pt x="10249" y="4288"/>
                    </a:lnTo>
                    <a:lnTo>
                      <a:pt x="10029" y="4288"/>
                    </a:lnTo>
                    <a:lnTo>
                      <a:pt x="10029" y="4449"/>
                    </a:lnTo>
                    <a:lnTo>
                      <a:pt x="10249" y="4449"/>
                    </a:lnTo>
                    <a:lnTo>
                      <a:pt x="10249" y="4288"/>
                    </a:lnTo>
                    <a:lnTo>
                      <a:pt x="10800" y="4288"/>
                    </a:lnTo>
                    <a:lnTo>
                      <a:pt x="10800" y="4449"/>
                    </a:lnTo>
                    <a:lnTo>
                      <a:pt x="11020" y="4449"/>
                    </a:lnTo>
                    <a:lnTo>
                      <a:pt x="11020" y="4530"/>
                    </a:lnTo>
                    <a:lnTo>
                      <a:pt x="11131" y="4530"/>
                    </a:lnTo>
                    <a:lnTo>
                      <a:pt x="11131" y="4692"/>
                    </a:lnTo>
                    <a:lnTo>
                      <a:pt x="11351" y="4854"/>
                    </a:lnTo>
                    <a:lnTo>
                      <a:pt x="11351" y="5097"/>
                    </a:lnTo>
                    <a:lnTo>
                      <a:pt x="11571" y="5097"/>
                    </a:lnTo>
                    <a:lnTo>
                      <a:pt x="11571" y="5420"/>
                    </a:lnTo>
                    <a:lnTo>
                      <a:pt x="11792" y="5420"/>
                    </a:lnTo>
                    <a:lnTo>
                      <a:pt x="11792" y="5987"/>
                    </a:lnTo>
                    <a:lnTo>
                      <a:pt x="11571" y="5987"/>
                    </a:lnTo>
                    <a:lnTo>
                      <a:pt x="11571" y="6553"/>
                    </a:lnTo>
                    <a:lnTo>
                      <a:pt x="11792" y="6634"/>
                    </a:lnTo>
                    <a:lnTo>
                      <a:pt x="11792" y="6796"/>
                    </a:lnTo>
                    <a:lnTo>
                      <a:pt x="11902" y="6796"/>
                    </a:lnTo>
                    <a:lnTo>
                      <a:pt x="11902" y="6634"/>
                    </a:lnTo>
                    <a:lnTo>
                      <a:pt x="12122" y="6634"/>
                    </a:lnTo>
                    <a:lnTo>
                      <a:pt x="12122" y="6957"/>
                    </a:lnTo>
                    <a:lnTo>
                      <a:pt x="12343" y="6957"/>
                    </a:lnTo>
                    <a:lnTo>
                      <a:pt x="12343" y="7119"/>
                    </a:lnTo>
                    <a:lnTo>
                      <a:pt x="12453" y="7119"/>
                    </a:lnTo>
                    <a:lnTo>
                      <a:pt x="12453" y="7200"/>
                    </a:lnTo>
                    <a:lnTo>
                      <a:pt x="14216" y="7200"/>
                    </a:lnTo>
                    <a:lnTo>
                      <a:pt x="14437" y="7119"/>
                    </a:lnTo>
                    <a:lnTo>
                      <a:pt x="15208" y="7119"/>
                    </a:lnTo>
                    <a:lnTo>
                      <a:pt x="15208" y="7200"/>
                    </a:lnTo>
                    <a:lnTo>
                      <a:pt x="15759" y="7200"/>
                    </a:lnTo>
                    <a:lnTo>
                      <a:pt x="15980" y="7362"/>
                    </a:lnTo>
                    <a:lnTo>
                      <a:pt x="15980" y="7524"/>
                    </a:lnTo>
                    <a:lnTo>
                      <a:pt x="16200" y="7685"/>
                    </a:lnTo>
                    <a:lnTo>
                      <a:pt x="16310" y="7685"/>
                    </a:lnTo>
                    <a:lnTo>
                      <a:pt x="16310" y="7766"/>
                    </a:lnTo>
                    <a:lnTo>
                      <a:pt x="16531" y="7928"/>
                    </a:lnTo>
                    <a:lnTo>
                      <a:pt x="16531" y="8090"/>
                    </a:lnTo>
                    <a:lnTo>
                      <a:pt x="16751" y="8090"/>
                    </a:lnTo>
                    <a:lnTo>
                      <a:pt x="16751" y="8252"/>
                    </a:lnTo>
                    <a:lnTo>
                      <a:pt x="16971" y="8252"/>
                    </a:lnTo>
                    <a:lnTo>
                      <a:pt x="16971" y="8333"/>
                    </a:lnTo>
                    <a:lnTo>
                      <a:pt x="17743" y="8333"/>
                    </a:lnTo>
                    <a:lnTo>
                      <a:pt x="17853" y="8252"/>
                    </a:lnTo>
                    <a:lnTo>
                      <a:pt x="19286" y="8252"/>
                    </a:lnTo>
                    <a:lnTo>
                      <a:pt x="19286" y="8090"/>
                    </a:lnTo>
                    <a:lnTo>
                      <a:pt x="20057" y="8090"/>
                    </a:lnTo>
                    <a:lnTo>
                      <a:pt x="20057" y="8252"/>
                    </a:lnTo>
                    <a:lnTo>
                      <a:pt x="20388" y="8252"/>
                    </a:lnTo>
                    <a:lnTo>
                      <a:pt x="20388" y="8333"/>
                    </a:lnTo>
                    <a:lnTo>
                      <a:pt x="20608" y="8333"/>
                    </a:lnTo>
                    <a:lnTo>
                      <a:pt x="20388" y="8494"/>
                    </a:lnTo>
                    <a:lnTo>
                      <a:pt x="20388" y="8818"/>
                    </a:lnTo>
                    <a:lnTo>
                      <a:pt x="20167" y="8818"/>
                    </a:lnTo>
                    <a:lnTo>
                      <a:pt x="20167" y="8899"/>
                    </a:lnTo>
                    <a:lnTo>
                      <a:pt x="20057" y="9061"/>
                    </a:lnTo>
                    <a:lnTo>
                      <a:pt x="20057" y="9222"/>
                    </a:lnTo>
                    <a:lnTo>
                      <a:pt x="19837" y="9222"/>
                    </a:lnTo>
                    <a:lnTo>
                      <a:pt x="19837" y="10193"/>
                    </a:lnTo>
                    <a:lnTo>
                      <a:pt x="19616" y="10355"/>
                    </a:lnTo>
                    <a:lnTo>
                      <a:pt x="19616" y="10517"/>
                    </a:lnTo>
                    <a:lnTo>
                      <a:pt x="19837" y="10517"/>
                    </a:lnTo>
                    <a:lnTo>
                      <a:pt x="19837" y="10921"/>
                    </a:lnTo>
                    <a:lnTo>
                      <a:pt x="20057" y="10921"/>
                    </a:lnTo>
                    <a:lnTo>
                      <a:pt x="20057" y="11326"/>
                    </a:lnTo>
                    <a:lnTo>
                      <a:pt x="20167" y="11326"/>
                    </a:lnTo>
                    <a:lnTo>
                      <a:pt x="20167" y="11488"/>
                    </a:lnTo>
                    <a:lnTo>
                      <a:pt x="20388" y="11488"/>
                    </a:lnTo>
                    <a:lnTo>
                      <a:pt x="20388" y="11649"/>
                    </a:lnTo>
                    <a:lnTo>
                      <a:pt x="20608" y="11649"/>
                    </a:lnTo>
                    <a:lnTo>
                      <a:pt x="20608" y="11730"/>
                    </a:lnTo>
                    <a:lnTo>
                      <a:pt x="20829" y="11730"/>
                    </a:lnTo>
                    <a:lnTo>
                      <a:pt x="20829" y="11892"/>
                    </a:lnTo>
                    <a:lnTo>
                      <a:pt x="20608" y="12054"/>
                    </a:lnTo>
                    <a:lnTo>
                      <a:pt x="20388" y="12054"/>
                    </a:lnTo>
                    <a:lnTo>
                      <a:pt x="20388" y="12216"/>
                    </a:lnTo>
                    <a:lnTo>
                      <a:pt x="20167" y="12297"/>
                    </a:lnTo>
                    <a:lnTo>
                      <a:pt x="20057" y="12297"/>
                    </a:lnTo>
                    <a:lnTo>
                      <a:pt x="20057" y="12458"/>
                    </a:lnTo>
                    <a:lnTo>
                      <a:pt x="19837" y="12458"/>
                    </a:lnTo>
                    <a:lnTo>
                      <a:pt x="19837" y="12782"/>
                    </a:lnTo>
                    <a:lnTo>
                      <a:pt x="20167" y="12782"/>
                    </a:lnTo>
                    <a:lnTo>
                      <a:pt x="20608" y="13025"/>
                    </a:lnTo>
                    <a:lnTo>
                      <a:pt x="20608" y="13187"/>
                    </a:lnTo>
                    <a:lnTo>
                      <a:pt x="20829" y="13187"/>
                    </a:lnTo>
                    <a:lnTo>
                      <a:pt x="20829" y="13348"/>
                    </a:lnTo>
                    <a:lnTo>
                      <a:pt x="20939" y="13429"/>
                    </a:lnTo>
                    <a:lnTo>
                      <a:pt x="20939" y="13591"/>
                    </a:lnTo>
                    <a:lnTo>
                      <a:pt x="21159" y="13591"/>
                    </a:lnTo>
                    <a:lnTo>
                      <a:pt x="21159" y="14319"/>
                    </a:lnTo>
                    <a:lnTo>
                      <a:pt x="20939" y="14157"/>
                    </a:lnTo>
                    <a:lnTo>
                      <a:pt x="20939" y="13834"/>
                    </a:lnTo>
                    <a:lnTo>
                      <a:pt x="20829" y="13834"/>
                    </a:lnTo>
                    <a:lnTo>
                      <a:pt x="20829" y="13591"/>
                    </a:lnTo>
                    <a:lnTo>
                      <a:pt x="20388" y="13591"/>
                    </a:lnTo>
                    <a:lnTo>
                      <a:pt x="20388" y="13753"/>
                    </a:lnTo>
                    <a:lnTo>
                      <a:pt x="20057" y="13753"/>
                    </a:lnTo>
                    <a:lnTo>
                      <a:pt x="20057" y="13834"/>
                    </a:lnTo>
                    <a:lnTo>
                      <a:pt x="19837" y="13996"/>
                    </a:lnTo>
                    <a:lnTo>
                      <a:pt x="19396" y="13996"/>
                    </a:lnTo>
                    <a:lnTo>
                      <a:pt x="19396" y="13834"/>
                    </a:lnTo>
                    <a:lnTo>
                      <a:pt x="19286" y="13834"/>
                    </a:lnTo>
                    <a:lnTo>
                      <a:pt x="19286" y="13753"/>
                    </a:lnTo>
                    <a:lnTo>
                      <a:pt x="19065" y="13753"/>
                    </a:lnTo>
                    <a:lnTo>
                      <a:pt x="19065" y="13996"/>
                    </a:lnTo>
                    <a:lnTo>
                      <a:pt x="16751" y="13996"/>
                    </a:lnTo>
                    <a:lnTo>
                      <a:pt x="16531" y="14157"/>
                    </a:lnTo>
                    <a:lnTo>
                      <a:pt x="16310" y="14157"/>
                    </a:lnTo>
                    <a:lnTo>
                      <a:pt x="16310" y="13996"/>
                    </a:lnTo>
                    <a:lnTo>
                      <a:pt x="16200" y="13996"/>
                    </a:lnTo>
                    <a:lnTo>
                      <a:pt x="16200" y="14157"/>
                    </a:lnTo>
                    <a:lnTo>
                      <a:pt x="16310" y="14157"/>
                    </a:lnTo>
                    <a:lnTo>
                      <a:pt x="16310" y="14319"/>
                    </a:lnTo>
                    <a:lnTo>
                      <a:pt x="16200" y="14319"/>
                    </a:lnTo>
                    <a:lnTo>
                      <a:pt x="16200" y="14400"/>
                    </a:lnTo>
                    <a:lnTo>
                      <a:pt x="16310" y="14400"/>
                    </a:lnTo>
                    <a:lnTo>
                      <a:pt x="16310" y="14562"/>
                    </a:lnTo>
                    <a:lnTo>
                      <a:pt x="16200" y="14724"/>
                    </a:lnTo>
                    <a:lnTo>
                      <a:pt x="16200" y="14885"/>
                    </a:lnTo>
                    <a:lnTo>
                      <a:pt x="16310" y="14966"/>
                    </a:lnTo>
                    <a:lnTo>
                      <a:pt x="16531" y="14885"/>
                    </a:lnTo>
                    <a:lnTo>
                      <a:pt x="16751" y="14966"/>
                    </a:lnTo>
                    <a:lnTo>
                      <a:pt x="17082" y="14966"/>
                    </a:lnTo>
                    <a:lnTo>
                      <a:pt x="17082" y="14885"/>
                    </a:lnTo>
                    <a:lnTo>
                      <a:pt x="17302" y="14966"/>
                    </a:lnTo>
                    <a:lnTo>
                      <a:pt x="17302" y="15128"/>
                    </a:lnTo>
                    <a:lnTo>
                      <a:pt x="17522" y="15290"/>
                    </a:lnTo>
                    <a:lnTo>
                      <a:pt x="17522" y="15533"/>
                    </a:lnTo>
                    <a:lnTo>
                      <a:pt x="17302" y="15533"/>
                    </a:lnTo>
                    <a:lnTo>
                      <a:pt x="17302" y="15452"/>
                    </a:lnTo>
                    <a:lnTo>
                      <a:pt x="17082" y="15452"/>
                    </a:lnTo>
                    <a:lnTo>
                      <a:pt x="16971" y="15290"/>
                    </a:lnTo>
                    <a:lnTo>
                      <a:pt x="16751" y="15290"/>
                    </a:lnTo>
                    <a:lnTo>
                      <a:pt x="16751" y="15452"/>
                    </a:lnTo>
                    <a:lnTo>
                      <a:pt x="16200" y="15452"/>
                    </a:lnTo>
                    <a:lnTo>
                      <a:pt x="16200" y="15533"/>
                    </a:lnTo>
                    <a:lnTo>
                      <a:pt x="15759" y="15533"/>
                    </a:lnTo>
                    <a:lnTo>
                      <a:pt x="15759" y="16584"/>
                    </a:lnTo>
                    <a:lnTo>
                      <a:pt x="15980" y="16584"/>
                    </a:lnTo>
                    <a:lnTo>
                      <a:pt x="15980" y="16665"/>
                    </a:lnTo>
                    <a:lnTo>
                      <a:pt x="16200" y="16665"/>
                    </a:lnTo>
                    <a:lnTo>
                      <a:pt x="16310" y="16827"/>
                    </a:lnTo>
                    <a:lnTo>
                      <a:pt x="16531" y="16827"/>
                    </a:lnTo>
                    <a:lnTo>
                      <a:pt x="16531" y="17151"/>
                    </a:lnTo>
                    <a:lnTo>
                      <a:pt x="16751" y="17151"/>
                    </a:lnTo>
                    <a:lnTo>
                      <a:pt x="16751" y="17555"/>
                    </a:lnTo>
                    <a:lnTo>
                      <a:pt x="16971" y="17717"/>
                    </a:lnTo>
                    <a:lnTo>
                      <a:pt x="16971" y="18283"/>
                    </a:lnTo>
                    <a:lnTo>
                      <a:pt x="16751" y="18283"/>
                    </a:lnTo>
                    <a:lnTo>
                      <a:pt x="16751" y="19416"/>
                    </a:lnTo>
                    <a:lnTo>
                      <a:pt x="16531" y="19416"/>
                    </a:lnTo>
                    <a:lnTo>
                      <a:pt x="16531" y="20225"/>
                    </a:lnTo>
                    <a:lnTo>
                      <a:pt x="16310" y="20387"/>
                    </a:lnTo>
                    <a:lnTo>
                      <a:pt x="16310" y="20953"/>
                    </a:lnTo>
                    <a:lnTo>
                      <a:pt x="16200" y="20953"/>
                    </a:lnTo>
                    <a:lnTo>
                      <a:pt x="16200" y="21519"/>
                    </a:lnTo>
                    <a:lnTo>
                      <a:pt x="15980" y="21519"/>
                    </a:lnTo>
                    <a:lnTo>
                      <a:pt x="15980" y="21600"/>
                    </a:lnTo>
                    <a:lnTo>
                      <a:pt x="15759" y="21600"/>
                    </a:lnTo>
                    <a:lnTo>
                      <a:pt x="15759" y="21519"/>
                    </a:lnTo>
                    <a:lnTo>
                      <a:pt x="15539" y="21519"/>
                    </a:lnTo>
                    <a:lnTo>
                      <a:pt x="15539" y="21357"/>
                    </a:lnTo>
                    <a:lnTo>
                      <a:pt x="15429" y="21196"/>
                    </a:lnTo>
                    <a:lnTo>
                      <a:pt x="14767" y="21196"/>
                    </a:lnTo>
                    <a:lnTo>
                      <a:pt x="14767" y="20953"/>
                    </a:lnTo>
                    <a:lnTo>
                      <a:pt x="14988" y="20953"/>
                    </a:lnTo>
                    <a:lnTo>
                      <a:pt x="14988" y="20629"/>
                    </a:lnTo>
                    <a:lnTo>
                      <a:pt x="15208" y="20629"/>
                    </a:lnTo>
                    <a:lnTo>
                      <a:pt x="15208" y="20548"/>
                    </a:lnTo>
                    <a:lnTo>
                      <a:pt x="15429" y="20548"/>
                    </a:lnTo>
                    <a:lnTo>
                      <a:pt x="15429" y="20225"/>
                    </a:lnTo>
                    <a:lnTo>
                      <a:pt x="15539" y="20225"/>
                    </a:lnTo>
                    <a:lnTo>
                      <a:pt x="15539" y="20063"/>
                    </a:lnTo>
                    <a:lnTo>
                      <a:pt x="15759" y="20063"/>
                    </a:lnTo>
                    <a:lnTo>
                      <a:pt x="15759" y="19982"/>
                    </a:lnTo>
                    <a:lnTo>
                      <a:pt x="15980" y="19982"/>
                    </a:lnTo>
                    <a:lnTo>
                      <a:pt x="15980" y="19820"/>
                    </a:lnTo>
                    <a:lnTo>
                      <a:pt x="15759" y="19658"/>
                    </a:lnTo>
                    <a:lnTo>
                      <a:pt x="15539" y="19658"/>
                    </a:lnTo>
                    <a:lnTo>
                      <a:pt x="15539" y="19497"/>
                    </a:lnTo>
                    <a:lnTo>
                      <a:pt x="14988" y="19497"/>
                    </a:lnTo>
                    <a:lnTo>
                      <a:pt x="14767" y="19416"/>
                    </a:lnTo>
                    <a:lnTo>
                      <a:pt x="14767" y="19254"/>
                    </a:lnTo>
                    <a:lnTo>
                      <a:pt x="14216" y="19254"/>
                    </a:lnTo>
                    <a:lnTo>
                      <a:pt x="14216" y="19416"/>
                    </a:lnTo>
                    <a:lnTo>
                      <a:pt x="13445" y="19416"/>
                    </a:lnTo>
                    <a:lnTo>
                      <a:pt x="13224" y="19254"/>
                    </a:lnTo>
                    <a:lnTo>
                      <a:pt x="13114" y="19254"/>
                    </a:lnTo>
                    <a:lnTo>
                      <a:pt x="12894" y="19092"/>
                    </a:lnTo>
                    <a:lnTo>
                      <a:pt x="12673" y="19254"/>
                    </a:lnTo>
                    <a:lnTo>
                      <a:pt x="12673" y="19416"/>
                    </a:lnTo>
                    <a:lnTo>
                      <a:pt x="12122" y="19416"/>
                    </a:lnTo>
                    <a:lnTo>
                      <a:pt x="12122" y="19497"/>
                    </a:lnTo>
                    <a:lnTo>
                      <a:pt x="11571" y="19497"/>
                    </a:lnTo>
                    <a:lnTo>
                      <a:pt x="11571" y="19416"/>
                    </a:lnTo>
                    <a:lnTo>
                      <a:pt x="11351" y="19416"/>
                    </a:lnTo>
                    <a:lnTo>
                      <a:pt x="11351" y="19497"/>
                    </a:lnTo>
                    <a:lnTo>
                      <a:pt x="10800" y="19497"/>
                    </a:lnTo>
                    <a:lnTo>
                      <a:pt x="10580" y="19416"/>
                    </a:lnTo>
                    <a:lnTo>
                      <a:pt x="10580" y="18688"/>
                    </a:lnTo>
                    <a:lnTo>
                      <a:pt x="9808" y="18688"/>
                    </a:lnTo>
                    <a:lnTo>
                      <a:pt x="9808" y="18283"/>
                    </a:lnTo>
                    <a:lnTo>
                      <a:pt x="9478" y="17960"/>
                    </a:lnTo>
                    <a:lnTo>
                      <a:pt x="9257" y="17960"/>
                    </a:lnTo>
                    <a:lnTo>
                      <a:pt x="9037" y="17798"/>
                    </a:lnTo>
                    <a:lnTo>
                      <a:pt x="9037" y="17717"/>
                    </a:lnTo>
                    <a:lnTo>
                      <a:pt x="8706" y="17717"/>
                    </a:lnTo>
                    <a:lnTo>
                      <a:pt x="8265" y="17393"/>
                    </a:lnTo>
                    <a:lnTo>
                      <a:pt x="8265" y="16989"/>
                    </a:lnTo>
                    <a:lnTo>
                      <a:pt x="7935" y="16989"/>
                    </a:lnTo>
                    <a:lnTo>
                      <a:pt x="7935" y="16827"/>
                    </a:lnTo>
                    <a:lnTo>
                      <a:pt x="7494" y="16584"/>
                    </a:lnTo>
                    <a:lnTo>
                      <a:pt x="7273" y="16584"/>
                    </a:lnTo>
                    <a:lnTo>
                      <a:pt x="7273" y="16422"/>
                    </a:lnTo>
                    <a:lnTo>
                      <a:pt x="7163" y="16261"/>
                    </a:lnTo>
                    <a:lnTo>
                      <a:pt x="6502" y="16261"/>
                    </a:lnTo>
                    <a:lnTo>
                      <a:pt x="6502" y="16422"/>
                    </a:lnTo>
                    <a:lnTo>
                      <a:pt x="6392" y="16422"/>
                    </a:lnTo>
                    <a:lnTo>
                      <a:pt x="6392" y="16261"/>
                    </a:lnTo>
                    <a:lnTo>
                      <a:pt x="6171" y="16261"/>
                    </a:lnTo>
                    <a:lnTo>
                      <a:pt x="6171" y="16099"/>
                    </a:lnTo>
                    <a:lnTo>
                      <a:pt x="5731" y="16099"/>
                    </a:lnTo>
                    <a:lnTo>
                      <a:pt x="5731" y="16018"/>
                    </a:lnTo>
                    <a:lnTo>
                      <a:pt x="5400" y="16018"/>
                    </a:lnTo>
                    <a:lnTo>
                      <a:pt x="5400" y="15856"/>
                    </a:lnTo>
                    <a:lnTo>
                      <a:pt x="5180" y="15856"/>
                    </a:lnTo>
                    <a:lnTo>
                      <a:pt x="5180" y="15694"/>
                    </a:lnTo>
                    <a:lnTo>
                      <a:pt x="4959" y="15694"/>
                    </a:lnTo>
                    <a:lnTo>
                      <a:pt x="4849" y="15856"/>
                    </a:lnTo>
                    <a:lnTo>
                      <a:pt x="4408" y="15856"/>
                    </a:lnTo>
                    <a:lnTo>
                      <a:pt x="4408" y="16018"/>
                    </a:lnTo>
                    <a:lnTo>
                      <a:pt x="3857" y="16018"/>
                    </a:lnTo>
                    <a:lnTo>
                      <a:pt x="3857" y="15856"/>
                    </a:lnTo>
                    <a:lnTo>
                      <a:pt x="2865" y="15856"/>
                    </a:lnTo>
                    <a:lnTo>
                      <a:pt x="2865" y="15533"/>
                    </a:lnTo>
                    <a:lnTo>
                      <a:pt x="2645" y="15533"/>
                    </a:lnTo>
                    <a:lnTo>
                      <a:pt x="2645" y="15452"/>
                    </a:lnTo>
                    <a:lnTo>
                      <a:pt x="2535" y="15290"/>
                    </a:lnTo>
                    <a:lnTo>
                      <a:pt x="2535" y="15128"/>
                    </a:lnTo>
                    <a:lnTo>
                      <a:pt x="1763" y="15128"/>
                    </a:lnTo>
                    <a:lnTo>
                      <a:pt x="1763" y="14966"/>
                    </a:lnTo>
                    <a:lnTo>
                      <a:pt x="1322" y="14966"/>
                    </a:lnTo>
                    <a:lnTo>
                      <a:pt x="1322" y="14885"/>
                    </a:lnTo>
                    <a:lnTo>
                      <a:pt x="1212" y="14885"/>
                    </a:lnTo>
                    <a:lnTo>
                      <a:pt x="771" y="14562"/>
                    </a:lnTo>
                    <a:lnTo>
                      <a:pt x="551" y="14562"/>
                    </a:lnTo>
                    <a:lnTo>
                      <a:pt x="551" y="14400"/>
                    </a:lnTo>
                    <a:lnTo>
                      <a:pt x="441" y="14400"/>
                    </a:lnTo>
                    <a:lnTo>
                      <a:pt x="441" y="14319"/>
                    </a:lnTo>
                    <a:lnTo>
                      <a:pt x="0" y="14319"/>
                    </a:lnTo>
                    <a:lnTo>
                      <a:pt x="0" y="14157"/>
                    </a:lnTo>
                    <a:lnTo>
                      <a:pt x="441" y="14157"/>
                    </a:lnTo>
                    <a:lnTo>
                      <a:pt x="441" y="13996"/>
                    </a:lnTo>
                    <a:lnTo>
                      <a:pt x="771" y="13996"/>
                    </a:lnTo>
                    <a:lnTo>
                      <a:pt x="771" y="13753"/>
                    </a:lnTo>
                    <a:lnTo>
                      <a:pt x="551" y="13753"/>
                    </a:lnTo>
                    <a:lnTo>
                      <a:pt x="551" y="13348"/>
                    </a:lnTo>
                    <a:lnTo>
                      <a:pt x="771" y="13348"/>
                    </a:lnTo>
                    <a:lnTo>
                      <a:pt x="771" y="13187"/>
                    </a:lnTo>
                    <a:lnTo>
                      <a:pt x="992" y="13187"/>
                    </a:lnTo>
                    <a:lnTo>
                      <a:pt x="992" y="13025"/>
                    </a:lnTo>
                    <a:lnTo>
                      <a:pt x="1873" y="13025"/>
                    </a:lnTo>
                    <a:lnTo>
                      <a:pt x="2094" y="12863"/>
                    </a:lnTo>
                    <a:lnTo>
                      <a:pt x="2094" y="12782"/>
                    </a:lnTo>
                    <a:lnTo>
                      <a:pt x="2314" y="12782"/>
                    </a:lnTo>
                    <a:lnTo>
                      <a:pt x="2314" y="12297"/>
                    </a:lnTo>
                    <a:lnTo>
                      <a:pt x="2535" y="12297"/>
                    </a:lnTo>
                    <a:lnTo>
                      <a:pt x="2535" y="12216"/>
                    </a:lnTo>
                    <a:lnTo>
                      <a:pt x="2645" y="12216"/>
                    </a:lnTo>
                    <a:lnTo>
                      <a:pt x="2865" y="12054"/>
                    </a:lnTo>
                    <a:lnTo>
                      <a:pt x="2865" y="11892"/>
                    </a:lnTo>
                    <a:lnTo>
                      <a:pt x="3086" y="11892"/>
                    </a:lnTo>
                    <a:lnTo>
                      <a:pt x="3086" y="11730"/>
                    </a:lnTo>
                    <a:lnTo>
                      <a:pt x="3306" y="11488"/>
                    </a:lnTo>
                    <a:lnTo>
                      <a:pt x="3416" y="11326"/>
                    </a:lnTo>
                    <a:lnTo>
                      <a:pt x="3306" y="11326"/>
                    </a:lnTo>
                    <a:lnTo>
                      <a:pt x="3306" y="11083"/>
                    </a:lnTo>
                    <a:lnTo>
                      <a:pt x="2645" y="11083"/>
                    </a:lnTo>
                    <a:lnTo>
                      <a:pt x="2645" y="10921"/>
                    </a:lnTo>
                    <a:lnTo>
                      <a:pt x="3086" y="10921"/>
                    </a:lnTo>
                    <a:lnTo>
                      <a:pt x="3086" y="10760"/>
                    </a:lnTo>
                    <a:lnTo>
                      <a:pt x="2865" y="10760"/>
                    </a:lnTo>
                    <a:lnTo>
                      <a:pt x="2865" y="10193"/>
                    </a:lnTo>
                    <a:lnTo>
                      <a:pt x="3086" y="10031"/>
                    </a:lnTo>
                    <a:lnTo>
                      <a:pt x="3086" y="9951"/>
                    </a:lnTo>
                    <a:lnTo>
                      <a:pt x="2865" y="9951"/>
                    </a:lnTo>
                    <a:lnTo>
                      <a:pt x="2865" y="9384"/>
                    </a:lnTo>
                    <a:lnTo>
                      <a:pt x="2645" y="9222"/>
                    </a:lnTo>
                    <a:lnTo>
                      <a:pt x="2645" y="9061"/>
                    </a:lnTo>
                    <a:lnTo>
                      <a:pt x="2865" y="9061"/>
                    </a:lnTo>
                    <a:lnTo>
                      <a:pt x="2865" y="8899"/>
                    </a:lnTo>
                    <a:lnTo>
                      <a:pt x="3086" y="8899"/>
                    </a:lnTo>
                    <a:lnTo>
                      <a:pt x="3086" y="8656"/>
                    </a:lnTo>
                    <a:lnTo>
                      <a:pt x="2865" y="8656"/>
                    </a:lnTo>
                    <a:lnTo>
                      <a:pt x="2865" y="8333"/>
                    </a:lnTo>
                    <a:lnTo>
                      <a:pt x="2645" y="8333"/>
                    </a:lnTo>
                    <a:lnTo>
                      <a:pt x="2645" y="8090"/>
                    </a:lnTo>
                    <a:lnTo>
                      <a:pt x="2865" y="7928"/>
                    </a:lnTo>
                    <a:lnTo>
                      <a:pt x="2865" y="7685"/>
                    </a:lnTo>
                    <a:lnTo>
                      <a:pt x="2645" y="7685"/>
                    </a:lnTo>
                    <a:lnTo>
                      <a:pt x="2645" y="7524"/>
                    </a:lnTo>
                    <a:lnTo>
                      <a:pt x="2535" y="7524"/>
                    </a:lnTo>
                    <a:lnTo>
                      <a:pt x="2535" y="7362"/>
                    </a:lnTo>
                    <a:lnTo>
                      <a:pt x="1873" y="6957"/>
                    </a:lnTo>
                    <a:lnTo>
                      <a:pt x="1873" y="6796"/>
                    </a:lnTo>
                    <a:lnTo>
                      <a:pt x="2094" y="6796"/>
                    </a:lnTo>
                    <a:lnTo>
                      <a:pt x="2094" y="6634"/>
                    </a:lnTo>
                    <a:lnTo>
                      <a:pt x="2314" y="6634"/>
                    </a:lnTo>
                    <a:lnTo>
                      <a:pt x="2314" y="6391"/>
                    </a:lnTo>
                    <a:lnTo>
                      <a:pt x="2535" y="6391"/>
                    </a:lnTo>
                    <a:lnTo>
                      <a:pt x="2535" y="6553"/>
                    </a:lnTo>
                    <a:lnTo>
                      <a:pt x="2645" y="6553"/>
                    </a:lnTo>
                    <a:lnTo>
                      <a:pt x="2645" y="6391"/>
                    </a:lnTo>
                    <a:lnTo>
                      <a:pt x="2865" y="6391"/>
                    </a:lnTo>
                    <a:lnTo>
                      <a:pt x="2865" y="6229"/>
                    </a:lnTo>
                    <a:lnTo>
                      <a:pt x="3086" y="6067"/>
                    </a:lnTo>
                    <a:lnTo>
                      <a:pt x="3306" y="6067"/>
                    </a:lnTo>
                    <a:lnTo>
                      <a:pt x="3306" y="5825"/>
                    </a:lnTo>
                    <a:lnTo>
                      <a:pt x="3086" y="5825"/>
                    </a:lnTo>
                    <a:lnTo>
                      <a:pt x="3086" y="5582"/>
                    </a:lnTo>
                    <a:lnTo>
                      <a:pt x="2865" y="5582"/>
                    </a:lnTo>
                    <a:lnTo>
                      <a:pt x="2865" y="5258"/>
                    </a:lnTo>
                    <a:lnTo>
                      <a:pt x="2645" y="5258"/>
                    </a:lnTo>
                    <a:lnTo>
                      <a:pt x="2865" y="5097"/>
                    </a:lnTo>
                    <a:lnTo>
                      <a:pt x="3086" y="5097"/>
                    </a:lnTo>
                    <a:lnTo>
                      <a:pt x="3306" y="5258"/>
                    </a:lnTo>
                    <a:lnTo>
                      <a:pt x="3306" y="5420"/>
                    </a:lnTo>
                    <a:lnTo>
                      <a:pt x="3857" y="5825"/>
                    </a:lnTo>
                    <a:lnTo>
                      <a:pt x="3857" y="5987"/>
                    </a:lnTo>
                    <a:lnTo>
                      <a:pt x="4078" y="5987"/>
                    </a:lnTo>
                    <a:lnTo>
                      <a:pt x="4078" y="5663"/>
                    </a:lnTo>
                    <a:lnTo>
                      <a:pt x="3857" y="5582"/>
                    </a:lnTo>
                    <a:lnTo>
                      <a:pt x="3857" y="5420"/>
                    </a:lnTo>
                    <a:lnTo>
                      <a:pt x="3637" y="5258"/>
                    </a:lnTo>
                    <a:lnTo>
                      <a:pt x="3637" y="5097"/>
                    </a:lnTo>
                    <a:lnTo>
                      <a:pt x="3857" y="5016"/>
                    </a:lnTo>
                    <a:lnTo>
                      <a:pt x="4188" y="5016"/>
                    </a:lnTo>
                    <a:lnTo>
                      <a:pt x="4188" y="4854"/>
                    </a:lnTo>
                    <a:lnTo>
                      <a:pt x="4629" y="4854"/>
                    </a:lnTo>
                    <a:lnTo>
                      <a:pt x="4849" y="4692"/>
                    </a:lnTo>
                    <a:lnTo>
                      <a:pt x="4849" y="4530"/>
                    </a:lnTo>
                    <a:lnTo>
                      <a:pt x="4959" y="4449"/>
                    </a:lnTo>
                    <a:lnTo>
                      <a:pt x="4959" y="4288"/>
                    </a:lnTo>
                    <a:lnTo>
                      <a:pt x="5180" y="4126"/>
                    </a:lnTo>
                    <a:lnTo>
                      <a:pt x="5400" y="4126"/>
                    </a:lnTo>
                    <a:lnTo>
                      <a:pt x="5400" y="3964"/>
                    </a:lnTo>
                    <a:lnTo>
                      <a:pt x="5951" y="3964"/>
                    </a:lnTo>
                    <a:lnTo>
                      <a:pt x="5951" y="2751"/>
                    </a:lnTo>
                    <a:lnTo>
                      <a:pt x="6392" y="2427"/>
                    </a:lnTo>
                    <a:lnTo>
                      <a:pt x="6502" y="2427"/>
                    </a:lnTo>
                    <a:lnTo>
                      <a:pt x="6722" y="2265"/>
                    </a:lnTo>
                    <a:lnTo>
                      <a:pt x="6722" y="2184"/>
                    </a:lnTo>
                    <a:lnTo>
                      <a:pt x="6943" y="2184"/>
                    </a:lnTo>
                    <a:lnTo>
                      <a:pt x="7273" y="1861"/>
                    </a:lnTo>
                    <a:lnTo>
                      <a:pt x="7714" y="1861"/>
                    </a:lnTo>
                    <a:lnTo>
                      <a:pt x="7935" y="2022"/>
                    </a:lnTo>
                    <a:lnTo>
                      <a:pt x="7935" y="2265"/>
                    </a:lnTo>
                    <a:lnTo>
                      <a:pt x="8045" y="2265"/>
                    </a:lnTo>
                    <a:lnTo>
                      <a:pt x="8265" y="2184"/>
                    </a:lnTo>
                    <a:lnTo>
                      <a:pt x="8265" y="2022"/>
                    </a:lnTo>
                    <a:lnTo>
                      <a:pt x="8486" y="1861"/>
                    </a:lnTo>
                    <a:lnTo>
                      <a:pt x="8486" y="1699"/>
                    </a:lnTo>
                    <a:lnTo>
                      <a:pt x="8706" y="1618"/>
                    </a:lnTo>
                    <a:lnTo>
                      <a:pt x="10249" y="1618"/>
                    </a:lnTo>
                    <a:lnTo>
                      <a:pt x="10800" y="1133"/>
                    </a:lnTo>
                    <a:lnTo>
                      <a:pt x="11020" y="1133"/>
                    </a:lnTo>
                    <a:lnTo>
                      <a:pt x="11131" y="1052"/>
                    </a:lnTo>
                    <a:lnTo>
                      <a:pt x="11571" y="1052"/>
                    </a:lnTo>
                    <a:lnTo>
                      <a:pt x="11571" y="890"/>
                    </a:lnTo>
                    <a:lnTo>
                      <a:pt x="11792" y="890"/>
                    </a:lnTo>
                    <a:lnTo>
                      <a:pt x="11792" y="728"/>
                    </a:lnTo>
                    <a:lnTo>
                      <a:pt x="11902" y="728"/>
                    </a:lnTo>
                    <a:lnTo>
                      <a:pt x="11902" y="485"/>
                    </a:lnTo>
                    <a:lnTo>
                      <a:pt x="12122" y="485"/>
                    </a:lnTo>
                    <a:lnTo>
                      <a:pt x="12122" y="324"/>
                    </a:lnTo>
                    <a:lnTo>
                      <a:pt x="12343" y="324"/>
                    </a:lnTo>
                    <a:lnTo>
                      <a:pt x="12453" y="162"/>
                    </a:lnTo>
                    <a:lnTo>
                      <a:pt x="12673" y="162"/>
                    </a:lnTo>
                    <a:lnTo>
                      <a:pt x="12894" y="0"/>
                    </a:lnTo>
                    <a:close/>
                    <a:moveTo>
                      <a:pt x="1289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8" name="Freeform 14"/>
              <p:cNvSpPr>
                <a:spLocks/>
              </p:cNvSpPr>
              <p:nvPr/>
            </p:nvSpPr>
            <p:spPr bwMode="auto">
              <a:xfrm>
                <a:off x="4773070" y="4492545"/>
                <a:ext cx="18972" cy="12296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7 w 21600"/>
                  <a:gd name="T5" fmla="*/ 3 h 21600"/>
                  <a:gd name="T6" fmla="*/ 16 w 21600"/>
                  <a:gd name="T7" fmla="*/ 3 h 21600"/>
                  <a:gd name="T8" fmla="*/ 18 w 21600"/>
                  <a:gd name="T9" fmla="*/ 5 h 21600"/>
                  <a:gd name="T10" fmla="*/ 21 w 21600"/>
                  <a:gd name="T11" fmla="*/ 5 h 21600"/>
                  <a:gd name="T12" fmla="*/ 22 w 21600"/>
                  <a:gd name="T13" fmla="*/ 6 h 21600"/>
                  <a:gd name="T14" fmla="*/ 25 w 21600"/>
                  <a:gd name="T15" fmla="*/ 6 h 21600"/>
                  <a:gd name="T16" fmla="*/ 25 w 21600"/>
                  <a:gd name="T17" fmla="*/ 11 h 21600"/>
                  <a:gd name="T18" fmla="*/ 21 w 21600"/>
                  <a:gd name="T19" fmla="*/ 11 h 21600"/>
                  <a:gd name="T20" fmla="*/ 21 w 21600"/>
                  <a:gd name="T21" fmla="*/ 14 h 21600"/>
                  <a:gd name="T22" fmla="*/ 16 w 21600"/>
                  <a:gd name="T23" fmla="*/ 14 h 21600"/>
                  <a:gd name="T24" fmla="*/ 16 w 21600"/>
                  <a:gd name="T25" fmla="*/ 9 h 21600"/>
                  <a:gd name="T26" fmla="*/ 13 w 21600"/>
                  <a:gd name="T27" fmla="*/ 9 h 21600"/>
                  <a:gd name="T28" fmla="*/ 13 w 21600"/>
                  <a:gd name="T29" fmla="*/ 11 h 21600"/>
                  <a:gd name="T30" fmla="*/ 4 w 21600"/>
                  <a:gd name="T31" fmla="*/ 11 h 21600"/>
                  <a:gd name="T32" fmla="*/ 4 w 21600"/>
                  <a:gd name="T33" fmla="*/ 9 h 21600"/>
                  <a:gd name="T34" fmla="*/ 0 w 21600"/>
                  <a:gd name="T35" fmla="*/ 9 h 21600"/>
                  <a:gd name="T36" fmla="*/ 0 w 21600"/>
                  <a:gd name="T37" fmla="*/ 0 h 21600"/>
                  <a:gd name="T38" fmla="*/ 0 w 21600"/>
                  <a:gd name="T39" fmla="*/ 0 h 21600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3411" y="0"/>
                    </a:lnTo>
                    <a:lnTo>
                      <a:pt x="5684" y="3927"/>
                    </a:lnTo>
                    <a:lnTo>
                      <a:pt x="13642" y="3927"/>
                    </a:lnTo>
                    <a:lnTo>
                      <a:pt x="15916" y="7855"/>
                    </a:lnTo>
                    <a:lnTo>
                      <a:pt x="18189" y="7855"/>
                    </a:lnTo>
                    <a:lnTo>
                      <a:pt x="19326" y="9818"/>
                    </a:lnTo>
                    <a:lnTo>
                      <a:pt x="21600" y="9818"/>
                    </a:lnTo>
                    <a:lnTo>
                      <a:pt x="21600" y="17673"/>
                    </a:lnTo>
                    <a:lnTo>
                      <a:pt x="18189" y="17673"/>
                    </a:lnTo>
                    <a:lnTo>
                      <a:pt x="18189" y="21600"/>
                    </a:lnTo>
                    <a:lnTo>
                      <a:pt x="13642" y="21600"/>
                    </a:lnTo>
                    <a:lnTo>
                      <a:pt x="13642" y="13745"/>
                    </a:lnTo>
                    <a:lnTo>
                      <a:pt x="11368" y="13745"/>
                    </a:lnTo>
                    <a:lnTo>
                      <a:pt x="11368" y="17673"/>
                    </a:lnTo>
                    <a:lnTo>
                      <a:pt x="3411" y="17673"/>
                    </a:lnTo>
                    <a:lnTo>
                      <a:pt x="3411" y="13745"/>
                    </a:lnTo>
                    <a:lnTo>
                      <a:pt x="0" y="13745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59" name="Freeform 15"/>
              <p:cNvSpPr>
                <a:spLocks/>
              </p:cNvSpPr>
              <p:nvPr/>
            </p:nvSpPr>
            <p:spPr bwMode="auto">
              <a:xfrm>
                <a:off x="4783114" y="4512667"/>
                <a:ext cx="5579" cy="3353"/>
              </a:xfrm>
              <a:custGeom>
                <a:avLst/>
                <a:gdLst>
                  <a:gd name="T0" fmla="*/ 0 w 21600"/>
                  <a:gd name="T1" fmla="*/ 0 h 21600"/>
                  <a:gd name="T2" fmla="*/ 5 w 21600"/>
                  <a:gd name="T3" fmla="*/ 0 h 21600"/>
                  <a:gd name="T4" fmla="*/ 8 w 21600"/>
                  <a:gd name="T5" fmla="*/ 1 h 21600"/>
                  <a:gd name="T6" fmla="*/ 8 w 21600"/>
                  <a:gd name="T7" fmla="*/ 4 h 21600"/>
                  <a:gd name="T8" fmla="*/ 5 w 21600"/>
                  <a:gd name="T9" fmla="*/ 4 h 21600"/>
                  <a:gd name="T10" fmla="*/ 5 w 21600"/>
                  <a:gd name="T11" fmla="*/ 1 h 21600"/>
                  <a:gd name="T12" fmla="*/ 0 w 21600"/>
                  <a:gd name="T13" fmla="*/ 1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4400" y="0"/>
                    </a:lnTo>
                    <a:lnTo>
                      <a:pt x="21600" y="7200"/>
                    </a:lnTo>
                    <a:lnTo>
                      <a:pt x="21600" y="21600"/>
                    </a:lnTo>
                    <a:lnTo>
                      <a:pt x="14400" y="21600"/>
                    </a:lnTo>
                    <a:lnTo>
                      <a:pt x="14400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0" name="AutoShape 16"/>
              <p:cNvSpPr>
                <a:spLocks/>
              </p:cNvSpPr>
              <p:nvPr/>
            </p:nvSpPr>
            <p:spPr bwMode="auto">
              <a:xfrm>
                <a:off x="4719505" y="4492545"/>
                <a:ext cx="17855" cy="7825"/>
              </a:xfrm>
              <a:custGeom>
                <a:avLst/>
                <a:gdLst>
                  <a:gd name="T0" fmla="*/ 14400 w 21600"/>
                  <a:gd name="T1" fmla="*/ 6171 h 21600"/>
                  <a:gd name="T2" fmla="*/ 16800 w 21600"/>
                  <a:gd name="T3" fmla="*/ 6171 h 21600"/>
                  <a:gd name="T4" fmla="*/ 16800 w 21600"/>
                  <a:gd name="T5" fmla="*/ 12343 h 21600"/>
                  <a:gd name="T6" fmla="*/ 21600 w 21600"/>
                  <a:gd name="T7" fmla="*/ 12343 h 21600"/>
                  <a:gd name="T8" fmla="*/ 21600 w 21600"/>
                  <a:gd name="T9" fmla="*/ 21600 h 21600"/>
                  <a:gd name="T10" fmla="*/ 19200 w 21600"/>
                  <a:gd name="T11" fmla="*/ 21600 h 21600"/>
                  <a:gd name="T12" fmla="*/ 16800 w 21600"/>
                  <a:gd name="T13" fmla="*/ 15429 h 21600"/>
                  <a:gd name="T14" fmla="*/ 13200 w 21600"/>
                  <a:gd name="T15" fmla="*/ 15429 h 21600"/>
                  <a:gd name="T16" fmla="*/ 13200 w 21600"/>
                  <a:gd name="T17" fmla="*/ 12343 h 21600"/>
                  <a:gd name="T18" fmla="*/ 14400 w 21600"/>
                  <a:gd name="T19" fmla="*/ 6171 h 21600"/>
                  <a:gd name="T20" fmla="*/ 8400 w 21600"/>
                  <a:gd name="T21" fmla="*/ 6171 h 21600"/>
                  <a:gd name="T22" fmla="*/ 10800 w 21600"/>
                  <a:gd name="T23" fmla="*/ 6171 h 21600"/>
                  <a:gd name="T24" fmla="*/ 10800 w 21600"/>
                  <a:gd name="T25" fmla="*/ 12343 h 21600"/>
                  <a:gd name="T26" fmla="*/ 8400 w 21600"/>
                  <a:gd name="T27" fmla="*/ 12343 h 21600"/>
                  <a:gd name="T28" fmla="*/ 8400 w 21600"/>
                  <a:gd name="T29" fmla="*/ 6171 h 21600"/>
                  <a:gd name="T30" fmla="*/ 4800 w 21600"/>
                  <a:gd name="T31" fmla="*/ 0 h 21600"/>
                  <a:gd name="T32" fmla="*/ 8400 w 21600"/>
                  <a:gd name="T33" fmla="*/ 0 h 21600"/>
                  <a:gd name="T34" fmla="*/ 8400 w 21600"/>
                  <a:gd name="T35" fmla="*/ 6171 h 21600"/>
                  <a:gd name="T36" fmla="*/ 4800 w 21600"/>
                  <a:gd name="T37" fmla="*/ 6171 h 21600"/>
                  <a:gd name="T38" fmla="*/ 4800 w 21600"/>
                  <a:gd name="T39" fmla="*/ 0 h 21600"/>
                  <a:gd name="T40" fmla="*/ 0 w 21600"/>
                  <a:gd name="T41" fmla="*/ 0 h 21600"/>
                  <a:gd name="T42" fmla="*/ 2400 w 21600"/>
                  <a:gd name="T43" fmla="*/ 0 h 21600"/>
                  <a:gd name="T44" fmla="*/ 2400 w 21600"/>
                  <a:gd name="T45" fmla="*/ 6171 h 21600"/>
                  <a:gd name="T46" fmla="*/ 0 w 21600"/>
                  <a:gd name="T47" fmla="*/ 6171 h 21600"/>
                  <a:gd name="T48" fmla="*/ 0 w 21600"/>
                  <a:gd name="T49" fmla="*/ 0 h 21600"/>
                  <a:gd name="T50" fmla="*/ 0 w 21600"/>
                  <a:gd name="T5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21600" h="21600">
                    <a:moveTo>
                      <a:pt x="14400" y="6171"/>
                    </a:moveTo>
                    <a:lnTo>
                      <a:pt x="16800" y="6171"/>
                    </a:lnTo>
                    <a:lnTo>
                      <a:pt x="16800" y="12343"/>
                    </a:lnTo>
                    <a:lnTo>
                      <a:pt x="21600" y="12343"/>
                    </a:lnTo>
                    <a:lnTo>
                      <a:pt x="21600" y="21600"/>
                    </a:lnTo>
                    <a:lnTo>
                      <a:pt x="19200" y="21600"/>
                    </a:lnTo>
                    <a:lnTo>
                      <a:pt x="16800" y="15429"/>
                    </a:lnTo>
                    <a:lnTo>
                      <a:pt x="13200" y="15429"/>
                    </a:lnTo>
                    <a:lnTo>
                      <a:pt x="13200" y="12343"/>
                    </a:lnTo>
                    <a:lnTo>
                      <a:pt x="14400" y="6171"/>
                    </a:lnTo>
                    <a:close/>
                    <a:moveTo>
                      <a:pt x="8400" y="6171"/>
                    </a:moveTo>
                    <a:lnTo>
                      <a:pt x="10800" y="6171"/>
                    </a:lnTo>
                    <a:lnTo>
                      <a:pt x="10800" y="12343"/>
                    </a:lnTo>
                    <a:lnTo>
                      <a:pt x="8400" y="12343"/>
                    </a:lnTo>
                    <a:lnTo>
                      <a:pt x="8400" y="6171"/>
                    </a:lnTo>
                    <a:close/>
                    <a:moveTo>
                      <a:pt x="4800" y="0"/>
                    </a:moveTo>
                    <a:lnTo>
                      <a:pt x="8400" y="0"/>
                    </a:lnTo>
                    <a:lnTo>
                      <a:pt x="8400" y="6171"/>
                    </a:lnTo>
                    <a:lnTo>
                      <a:pt x="4800" y="6171"/>
                    </a:lnTo>
                    <a:lnTo>
                      <a:pt x="4800" y="0"/>
                    </a:lnTo>
                    <a:close/>
                    <a:moveTo>
                      <a:pt x="0" y="0"/>
                    </a:moveTo>
                    <a:lnTo>
                      <a:pt x="2400" y="0"/>
                    </a:lnTo>
                    <a:lnTo>
                      <a:pt x="2400" y="6171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1" name="AutoShape 17"/>
              <p:cNvSpPr>
                <a:spLocks/>
              </p:cNvSpPr>
              <p:nvPr/>
            </p:nvSpPr>
            <p:spPr bwMode="auto">
              <a:xfrm>
                <a:off x="4704998" y="4467953"/>
                <a:ext cx="22319" cy="13414"/>
              </a:xfrm>
              <a:custGeom>
                <a:avLst/>
                <a:gdLst>
                  <a:gd name="T0" fmla="*/ 18514 w 21600"/>
                  <a:gd name="T1" fmla="*/ 9969 h 21600"/>
                  <a:gd name="T2" fmla="*/ 19543 w 21600"/>
                  <a:gd name="T3" fmla="*/ 9969 h 21600"/>
                  <a:gd name="T4" fmla="*/ 19543 w 21600"/>
                  <a:gd name="T5" fmla="*/ 11631 h 21600"/>
                  <a:gd name="T6" fmla="*/ 21600 w 21600"/>
                  <a:gd name="T7" fmla="*/ 11631 h 21600"/>
                  <a:gd name="T8" fmla="*/ 21600 w 21600"/>
                  <a:gd name="T9" fmla="*/ 14954 h 21600"/>
                  <a:gd name="T10" fmla="*/ 19543 w 21600"/>
                  <a:gd name="T11" fmla="*/ 14954 h 21600"/>
                  <a:gd name="T12" fmla="*/ 19543 w 21600"/>
                  <a:gd name="T13" fmla="*/ 21600 h 21600"/>
                  <a:gd name="T14" fmla="*/ 18514 w 21600"/>
                  <a:gd name="T15" fmla="*/ 21600 h 21600"/>
                  <a:gd name="T16" fmla="*/ 18514 w 21600"/>
                  <a:gd name="T17" fmla="*/ 18277 h 21600"/>
                  <a:gd name="T18" fmla="*/ 16457 w 21600"/>
                  <a:gd name="T19" fmla="*/ 18277 h 21600"/>
                  <a:gd name="T20" fmla="*/ 16457 w 21600"/>
                  <a:gd name="T21" fmla="*/ 11631 h 21600"/>
                  <a:gd name="T22" fmla="*/ 18514 w 21600"/>
                  <a:gd name="T23" fmla="*/ 11631 h 21600"/>
                  <a:gd name="T24" fmla="*/ 18514 w 21600"/>
                  <a:gd name="T25" fmla="*/ 9969 h 21600"/>
                  <a:gd name="T26" fmla="*/ 0 w 21600"/>
                  <a:gd name="T27" fmla="*/ 3323 h 21600"/>
                  <a:gd name="T28" fmla="*/ 2057 w 21600"/>
                  <a:gd name="T29" fmla="*/ 6646 h 21600"/>
                  <a:gd name="T30" fmla="*/ 0 w 21600"/>
                  <a:gd name="T31" fmla="*/ 6646 h 21600"/>
                  <a:gd name="T32" fmla="*/ 0 w 21600"/>
                  <a:gd name="T33" fmla="*/ 3323 h 21600"/>
                  <a:gd name="T34" fmla="*/ 5143 w 21600"/>
                  <a:gd name="T35" fmla="*/ 0 h 21600"/>
                  <a:gd name="T36" fmla="*/ 7200 w 21600"/>
                  <a:gd name="T37" fmla="*/ 0 h 21600"/>
                  <a:gd name="T38" fmla="*/ 7200 w 21600"/>
                  <a:gd name="T39" fmla="*/ 3323 h 21600"/>
                  <a:gd name="T40" fmla="*/ 11314 w 21600"/>
                  <a:gd name="T41" fmla="*/ 3323 h 21600"/>
                  <a:gd name="T42" fmla="*/ 11314 w 21600"/>
                  <a:gd name="T43" fmla="*/ 6646 h 21600"/>
                  <a:gd name="T44" fmla="*/ 9257 w 21600"/>
                  <a:gd name="T45" fmla="*/ 6646 h 21600"/>
                  <a:gd name="T46" fmla="*/ 9257 w 21600"/>
                  <a:gd name="T47" fmla="*/ 9969 h 21600"/>
                  <a:gd name="T48" fmla="*/ 11314 w 21600"/>
                  <a:gd name="T49" fmla="*/ 9969 h 21600"/>
                  <a:gd name="T50" fmla="*/ 11314 w 21600"/>
                  <a:gd name="T51" fmla="*/ 6646 h 21600"/>
                  <a:gd name="T52" fmla="*/ 16457 w 21600"/>
                  <a:gd name="T53" fmla="*/ 6646 h 21600"/>
                  <a:gd name="T54" fmla="*/ 16457 w 21600"/>
                  <a:gd name="T55" fmla="*/ 11631 h 21600"/>
                  <a:gd name="T56" fmla="*/ 12343 w 21600"/>
                  <a:gd name="T57" fmla="*/ 11631 h 21600"/>
                  <a:gd name="T58" fmla="*/ 12343 w 21600"/>
                  <a:gd name="T59" fmla="*/ 14954 h 21600"/>
                  <a:gd name="T60" fmla="*/ 9257 w 21600"/>
                  <a:gd name="T61" fmla="*/ 14954 h 21600"/>
                  <a:gd name="T62" fmla="*/ 9257 w 21600"/>
                  <a:gd name="T63" fmla="*/ 11631 h 21600"/>
                  <a:gd name="T64" fmla="*/ 7200 w 21600"/>
                  <a:gd name="T65" fmla="*/ 11631 h 21600"/>
                  <a:gd name="T66" fmla="*/ 7200 w 21600"/>
                  <a:gd name="T67" fmla="*/ 9969 h 21600"/>
                  <a:gd name="T68" fmla="*/ 5143 w 21600"/>
                  <a:gd name="T69" fmla="*/ 9969 h 21600"/>
                  <a:gd name="T70" fmla="*/ 5143 w 21600"/>
                  <a:gd name="T71" fmla="*/ 11631 h 21600"/>
                  <a:gd name="T72" fmla="*/ 7200 w 21600"/>
                  <a:gd name="T73" fmla="*/ 11631 h 21600"/>
                  <a:gd name="T74" fmla="*/ 7200 w 21600"/>
                  <a:gd name="T75" fmla="*/ 18277 h 21600"/>
                  <a:gd name="T76" fmla="*/ 5143 w 21600"/>
                  <a:gd name="T77" fmla="*/ 18277 h 21600"/>
                  <a:gd name="T78" fmla="*/ 5143 w 21600"/>
                  <a:gd name="T79" fmla="*/ 14954 h 21600"/>
                  <a:gd name="T80" fmla="*/ 4114 w 21600"/>
                  <a:gd name="T81" fmla="*/ 14954 h 21600"/>
                  <a:gd name="T82" fmla="*/ 4114 w 21600"/>
                  <a:gd name="T83" fmla="*/ 11631 h 21600"/>
                  <a:gd name="T84" fmla="*/ 2057 w 21600"/>
                  <a:gd name="T85" fmla="*/ 9969 h 21600"/>
                  <a:gd name="T86" fmla="*/ 2057 w 21600"/>
                  <a:gd name="T87" fmla="*/ 6646 h 21600"/>
                  <a:gd name="T88" fmla="*/ 4114 w 21600"/>
                  <a:gd name="T89" fmla="*/ 3323 h 21600"/>
                  <a:gd name="T90" fmla="*/ 5143 w 21600"/>
                  <a:gd name="T91" fmla="*/ 3323 h 21600"/>
                  <a:gd name="T92" fmla="*/ 5143 w 21600"/>
                  <a:gd name="T93" fmla="*/ 0 h 21600"/>
                  <a:gd name="T94" fmla="*/ 5143 w 21600"/>
                  <a:gd name="T9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</a:cxnLst>
                <a:rect l="0" t="0" r="r" b="b"/>
                <a:pathLst>
                  <a:path w="21600" h="21600">
                    <a:moveTo>
                      <a:pt x="18514" y="9969"/>
                    </a:moveTo>
                    <a:lnTo>
                      <a:pt x="19543" y="9969"/>
                    </a:lnTo>
                    <a:lnTo>
                      <a:pt x="19543" y="11631"/>
                    </a:lnTo>
                    <a:lnTo>
                      <a:pt x="21600" y="11631"/>
                    </a:lnTo>
                    <a:lnTo>
                      <a:pt x="21600" y="14954"/>
                    </a:lnTo>
                    <a:lnTo>
                      <a:pt x="19543" y="14954"/>
                    </a:lnTo>
                    <a:lnTo>
                      <a:pt x="19543" y="21600"/>
                    </a:lnTo>
                    <a:lnTo>
                      <a:pt x="18514" y="21600"/>
                    </a:lnTo>
                    <a:lnTo>
                      <a:pt x="18514" y="18277"/>
                    </a:lnTo>
                    <a:lnTo>
                      <a:pt x="16457" y="18277"/>
                    </a:lnTo>
                    <a:lnTo>
                      <a:pt x="16457" y="11631"/>
                    </a:lnTo>
                    <a:lnTo>
                      <a:pt x="18514" y="11631"/>
                    </a:lnTo>
                    <a:lnTo>
                      <a:pt x="18514" y="9969"/>
                    </a:lnTo>
                    <a:close/>
                    <a:moveTo>
                      <a:pt x="0" y="3323"/>
                    </a:moveTo>
                    <a:lnTo>
                      <a:pt x="2057" y="6646"/>
                    </a:lnTo>
                    <a:lnTo>
                      <a:pt x="0" y="6646"/>
                    </a:lnTo>
                    <a:lnTo>
                      <a:pt x="0" y="3323"/>
                    </a:lnTo>
                    <a:close/>
                    <a:moveTo>
                      <a:pt x="5143" y="0"/>
                    </a:moveTo>
                    <a:lnTo>
                      <a:pt x="7200" y="0"/>
                    </a:lnTo>
                    <a:lnTo>
                      <a:pt x="7200" y="3323"/>
                    </a:lnTo>
                    <a:lnTo>
                      <a:pt x="11314" y="3323"/>
                    </a:lnTo>
                    <a:lnTo>
                      <a:pt x="11314" y="6646"/>
                    </a:lnTo>
                    <a:lnTo>
                      <a:pt x="9257" y="6646"/>
                    </a:lnTo>
                    <a:lnTo>
                      <a:pt x="9257" y="9969"/>
                    </a:lnTo>
                    <a:lnTo>
                      <a:pt x="11314" y="9969"/>
                    </a:lnTo>
                    <a:lnTo>
                      <a:pt x="11314" y="6646"/>
                    </a:lnTo>
                    <a:lnTo>
                      <a:pt x="16457" y="6646"/>
                    </a:lnTo>
                    <a:lnTo>
                      <a:pt x="16457" y="11631"/>
                    </a:lnTo>
                    <a:lnTo>
                      <a:pt x="12343" y="11631"/>
                    </a:lnTo>
                    <a:lnTo>
                      <a:pt x="12343" y="14954"/>
                    </a:lnTo>
                    <a:lnTo>
                      <a:pt x="9257" y="14954"/>
                    </a:lnTo>
                    <a:lnTo>
                      <a:pt x="9257" y="11631"/>
                    </a:lnTo>
                    <a:lnTo>
                      <a:pt x="7200" y="11631"/>
                    </a:lnTo>
                    <a:lnTo>
                      <a:pt x="7200" y="9969"/>
                    </a:lnTo>
                    <a:lnTo>
                      <a:pt x="5143" y="9969"/>
                    </a:lnTo>
                    <a:lnTo>
                      <a:pt x="5143" y="11631"/>
                    </a:lnTo>
                    <a:lnTo>
                      <a:pt x="7200" y="11631"/>
                    </a:lnTo>
                    <a:lnTo>
                      <a:pt x="7200" y="18277"/>
                    </a:lnTo>
                    <a:lnTo>
                      <a:pt x="5143" y="18277"/>
                    </a:lnTo>
                    <a:lnTo>
                      <a:pt x="5143" y="14954"/>
                    </a:lnTo>
                    <a:lnTo>
                      <a:pt x="4114" y="14954"/>
                    </a:lnTo>
                    <a:lnTo>
                      <a:pt x="4114" y="11631"/>
                    </a:lnTo>
                    <a:lnTo>
                      <a:pt x="2057" y="9969"/>
                    </a:lnTo>
                    <a:lnTo>
                      <a:pt x="2057" y="6646"/>
                    </a:lnTo>
                    <a:lnTo>
                      <a:pt x="4114" y="3323"/>
                    </a:lnTo>
                    <a:lnTo>
                      <a:pt x="5143" y="3323"/>
                    </a:lnTo>
                    <a:lnTo>
                      <a:pt x="5143" y="0"/>
                    </a:lnTo>
                    <a:close/>
                    <a:moveTo>
                      <a:pt x="5143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2" name="AutoShape 18"/>
              <p:cNvSpPr>
                <a:spLocks/>
              </p:cNvSpPr>
              <p:nvPr/>
            </p:nvSpPr>
            <p:spPr bwMode="auto">
              <a:xfrm>
                <a:off x="4663707" y="4440006"/>
                <a:ext cx="25667" cy="15650"/>
              </a:xfrm>
              <a:custGeom>
                <a:avLst/>
                <a:gdLst>
                  <a:gd name="T0" fmla="*/ 12096 w 21600"/>
                  <a:gd name="T1" fmla="*/ 10800 h 21600"/>
                  <a:gd name="T2" fmla="*/ 13824 w 21600"/>
                  <a:gd name="T3" fmla="*/ 10800 h 21600"/>
                  <a:gd name="T4" fmla="*/ 15552 w 21600"/>
                  <a:gd name="T5" fmla="*/ 13886 h 21600"/>
                  <a:gd name="T6" fmla="*/ 16416 w 21600"/>
                  <a:gd name="T7" fmla="*/ 13886 h 21600"/>
                  <a:gd name="T8" fmla="*/ 16416 w 21600"/>
                  <a:gd name="T9" fmla="*/ 15429 h 21600"/>
                  <a:gd name="T10" fmla="*/ 18144 w 21600"/>
                  <a:gd name="T11" fmla="*/ 13886 h 21600"/>
                  <a:gd name="T12" fmla="*/ 19872 w 21600"/>
                  <a:gd name="T13" fmla="*/ 15429 h 21600"/>
                  <a:gd name="T14" fmla="*/ 19872 w 21600"/>
                  <a:gd name="T15" fmla="*/ 18514 h 21600"/>
                  <a:gd name="T16" fmla="*/ 21600 w 21600"/>
                  <a:gd name="T17" fmla="*/ 18514 h 21600"/>
                  <a:gd name="T18" fmla="*/ 21600 w 21600"/>
                  <a:gd name="T19" fmla="*/ 21600 h 21600"/>
                  <a:gd name="T20" fmla="*/ 16416 w 21600"/>
                  <a:gd name="T21" fmla="*/ 21600 h 21600"/>
                  <a:gd name="T22" fmla="*/ 16416 w 21600"/>
                  <a:gd name="T23" fmla="*/ 18514 h 21600"/>
                  <a:gd name="T24" fmla="*/ 15552 w 21600"/>
                  <a:gd name="T25" fmla="*/ 18514 h 21600"/>
                  <a:gd name="T26" fmla="*/ 15552 w 21600"/>
                  <a:gd name="T27" fmla="*/ 15429 h 21600"/>
                  <a:gd name="T28" fmla="*/ 13824 w 21600"/>
                  <a:gd name="T29" fmla="*/ 15429 h 21600"/>
                  <a:gd name="T30" fmla="*/ 13824 w 21600"/>
                  <a:gd name="T31" fmla="*/ 13886 h 21600"/>
                  <a:gd name="T32" fmla="*/ 12096 w 21600"/>
                  <a:gd name="T33" fmla="*/ 10800 h 21600"/>
                  <a:gd name="T34" fmla="*/ 4320 w 21600"/>
                  <a:gd name="T35" fmla="*/ 7714 h 21600"/>
                  <a:gd name="T36" fmla="*/ 10368 w 21600"/>
                  <a:gd name="T37" fmla="*/ 7714 h 21600"/>
                  <a:gd name="T38" fmla="*/ 12096 w 21600"/>
                  <a:gd name="T39" fmla="*/ 10800 h 21600"/>
                  <a:gd name="T40" fmla="*/ 10368 w 21600"/>
                  <a:gd name="T41" fmla="*/ 13886 h 21600"/>
                  <a:gd name="T42" fmla="*/ 6048 w 21600"/>
                  <a:gd name="T43" fmla="*/ 13886 h 21600"/>
                  <a:gd name="T44" fmla="*/ 4320 w 21600"/>
                  <a:gd name="T45" fmla="*/ 10800 h 21600"/>
                  <a:gd name="T46" fmla="*/ 4320 w 21600"/>
                  <a:gd name="T47" fmla="*/ 7714 h 21600"/>
                  <a:gd name="T48" fmla="*/ 0 w 21600"/>
                  <a:gd name="T49" fmla="*/ 0 h 21600"/>
                  <a:gd name="T50" fmla="*/ 1728 w 21600"/>
                  <a:gd name="T51" fmla="*/ 0 h 21600"/>
                  <a:gd name="T52" fmla="*/ 1728 w 21600"/>
                  <a:gd name="T53" fmla="*/ 3086 h 21600"/>
                  <a:gd name="T54" fmla="*/ 3456 w 21600"/>
                  <a:gd name="T55" fmla="*/ 3086 h 21600"/>
                  <a:gd name="T56" fmla="*/ 4320 w 21600"/>
                  <a:gd name="T57" fmla="*/ 4629 h 21600"/>
                  <a:gd name="T58" fmla="*/ 4320 w 21600"/>
                  <a:gd name="T59" fmla="*/ 7714 h 21600"/>
                  <a:gd name="T60" fmla="*/ 3456 w 21600"/>
                  <a:gd name="T61" fmla="*/ 7714 h 21600"/>
                  <a:gd name="T62" fmla="*/ 0 w 21600"/>
                  <a:gd name="T63" fmla="*/ 3086 h 21600"/>
                  <a:gd name="T64" fmla="*/ 0 w 21600"/>
                  <a:gd name="T65" fmla="*/ 0 h 21600"/>
                  <a:gd name="T66" fmla="*/ 0 w 21600"/>
                  <a:gd name="T6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</a:cxnLst>
                <a:rect l="0" t="0" r="r" b="b"/>
                <a:pathLst>
                  <a:path w="21600" h="21600">
                    <a:moveTo>
                      <a:pt x="12096" y="10800"/>
                    </a:moveTo>
                    <a:lnTo>
                      <a:pt x="13824" y="10800"/>
                    </a:lnTo>
                    <a:lnTo>
                      <a:pt x="15552" y="13886"/>
                    </a:lnTo>
                    <a:lnTo>
                      <a:pt x="16416" y="13886"/>
                    </a:lnTo>
                    <a:lnTo>
                      <a:pt x="16416" y="15429"/>
                    </a:lnTo>
                    <a:lnTo>
                      <a:pt x="18144" y="13886"/>
                    </a:lnTo>
                    <a:lnTo>
                      <a:pt x="19872" y="15429"/>
                    </a:lnTo>
                    <a:lnTo>
                      <a:pt x="19872" y="18514"/>
                    </a:lnTo>
                    <a:lnTo>
                      <a:pt x="21600" y="18514"/>
                    </a:lnTo>
                    <a:lnTo>
                      <a:pt x="21600" y="21600"/>
                    </a:lnTo>
                    <a:lnTo>
                      <a:pt x="16416" y="21600"/>
                    </a:lnTo>
                    <a:lnTo>
                      <a:pt x="16416" y="18514"/>
                    </a:lnTo>
                    <a:lnTo>
                      <a:pt x="15552" y="18514"/>
                    </a:lnTo>
                    <a:lnTo>
                      <a:pt x="15552" y="15429"/>
                    </a:lnTo>
                    <a:lnTo>
                      <a:pt x="13824" y="15429"/>
                    </a:lnTo>
                    <a:lnTo>
                      <a:pt x="13824" y="13886"/>
                    </a:lnTo>
                    <a:lnTo>
                      <a:pt x="12096" y="10800"/>
                    </a:lnTo>
                    <a:close/>
                    <a:moveTo>
                      <a:pt x="4320" y="7714"/>
                    </a:moveTo>
                    <a:lnTo>
                      <a:pt x="10368" y="7714"/>
                    </a:lnTo>
                    <a:lnTo>
                      <a:pt x="12096" y="10800"/>
                    </a:lnTo>
                    <a:lnTo>
                      <a:pt x="10368" y="13886"/>
                    </a:lnTo>
                    <a:lnTo>
                      <a:pt x="6048" y="13886"/>
                    </a:lnTo>
                    <a:lnTo>
                      <a:pt x="4320" y="10800"/>
                    </a:lnTo>
                    <a:lnTo>
                      <a:pt x="4320" y="7714"/>
                    </a:lnTo>
                    <a:close/>
                    <a:moveTo>
                      <a:pt x="0" y="0"/>
                    </a:moveTo>
                    <a:lnTo>
                      <a:pt x="1728" y="0"/>
                    </a:lnTo>
                    <a:lnTo>
                      <a:pt x="1728" y="3086"/>
                    </a:lnTo>
                    <a:lnTo>
                      <a:pt x="3456" y="3086"/>
                    </a:lnTo>
                    <a:lnTo>
                      <a:pt x="4320" y="4629"/>
                    </a:lnTo>
                    <a:lnTo>
                      <a:pt x="4320" y="7714"/>
                    </a:lnTo>
                    <a:lnTo>
                      <a:pt x="3456" y="7714"/>
                    </a:lnTo>
                    <a:lnTo>
                      <a:pt x="0" y="308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3" name="Freeform 19"/>
              <p:cNvSpPr>
                <a:spLocks/>
              </p:cNvSpPr>
              <p:nvPr/>
            </p:nvSpPr>
            <p:spPr bwMode="auto">
              <a:xfrm>
                <a:off x="4682679" y="4459010"/>
                <a:ext cx="24551" cy="15650"/>
              </a:xfrm>
              <a:custGeom>
                <a:avLst/>
                <a:gdLst>
                  <a:gd name="T0" fmla="*/ 11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1 h 21600"/>
                  <a:gd name="T6" fmla="*/ 19 w 21600"/>
                  <a:gd name="T7" fmla="*/ 1 h 21600"/>
                  <a:gd name="T8" fmla="*/ 20 w 21600"/>
                  <a:gd name="T9" fmla="*/ 4 h 21600"/>
                  <a:gd name="T10" fmla="*/ 25 w 21600"/>
                  <a:gd name="T11" fmla="*/ 4 h 21600"/>
                  <a:gd name="T12" fmla="*/ 25 w 21600"/>
                  <a:gd name="T13" fmla="*/ 7 h 21600"/>
                  <a:gd name="T14" fmla="*/ 28 w 21600"/>
                  <a:gd name="T15" fmla="*/ 7 h 21600"/>
                  <a:gd name="T16" fmla="*/ 28 w 21600"/>
                  <a:gd name="T17" fmla="*/ 9 h 21600"/>
                  <a:gd name="T18" fmla="*/ 29 w 21600"/>
                  <a:gd name="T19" fmla="*/ 9 h 21600"/>
                  <a:gd name="T20" fmla="*/ 32 w 21600"/>
                  <a:gd name="T21" fmla="*/ 11 h 21600"/>
                  <a:gd name="T22" fmla="*/ 29 w 21600"/>
                  <a:gd name="T23" fmla="*/ 11 h 21600"/>
                  <a:gd name="T24" fmla="*/ 28 w 21600"/>
                  <a:gd name="T25" fmla="*/ 13 h 21600"/>
                  <a:gd name="T26" fmla="*/ 28 w 21600"/>
                  <a:gd name="T27" fmla="*/ 19 h 21600"/>
                  <a:gd name="T28" fmla="*/ 25 w 21600"/>
                  <a:gd name="T29" fmla="*/ 16 h 21600"/>
                  <a:gd name="T30" fmla="*/ 23 w 21600"/>
                  <a:gd name="T31" fmla="*/ 19 h 21600"/>
                  <a:gd name="T32" fmla="*/ 20 w 21600"/>
                  <a:gd name="T33" fmla="*/ 19 h 21600"/>
                  <a:gd name="T34" fmla="*/ 20 w 21600"/>
                  <a:gd name="T35" fmla="*/ 20 h 21600"/>
                  <a:gd name="T36" fmla="*/ 16 w 21600"/>
                  <a:gd name="T37" fmla="*/ 20 h 21600"/>
                  <a:gd name="T38" fmla="*/ 16 w 21600"/>
                  <a:gd name="T39" fmla="*/ 16 h 21600"/>
                  <a:gd name="T40" fmla="*/ 19 w 21600"/>
                  <a:gd name="T41" fmla="*/ 16 h 21600"/>
                  <a:gd name="T42" fmla="*/ 19 w 21600"/>
                  <a:gd name="T43" fmla="*/ 13 h 21600"/>
                  <a:gd name="T44" fmla="*/ 20 w 21600"/>
                  <a:gd name="T45" fmla="*/ 13 h 21600"/>
                  <a:gd name="T46" fmla="*/ 20 w 21600"/>
                  <a:gd name="T47" fmla="*/ 11 h 21600"/>
                  <a:gd name="T48" fmla="*/ 19 w 21600"/>
                  <a:gd name="T49" fmla="*/ 11 h 21600"/>
                  <a:gd name="T50" fmla="*/ 19 w 21600"/>
                  <a:gd name="T51" fmla="*/ 13 h 21600"/>
                  <a:gd name="T52" fmla="*/ 16 w 21600"/>
                  <a:gd name="T53" fmla="*/ 13 h 21600"/>
                  <a:gd name="T54" fmla="*/ 16 w 21600"/>
                  <a:gd name="T55" fmla="*/ 11 h 21600"/>
                  <a:gd name="T56" fmla="*/ 11 w 21600"/>
                  <a:gd name="T57" fmla="*/ 11 h 21600"/>
                  <a:gd name="T58" fmla="*/ 11 w 21600"/>
                  <a:gd name="T59" fmla="*/ 16 h 21600"/>
                  <a:gd name="T60" fmla="*/ 9 w 21600"/>
                  <a:gd name="T61" fmla="*/ 16 h 21600"/>
                  <a:gd name="T62" fmla="*/ 9 w 21600"/>
                  <a:gd name="T63" fmla="*/ 11 h 21600"/>
                  <a:gd name="T64" fmla="*/ 7 w 21600"/>
                  <a:gd name="T65" fmla="*/ 11 h 21600"/>
                  <a:gd name="T66" fmla="*/ 7 w 21600"/>
                  <a:gd name="T67" fmla="*/ 9 h 21600"/>
                  <a:gd name="T68" fmla="*/ 1 w 21600"/>
                  <a:gd name="T69" fmla="*/ 9 h 21600"/>
                  <a:gd name="T70" fmla="*/ 1 w 21600"/>
                  <a:gd name="T71" fmla="*/ 7 h 21600"/>
                  <a:gd name="T72" fmla="*/ 0 w 21600"/>
                  <a:gd name="T73" fmla="*/ 7 h 21600"/>
                  <a:gd name="T74" fmla="*/ 0 w 21600"/>
                  <a:gd name="T75" fmla="*/ 4 h 21600"/>
                  <a:gd name="T76" fmla="*/ 7 w 21600"/>
                  <a:gd name="T77" fmla="*/ 4 h 21600"/>
                  <a:gd name="T78" fmla="*/ 7 w 21600"/>
                  <a:gd name="T79" fmla="*/ 7 h 21600"/>
                  <a:gd name="T80" fmla="*/ 13 w 21600"/>
                  <a:gd name="T81" fmla="*/ 7 h 21600"/>
                  <a:gd name="T82" fmla="*/ 13 w 21600"/>
                  <a:gd name="T83" fmla="*/ 4 h 21600"/>
                  <a:gd name="T84" fmla="*/ 9 w 21600"/>
                  <a:gd name="T85" fmla="*/ 4 h 21600"/>
                  <a:gd name="T86" fmla="*/ 7 w 21600"/>
                  <a:gd name="T87" fmla="*/ 1 h 21600"/>
                  <a:gd name="T88" fmla="*/ 11 w 21600"/>
                  <a:gd name="T89" fmla="*/ 1 h 21600"/>
                  <a:gd name="T90" fmla="*/ 11 w 21600"/>
                  <a:gd name="T91" fmla="*/ 0 h 21600"/>
                  <a:gd name="T92" fmla="*/ 11 w 21600"/>
                  <a:gd name="T93" fmla="*/ 0 h 21600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  <a:gd name="T120" fmla="*/ 0 60000 65536"/>
                  <a:gd name="T121" fmla="*/ 0 60000 65536"/>
                  <a:gd name="T122" fmla="*/ 0 60000 65536"/>
                  <a:gd name="T123" fmla="*/ 0 60000 65536"/>
                  <a:gd name="T124" fmla="*/ 0 60000 65536"/>
                  <a:gd name="T125" fmla="*/ 0 60000 65536"/>
                  <a:gd name="T126" fmla="*/ 0 60000 65536"/>
                  <a:gd name="T127" fmla="*/ 0 60000 65536"/>
                  <a:gd name="T128" fmla="*/ 0 60000 65536"/>
                  <a:gd name="T129" fmla="*/ 0 60000 65536"/>
                  <a:gd name="T130" fmla="*/ 0 60000 65536"/>
                  <a:gd name="T131" fmla="*/ 0 60000 65536"/>
                  <a:gd name="T132" fmla="*/ 0 60000 65536"/>
                  <a:gd name="T133" fmla="*/ 0 60000 65536"/>
                  <a:gd name="T134" fmla="*/ 0 60000 65536"/>
                  <a:gd name="T135" fmla="*/ 0 60000 65536"/>
                  <a:gd name="T136" fmla="*/ 0 60000 65536"/>
                  <a:gd name="T137" fmla="*/ 0 60000 65536"/>
                  <a:gd name="T138" fmla="*/ 0 60000 65536"/>
                  <a:gd name="T139" fmla="*/ 0 60000 65536"/>
                  <a:gd name="T140" fmla="*/ 0 60000 65536"/>
                </a:gdLst>
                <a:ahLst/>
                <a:cxnLst>
                  <a:cxn ang="T94">
                    <a:pos x="T0" y="T1"/>
                  </a:cxn>
                  <a:cxn ang="T95">
                    <a:pos x="T2" y="T3"/>
                  </a:cxn>
                  <a:cxn ang="T96">
                    <a:pos x="T4" y="T5"/>
                  </a:cxn>
                  <a:cxn ang="T97">
                    <a:pos x="T6" y="T7"/>
                  </a:cxn>
                  <a:cxn ang="T98">
                    <a:pos x="T8" y="T9"/>
                  </a:cxn>
                  <a:cxn ang="T99">
                    <a:pos x="T10" y="T11"/>
                  </a:cxn>
                  <a:cxn ang="T100">
                    <a:pos x="T12" y="T13"/>
                  </a:cxn>
                  <a:cxn ang="T101">
                    <a:pos x="T14" y="T15"/>
                  </a:cxn>
                  <a:cxn ang="T102">
                    <a:pos x="T16" y="T17"/>
                  </a:cxn>
                  <a:cxn ang="T103">
                    <a:pos x="T18" y="T19"/>
                  </a:cxn>
                  <a:cxn ang="T104">
                    <a:pos x="T20" y="T21"/>
                  </a:cxn>
                  <a:cxn ang="T105">
                    <a:pos x="T22" y="T23"/>
                  </a:cxn>
                  <a:cxn ang="T106">
                    <a:pos x="T24" y="T25"/>
                  </a:cxn>
                  <a:cxn ang="T107">
                    <a:pos x="T26" y="T27"/>
                  </a:cxn>
                  <a:cxn ang="T108">
                    <a:pos x="T28" y="T29"/>
                  </a:cxn>
                  <a:cxn ang="T109">
                    <a:pos x="T30" y="T31"/>
                  </a:cxn>
                  <a:cxn ang="T110">
                    <a:pos x="T32" y="T33"/>
                  </a:cxn>
                  <a:cxn ang="T111">
                    <a:pos x="T34" y="T35"/>
                  </a:cxn>
                  <a:cxn ang="T112">
                    <a:pos x="T36" y="T37"/>
                  </a:cxn>
                  <a:cxn ang="T113">
                    <a:pos x="T38" y="T39"/>
                  </a:cxn>
                  <a:cxn ang="T114">
                    <a:pos x="T40" y="T41"/>
                  </a:cxn>
                  <a:cxn ang="T115">
                    <a:pos x="T42" y="T43"/>
                  </a:cxn>
                  <a:cxn ang="T116">
                    <a:pos x="T44" y="T45"/>
                  </a:cxn>
                  <a:cxn ang="T117">
                    <a:pos x="T46" y="T47"/>
                  </a:cxn>
                  <a:cxn ang="T118">
                    <a:pos x="T48" y="T49"/>
                  </a:cxn>
                  <a:cxn ang="T119">
                    <a:pos x="T50" y="T51"/>
                  </a:cxn>
                  <a:cxn ang="T120">
                    <a:pos x="T52" y="T53"/>
                  </a:cxn>
                  <a:cxn ang="T121">
                    <a:pos x="T54" y="T55"/>
                  </a:cxn>
                  <a:cxn ang="T122">
                    <a:pos x="T56" y="T57"/>
                  </a:cxn>
                  <a:cxn ang="T123">
                    <a:pos x="T58" y="T59"/>
                  </a:cxn>
                  <a:cxn ang="T124">
                    <a:pos x="T60" y="T61"/>
                  </a:cxn>
                  <a:cxn ang="T125">
                    <a:pos x="T62" y="T63"/>
                  </a:cxn>
                  <a:cxn ang="T126">
                    <a:pos x="T64" y="T65"/>
                  </a:cxn>
                  <a:cxn ang="T127">
                    <a:pos x="T66" y="T67"/>
                  </a:cxn>
                  <a:cxn ang="T128">
                    <a:pos x="T68" y="T69"/>
                  </a:cxn>
                  <a:cxn ang="T129">
                    <a:pos x="T70" y="T71"/>
                  </a:cxn>
                  <a:cxn ang="T130">
                    <a:pos x="T72" y="T73"/>
                  </a:cxn>
                  <a:cxn ang="T131">
                    <a:pos x="T74" y="T75"/>
                  </a:cxn>
                  <a:cxn ang="T132">
                    <a:pos x="T76" y="T77"/>
                  </a:cxn>
                  <a:cxn ang="T133">
                    <a:pos x="T78" y="T79"/>
                  </a:cxn>
                  <a:cxn ang="T134">
                    <a:pos x="T80" y="T81"/>
                  </a:cxn>
                  <a:cxn ang="T135">
                    <a:pos x="T82" y="T83"/>
                  </a:cxn>
                  <a:cxn ang="T136">
                    <a:pos x="T84" y="T85"/>
                  </a:cxn>
                  <a:cxn ang="T137">
                    <a:pos x="T86" y="T87"/>
                  </a:cxn>
                  <a:cxn ang="T138">
                    <a:pos x="T88" y="T89"/>
                  </a:cxn>
                  <a:cxn ang="T139">
                    <a:pos x="T90" y="T91"/>
                  </a:cxn>
                  <a:cxn ang="T140">
                    <a:pos x="T92" y="T93"/>
                  </a:cxn>
                </a:cxnLst>
                <a:rect l="0" t="0" r="r" b="b"/>
                <a:pathLst>
                  <a:path w="21600" h="21600">
                    <a:moveTo>
                      <a:pt x="7200" y="0"/>
                    </a:moveTo>
                    <a:lnTo>
                      <a:pt x="10800" y="0"/>
                    </a:lnTo>
                    <a:lnTo>
                      <a:pt x="10800" y="1440"/>
                    </a:lnTo>
                    <a:lnTo>
                      <a:pt x="12600" y="1440"/>
                    </a:lnTo>
                    <a:lnTo>
                      <a:pt x="13500" y="4320"/>
                    </a:lnTo>
                    <a:lnTo>
                      <a:pt x="17100" y="4320"/>
                    </a:lnTo>
                    <a:lnTo>
                      <a:pt x="17100" y="7200"/>
                    </a:lnTo>
                    <a:lnTo>
                      <a:pt x="18900" y="7200"/>
                    </a:lnTo>
                    <a:lnTo>
                      <a:pt x="18900" y="10080"/>
                    </a:lnTo>
                    <a:lnTo>
                      <a:pt x="19800" y="10080"/>
                    </a:lnTo>
                    <a:lnTo>
                      <a:pt x="21600" y="11520"/>
                    </a:lnTo>
                    <a:lnTo>
                      <a:pt x="19800" y="11520"/>
                    </a:lnTo>
                    <a:lnTo>
                      <a:pt x="18900" y="14400"/>
                    </a:lnTo>
                    <a:lnTo>
                      <a:pt x="18900" y="20160"/>
                    </a:lnTo>
                    <a:lnTo>
                      <a:pt x="17100" y="17280"/>
                    </a:lnTo>
                    <a:lnTo>
                      <a:pt x="15300" y="20160"/>
                    </a:lnTo>
                    <a:lnTo>
                      <a:pt x="13500" y="20160"/>
                    </a:lnTo>
                    <a:lnTo>
                      <a:pt x="13500" y="21600"/>
                    </a:lnTo>
                    <a:lnTo>
                      <a:pt x="10800" y="21600"/>
                    </a:lnTo>
                    <a:lnTo>
                      <a:pt x="10800" y="17280"/>
                    </a:lnTo>
                    <a:lnTo>
                      <a:pt x="12600" y="17280"/>
                    </a:lnTo>
                    <a:lnTo>
                      <a:pt x="12600" y="14400"/>
                    </a:lnTo>
                    <a:lnTo>
                      <a:pt x="13500" y="14400"/>
                    </a:lnTo>
                    <a:lnTo>
                      <a:pt x="13500" y="11520"/>
                    </a:lnTo>
                    <a:lnTo>
                      <a:pt x="12600" y="11520"/>
                    </a:lnTo>
                    <a:lnTo>
                      <a:pt x="12600" y="14400"/>
                    </a:lnTo>
                    <a:lnTo>
                      <a:pt x="10800" y="14400"/>
                    </a:lnTo>
                    <a:lnTo>
                      <a:pt x="10800" y="11520"/>
                    </a:lnTo>
                    <a:lnTo>
                      <a:pt x="7200" y="11520"/>
                    </a:lnTo>
                    <a:lnTo>
                      <a:pt x="7200" y="17280"/>
                    </a:lnTo>
                    <a:lnTo>
                      <a:pt x="6300" y="17280"/>
                    </a:lnTo>
                    <a:lnTo>
                      <a:pt x="6300" y="11520"/>
                    </a:lnTo>
                    <a:lnTo>
                      <a:pt x="4500" y="11520"/>
                    </a:lnTo>
                    <a:lnTo>
                      <a:pt x="4500" y="10080"/>
                    </a:lnTo>
                    <a:lnTo>
                      <a:pt x="900" y="10080"/>
                    </a:lnTo>
                    <a:lnTo>
                      <a:pt x="900" y="7200"/>
                    </a:lnTo>
                    <a:lnTo>
                      <a:pt x="0" y="7200"/>
                    </a:lnTo>
                    <a:lnTo>
                      <a:pt x="0" y="4320"/>
                    </a:lnTo>
                    <a:lnTo>
                      <a:pt x="4500" y="4320"/>
                    </a:lnTo>
                    <a:lnTo>
                      <a:pt x="4500" y="7200"/>
                    </a:lnTo>
                    <a:lnTo>
                      <a:pt x="9000" y="7200"/>
                    </a:lnTo>
                    <a:lnTo>
                      <a:pt x="9000" y="4320"/>
                    </a:lnTo>
                    <a:lnTo>
                      <a:pt x="6300" y="4320"/>
                    </a:lnTo>
                    <a:lnTo>
                      <a:pt x="4500" y="1440"/>
                    </a:lnTo>
                    <a:lnTo>
                      <a:pt x="7200" y="1440"/>
                    </a:lnTo>
                    <a:lnTo>
                      <a:pt x="7200" y="0"/>
                    </a:lnTo>
                    <a:close/>
                    <a:moveTo>
                      <a:pt x="72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4" name="AutoShape 20"/>
              <p:cNvSpPr>
                <a:spLocks/>
              </p:cNvSpPr>
              <p:nvPr/>
            </p:nvSpPr>
            <p:spPr bwMode="auto">
              <a:xfrm>
                <a:off x="4668171" y="4425475"/>
                <a:ext cx="7812" cy="7825"/>
              </a:xfrm>
              <a:custGeom>
                <a:avLst/>
                <a:gdLst>
                  <a:gd name="T0" fmla="*/ 12343 w 21600"/>
                  <a:gd name="T1" fmla="*/ 6171 h 21600"/>
                  <a:gd name="T2" fmla="*/ 18514 w 21600"/>
                  <a:gd name="T3" fmla="*/ 6171 h 21600"/>
                  <a:gd name="T4" fmla="*/ 18514 w 21600"/>
                  <a:gd name="T5" fmla="*/ 9257 h 21600"/>
                  <a:gd name="T6" fmla="*/ 21600 w 21600"/>
                  <a:gd name="T7" fmla="*/ 9257 h 21600"/>
                  <a:gd name="T8" fmla="*/ 21600 w 21600"/>
                  <a:gd name="T9" fmla="*/ 21600 h 21600"/>
                  <a:gd name="T10" fmla="*/ 12343 w 21600"/>
                  <a:gd name="T11" fmla="*/ 21600 h 21600"/>
                  <a:gd name="T12" fmla="*/ 12343 w 21600"/>
                  <a:gd name="T13" fmla="*/ 6171 h 21600"/>
                  <a:gd name="T14" fmla="*/ 0 w 21600"/>
                  <a:gd name="T15" fmla="*/ 0 h 21600"/>
                  <a:gd name="T16" fmla="*/ 6171 w 21600"/>
                  <a:gd name="T17" fmla="*/ 6171 h 21600"/>
                  <a:gd name="T18" fmla="*/ 0 w 21600"/>
                  <a:gd name="T19" fmla="*/ 6171 h 21600"/>
                  <a:gd name="T20" fmla="*/ 0 w 21600"/>
                  <a:gd name="T21" fmla="*/ 0 h 21600"/>
                  <a:gd name="T22" fmla="*/ 0 w 21600"/>
                  <a:gd name="T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2343" y="6171"/>
                    </a:moveTo>
                    <a:lnTo>
                      <a:pt x="18514" y="6171"/>
                    </a:lnTo>
                    <a:lnTo>
                      <a:pt x="18514" y="9257"/>
                    </a:lnTo>
                    <a:lnTo>
                      <a:pt x="21600" y="9257"/>
                    </a:lnTo>
                    <a:lnTo>
                      <a:pt x="21600" y="21600"/>
                    </a:lnTo>
                    <a:lnTo>
                      <a:pt x="12343" y="21600"/>
                    </a:lnTo>
                    <a:lnTo>
                      <a:pt x="12343" y="6171"/>
                    </a:lnTo>
                    <a:close/>
                    <a:moveTo>
                      <a:pt x="0" y="0"/>
                    </a:moveTo>
                    <a:lnTo>
                      <a:pt x="6171" y="6171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5" name="Freeform 21"/>
              <p:cNvSpPr>
                <a:spLocks/>
              </p:cNvSpPr>
              <p:nvPr/>
            </p:nvSpPr>
            <p:spPr bwMode="auto">
              <a:xfrm>
                <a:off x="4672634" y="4413178"/>
                <a:ext cx="3348" cy="6707"/>
              </a:xfrm>
              <a:custGeom>
                <a:avLst/>
                <a:gdLst>
                  <a:gd name="T0" fmla="*/ 3 w 21600"/>
                  <a:gd name="T1" fmla="*/ 0 h 21600"/>
                  <a:gd name="T2" fmla="*/ 4 w 21600"/>
                  <a:gd name="T3" fmla="*/ 0 h 21600"/>
                  <a:gd name="T4" fmla="*/ 4 w 21600"/>
                  <a:gd name="T5" fmla="*/ 8 h 21600"/>
                  <a:gd name="T6" fmla="*/ 3 w 21600"/>
                  <a:gd name="T7" fmla="*/ 8 h 21600"/>
                  <a:gd name="T8" fmla="*/ 3 w 21600"/>
                  <a:gd name="T9" fmla="*/ 5 h 21600"/>
                  <a:gd name="T10" fmla="*/ 0 w 21600"/>
                  <a:gd name="T11" fmla="*/ 5 h 21600"/>
                  <a:gd name="T12" fmla="*/ 0 w 21600"/>
                  <a:gd name="T13" fmla="*/ 3 h 21600"/>
                  <a:gd name="T14" fmla="*/ 3 w 21600"/>
                  <a:gd name="T15" fmla="*/ 3 h 21600"/>
                  <a:gd name="T16" fmla="*/ 3 w 21600"/>
                  <a:gd name="T17" fmla="*/ 0 h 21600"/>
                  <a:gd name="T18" fmla="*/ 3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14400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14400" y="21600"/>
                    </a:lnTo>
                    <a:lnTo>
                      <a:pt x="14400" y="14400"/>
                    </a:lnTo>
                    <a:lnTo>
                      <a:pt x="0" y="14400"/>
                    </a:lnTo>
                    <a:lnTo>
                      <a:pt x="0" y="7200"/>
                    </a:lnTo>
                    <a:lnTo>
                      <a:pt x="14400" y="7200"/>
                    </a:lnTo>
                    <a:lnTo>
                      <a:pt x="14400" y="0"/>
                    </a:lnTo>
                    <a:close/>
                    <a:moveTo>
                      <a:pt x="144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6" name="AutoShape 22"/>
              <p:cNvSpPr>
                <a:spLocks/>
              </p:cNvSpPr>
              <p:nvPr/>
            </p:nvSpPr>
            <p:spPr bwMode="auto">
              <a:xfrm>
                <a:off x="4658128" y="4413178"/>
                <a:ext cx="5579" cy="12297"/>
              </a:xfrm>
              <a:custGeom>
                <a:avLst/>
                <a:gdLst>
                  <a:gd name="T0" fmla="*/ 12960 w 21600"/>
                  <a:gd name="T1" fmla="*/ 7855 h 21600"/>
                  <a:gd name="T2" fmla="*/ 12960 w 21600"/>
                  <a:gd name="T3" fmla="*/ 21600 h 21600"/>
                  <a:gd name="T4" fmla="*/ 8640 w 21600"/>
                  <a:gd name="T5" fmla="*/ 21600 h 21600"/>
                  <a:gd name="T6" fmla="*/ 8640 w 21600"/>
                  <a:gd name="T7" fmla="*/ 13745 h 21600"/>
                  <a:gd name="T8" fmla="*/ 0 w 21600"/>
                  <a:gd name="T9" fmla="*/ 13745 h 21600"/>
                  <a:gd name="T10" fmla="*/ 0 w 21600"/>
                  <a:gd name="T11" fmla="*/ 11782 h 21600"/>
                  <a:gd name="T12" fmla="*/ 8640 w 21600"/>
                  <a:gd name="T13" fmla="*/ 11782 h 21600"/>
                  <a:gd name="T14" fmla="*/ 12960 w 21600"/>
                  <a:gd name="T15" fmla="*/ 7855 h 21600"/>
                  <a:gd name="T16" fmla="*/ 12960 w 21600"/>
                  <a:gd name="T17" fmla="*/ 0 h 21600"/>
                  <a:gd name="T18" fmla="*/ 21600 w 21600"/>
                  <a:gd name="T19" fmla="*/ 3927 h 21600"/>
                  <a:gd name="T20" fmla="*/ 21600 w 21600"/>
                  <a:gd name="T21" fmla="*/ 7855 h 21600"/>
                  <a:gd name="T22" fmla="*/ 12960 w 21600"/>
                  <a:gd name="T23" fmla="*/ 7855 h 21600"/>
                  <a:gd name="T24" fmla="*/ 12960 w 21600"/>
                  <a:gd name="T25" fmla="*/ 3927 h 21600"/>
                  <a:gd name="T26" fmla="*/ 8640 w 21600"/>
                  <a:gd name="T27" fmla="*/ 3927 h 21600"/>
                  <a:gd name="T28" fmla="*/ 12960 w 21600"/>
                  <a:gd name="T29" fmla="*/ 0 h 21600"/>
                  <a:gd name="T30" fmla="*/ 12960 w 21600"/>
                  <a:gd name="T3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2960" y="7855"/>
                    </a:moveTo>
                    <a:lnTo>
                      <a:pt x="12960" y="21600"/>
                    </a:lnTo>
                    <a:lnTo>
                      <a:pt x="8640" y="21600"/>
                    </a:lnTo>
                    <a:lnTo>
                      <a:pt x="8640" y="13745"/>
                    </a:lnTo>
                    <a:lnTo>
                      <a:pt x="0" y="13745"/>
                    </a:lnTo>
                    <a:lnTo>
                      <a:pt x="0" y="11782"/>
                    </a:lnTo>
                    <a:lnTo>
                      <a:pt x="8640" y="11782"/>
                    </a:lnTo>
                    <a:lnTo>
                      <a:pt x="12960" y="7855"/>
                    </a:lnTo>
                    <a:close/>
                    <a:moveTo>
                      <a:pt x="12960" y="0"/>
                    </a:moveTo>
                    <a:lnTo>
                      <a:pt x="21600" y="3927"/>
                    </a:lnTo>
                    <a:lnTo>
                      <a:pt x="21600" y="7855"/>
                    </a:lnTo>
                    <a:lnTo>
                      <a:pt x="12960" y="7855"/>
                    </a:lnTo>
                    <a:lnTo>
                      <a:pt x="12960" y="3927"/>
                    </a:lnTo>
                    <a:lnTo>
                      <a:pt x="8640" y="3927"/>
                    </a:lnTo>
                    <a:lnTo>
                      <a:pt x="12960" y="0"/>
                    </a:lnTo>
                    <a:close/>
                    <a:moveTo>
                      <a:pt x="1296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7" name="Freeform 23"/>
              <p:cNvSpPr>
                <a:spLocks/>
              </p:cNvSpPr>
              <p:nvPr/>
            </p:nvSpPr>
            <p:spPr bwMode="auto">
              <a:xfrm>
                <a:off x="4654779" y="4407589"/>
                <a:ext cx="5580" cy="7825"/>
              </a:xfrm>
              <a:custGeom>
                <a:avLst/>
                <a:gdLst>
                  <a:gd name="T0" fmla="*/ 3 w 21600"/>
                  <a:gd name="T1" fmla="*/ 0 h 21600"/>
                  <a:gd name="T2" fmla="*/ 8 w 21600"/>
                  <a:gd name="T3" fmla="*/ 0 h 21600"/>
                  <a:gd name="T4" fmla="*/ 8 w 21600"/>
                  <a:gd name="T5" fmla="*/ 3 h 21600"/>
                  <a:gd name="T6" fmla="*/ 5 w 21600"/>
                  <a:gd name="T7" fmla="*/ 3 h 21600"/>
                  <a:gd name="T8" fmla="*/ 5 w 21600"/>
                  <a:gd name="T9" fmla="*/ 6 h 21600"/>
                  <a:gd name="T10" fmla="*/ 3 w 21600"/>
                  <a:gd name="T11" fmla="*/ 6 h 21600"/>
                  <a:gd name="T12" fmla="*/ 3 w 21600"/>
                  <a:gd name="T13" fmla="*/ 10 h 21600"/>
                  <a:gd name="T14" fmla="*/ 0 w 21600"/>
                  <a:gd name="T15" fmla="*/ 10 h 21600"/>
                  <a:gd name="T16" fmla="*/ 0 w 21600"/>
                  <a:gd name="T17" fmla="*/ 3 h 21600"/>
                  <a:gd name="T18" fmla="*/ 3 w 21600"/>
                  <a:gd name="T19" fmla="*/ 3 h 21600"/>
                  <a:gd name="T20" fmla="*/ 3 w 21600"/>
                  <a:gd name="T21" fmla="*/ 0 h 21600"/>
                  <a:gd name="T22" fmla="*/ 3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7200" y="0"/>
                    </a:moveTo>
                    <a:lnTo>
                      <a:pt x="21600" y="0"/>
                    </a:lnTo>
                    <a:lnTo>
                      <a:pt x="21600" y="6171"/>
                    </a:lnTo>
                    <a:lnTo>
                      <a:pt x="14400" y="6171"/>
                    </a:lnTo>
                    <a:lnTo>
                      <a:pt x="14400" y="12343"/>
                    </a:lnTo>
                    <a:lnTo>
                      <a:pt x="7200" y="12343"/>
                    </a:lnTo>
                    <a:lnTo>
                      <a:pt x="7200" y="21600"/>
                    </a:lnTo>
                    <a:lnTo>
                      <a:pt x="0" y="21600"/>
                    </a:lnTo>
                    <a:lnTo>
                      <a:pt x="0" y="6171"/>
                    </a:lnTo>
                    <a:lnTo>
                      <a:pt x="7200" y="6171"/>
                    </a:lnTo>
                    <a:lnTo>
                      <a:pt x="7200" y="0"/>
                    </a:lnTo>
                    <a:close/>
                    <a:moveTo>
                      <a:pt x="72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8" name="Freeform 24"/>
              <p:cNvSpPr>
                <a:spLocks/>
              </p:cNvSpPr>
              <p:nvPr/>
            </p:nvSpPr>
            <p:spPr bwMode="auto">
              <a:xfrm>
                <a:off x="4660359" y="4404236"/>
                <a:ext cx="7812" cy="7825"/>
              </a:xfrm>
              <a:custGeom>
                <a:avLst/>
                <a:gdLst>
                  <a:gd name="T0" fmla="*/ 4 w 21600"/>
                  <a:gd name="T1" fmla="*/ 0 h 21600"/>
                  <a:gd name="T2" fmla="*/ 6 w 21600"/>
                  <a:gd name="T3" fmla="*/ 0 h 21600"/>
                  <a:gd name="T4" fmla="*/ 6 w 21600"/>
                  <a:gd name="T5" fmla="*/ 3 h 21600"/>
                  <a:gd name="T6" fmla="*/ 9 w 21600"/>
                  <a:gd name="T7" fmla="*/ 3 h 21600"/>
                  <a:gd name="T8" fmla="*/ 9 w 21600"/>
                  <a:gd name="T9" fmla="*/ 6 h 21600"/>
                  <a:gd name="T10" fmla="*/ 6 w 21600"/>
                  <a:gd name="T11" fmla="*/ 6 h 21600"/>
                  <a:gd name="T12" fmla="*/ 6 w 21600"/>
                  <a:gd name="T13" fmla="*/ 4 h 21600"/>
                  <a:gd name="T14" fmla="*/ 4 w 21600"/>
                  <a:gd name="T15" fmla="*/ 4 h 21600"/>
                  <a:gd name="T16" fmla="*/ 4 w 21600"/>
                  <a:gd name="T17" fmla="*/ 6 h 21600"/>
                  <a:gd name="T18" fmla="*/ 1 w 21600"/>
                  <a:gd name="T19" fmla="*/ 9 h 21600"/>
                  <a:gd name="T20" fmla="*/ 0 w 21600"/>
                  <a:gd name="T21" fmla="*/ 9 h 21600"/>
                  <a:gd name="T22" fmla="*/ 0 w 21600"/>
                  <a:gd name="T23" fmla="*/ 6 h 21600"/>
                  <a:gd name="T24" fmla="*/ 1 w 21600"/>
                  <a:gd name="T25" fmla="*/ 6 h 21600"/>
                  <a:gd name="T26" fmla="*/ 1 w 21600"/>
                  <a:gd name="T27" fmla="*/ 3 h 21600"/>
                  <a:gd name="T28" fmla="*/ 4 w 21600"/>
                  <a:gd name="T29" fmla="*/ 3 h 21600"/>
                  <a:gd name="T30" fmla="*/ 4 w 21600"/>
                  <a:gd name="T31" fmla="*/ 0 h 21600"/>
                  <a:gd name="T32" fmla="*/ 4 w 21600"/>
                  <a:gd name="T33" fmla="*/ 0 h 21600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</a:gdLst>
                <a:ahLst/>
                <a:cxnLst>
                  <a:cxn ang="T34">
                    <a:pos x="T0" y="T1"/>
                  </a:cxn>
                  <a:cxn ang="T35">
                    <a:pos x="T2" y="T3"/>
                  </a:cxn>
                  <a:cxn ang="T36">
                    <a:pos x="T4" y="T5"/>
                  </a:cxn>
                  <a:cxn ang="T37">
                    <a:pos x="T6" y="T7"/>
                  </a:cxn>
                  <a:cxn ang="T38">
                    <a:pos x="T8" y="T9"/>
                  </a:cxn>
                  <a:cxn ang="T39">
                    <a:pos x="T10" y="T11"/>
                  </a:cxn>
                  <a:cxn ang="T40">
                    <a:pos x="T12" y="T13"/>
                  </a:cxn>
                  <a:cxn ang="T41">
                    <a:pos x="T14" y="T15"/>
                  </a:cxn>
                  <a:cxn ang="T42">
                    <a:pos x="T16" y="T17"/>
                  </a:cxn>
                  <a:cxn ang="T43">
                    <a:pos x="T18" y="T19"/>
                  </a:cxn>
                  <a:cxn ang="T44">
                    <a:pos x="T20" y="T21"/>
                  </a:cxn>
                  <a:cxn ang="T45">
                    <a:pos x="T22" y="T23"/>
                  </a:cxn>
                  <a:cxn ang="T46">
                    <a:pos x="T24" y="T25"/>
                  </a:cxn>
                  <a:cxn ang="T47">
                    <a:pos x="T26" y="T27"/>
                  </a:cxn>
                  <a:cxn ang="T48">
                    <a:pos x="T28" y="T29"/>
                  </a:cxn>
                  <a:cxn ang="T49">
                    <a:pos x="T30" y="T31"/>
                  </a:cxn>
                  <a:cxn ang="T50">
                    <a:pos x="T32" y="T33"/>
                  </a:cxn>
                </a:cxnLst>
                <a:rect l="0" t="0" r="r" b="b"/>
                <a:pathLst>
                  <a:path w="21600" h="21600">
                    <a:moveTo>
                      <a:pt x="9257" y="0"/>
                    </a:moveTo>
                    <a:lnTo>
                      <a:pt x="15429" y="0"/>
                    </a:lnTo>
                    <a:lnTo>
                      <a:pt x="15429" y="6171"/>
                    </a:lnTo>
                    <a:lnTo>
                      <a:pt x="21600" y="6171"/>
                    </a:lnTo>
                    <a:lnTo>
                      <a:pt x="21600" y="15429"/>
                    </a:lnTo>
                    <a:lnTo>
                      <a:pt x="15429" y="15429"/>
                    </a:lnTo>
                    <a:lnTo>
                      <a:pt x="15429" y="9257"/>
                    </a:lnTo>
                    <a:lnTo>
                      <a:pt x="9257" y="9257"/>
                    </a:lnTo>
                    <a:lnTo>
                      <a:pt x="9257" y="15429"/>
                    </a:lnTo>
                    <a:lnTo>
                      <a:pt x="3086" y="21600"/>
                    </a:lnTo>
                    <a:lnTo>
                      <a:pt x="0" y="21600"/>
                    </a:lnTo>
                    <a:lnTo>
                      <a:pt x="0" y="15429"/>
                    </a:lnTo>
                    <a:lnTo>
                      <a:pt x="3086" y="15429"/>
                    </a:lnTo>
                    <a:lnTo>
                      <a:pt x="3086" y="6171"/>
                    </a:lnTo>
                    <a:lnTo>
                      <a:pt x="9257" y="6171"/>
                    </a:lnTo>
                    <a:lnTo>
                      <a:pt x="9257" y="0"/>
                    </a:lnTo>
                    <a:close/>
                    <a:moveTo>
                      <a:pt x="925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69" name="AutoShape 25"/>
              <p:cNvSpPr>
                <a:spLocks/>
              </p:cNvSpPr>
              <p:nvPr/>
            </p:nvSpPr>
            <p:spPr bwMode="auto">
              <a:xfrm>
                <a:off x="4661475" y="4387468"/>
                <a:ext cx="13391" cy="14531"/>
              </a:xfrm>
              <a:custGeom>
                <a:avLst/>
                <a:gdLst>
                  <a:gd name="T0" fmla="*/ 0 w 21600"/>
                  <a:gd name="T1" fmla="*/ 7714 h 21600"/>
                  <a:gd name="T2" fmla="*/ 3323 w 21600"/>
                  <a:gd name="T3" fmla="*/ 7714 h 21600"/>
                  <a:gd name="T4" fmla="*/ 3323 w 21600"/>
                  <a:gd name="T5" fmla="*/ 13886 h 21600"/>
                  <a:gd name="T6" fmla="*/ 0 w 21600"/>
                  <a:gd name="T7" fmla="*/ 13886 h 21600"/>
                  <a:gd name="T8" fmla="*/ 0 w 21600"/>
                  <a:gd name="T9" fmla="*/ 7714 h 21600"/>
                  <a:gd name="T10" fmla="*/ 6646 w 21600"/>
                  <a:gd name="T11" fmla="*/ 0 h 21600"/>
                  <a:gd name="T12" fmla="*/ 9969 w 21600"/>
                  <a:gd name="T13" fmla="*/ 0 h 21600"/>
                  <a:gd name="T14" fmla="*/ 9969 w 21600"/>
                  <a:gd name="T15" fmla="*/ 3086 h 21600"/>
                  <a:gd name="T16" fmla="*/ 14954 w 21600"/>
                  <a:gd name="T17" fmla="*/ 3086 h 21600"/>
                  <a:gd name="T18" fmla="*/ 14954 w 21600"/>
                  <a:gd name="T19" fmla="*/ 7714 h 21600"/>
                  <a:gd name="T20" fmla="*/ 21600 w 21600"/>
                  <a:gd name="T21" fmla="*/ 13886 h 21600"/>
                  <a:gd name="T22" fmla="*/ 14954 w 21600"/>
                  <a:gd name="T23" fmla="*/ 13886 h 21600"/>
                  <a:gd name="T24" fmla="*/ 11631 w 21600"/>
                  <a:gd name="T25" fmla="*/ 16971 h 21600"/>
                  <a:gd name="T26" fmla="*/ 11631 w 21600"/>
                  <a:gd name="T27" fmla="*/ 18514 h 21600"/>
                  <a:gd name="T28" fmla="*/ 9969 w 21600"/>
                  <a:gd name="T29" fmla="*/ 18514 h 21600"/>
                  <a:gd name="T30" fmla="*/ 6646 w 21600"/>
                  <a:gd name="T31" fmla="*/ 21600 h 21600"/>
                  <a:gd name="T32" fmla="*/ 3323 w 21600"/>
                  <a:gd name="T33" fmla="*/ 21600 h 21600"/>
                  <a:gd name="T34" fmla="*/ 3323 w 21600"/>
                  <a:gd name="T35" fmla="*/ 18514 h 21600"/>
                  <a:gd name="T36" fmla="*/ 0 w 21600"/>
                  <a:gd name="T37" fmla="*/ 18514 h 21600"/>
                  <a:gd name="T38" fmla="*/ 0 w 21600"/>
                  <a:gd name="T39" fmla="*/ 16971 h 21600"/>
                  <a:gd name="T40" fmla="*/ 3323 w 21600"/>
                  <a:gd name="T41" fmla="*/ 16971 h 21600"/>
                  <a:gd name="T42" fmla="*/ 3323 w 21600"/>
                  <a:gd name="T43" fmla="*/ 13886 h 21600"/>
                  <a:gd name="T44" fmla="*/ 6646 w 21600"/>
                  <a:gd name="T45" fmla="*/ 13886 h 21600"/>
                  <a:gd name="T46" fmla="*/ 6646 w 21600"/>
                  <a:gd name="T47" fmla="*/ 10800 h 21600"/>
                  <a:gd name="T48" fmla="*/ 9969 w 21600"/>
                  <a:gd name="T49" fmla="*/ 10800 h 21600"/>
                  <a:gd name="T50" fmla="*/ 9969 w 21600"/>
                  <a:gd name="T51" fmla="*/ 7714 h 21600"/>
                  <a:gd name="T52" fmla="*/ 6646 w 21600"/>
                  <a:gd name="T53" fmla="*/ 7714 h 21600"/>
                  <a:gd name="T54" fmla="*/ 6646 w 21600"/>
                  <a:gd name="T55" fmla="*/ 0 h 21600"/>
                  <a:gd name="T56" fmla="*/ 6646 w 21600"/>
                  <a:gd name="T5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21600" h="21600">
                    <a:moveTo>
                      <a:pt x="0" y="7714"/>
                    </a:moveTo>
                    <a:lnTo>
                      <a:pt x="3323" y="7714"/>
                    </a:lnTo>
                    <a:lnTo>
                      <a:pt x="3323" y="13886"/>
                    </a:lnTo>
                    <a:lnTo>
                      <a:pt x="0" y="13886"/>
                    </a:lnTo>
                    <a:lnTo>
                      <a:pt x="0" y="7714"/>
                    </a:lnTo>
                    <a:close/>
                    <a:moveTo>
                      <a:pt x="6646" y="0"/>
                    </a:moveTo>
                    <a:lnTo>
                      <a:pt x="9969" y="0"/>
                    </a:lnTo>
                    <a:lnTo>
                      <a:pt x="9969" y="3086"/>
                    </a:lnTo>
                    <a:lnTo>
                      <a:pt x="14954" y="3086"/>
                    </a:lnTo>
                    <a:lnTo>
                      <a:pt x="14954" y="7714"/>
                    </a:lnTo>
                    <a:lnTo>
                      <a:pt x="21600" y="13886"/>
                    </a:lnTo>
                    <a:lnTo>
                      <a:pt x="14954" y="13886"/>
                    </a:lnTo>
                    <a:lnTo>
                      <a:pt x="11631" y="16971"/>
                    </a:lnTo>
                    <a:lnTo>
                      <a:pt x="11631" y="18514"/>
                    </a:lnTo>
                    <a:lnTo>
                      <a:pt x="9969" y="18514"/>
                    </a:lnTo>
                    <a:lnTo>
                      <a:pt x="6646" y="21600"/>
                    </a:lnTo>
                    <a:lnTo>
                      <a:pt x="3323" y="21600"/>
                    </a:lnTo>
                    <a:lnTo>
                      <a:pt x="3323" y="18514"/>
                    </a:lnTo>
                    <a:lnTo>
                      <a:pt x="0" y="18514"/>
                    </a:lnTo>
                    <a:lnTo>
                      <a:pt x="0" y="16971"/>
                    </a:lnTo>
                    <a:lnTo>
                      <a:pt x="3323" y="16971"/>
                    </a:lnTo>
                    <a:lnTo>
                      <a:pt x="3323" y="13886"/>
                    </a:lnTo>
                    <a:lnTo>
                      <a:pt x="6646" y="13886"/>
                    </a:lnTo>
                    <a:lnTo>
                      <a:pt x="6646" y="10800"/>
                    </a:lnTo>
                    <a:lnTo>
                      <a:pt x="9969" y="10800"/>
                    </a:lnTo>
                    <a:lnTo>
                      <a:pt x="9969" y="7714"/>
                    </a:lnTo>
                    <a:lnTo>
                      <a:pt x="6646" y="7714"/>
                    </a:lnTo>
                    <a:lnTo>
                      <a:pt x="6646" y="0"/>
                    </a:lnTo>
                    <a:close/>
                    <a:moveTo>
                      <a:pt x="664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0" name="Freeform 26"/>
              <p:cNvSpPr>
                <a:spLocks/>
              </p:cNvSpPr>
              <p:nvPr/>
            </p:nvSpPr>
            <p:spPr bwMode="auto">
              <a:xfrm>
                <a:off x="4651432" y="4388586"/>
                <a:ext cx="6696" cy="5589"/>
              </a:xfrm>
              <a:custGeom>
                <a:avLst/>
                <a:gdLst>
                  <a:gd name="T0" fmla="*/ 3 w 21600"/>
                  <a:gd name="T1" fmla="*/ 0 h 21600"/>
                  <a:gd name="T2" fmla="*/ 9 w 21600"/>
                  <a:gd name="T3" fmla="*/ 0 h 21600"/>
                  <a:gd name="T4" fmla="*/ 9 w 21600"/>
                  <a:gd name="T5" fmla="*/ 3 h 21600"/>
                  <a:gd name="T6" fmla="*/ 4 w 21600"/>
                  <a:gd name="T7" fmla="*/ 3 h 21600"/>
                  <a:gd name="T8" fmla="*/ 4 w 21600"/>
                  <a:gd name="T9" fmla="*/ 7 h 21600"/>
                  <a:gd name="T10" fmla="*/ 3 w 21600"/>
                  <a:gd name="T11" fmla="*/ 7 h 21600"/>
                  <a:gd name="T12" fmla="*/ 3 w 21600"/>
                  <a:gd name="T13" fmla="*/ 4 h 21600"/>
                  <a:gd name="T14" fmla="*/ 0 w 21600"/>
                  <a:gd name="T15" fmla="*/ 4 h 21600"/>
                  <a:gd name="T16" fmla="*/ 0 w 21600"/>
                  <a:gd name="T17" fmla="*/ 3 h 21600"/>
                  <a:gd name="T18" fmla="*/ 3 w 21600"/>
                  <a:gd name="T19" fmla="*/ 0 h 21600"/>
                  <a:gd name="T20" fmla="*/ 3 w 21600"/>
                  <a:gd name="T21" fmla="*/ 0 h 21600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21600" h="21600">
                    <a:moveTo>
                      <a:pt x="6171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9257" y="8640"/>
                    </a:lnTo>
                    <a:lnTo>
                      <a:pt x="9257" y="21600"/>
                    </a:lnTo>
                    <a:lnTo>
                      <a:pt x="6171" y="21600"/>
                    </a:lnTo>
                    <a:lnTo>
                      <a:pt x="6171" y="12960"/>
                    </a:lnTo>
                    <a:lnTo>
                      <a:pt x="0" y="12960"/>
                    </a:lnTo>
                    <a:lnTo>
                      <a:pt x="0" y="8640"/>
                    </a:lnTo>
                    <a:lnTo>
                      <a:pt x="6171" y="0"/>
                    </a:lnTo>
                    <a:close/>
                    <a:moveTo>
                      <a:pt x="617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1" name="AutoShape 27"/>
              <p:cNvSpPr>
                <a:spLocks/>
              </p:cNvSpPr>
              <p:nvPr/>
            </p:nvSpPr>
            <p:spPr bwMode="auto">
              <a:xfrm>
                <a:off x="4649200" y="4368465"/>
                <a:ext cx="6696" cy="6707"/>
              </a:xfrm>
              <a:custGeom>
                <a:avLst/>
                <a:gdLst>
                  <a:gd name="T0" fmla="*/ 15429 w 21600"/>
                  <a:gd name="T1" fmla="*/ 15429 h 21600"/>
                  <a:gd name="T2" fmla="*/ 21600 w 21600"/>
                  <a:gd name="T3" fmla="*/ 15429 h 21600"/>
                  <a:gd name="T4" fmla="*/ 21600 w 21600"/>
                  <a:gd name="T5" fmla="*/ 21600 h 21600"/>
                  <a:gd name="T6" fmla="*/ 15429 w 21600"/>
                  <a:gd name="T7" fmla="*/ 21600 h 21600"/>
                  <a:gd name="T8" fmla="*/ 15429 w 21600"/>
                  <a:gd name="T9" fmla="*/ 15429 h 21600"/>
                  <a:gd name="T10" fmla="*/ 6171 w 21600"/>
                  <a:gd name="T11" fmla="*/ 0 h 21600"/>
                  <a:gd name="T12" fmla="*/ 15429 w 21600"/>
                  <a:gd name="T13" fmla="*/ 9257 h 21600"/>
                  <a:gd name="T14" fmla="*/ 15429 w 21600"/>
                  <a:gd name="T15" fmla="*/ 15429 h 21600"/>
                  <a:gd name="T16" fmla="*/ 0 w 21600"/>
                  <a:gd name="T17" fmla="*/ 15429 h 21600"/>
                  <a:gd name="T18" fmla="*/ 0 w 21600"/>
                  <a:gd name="T19" fmla="*/ 3086 h 21600"/>
                  <a:gd name="T20" fmla="*/ 6171 w 21600"/>
                  <a:gd name="T21" fmla="*/ 0 h 21600"/>
                  <a:gd name="T22" fmla="*/ 6171 w 21600"/>
                  <a:gd name="T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5429" y="15429"/>
                    </a:moveTo>
                    <a:lnTo>
                      <a:pt x="21600" y="15429"/>
                    </a:lnTo>
                    <a:lnTo>
                      <a:pt x="21600" y="21600"/>
                    </a:lnTo>
                    <a:lnTo>
                      <a:pt x="15429" y="21600"/>
                    </a:lnTo>
                    <a:lnTo>
                      <a:pt x="15429" y="15429"/>
                    </a:lnTo>
                    <a:close/>
                    <a:moveTo>
                      <a:pt x="6171" y="0"/>
                    </a:moveTo>
                    <a:lnTo>
                      <a:pt x="15429" y="9257"/>
                    </a:lnTo>
                    <a:lnTo>
                      <a:pt x="15429" y="15429"/>
                    </a:lnTo>
                    <a:lnTo>
                      <a:pt x="0" y="15429"/>
                    </a:lnTo>
                    <a:lnTo>
                      <a:pt x="0" y="3086"/>
                    </a:lnTo>
                    <a:lnTo>
                      <a:pt x="6171" y="0"/>
                    </a:lnTo>
                    <a:close/>
                    <a:moveTo>
                      <a:pt x="617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2" name="AutoShape 28"/>
              <p:cNvSpPr>
                <a:spLocks/>
              </p:cNvSpPr>
              <p:nvPr/>
            </p:nvSpPr>
            <p:spPr bwMode="auto">
              <a:xfrm>
                <a:off x="4652547" y="4376290"/>
                <a:ext cx="11160" cy="11178"/>
              </a:xfrm>
              <a:custGeom>
                <a:avLst/>
                <a:gdLst>
                  <a:gd name="T0" fmla="*/ 0 w 21600"/>
                  <a:gd name="T1" fmla="*/ 9600 h 21600"/>
                  <a:gd name="T2" fmla="*/ 2160 w 21600"/>
                  <a:gd name="T3" fmla="*/ 9600 h 21600"/>
                  <a:gd name="T4" fmla="*/ 2160 w 21600"/>
                  <a:gd name="T5" fmla="*/ 14400 h 21600"/>
                  <a:gd name="T6" fmla="*/ 0 w 21600"/>
                  <a:gd name="T7" fmla="*/ 14400 h 21600"/>
                  <a:gd name="T8" fmla="*/ 0 w 21600"/>
                  <a:gd name="T9" fmla="*/ 9600 h 21600"/>
                  <a:gd name="T10" fmla="*/ 0 w 21600"/>
                  <a:gd name="T11" fmla="*/ 0 h 21600"/>
                  <a:gd name="T12" fmla="*/ 6480 w 21600"/>
                  <a:gd name="T13" fmla="*/ 0 h 21600"/>
                  <a:gd name="T14" fmla="*/ 10800 w 21600"/>
                  <a:gd name="T15" fmla="*/ 4800 h 21600"/>
                  <a:gd name="T16" fmla="*/ 15120 w 21600"/>
                  <a:gd name="T17" fmla="*/ 4800 h 21600"/>
                  <a:gd name="T18" fmla="*/ 15120 w 21600"/>
                  <a:gd name="T19" fmla="*/ 9600 h 21600"/>
                  <a:gd name="T20" fmla="*/ 21600 w 21600"/>
                  <a:gd name="T21" fmla="*/ 9600 h 21600"/>
                  <a:gd name="T22" fmla="*/ 21600 w 21600"/>
                  <a:gd name="T23" fmla="*/ 14400 h 21600"/>
                  <a:gd name="T24" fmla="*/ 15120 w 21600"/>
                  <a:gd name="T25" fmla="*/ 14400 h 21600"/>
                  <a:gd name="T26" fmla="*/ 6480 w 21600"/>
                  <a:gd name="T27" fmla="*/ 21600 h 21600"/>
                  <a:gd name="T28" fmla="*/ 6480 w 21600"/>
                  <a:gd name="T29" fmla="*/ 16800 h 21600"/>
                  <a:gd name="T30" fmla="*/ 2160 w 21600"/>
                  <a:gd name="T31" fmla="*/ 16800 h 21600"/>
                  <a:gd name="T32" fmla="*/ 2160 w 21600"/>
                  <a:gd name="T33" fmla="*/ 14400 h 21600"/>
                  <a:gd name="T34" fmla="*/ 6480 w 21600"/>
                  <a:gd name="T35" fmla="*/ 14400 h 21600"/>
                  <a:gd name="T36" fmla="*/ 6480 w 21600"/>
                  <a:gd name="T37" fmla="*/ 9600 h 21600"/>
                  <a:gd name="T38" fmla="*/ 2160 w 21600"/>
                  <a:gd name="T39" fmla="*/ 9600 h 21600"/>
                  <a:gd name="T40" fmla="*/ 2160 w 21600"/>
                  <a:gd name="T41" fmla="*/ 4800 h 21600"/>
                  <a:gd name="T42" fmla="*/ 0 w 21600"/>
                  <a:gd name="T43" fmla="*/ 0 h 21600"/>
                  <a:gd name="T44" fmla="*/ 0 w 21600"/>
                  <a:gd name="T4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21600" h="21600">
                    <a:moveTo>
                      <a:pt x="0" y="9600"/>
                    </a:moveTo>
                    <a:lnTo>
                      <a:pt x="2160" y="9600"/>
                    </a:lnTo>
                    <a:lnTo>
                      <a:pt x="2160" y="14400"/>
                    </a:lnTo>
                    <a:lnTo>
                      <a:pt x="0" y="14400"/>
                    </a:lnTo>
                    <a:lnTo>
                      <a:pt x="0" y="9600"/>
                    </a:lnTo>
                    <a:close/>
                    <a:moveTo>
                      <a:pt x="0" y="0"/>
                    </a:moveTo>
                    <a:lnTo>
                      <a:pt x="6480" y="0"/>
                    </a:lnTo>
                    <a:lnTo>
                      <a:pt x="10800" y="4800"/>
                    </a:lnTo>
                    <a:lnTo>
                      <a:pt x="15120" y="4800"/>
                    </a:lnTo>
                    <a:lnTo>
                      <a:pt x="15120" y="9600"/>
                    </a:lnTo>
                    <a:lnTo>
                      <a:pt x="21600" y="9600"/>
                    </a:lnTo>
                    <a:lnTo>
                      <a:pt x="21600" y="14400"/>
                    </a:lnTo>
                    <a:lnTo>
                      <a:pt x="15120" y="14400"/>
                    </a:lnTo>
                    <a:lnTo>
                      <a:pt x="6480" y="21600"/>
                    </a:lnTo>
                    <a:lnTo>
                      <a:pt x="6480" y="16800"/>
                    </a:lnTo>
                    <a:lnTo>
                      <a:pt x="2160" y="16800"/>
                    </a:lnTo>
                    <a:lnTo>
                      <a:pt x="2160" y="14400"/>
                    </a:lnTo>
                    <a:lnTo>
                      <a:pt x="6480" y="14400"/>
                    </a:lnTo>
                    <a:lnTo>
                      <a:pt x="6480" y="9600"/>
                    </a:lnTo>
                    <a:lnTo>
                      <a:pt x="2160" y="9600"/>
                    </a:lnTo>
                    <a:lnTo>
                      <a:pt x="2160" y="48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3" name="AutoShape 29"/>
              <p:cNvSpPr>
                <a:spLocks/>
              </p:cNvSpPr>
              <p:nvPr/>
            </p:nvSpPr>
            <p:spPr bwMode="auto">
              <a:xfrm>
                <a:off x="4649200" y="4350579"/>
                <a:ext cx="6696" cy="11178"/>
              </a:xfrm>
              <a:custGeom>
                <a:avLst/>
                <a:gdLst>
                  <a:gd name="T0" fmla="*/ 12343 w 21600"/>
                  <a:gd name="T1" fmla="*/ 0 h 21600"/>
                  <a:gd name="T2" fmla="*/ 15429 w 21600"/>
                  <a:gd name="T3" fmla="*/ 0 h 21600"/>
                  <a:gd name="T4" fmla="*/ 15429 w 21600"/>
                  <a:gd name="T5" fmla="*/ 4320 h 21600"/>
                  <a:gd name="T6" fmla="*/ 21600 w 21600"/>
                  <a:gd name="T7" fmla="*/ 4320 h 21600"/>
                  <a:gd name="T8" fmla="*/ 21600 w 21600"/>
                  <a:gd name="T9" fmla="*/ 6480 h 21600"/>
                  <a:gd name="T10" fmla="*/ 15429 w 21600"/>
                  <a:gd name="T11" fmla="*/ 6480 h 21600"/>
                  <a:gd name="T12" fmla="*/ 15429 w 21600"/>
                  <a:gd name="T13" fmla="*/ 15120 h 21600"/>
                  <a:gd name="T14" fmla="*/ 12343 w 21600"/>
                  <a:gd name="T15" fmla="*/ 15120 h 21600"/>
                  <a:gd name="T16" fmla="*/ 6171 w 21600"/>
                  <a:gd name="T17" fmla="*/ 19440 h 21600"/>
                  <a:gd name="T18" fmla="*/ 6171 w 21600"/>
                  <a:gd name="T19" fmla="*/ 21600 h 21600"/>
                  <a:gd name="T20" fmla="*/ 0 w 21600"/>
                  <a:gd name="T21" fmla="*/ 21600 h 21600"/>
                  <a:gd name="T22" fmla="*/ 0 w 21600"/>
                  <a:gd name="T23" fmla="*/ 15120 h 21600"/>
                  <a:gd name="T24" fmla="*/ 6171 w 21600"/>
                  <a:gd name="T25" fmla="*/ 10800 h 21600"/>
                  <a:gd name="T26" fmla="*/ 12343 w 21600"/>
                  <a:gd name="T27" fmla="*/ 10800 h 21600"/>
                  <a:gd name="T28" fmla="*/ 12343 w 21600"/>
                  <a:gd name="T29" fmla="*/ 6480 h 21600"/>
                  <a:gd name="T30" fmla="*/ 6171 w 21600"/>
                  <a:gd name="T31" fmla="*/ 6480 h 21600"/>
                  <a:gd name="T32" fmla="*/ 6171 w 21600"/>
                  <a:gd name="T33" fmla="*/ 4320 h 21600"/>
                  <a:gd name="T34" fmla="*/ 12343 w 21600"/>
                  <a:gd name="T35" fmla="*/ 4320 h 21600"/>
                  <a:gd name="T36" fmla="*/ 12343 w 21600"/>
                  <a:gd name="T37" fmla="*/ 0 h 21600"/>
                  <a:gd name="T38" fmla="*/ 0 w 21600"/>
                  <a:gd name="T39" fmla="*/ 0 h 21600"/>
                  <a:gd name="T40" fmla="*/ 6171 w 21600"/>
                  <a:gd name="T41" fmla="*/ 0 h 21600"/>
                  <a:gd name="T42" fmla="*/ 6171 w 21600"/>
                  <a:gd name="T43" fmla="*/ 4320 h 21600"/>
                  <a:gd name="T44" fmla="*/ 0 w 21600"/>
                  <a:gd name="T45" fmla="*/ 4320 h 21600"/>
                  <a:gd name="T46" fmla="*/ 0 w 21600"/>
                  <a:gd name="T47" fmla="*/ 0 h 21600"/>
                  <a:gd name="T48" fmla="*/ 0 w 21600"/>
                  <a:gd name="T4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00" h="21600">
                    <a:moveTo>
                      <a:pt x="12343" y="0"/>
                    </a:moveTo>
                    <a:lnTo>
                      <a:pt x="15429" y="0"/>
                    </a:lnTo>
                    <a:lnTo>
                      <a:pt x="15429" y="4320"/>
                    </a:lnTo>
                    <a:lnTo>
                      <a:pt x="21600" y="4320"/>
                    </a:lnTo>
                    <a:lnTo>
                      <a:pt x="21600" y="6480"/>
                    </a:lnTo>
                    <a:lnTo>
                      <a:pt x="15429" y="6480"/>
                    </a:lnTo>
                    <a:lnTo>
                      <a:pt x="15429" y="15120"/>
                    </a:lnTo>
                    <a:lnTo>
                      <a:pt x="12343" y="15120"/>
                    </a:lnTo>
                    <a:lnTo>
                      <a:pt x="6171" y="19440"/>
                    </a:lnTo>
                    <a:lnTo>
                      <a:pt x="6171" y="21600"/>
                    </a:lnTo>
                    <a:lnTo>
                      <a:pt x="0" y="21600"/>
                    </a:lnTo>
                    <a:lnTo>
                      <a:pt x="0" y="15120"/>
                    </a:lnTo>
                    <a:lnTo>
                      <a:pt x="6171" y="10800"/>
                    </a:lnTo>
                    <a:lnTo>
                      <a:pt x="12343" y="10800"/>
                    </a:lnTo>
                    <a:lnTo>
                      <a:pt x="12343" y="6480"/>
                    </a:lnTo>
                    <a:lnTo>
                      <a:pt x="6171" y="6480"/>
                    </a:lnTo>
                    <a:lnTo>
                      <a:pt x="6171" y="4320"/>
                    </a:lnTo>
                    <a:lnTo>
                      <a:pt x="12343" y="4320"/>
                    </a:lnTo>
                    <a:lnTo>
                      <a:pt x="12343" y="0"/>
                    </a:lnTo>
                    <a:close/>
                    <a:moveTo>
                      <a:pt x="0" y="0"/>
                    </a:moveTo>
                    <a:lnTo>
                      <a:pt x="6171" y="0"/>
                    </a:lnTo>
                    <a:lnTo>
                      <a:pt x="6171" y="4320"/>
                    </a:lnTo>
                    <a:lnTo>
                      <a:pt x="0" y="432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4" name="Freeform 30"/>
              <p:cNvSpPr>
                <a:spLocks/>
              </p:cNvSpPr>
              <p:nvPr/>
            </p:nvSpPr>
            <p:spPr bwMode="auto">
              <a:xfrm>
                <a:off x="4651432" y="4330458"/>
                <a:ext cx="6696" cy="15650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8 h 21600"/>
                  <a:gd name="T6" fmla="*/ 6 w 21600"/>
                  <a:gd name="T7" fmla="*/ 8 h 21600"/>
                  <a:gd name="T8" fmla="*/ 6 w 21600"/>
                  <a:gd name="T9" fmla="*/ 12 h 21600"/>
                  <a:gd name="T10" fmla="*/ 9 w 21600"/>
                  <a:gd name="T11" fmla="*/ 12 h 21600"/>
                  <a:gd name="T12" fmla="*/ 9 w 21600"/>
                  <a:gd name="T13" fmla="*/ 19 h 21600"/>
                  <a:gd name="T14" fmla="*/ 4 w 21600"/>
                  <a:gd name="T15" fmla="*/ 19 h 21600"/>
                  <a:gd name="T16" fmla="*/ 4 w 21600"/>
                  <a:gd name="T17" fmla="*/ 12 h 21600"/>
                  <a:gd name="T18" fmla="*/ 3 w 21600"/>
                  <a:gd name="T19" fmla="*/ 12 h 21600"/>
                  <a:gd name="T20" fmla="*/ 3 w 21600"/>
                  <a:gd name="T21" fmla="*/ 8 h 21600"/>
                  <a:gd name="T22" fmla="*/ 0 w 21600"/>
                  <a:gd name="T23" fmla="*/ 8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9257" y="0"/>
                    </a:lnTo>
                    <a:lnTo>
                      <a:pt x="9257" y="9257"/>
                    </a:lnTo>
                    <a:lnTo>
                      <a:pt x="15429" y="9257"/>
                    </a:lnTo>
                    <a:lnTo>
                      <a:pt x="15429" y="13886"/>
                    </a:lnTo>
                    <a:lnTo>
                      <a:pt x="21600" y="13886"/>
                    </a:lnTo>
                    <a:lnTo>
                      <a:pt x="21600" y="21600"/>
                    </a:lnTo>
                    <a:lnTo>
                      <a:pt x="9257" y="21600"/>
                    </a:lnTo>
                    <a:lnTo>
                      <a:pt x="9257" y="13886"/>
                    </a:lnTo>
                    <a:lnTo>
                      <a:pt x="6171" y="13886"/>
                    </a:lnTo>
                    <a:lnTo>
                      <a:pt x="6171" y="9257"/>
                    </a:lnTo>
                    <a:lnTo>
                      <a:pt x="0" y="9257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5" name="Freeform 31"/>
              <p:cNvSpPr>
                <a:spLocks/>
              </p:cNvSpPr>
              <p:nvPr/>
            </p:nvSpPr>
            <p:spPr bwMode="auto">
              <a:xfrm>
                <a:off x="4654779" y="4329341"/>
                <a:ext cx="6696" cy="3353"/>
              </a:xfrm>
              <a:custGeom>
                <a:avLst/>
                <a:gdLst>
                  <a:gd name="T0" fmla="*/ 8 w 21600"/>
                  <a:gd name="T1" fmla="*/ 0 h 21600"/>
                  <a:gd name="T2" fmla="*/ 9 w 21600"/>
                  <a:gd name="T3" fmla="*/ 0 h 21600"/>
                  <a:gd name="T4" fmla="*/ 9 w 21600"/>
                  <a:gd name="T5" fmla="*/ 4 h 21600"/>
                  <a:gd name="T6" fmla="*/ 0 w 21600"/>
                  <a:gd name="T7" fmla="*/ 4 h 21600"/>
                  <a:gd name="T8" fmla="*/ 0 w 21600"/>
                  <a:gd name="T9" fmla="*/ 1 h 21600"/>
                  <a:gd name="T10" fmla="*/ 8 w 21600"/>
                  <a:gd name="T11" fmla="*/ 1 h 21600"/>
                  <a:gd name="T12" fmla="*/ 8 w 21600"/>
                  <a:gd name="T13" fmla="*/ 0 h 21600"/>
                  <a:gd name="T14" fmla="*/ 8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18514" y="0"/>
                    </a:moveTo>
                    <a:lnTo>
                      <a:pt x="21600" y="0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7200"/>
                    </a:lnTo>
                    <a:lnTo>
                      <a:pt x="18514" y="7200"/>
                    </a:lnTo>
                    <a:lnTo>
                      <a:pt x="18514" y="0"/>
                    </a:lnTo>
                    <a:close/>
                    <a:moveTo>
                      <a:pt x="185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6" name="Freeform 32"/>
              <p:cNvSpPr>
                <a:spLocks/>
              </p:cNvSpPr>
              <p:nvPr/>
            </p:nvSpPr>
            <p:spPr bwMode="auto">
              <a:xfrm>
                <a:off x="4655895" y="4332694"/>
                <a:ext cx="5579" cy="10061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6 w 21600"/>
                  <a:gd name="T5" fmla="*/ 3 h 21600"/>
                  <a:gd name="T6" fmla="*/ 7 w 21600"/>
                  <a:gd name="T7" fmla="*/ 3 h 21600"/>
                  <a:gd name="T8" fmla="*/ 7 w 21600"/>
                  <a:gd name="T9" fmla="*/ 7 h 21600"/>
                  <a:gd name="T10" fmla="*/ 6 w 21600"/>
                  <a:gd name="T11" fmla="*/ 7 h 21600"/>
                  <a:gd name="T12" fmla="*/ 6 w 21600"/>
                  <a:gd name="T13" fmla="*/ 9 h 21600"/>
                  <a:gd name="T14" fmla="*/ 3 w 21600"/>
                  <a:gd name="T15" fmla="*/ 12 h 21600"/>
                  <a:gd name="T16" fmla="*/ 3 w 21600"/>
                  <a:gd name="T17" fmla="*/ 7 h 21600"/>
                  <a:gd name="T18" fmla="*/ 0 w 21600"/>
                  <a:gd name="T19" fmla="*/ 7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8640" y="0"/>
                    </a:lnTo>
                    <a:lnTo>
                      <a:pt x="17280" y="4800"/>
                    </a:lnTo>
                    <a:lnTo>
                      <a:pt x="21600" y="4800"/>
                    </a:lnTo>
                    <a:lnTo>
                      <a:pt x="21600" y="12000"/>
                    </a:lnTo>
                    <a:lnTo>
                      <a:pt x="17280" y="12000"/>
                    </a:lnTo>
                    <a:lnTo>
                      <a:pt x="17280" y="16800"/>
                    </a:lnTo>
                    <a:lnTo>
                      <a:pt x="8640" y="21600"/>
                    </a:lnTo>
                    <a:lnTo>
                      <a:pt x="8640" y="12000"/>
                    </a:lnTo>
                    <a:lnTo>
                      <a:pt x="0" y="120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7" name="AutoShape 33"/>
              <p:cNvSpPr>
                <a:spLocks/>
              </p:cNvSpPr>
              <p:nvPr/>
            </p:nvSpPr>
            <p:spPr bwMode="auto">
              <a:xfrm>
                <a:off x="4664823" y="4255563"/>
                <a:ext cx="5579" cy="6707"/>
              </a:xfrm>
              <a:custGeom>
                <a:avLst/>
                <a:gdLst>
                  <a:gd name="T0" fmla="*/ 12960 w 21600"/>
                  <a:gd name="T1" fmla="*/ 14400 h 21600"/>
                  <a:gd name="T2" fmla="*/ 21600 w 21600"/>
                  <a:gd name="T3" fmla="*/ 14400 h 21600"/>
                  <a:gd name="T4" fmla="*/ 21600 w 21600"/>
                  <a:gd name="T5" fmla="*/ 21600 h 21600"/>
                  <a:gd name="T6" fmla="*/ 12960 w 21600"/>
                  <a:gd name="T7" fmla="*/ 21600 h 21600"/>
                  <a:gd name="T8" fmla="*/ 12960 w 21600"/>
                  <a:gd name="T9" fmla="*/ 14400 h 21600"/>
                  <a:gd name="T10" fmla="*/ 8640 w 21600"/>
                  <a:gd name="T11" fmla="*/ 7200 h 21600"/>
                  <a:gd name="T12" fmla="*/ 12960 w 21600"/>
                  <a:gd name="T13" fmla="*/ 7200 h 21600"/>
                  <a:gd name="T14" fmla="*/ 12960 w 21600"/>
                  <a:gd name="T15" fmla="*/ 14400 h 21600"/>
                  <a:gd name="T16" fmla="*/ 8640 w 21600"/>
                  <a:gd name="T17" fmla="*/ 14400 h 21600"/>
                  <a:gd name="T18" fmla="*/ 8640 w 21600"/>
                  <a:gd name="T19" fmla="*/ 7200 h 21600"/>
                  <a:gd name="T20" fmla="*/ 0 w 21600"/>
                  <a:gd name="T21" fmla="*/ 0 h 21600"/>
                  <a:gd name="T22" fmla="*/ 8640 w 21600"/>
                  <a:gd name="T23" fmla="*/ 0 h 21600"/>
                  <a:gd name="T24" fmla="*/ 8640 w 21600"/>
                  <a:gd name="T25" fmla="*/ 7200 h 21600"/>
                  <a:gd name="T26" fmla="*/ 0 w 21600"/>
                  <a:gd name="T27" fmla="*/ 7200 h 21600"/>
                  <a:gd name="T28" fmla="*/ 0 w 21600"/>
                  <a:gd name="T29" fmla="*/ 0 h 21600"/>
                  <a:gd name="T30" fmla="*/ 0 w 21600"/>
                  <a:gd name="T31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2960" y="14400"/>
                    </a:moveTo>
                    <a:lnTo>
                      <a:pt x="21600" y="14400"/>
                    </a:lnTo>
                    <a:lnTo>
                      <a:pt x="21600" y="21600"/>
                    </a:lnTo>
                    <a:lnTo>
                      <a:pt x="12960" y="21600"/>
                    </a:lnTo>
                    <a:lnTo>
                      <a:pt x="12960" y="14400"/>
                    </a:lnTo>
                    <a:close/>
                    <a:moveTo>
                      <a:pt x="8640" y="7200"/>
                    </a:moveTo>
                    <a:lnTo>
                      <a:pt x="12960" y="7200"/>
                    </a:lnTo>
                    <a:lnTo>
                      <a:pt x="12960" y="14400"/>
                    </a:lnTo>
                    <a:lnTo>
                      <a:pt x="8640" y="14400"/>
                    </a:lnTo>
                    <a:lnTo>
                      <a:pt x="8640" y="7200"/>
                    </a:lnTo>
                    <a:close/>
                    <a:moveTo>
                      <a:pt x="0" y="0"/>
                    </a:moveTo>
                    <a:lnTo>
                      <a:pt x="8640" y="0"/>
                    </a:lnTo>
                    <a:lnTo>
                      <a:pt x="8640" y="7200"/>
                    </a:lnTo>
                    <a:lnTo>
                      <a:pt x="0" y="72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8" name="Freeform 34"/>
              <p:cNvSpPr>
                <a:spLocks/>
              </p:cNvSpPr>
              <p:nvPr/>
            </p:nvSpPr>
            <p:spPr bwMode="auto">
              <a:xfrm>
                <a:off x="4672634" y="4262270"/>
                <a:ext cx="10044" cy="8943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1 h 21600"/>
                  <a:gd name="T6" fmla="*/ 7 w 21600"/>
                  <a:gd name="T7" fmla="*/ 4 h 21600"/>
                  <a:gd name="T8" fmla="*/ 9 w 21600"/>
                  <a:gd name="T9" fmla="*/ 4 h 21600"/>
                  <a:gd name="T10" fmla="*/ 9 w 21600"/>
                  <a:gd name="T11" fmla="*/ 6 h 21600"/>
                  <a:gd name="T12" fmla="*/ 12 w 21600"/>
                  <a:gd name="T13" fmla="*/ 9 h 21600"/>
                  <a:gd name="T14" fmla="*/ 12 w 21600"/>
                  <a:gd name="T15" fmla="*/ 10 h 21600"/>
                  <a:gd name="T16" fmla="*/ 9 w 21600"/>
                  <a:gd name="T17" fmla="*/ 10 h 21600"/>
                  <a:gd name="T18" fmla="*/ 9 w 21600"/>
                  <a:gd name="T19" fmla="*/ 9 h 21600"/>
                  <a:gd name="T20" fmla="*/ 7 w 21600"/>
                  <a:gd name="T21" fmla="*/ 9 h 21600"/>
                  <a:gd name="T22" fmla="*/ 4 w 21600"/>
                  <a:gd name="T23" fmla="*/ 6 h 21600"/>
                  <a:gd name="T24" fmla="*/ 0 w 21600"/>
                  <a:gd name="T25" fmla="*/ 6 h 21600"/>
                  <a:gd name="T26" fmla="*/ 0 w 21600"/>
                  <a:gd name="T27" fmla="*/ 0 h 21600"/>
                  <a:gd name="T28" fmla="*/ 0 w 21600"/>
                  <a:gd name="T29" fmla="*/ 0 h 21600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</a:gdLst>
                <a:ahLst/>
                <a:cxnLst>
                  <a:cxn ang="T30">
                    <a:pos x="T0" y="T1"/>
                  </a:cxn>
                  <a:cxn ang="T31">
                    <a:pos x="T2" y="T3"/>
                  </a:cxn>
                  <a:cxn ang="T32">
                    <a:pos x="T4" y="T5"/>
                  </a:cxn>
                  <a:cxn ang="T33">
                    <a:pos x="T6" y="T7"/>
                  </a:cxn>
                  <a:cxn ang="T34">
                    <a:pos x="T8" y="T9"/>
                  </a:cxn>
                  <a:cxn ang="T35">
                    <a:pos x="T10" y="T11"/>
                  </a:cxn>
                  <a:cxn ang="T36">
                    <a:pos x="T12" y="T13"/>
                  </a:cxn>
                  <a:cxn ang="T37">
                    <a:pos x="T14" y="T15"/>
                  </a:cxn>
                  <a:cxn ang="T38">
                    <a:pos x="T16" y="T17"/>
                  </a:cxn>
                  <a:cxn ang="T39">
                    <a:pos x="T18" y="T19"/>
                  </a:cxn>
                  <a:cxn ang="T40">
                    <a:pos x="T20" y="T21"/>
                  </a:cxn>
                  <a:cxn ang="T41">
                    <a:pos x="T22" y="T23"/>
                  </a:cxn>
                  <a:cxn ang="T42">
                    <a:pos x="T24" y="T25"/>
                  </a:cxn>
                  <a:cxn ang="T43">
                    <a:pos x="T26" y="T27"/>
                  </a:cxn>
                  <a:cxn ang="T44">
                    <a:pos x="T28" y="T2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2700"/>
                    </a:lnTo>
                    <a:lnTo>
                      <a:pt x="12000" y="8100"/>
                    </a:lnTo>
                    <a:lnTo>
                      <a:pt x="16800" y="8100"/>
                    </a:lnTo>
                    <a:lnTo>
                      <a:pt x="16800" y="13500"/>
                    </a:lnTo>
                    <a:lnTo>
                      <a:pt x="21600" y="18900"/>
                    </a:lnTo>
                    <a:lnTo>
                      <a:pt x="21600" y="21600"/>
                    </a:lnTo>
                    <a:lnTo>
                      <a:pt x="16800" y="21600"/>
                    </a:lnTo>
                    <a:lnTo>
                      <a:pt x="16800" y="18900"/>
                    </a:lnTo>
                    <a:lnTo>
                      <a:pt x="12000" y="18900"/>
                    </a:lnTo>
                    <a:lnTo>
                      <a:pt x="7200" y="13500"/>
                    </a:lnTo>
                    <a:lnTo>
                      <a:pt x="0" y="135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79" name="AutoShape 35"/>
              <p:cNvSpPr>
                <a:spLocks/>
              </p:cNvSpPr>
              <p:nvPr/>
            </p:nvSpPr>
            <p:spPr bwMode="auto">
              <a:xfrm>
                <a:off x="4709461" y="4435535"/>
                <a:ext cx="65841" cy="78249"/>
              </a:xfrm>
              <a:custGeom>
                <a:avLst/>
                <a:gdLst>
                  <a:gd name="T0" fmla="*/ 18225 w 21600"/>
                  <a:gd name="T1" fmla="*/ 17341 h 21600"/>
                  <a:gd name="T2" fmla="*/ 13500 w 21600"/>
                  <a:gd name="T3" fmla="*/ 17341 h 21600"/>
                  <a:gd name="T4" fmla="*/ 7088 w 21600"/>
                  <a:gd name="T5" fmla="*/ 15211 h 21600"/>
                  <a:gd name="T6" fmla="*/ 8100 w 21600"/>
                  <a:gd name="T7" fmla="*/ 14299 h 21600"/>
                  <a:gd name="T8" fmla="*/ 0 w 21600"/>
                  <a:gd name="T9" fmla="*/ 14299 h 21600"/>
                  <a:gd name="T10" fmla="*/ 13500 w 21600"/>
                  <a:gd name="T11" fmla="*/ 0 h 21600"/>
                  <a:gd name="T12" fmla="*/ 18900 w 21600"/>
                  <a:gd name="T13" fmla="*/ 1521 h 21600"/>
                  <a:gd name="T14" fmla="*/ 16875 w 21600"/>
                  <a:gd name="T15" fmla="*/ 15211 h 21600"/>
                  <a:gd name="T16" fmla="*/ 15187 w 21600"/>
                  <a:gd name="T17" fmla="*/ 16428 h 21600"/>
                  <a:gd name="T18" fmla="*/ 19913 w 21600"/>
                  <a:gd name="T19" fmla="*/ 16428 h 21600"/>
                  <a:gd name="T20" fmla="*/ 19913 w 21600"/>
                  <a:gd name="T21" fmla="*/ 17949 h 21600"/>
                  <a:gd name="T22" fmla="*/ 19913 w 21600"/>
                  <a:gd name="T23" fmla="*/ 19166 h 21600"/>
                  <a:gd name="T24" fmla="*/ 21600 w 21600"/>
                  <a:gd name="T25" fmla="*/ 20079 h 21600"/>
                  <a:gd name="T26" fmla="*/ 20587 w 21600"/>
                  <a:gd name="T27" fmla="*/ 21296 h 21600"/>
                  <a:gd name="T28" fmla="*/ 18225 w 21600"/>
                  <a:gd name="T29" fmla="*/ 19470 h 21600"/>
                  <a:gd name="T30" fmla="*/ 16875 w 21600"/>
                  <a:gd name="T31" fmla="*/ 19166 h 21600"/>
                  <a:gd name="T32" fmla="*/ 14513 w 21600"/>
                  <a:gd name="T33" fmla="*/ 17949 h 21600"/>
                  <a:gd name="T34" fmla="*/ 14513 w 21600"/>
                  <a:gd name="T35" fmla="*/ 19166 h 21600"/>
                  <a:gd name="T36" fmla="*/ 13500 w 21600"/>
                  <a:gd name="T37" fmla="*/ 20079 h 21600"/>
                  <a:gd name="T38" fmla="*/ 12150 w 21600"/>
                  <a:gd name="T39" fmla="*/ 19166 h 21600"/>
                  <a:gd name="T40" fmla="*/ 11138 w 21600"/>
                  <a:gd name="T41" fmla="*/ 17949 h 21600"/>
                  <a:gd name="T42" fmla="*/ 11813 w 21600"/>
                  <a:gd name="T43" fmla="*/ 17037 h 21600"/>
                  <a:gd name="T44" fmla="*/ 12150 w 21600"/>
                  <a:gd name="T45" fmla="*/ 15211 h 21600"/>
                  <a:gd name="T46" fmla="*/ 9788 w 21600"/>
                  <a:gd name="T47" fmla="*/ 15820 h 21600"/>
                  <a:gd name="T48" fmla="*/ 7088 w 21600"/>
                  <a:gd name="T49" fmla="*/ 14907 h 21600"/>
                  <a:gd name="T50" fmla="*/ 5737 w 21600"/>
                  <a:gd name="T51" fmla="*/ 15211 h 21600"/>
                  <a:gd name="T52" fmla="*/ 4050 w 21600"/>
                  <a:gd name="T53" fmla="*/ 14907 h 21600"/>
                  <a:gd name="T54" fmla="*/ 338 w 21600"/>
                  <a:gd name="T55" fmla="*/ 14299 h 21600"/>
                  <a:gd name="T56" fmla="*/ 6413 w 21600"/>
                  <a:gd name="T57" fmla="*/ 13082 h 21600"/>
                  <a:gd name="T58" fmla="*/ 7425 w 21600"/>
                  <a:gd name="T59" fmla="*/ 13690 h 21600"/>
                  <a:gd name="T60" fmla="*/ 8775 w 21600"/>
                  <a:gd name="T61" fmla="*/ 13082 h 21600"/>
                  <a:gd name="T62" fmla="*/ 7425 w 21600"/>
                  <a:gd name="T63" fmla="*/ 12169 h 21600"/>
                  <a:gd name="T64" fmla="*/ 6413 w 21600"/>
                  <a:gd name="T65" fmla="*/ 11561 h 21600"/>
                  <a:gd name="T66" fmla="*/ 7088 w 21600"/>
                  <a:gd name="T67" fmla="*/ 8518 h 21600"/>
                  <a:gd name="T68" fmla="*/ 8775 w 21600"/>
                  <a:gd name="T69" fmla="*/ 10039 h 21600"/>
                  <a:gd name="T70" fmla="*/ 8100 w 21600"/>
                  <a:gd name="T71" fmla="*/ 10039 h 21600"/>
                  <a:gd name="T72" fmla="*/ 8775 w 21600"/>
                  <a:gd name="T73" fmla="*/ 11561 h 21600"/>
                  <a:gd name="T74" fmla="*/ 10463 w 21600"/>
                  <a:gd name="T75" fmla="*/ 12777 h 21600"/>
                  <a:gd name="T76" fmla="*/ 11813 w 21600"/>
                  <a:gd name="T77" fmla="*/ 12777 h 21600"/>
                  <a:gd name="T78" fmla="*/ 11813 w 21600"/>
                  <a:gd name="T79" fmla="*/ 12777 h 21600"/>
                  <a:gd name="T80" fmla="*/ 15187 w 21600"/>
                  <a:gd name="T81" fmla="*/ 13690 h 21600"/>
                  <a:gd name="T82" fmla="*/ 15187 w 21600"/>
                  <a:gd name="T83" fmla="*/ 13690 h 21600"/>
                  <a:gd name="T84" fmla="*/ 15187 w 21600"/>
                  <a:gd name="T85" fmla="*/ 12777 h 21600"/>
                  <a:gd name="T86" fmla="*/ 12150 w 21600"/>
                  <a:gd name="T87" fmla="*/ 11561 h 21600"/>
                  <a:gd name="T88" fmla="*/ 10463 w 21600"/>
                  <a:gd name="T89" fmla="*/ 10648 h 21600"/>
                  <a:gd name="T90" fmla="*/ 10463 w 21600"/>
                  <a:gd name="T91" fmla="*/ 8823 h 21600"/>
                  <a:gd name="T92" fmla="*/ 11813 w 21600"/>
                  <a:gd name="T93" fmla="*/ 7910 h 21600"/>
                  <a:gd name="T94" fmla="*/ 14513 w 21600"/>
                  <a:gd name="T95" fmla="*/ 6693 h 21600"/>
                  <a:gd name="T96" fmla="*/ 8775 w 21600"/>
                  <a:gd name="T97" fmla="*/ 6389 h 21600"/>
                  <a:gd name="T98" fmla="*/ 8775 w 21600"/>
                  <a:gd name="T99" fmla="*/ 4259 h 21600"/>
                  <a:gd name="T100" fmla="*/ 9788 w 21600"/>
                  <a:gd name="T101" fmla="*/ 3042 h 21600"/>
                  <a:gd name="T102" fmla="*/ 9450 w 21600"/>
                  <a:gd name="T103" fmla="*/ 2130 h 21600"/>
                  <a:gd name="T104" fmla="*/ 10463 w 21600"/>
                  <a:gd name="T105" fmla="*/ 2130 h 21600"/>
                  <a:gd name="T106" fmla="*/ 12825 w 21600"/>
                  <a:gd name="T107" fmla="*/ 913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16875" y="17341"/>
                    </a:moveTo>
                    <a:lnTo>
                      <a:pt x="16875" y="17949"/>
                    </a:lnTo>
                    <a:lnTo>
                      <a:pt x="18225" y="17949"/>
                    </a:lnTo>
                    <a:lnTo>
                      <a:pt x="18225" y="17341"/>
                    </a:lnTo>
                    <a:lnTo>
                      <a:pt x="16875" y="17341"/>
                    </a:lnTo>
                    <a:close/>
                    <a:moveTo>
                      <a:pt x="12825" y="17037"/>
                    </a:moveTo>
                    <a:lnTo>
                      <a:pt x="12825" y="17341"/>
                    </a:lnTo>
                    <a:lnTo>
                      <a:pt x="13500" y="17341"/>
                    </a:lnTo>
                    <a:lnTo>
                      <a:pt x="13500" y="17037"/>
                    </a:lnTo>
                    <a:lnTo>
                      <a:pt x="12825" y="17037"/>
                    </a:lnTo>
                    <a:close/>
                    <a:moveTo>
                      <a:pt x="6413" y="15211"/>
                    </a:moveTo>
                    <a:lnTo>
                      <a:pt x="7088" y="15211"/>
                    </a:lnTo>
                    <a:lnTo>
                      <a:pt x="7088" y="15820"/>
                    </a:lnTo>
                    <a:lnTo>
                      <a:pt x="6413" y="15820"/>
                    </a:lnTo>
                    <a:lnTo>
                      <a:pt x="6413" y="15211"/>
                    </a:lnTo>
                    <a:close/>
                    <a:moveTo>
                      <a:pt x="8100" y="14299"/>
                    </a:moveTo>
                    <a:lnTo>
                      <a:pt x="7425" y="14907"/>
                    </a:lnTo>
                    <a:lnTo>
                      <a:pt x="8100" y="14907"/>
                    </a:lnTo>
                    <a:lnTo>
                      <a:pt x="8100" y="14299"/>
                    </a:lnTo>
                    <a:close/>
                    <a:moveTo>
                      <a:pt x="0" y="14299"/>
                    </a:moveTo>
                    <a:lnTo>
                      <a:pt x="338" y="14299"/>
                    </a:lnTo>
                    <a:lnTo>
                      <a:pt x="0" y="14907"/>
                    </a:lnTo>
                    <a:lnTo>
                      <a:pt x="0" y="14299"/>
                    </a:lnTo>
                    <a:close/>
                    <a:moveTo>
                      <a:pt x="13500" y="0"/>
                    </a:moveTo>
                    <a:lnTo>
                      <a:pt x="14513" y="0"/>
                    </a:lnTo>
                    <a:lnTo>
                      <a:pt x="15863" y="913"/>
                    </a:lnTo>
                    <a:lnTo>
                      <a:pt x="18225" y="913"/>
                    </a:lnTo>
                    <a:lnTo>
                      <a:pt x="18900" y="1521"/>
                    </a:lnTo>
                    <a:lnTo>
                      <a:pt x="18900" y="15820"/>
                    </a:lnTo>
                    <a:lnTo>
                      <a:pt x="17550" y="15820"/>
                    </a:lnTo>
                    <a:lnTo>
                      <a:pt x="17550" y="15211"/>
                    </a:lnTo>
                    <a:lnTo>
                      <a:pt x="16875" y="15211"/>
                    </a:lnTo>
                    <a:lnTo>
                      <a:pt x="16875" y="15820"/>
                    </a:lnTo>
                    <a:lnTo>
                      <a:pt x="16538" y="15820"/>
                    </a:lnTo>
                    <a:lnTo>
                      <a:pt x="16538" y="16428"/>
                    </a:lnTo>
                    <a:lnTo>
                      <a:pt x="15187" y="16428"/>
                    </a:lnTo>
                    <a:lnTo>
                      <a:pt x="15863" y="17037"/>
                    </a:lnTo>
                    <a:lnTo>
                      <a:pt x="16875" y="17037"/>
                    </a:lnTo>
                    <a:lnTo>
                      <a:pt x="16875" y="16428"/>
                    </a:lnTo>
                    <a:lnTo>
                      <a:pt x="19913" y="16428"/>
                    </a:lnTo>
                    <a:lnTo>
                      <a:pt x="19913" y="17341"/>
                    </a:lnTo>
                    <a:lnTo>
                      <a:pt x="18900" y="17341"/>
                    </a:lnTo>
                    <a:lnTo>
                      <a:pt x="18900" y="17949"/>
                    </a:lnTo>
                    <a:lnTo>
                      <a:pt x="19913" y="17949"/>
                    </a:lnTo>
                    <a:lnTo>
                      <a:pt x="19913" y="18558"/>
                    </a:lnTo>
                    <a:lnTo>
                      <a:pt x="20587" y="18558"/>
                    </a:lnTo>
                    <a:lnTo>
                      <a:pt x="20587" y="19166"/>
                    </a:lnTo>
                    <a:lnTo>
                      <a:pt x="19913" y="19166"/>
                    </a:lnTo>
                    <a:lnTo>
                      <a:pt x="19913" y="19470"/>
                    </a:lnTo>
                    <a:lnTo>
                      <a:pt x="21263" y="19470"/>
                    </a:lnTo>
                    <a:lnTo>
                      <a:pt x="21263" y="20079"/>
                    </a:lnTo>
                    <a:lnTo>
                      <a:pt x="21600" y="20079"/>
                    </a:lnTo>
                    <a:lnTo>
                      <a:pt x="21600" y="21600"/>
                    </a:lnTo>
                    <a:lnTo>
                      <a:pt x="21263" y="21600"/>
                    </a:lnTo>
                    <a:lnTo>
                      <a:pt x="21263" y="21296"/>
                    </a:lnTo>
                    <a:lnTo>
                      <a:pt x="20587" y="21296"/>
                    </a:lnTo>
                    <a:lnTo>
                      <a:pt x="20587" y="20687"/>
                    </a:lnTo>
                    <a:lnTo>
                      <a:pt x="19913" y="20687"/>
                    </a:lnTo>
                    <a:lnTo>
                      <a:pt x="18900" y="19470"/>
                    </a:lnTo>
                    <a:lnTo>
                      <a:pt x="18225" y="19470"/>
                    </a:lnTo>
                    <a:lnTo>
                      <a:pt x="18225" y="20079"/>
                    </a:lnTo>
                    <a:lnTo>
                      <a:pt x="16538" y="20079"/>
                    </a:lnTo>
                    <a:lnTo>
                      <a:pt x="16538" y="19470"/>
                    </a:lnTo>
                    <a:lnTo>
                      <a:pt x="16875" y="19166"/>
                    </a:lnTo>
                    <a:lnTo>
                      <a:pt x="16875" y="18558"/>
                    </a:lnTo>
                    <a:lnTo>
                      <a:pt x="16538" y="18558"/>
                    </a:lnTo>
                    <a:lnTo>
                      <a:pt x="15863" y="17949"/>
                    </a:lnTo>
                    <a:lnTo>
                      <a:pt x="14513" y="17949"/>
                    </a:lnTo>
                    <a:lnTo>
                      <a:pt x="14513" y="18558"/>
                    </a:lnTo>
                    <a:lnTo>
                      <a:pt x="14175" y="18558"/>
                    </a:lnTo>
                    <a:lnTo>
                      <a:pt x="14175" y="19166"/>
                    </a:lnTo>
                    <a:lnTo>
                      <a:pt x="14513" y="19166"/>
                    </a:lnTo>
                    <a:lnTo>
                      <a:pt x="14513" y="19470"/>
                    </a:lnTo>
                    <a:lnTo>
                      <a:pt x="14175" y="19470"/>
                    </a:lnTo>
                    <a:lnTo>
                      <a:pt x="14175" y="20079"/>
                    </a:lnTo>
                    <a:lnTo>
                      <a:pt x="13500" y="20079"/>
                    </a:lnTo>
                    <a:lnTo>
                      <a:pt x="13500" y="19470"/>
                    </a:lnTo>
                    <a:lnTo>
                      <a:pt x="12825" y="19470"/>
                    </a:lnTo>
                    <a:lnTo>
                      <a:pt x="12825" y="19166"/>
                    </a:lnTo>
                    <a:lnTo>
                      <a:pt x="12150" y="19166"/>
                    </a:lnTo>
                    <a:lnTo>
                      <a:pt x="12150" y="18558"/>
                    </a:lnTo>
                    <a:lnTo>
                      <a:pt x="12825" y="18558"/>
                    </a:lnTo>
                    <a:lnTo>
                      <a:pt x="12825" y="17949"/>
                    </a:lnTo>
                    <a:lnTo>
                      <a:pt x="11138" y="17949"/>
                    </a:lnTo>
                    <a:lnTo>
                      <a:pt x="11138" y="17341"/>
                    </a:lnTo>
                    <a:lnTo>
                      <a:pt x="12150" y="17341"/>
                    </a:lnTo>
                    <a:lnTo>
                      <a:pt x="12150" y="17037"/>
                    </a:lnTo>
                    <a:lnTo>
                      <a:pt x="11813" y="17037"/>
                    </a:lnTo>
                    <a:lnTo>
                      <a:pt x="11813" y="15820"/>
                    </a:lnTo>
                    <a:lnTo>
                      <a:pt x="12825" y="15820"/>
                    </a:lnTo>
                    <a:lnTo>
                      <a:pt x="12825" y="15211"/>
                    </a:lnTo>
                    <a:lnTo>
                      <a:pt x="12150" y="15211"/>
                    </a:lnTo>
                    <a:lnTo>
                      <a:pt x="12150" y="14907"/>
                    </a:lnTo>
                    <a:lnTo>
                      <a:pt x="11813" y="15211"/>
                    </a:lnTo>
                    <a:lnTo>
                      <a:pt x="9788" y="15211"/>
                    </a:lnTo>
                    <a:lnTo>
                      <a:pt x="9788" y="15820"/>
                    </a:lnTo>
                    <a:lnTo>
                      <a:pt x="9450" y="15820"/>
                    </a:lnTo>
                    <a:lnTo>
                      <a:pt x="9450" y="15211"/>
                    </a:lnTo>
                    <a:lnTo>
                      <a:pt x="7088" y="15211"/>
                    </a:lnTo>
                    <a:lnTo>
                      <a:pt x="7088" y="14907"/>
                    </a:lnTo>
                    <a:lnTo>
                      <a:pt x="6413" y="14907"/>
                    </a:lnTo>
                    <a:lnTo>
                      <a:pt x="6413" y="14299"/>
                    </a:lnTo>
                    <a:lnTo>
                      <a:pt x="5737" y="14907"/>
                    </a:lnTo>
                    <a:lnTo>
                      <a:pt x="5737" y="15211"/>
                    </a:lnTo>
                    <a:lnTo>
                      <a:pt x="5062" y="15211"/>
                    </a:lnTo>
                    <a:lnTo>
                      <a:pt x="5062" y="14299"/>
                    </a:lnTo>
                    <a:lnTo>
                      <a:pt x="4725" y="14907"/>
                    </a:lnTo>
                    <a:lnTo>
                      <a:pt x="4050" y="14907"/>
                    </a:lnTo>
                    <a:lnTo>
                      <a:pt x="4050" y="13690"/>
                    </a:lnTo>
                    <a:lnTo>
                      <a:pt x="3375" y="13690"/>
                    </a:lnTo>
                    <a:lnTo>
                      <a:pt x="3375" y="14299"/>
                    </a:lnTo>
                    <a:lnTo>
                      <a:pt x="338" y="14299"/>
                    </a:lnTo>
                    <a:lnTo>
                      <a:pt x="338" y="13690"/>
                    </a:lnTo>
                    <a:lnTo>
                      <a:pt x="1688" y="13690"/>
                    </a:lnTo>
                    <a:lnTo>
                      <a:pt x="1688" y="13082"/>
                    </a:lnTo>
                    <a:lnTo>
                      <a:pt x="6413" y="13082"/>
                    </a:lnTo>
                    <a:lnTo>
                      <a:pt x="6413" y="12777"/>
                    </a:lnTo>
                    <a:lnTo>
                      <a:pt x="7088" y="12777"/>
                    </a:lnTo>
                    <a:lnTo>
                      <a:pt x="7088" y="13690"/>
                    </a:lnTo>
                    <a:lnTo>
                      <a:pt x="7425" y="13690"/>
                    </a:lnTo>
                    <a:lnTo>
                      <a:pt x="7425" y="12777"/>
                    </a:lnTo>
                    <a:lnTo>
                      <a:pt x="8100" y="12777"/>
                    </a:lnTo>
                    <a:lnTo>
                      <a:pt x="8100" y="13082"/>
                    </a:lnTo>
                    <a:lnTo>
                      <a:pt x="8775" y="13082"/>
                    </a:lnTo>
                    <a:lnTo>
                      <a:pt x="8775" y="12777"/>
                    </a:lnTo>
                    <a:lnTo>
                      <a:pt x="8100" y="12777"/>
                    </a:lnTo>
                    <a:lnTo>
                      <a:pt x="8100" y="12169"/>
                    </a:lnTo>
                    <a:lnTo>
                      <a:pt x="7425" y="12169"/>
                    </a:lnTo>
                    <a:lnTo>
                      <a:pt x="7425" y="12777"/>
                    </a:lnTo>
                    <a:lnTo>
                      <a:pt x="7088" y="12777"/>
                    </a:lnTo>
                    <a:lnTo>
                      <a:pt x="7088" y="11561"/>
                    </a:lnTo>
                    <a:lnTo>
                      <a:pt x="6413" y="11561"/>
                    </a:lnTo>
                    <a:lnTo>
                      <a:pt x="6413" y="10039"/>
                    </a:lnTo>
                    <a:lnTo>
                      <a:pt x="5737" y="10039"/>
                    </a:lnTo>
                    <a:lnTo>
                      <a:pt x="7088" y="8823"/>
                    </a:lnTo>
                    <a:lnTo>
                      <a:pt x="7088" y="8518"/>
                    </a:lnTo>
                    <a:lnTo>
                      <a:pt x="8100" y="7301"/>
                    </a:lnTo>
                    <a:lnTo>
                      <a:pt x="8100" y="8518"/>
                    </a:lnTo>
                    <a:lnTo>
                      <a:pt x="8775" y="8823"/>
                    </a:lnTo>
                    <a:lnTo>
                      <a:pt x="8775" y="10039"/>
                    </a:lnTo>
                    <a:lnTo>
                      <a:pt x="9450" y="10039"/>
                    </a:lnTo>
                    <a:lnTo>
                      <a:pt x="9450" y="10648"/>
                    </a:lnTo>
                    <a:lnTo>
                      <a:pt x="8775" y="10648"/>
                    </a:lnTo>
                    <a:lnTo>
                      <a:pt x="8100" y="10039"/>
                    </a:lnTo>
                    <a:lnTo>
                      <a:pt x="7425" y="10039"/>
                    </a:lnTo>
                    <a:lnTo>
                      <a:pt x="8100" y="10648"/>
                    </a:lnTo>
                    <a:lnTo>
                      <a:pt x="8100" y="11561"/>
                    </a:lnTo>
                    <a:lnTo>
                      <a:pt x="8775" y="11561"/>
                    </a:lnTo>
                    <a:lnTo>
                      <a:pt x="8775" y="12169"/>
                    </a:lnTo>
                    <a:lnTo>
                      <a:pt x="9450" y="12169"/>
                    </a:lnTo>
                    <a:lnTo>
                      <a:pt x="9788" y="12777"/>
                    </a:lnTo>
                    <a:lnTo>
                      <a:pt x="10463" y="12777"/>
                    </a:lnTo>
                    <a:lnTo>
                      <a:pt x="10463" y="11561"/>
                    </a:lnTo>
                    <a:lnTo>
                      <a:pt x="11138" y="11561"/>
                    </a:lnTo>
                    <a:lnTo>
                      <a:pt x="11138" y="12169"/>
                    </a:lnTo>
                    <a:lnTo>
                      <a:pt x="11813" y="12777"/>
                    </a:lnTo>
                    <a:lnTo>
                      <a:pt x="11813" y="13082"/>
                    </a:lnTo>
                    <a:lnTo>
                      <a:pt x="12150" y="13690"/>
                    </a:lnTo>
                    <a:lnTo>
                      <a:pt x="12150" y="13082"/>
                    </a:lnTo>
                    <a:lnTo>
                      <a:pt x="11813" y="12777"/>
                    </a:lnTo>
                    <a:lnTo>
                      <a:pt x="12150" y="12169"/>
                    </a:lnTo>
                    <a:lnTo>
                      <a:pt x="12825" y="12777"/>
                    </a:lnTo>
                    <a:lnTo>
                      <a:pt x="15187" y="12777"/>
                    </a:lnTo>
                    <a:lnTo>
                      <a:pt x="15187" y="13690"/>
                    </a:lnTo>
                    <a:lnTo>
                      <a:pt x="14513" y="13690"/>
                    </a:lnTo>
                    <a:lnTo>
                      <a:pt x="14513" y="14299"/>
                    </a:lnTo>
                    <a:lnTo>
                      <a:pt x="15187" y="14299"/>
                    </a:lnTo>
                    <a:lnTo>
                      <a:pt x="15187" y="13690"/>
                    </a:lnTo>
                    <a:lnTo>
                      <a:pt x="15863" y="13690"/>
                    </a:lnTo>
                    <a:lnTo>
                      <a:pt x="16538" y="13082"/>
                    </a:lnTo>
                    <a:lnTo>
                      <a:pt x="16538" y="12777"/>
                    </a:lnTo>
                    <a:lnTo>
                      <a:pt x="15187" y="12777"/>
                    </a:lnTo>
                    <a:lnTo>
                      <a:pt x="14513" y="12169"/>
                    </a:lnTo>
                    <a:lnTo>
                      <a:pt x="13500" y="12169"/>
                    </a:lnTo>
                    <a:lnTo>
                      <a:pt x="13500" y="11561"/>
                    </a:lnTo>
                    <a:lnTo>
                      <a:pt x="12150" y="11561"/>
                    </a:lnTo>
                    <a:lnTo>
                      <a:pt x="11813" y="10952"/>
                    </a:lnTo>
                    <a:lnTo>
                      <a:pt x="11138" y="10952"/>
                    </a:lnTo>
                    <a:lnTo>
                      <a:pt x="11138" y="10648"/>
                    </a:lnTo>
                    <a:lnTo>
                      <a:pt x="10463" y="10648"/>
                    </a:lnTo>
                    <a:lnTo>
                      <a:pt x="10463" y="10039"/>
                    </a:lnTo>
                    <a:lnTo>
                      <a:pt x="9788" y="10039"/>
                    </a:lnTo>
                    <a:lnTo>
                      <a:pt x="10463" y="9431"/>
                    </a:lnTo>
                    <a:lnTo>
                      <a:pt x="10463" y="8823"/>
                    </a:lnTo>
                    <a:lnTo>
                      <a:pt x="9788" y="8823"/>
                    </a:lnTo>
                    <a:lnTo>
                      <a:pt x="9788" y="8518"/>
                    </a:lnTo>
                    <a:lnTo>
                      <a:pt x="10463" y="7910"/>
                    </a:lnTo>
                    <a:lnTo>
                      <a:pt x="11813" y="7910"/>
                    </a:lnTo>
                    <a:lnTo>
                      <a:pt x="11813" y="7301"/>
                    </a:lnTo>
                    <a:lnTo>
                      <a:pt x="14175" y="7301"/>
                    </a:lnTo>
                    <a:lnTo>
                      <a:pt x="14175" y="6693"/>
                    </a:lnTo>
                    <a:lnTo>
                      <a:pt x="14513" y="6693"/>
                    </a:lnTo>
                    <a:lnTo>
                      <a:pt x="14513" y="5780"/>
                    </a:lnTo>
                    <a:lnTo>
                      <a:pt x="11138" y="5780"/>
                    </a:lnTo>
                    <a:lnTo>
                      <a:pt x="11138" y="6389"/>
                    </a:lnTo>
                    <a:lnTo>
                      <a:pt x="8775" y="6389"/>
                    </a:lnTo>
                    <a:lnTo>
                      <a:pt x="8775" y="5172"/>
                    </a:lnTo>
                    <a:lnTo>
                      <a:pt x="8100" y="4563"/>
                    </a:lnTo>
                    <a:lnTo>
                      <a:pt x="8100" y="4259"/>
                    </a:lnTo>
                    <a:lnTo>
                      <a:pt x="8775" y="4259"/>
                    </a:lnTo>
                    <a:lnTo>
                      <a:pt x="8775" y="3042"/>
                    </a:lnTo>
                    <a:lnTo>
                      <a:pt x="9450" y="3042"/>
                    </a:lnTo>
                    <a:lnTo>
                      <a:pt x="9450" y="3651"/>
                    </a:lnTo>
                    <a:lnTo>
                      <a:pt x="9788" y="3042"/>
                    </a:lnTo>
                    <a:lnTo>
                      <a:pt x="10463" y="3042"/>
                    </a:lnTo>
                    <a:lnTo>
                      <a:pt x="9788" y="2434"/>
                    </a:lnTo>
                    <a:lnTo>
                      <a:pt x="9450" y="2434"/>
                    </a:lnTo>
                    <a:lnTo>
                      <a:pt x="9450" y="2130"/>
                    </a:lnTo>
                    <a:lnTo>
                      <a:pt x="8775" y="2130"/>
                    </a:lnTo>
                    <a:lnTo>
                      <a:pt x="8775" y="1521"/>
                    </a:lnTo>
                    <a:lnTo>
                      <a:pt x="10463" y="1521"/>
                    </a:lnTo>
                    <a:lnTo>
                      <a:pt x="10463" y="2130"/>
                    </a:lnTo>
                    <a:lnTo>
                      <a:pt x="11813" y="2130"/>
                    </a:lnTo>
                    <a:lnTo>
                      <a:pt x="12150" y="1521"/>
                    </a:lnTo>
                    <a:lnTo>
                      <a:pt x="12150" y="913"/>
                    </a:lnTo>
                    <a:lnTo>
                      <a:pt x="12825" y="913"/>
                    </a:lnTo>
                    <a:lnTo>
                      <a:pt x="12825" y="304"/>
                    </a:lnTo>
                    <a:lnTo>
                      <a:pt x="13500" y="0"/>
                    </a:lnTo>
                    <a:close/>
                    <a:moveTo>
                      <a:pt x="135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0" name="AutoShape 36"/>
              <p:cNvSpPr>
                <a:spLocks/>
              </p:cNvSpPr>
              <p:nvPr/>
            </p:nvSpPr>
            <p:spPr bwMode="auto">
              <a:xfrm>
                <a:off x="4656382" y="3726228"/>
                <a:ext cx="133915" cy="746719"/>
              </a:xfrm>
              <a:custGeom>
                <a:avLst/>
                <a:gdLst>
                  <a:gd name="T0" fmla="*/ 8366 w 21600"/>
                  <a:gd name="T1" fmla="*/ 20770 h 21600"/>
                  <a:gd name="T2" fmla="*/ 17645 w 21600"/>
                  <a:gd name="T3" fmla="*/ 20547 h 21600"/>
                  <a:gd name="T4" fmla="*/ 7758 w 21600"/>
                  <a:gd name="T5" fmla="*/ 20196 h 21600"/>
                  <a:gd name="T6" fmla="*/ 7758 w 21600"/>
                  <a:gd name="T7" fmla="*/ 20260 h 21600"/>
                  <a:gd name="T8" fmla="*/ 4107 w 21600"/>
                  <a:gd name="T9" fmla="*/ 18984 h 21600"/>
                  <a:gd name="T10" fmla="*/ 5932 w 21600"/>
                  <a:gd name="T11" fmla="*/ 17771 h 21600"/>
                  <a:gd name="T12" fmla="*/ 3194 w 21600"/>
                  <a:gd name="T13" fmla="*/ 17325 h 21600"/>
                  <a:gd name="T14" fmla="*/ 8366 w 21600"/>
                  <a:gd name="T15" fmla="*/ 14038 h 21600"/>
                  <a:gd name="T16" fmla="*/ 17797 w 21600"/>
                  <a:gd name="T17" fmla="*/ 1053 h 21600"/>
                  <a:gd name="T18" fmla="*/ 18101 w 21600"/>
                  <a:gd name="T19" fmla="*/ 1882 h 21600"/>
                  <a:gd name="T20" fmla="*/ 20535 w 21600"/>
                  <a:gd name="T21" fmla="*/ 2840 h 21600"/>
                  <a:gd name="T22" fmla="*/ 18710 w 21600"/>
                  <a:gd name="T23" fmla="*/ 3733 h 21600"/>
                  <a:gd name="T24" fmla="*/ 18406 w 21600"/>
                  <a:gd name="T25" fmla="*/ 5073 h 21600"/>
                  <a:gd name="T26" fmla="*/ 15515 w 21600"/>
                  <a:gd name="T27" fmla="*/ 5743 h 21600"/>
                  <a:gd name="T28" fmla="*/ 14451 w 21600"/>
                  <a:gd name="T29" fmla="*/ 6892 h 21600"/>
                  <a:gd name="T30" fmla="*/ 13386 w 21600"/>
                  <a:gd name="T31" fmla="*/ 7913 h 21600"/>
                  <a:gd name="T32" fmla="*/ 13538 w 21600"/>
                  <a:gd name="T33" fmla="*/ 9348 h 21600"/>
                  <a:gd name="T34" fmla="*/ 11256 w 21600"/>
                  <a:gd name="T35" fmla="*/ 11135 h 21600"/>
                  <a:gd name="T36" fmla="*/ 9583 w 21600"/>
                  <a:gd name="T37" fmla="*/ 12635 h 21600"/>
                  <a:gd name="T38" fmla="*/ 9887 w 21600"/>
                  <a:gd name="T39" fmla="*/ 13911 h 21600"/>
                  <a:gd name="T40" fmla="*/ 9887 w 21600"/>
                  <a:gd name="T41" fmla="*/ 15027 h 21600"/>
                  <a:gd name="T42" fmla="*/ 9279 w 21600"/>
                  <a:gd name="T43" fmla="*/ 15634 h 21600"/>
                  <a:gd name="T44" fmla="*/ 9887 w 21600"/>
                  <a:gd name="T45" fmla="*/ 16431 h 21600"/>
                  <a:gd name="T46" fmla="*/ 8823 w 21600"/>
                  <a:gd name="T47" fmla="*/ 17197 h 21600"/>
                  <a:gd name="T48" fmla="*/ 6997 w 21600"/>
                  <a:gd name="T49" fmla="*/ 18250 h 21600"/>
                  <a:gd name="T50" fmla="*/ 6389 w 21600"/>
                  <a:gd name="T51" fmla="*/ 19494 h 21600"/>
                  <a:gd name="T52" fmla="*/ 8823 w 21600"/>
                  <a:gd name="T53" fmla="*/ 20100 h 21600"/>
                  <a:gd name="T54" fmla="*/ 15211 w 21600"/>
                  <a:gd name="T55" fmla="*/ 20547 h 21600"/>
                  <a:gd name="T56" fmla="*/ 9279 w 21600"/>
                  <a:gd name="T57" fmla="*/ 21504 h 21600"/>
                  <a:gd name="T58" fmla="*/ 11256 w 21600"/>
                  <a:gd name="T59" fmla="*/ 20866 h 21600"/>
                  <a:gd name="T60" fmla="*/ 8366 w 21600"/>
                  <a:gd name="T61" fmla="*/ 21313 h 21600"/>
                  <a:gd name="T62" fmla="*/ 5628 w 21600"/>
                  <a:gd name="T63" fmla="*/ 20930 h 21600"/>
                  <a:gd name="T64" fmla="*/ 5172 w 21600"/>
                  <a:gd name="T65" fmla="*/ 20834 h 21600"/>
                  <a:gd name="T66" fmla="*/ 5324 w 21600"/>
                  <a:gd name="T67" fmla="*/ 20100 h 21600"/>
                  <a:gd name="T68" fmla="*/ 3803 w 21600"/>
                  <a:gd name="T69" fmla="*/ 19558 h 21600"/>
                  <a:gd name="T70" fmla="*/ 3499 w 21600"/>
                  <a:gd name="T71" fmla="*/ 18984 h 21600"/>
                  <a:gd name="T72" fmla="*/ 3042 w 21600"/>
                  <a:gd name="T73" fmla="*/ 18920 h 21600"/>
                  <a:gd name="T74" fmla="*/ 1369 w 21600"/>
                  <a:gd name="T75" fmla="*/ 18824 h 21600"/>
                  <a:gd name="T76" fmla="*/ 2130 w 21600"/>
                  <a:gd name="T77" fmla="*/ 18314 h 21600"/>
                  <a:gd name="T78" fmla="*/ 2130 w 21600"/>
                  <a:gd name="T79" fmla="*/ 17771 h 21600"/>
                  <a:gd name="T80" fmla="*/ 4259 w 21600"/>
                  <a:gd name="T81" fmla="*/ 17867 h 21600"/>
                  <a:gd name="T82" fmla="*/ 3803 w 21600"/>
                  <a:gd name="T83" fmla="*/ 17133 h 21600"/>
                  <a:gd name="T84" fmla="*/ 2434 w 21600"/>
                  <a:gd name="T85" fmla="*/ 16814 h 21600"/>
                  <a:gd name="T86" fmla="*/ 1065 w 21600"/>
                  <a:gd name="T87" fmla="*/ 16527 h 21600"/>
                  <a:gd name="T88" fmla="*/ 3042 w 21600"/>
                  <a:gd name="T89" fmla="*/ 16208 h 21600"/>
                  <a:gd name="T90" fmla="*/ 4868 w 21600"/>
                  <a:gd name="T91" fmla="*/ 16527 h 21600"/>
                  <a:gd name="T92" fmla="*/ 5324 w 21600"/>
                  <a:gd name="T93" fmla="*/ 16144 h 21600"/>
                  <a:gd name="T94" fmla="*/ 6997 w 21600"/>
                  <a:gd name="T95" fmla="*/ 15474 h 21600"/>
                  <a:gd name="T96" fmla="*/ 6389 w 21600"/>
                  <a:gd name="T97" fmla="*/ 15027 h 21600"/>
                  <a:gd name="T98" fmla="*/ 7301 w 21600"/>
                  <a:gd name="T99" fmla="*/ 14038 h 21600"/>
                  <a:gd name="T100" fmla="*/ 5324 w 21600"/>
                  <a:gd name="T101" fmla="*/ 13687 h 21600"/>
                  <a:gd name="T102" fmla="*/ 5324 w 21600"/>
                  <a:gd name="T103" fmla="*/ 14421 h 21600"/>
                  <a:gd name="T104" fmla="*/ 4107 w 21600"/>
                  <a:gd name="T105" fmla="*/ 13911 h 21600"/>
                  <a:gd name="T106" fmla="*/ 4563 w 21600"/>
                  <a:gd name="T107" fmla="*/ 12922 h 21600"/>
                  <a:gd name="T108" fmla="*/ 6389 w 21600"/>
                  <a:gd name="T109" fmla="*/ 10625 h 21600"/>
                  <a:gd name="T110" fmla="*/ 9127 w 21600"/>
                  <a:gd name="T111" fmla="*/ 9476 h 21600"/>
                  <a:gd name="T112" fmla="*/ 10344 w 21600"/>
                  <a:gd name="T113" fmla="*/ 6955 h 21600"/>
                  <a:gd name="T114" fmla="*/ 12017 w 21600"/>
                  <a:gd name="T115" fmla="*/ 5105 h 21600"/>
                  <a:gd name="T116" fmla="*/ 12473 w 21600"/>
                  <a:gd name="T117" fmla="*/ 3222 h 21600"/>
                  <a:gd name="T118" fmla="*/ 13386 w 21600"/>
                  <a:gd name="T119" fmla="*/ 51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00" h="21600">
                    <a:moveTo>
                      <a:pt x="9279" y="20707"/>
                    </a:moveTo>
                    <a:lnTo>
                      <a:pt x="9279" y="20770"/>
                    </a:lnTo>
                    <a:lnTo>
                      <a:pt x="9887" y="20770"/>
                    </a:lnTo>
                    <a:lnTo>
                      <a:pt x="9887" y="20707"/>
                    </a:lnTo>
                    <a:lnTo>
                      <a:pt x="9279" y="20707"/>
                    </a:lnTo>
                    <a:close/>
                    <a:moveTo>
                      <a:pt x="7301" y="20643"/>
                    </a:moveTo>
                    <a:lnTo>
                      <a:pt x="7301" y="20707"/>
                    </a:lnTo>
                    <a:lnTo>
                      <a:pt x="7454" y="20707"/>
                    </a:lnTo>
                    <a:lnTo>
                      <a:pt x="7454" y="20770"/>
                    </a:lnTo>
                    <a:lnTo>
                      <a:pt x="7758" y="20770"/>
                    </a:lnTo>
                    <a:lnTo>
                      <a:pt x="7758" y="20834"/>
                    </a:lnTo>
                    <a:lnTo>
                      <a:pt x="8366" y="20834"/>
                    </a:lnTo>
                    <a:lnTo>
                      <a:pt x="8366" y="20770"/>
                    </a:lnTo>
                    <a:lnTo>
                      <a:pt x="8823" y="20770"/>
                    </a:lnTo>
                    <a:lnTo>
                      <a:pt x="8823" y="20707"/>
                    </a:lnTo>
                    <a:lnTo>
                      <a:pt x="8518" y="20707"/>
                    </a:lnTo>
                    <a:lnTo>
                      <a:pt x="8366" y="20770"/>
                    </a:lnTo>
                    <a:lnTo>
                      <a:pt x="8366" y="20707"/>
                    </a:lnTo>
                    <a:lnTo>
                      <a:pt x="8062" y="20707"/>
                    </a:lnTo>
                    <a:lnTo>
                      <a:pt x="8062" y="20643"/>
                    </a:lnTo>
                    <a:lnTo>
                      <a:pt x="7301" y="20643"/>
                    </a:lnTo>
                    <a:close/>
                    <a:moveTo>
                      <a:pt x="4563" y="20611"/>
                    </a:moveTo>
                    <a:lnTo>
                      <a:pt x="5172" y="20611"/>
                    </a:lnTo>
                    <a:lnTo>
                      <a:pt x="5172" y="20643"/>
                    </a:lnTo>
                    <a:lnTo>
                      <a:pt x="4868" y="20707"/>
                    </a:lnTo>
                    <a:lnTo>
                      <a:pt x="4868" y="20770"/>
                    </a:lnTo>
                    <a:lnTo>
                      <a:pt x="4563" y="20834"/>
                    </a:lnTo>
                    <a:lnTo>
                      <a:pt x="4563" y="20707"/>
                    </a:lnTo>
                    <a:lnTo>
                      <a:pt x="4259" y="20707"/>
                    </a:lnTo>
                    <a:lnTo>
                      <a:pt x="4259" y="20643"/>
                    </a:lnTo>
                    <a:lnTo>
                      <a:pt x="4563" y="20611"/>
                    </a:lnTo>
                    <a:close/>
                    <a:moveTo>
                      <a:pt x="17341" y="20483"/>
                    </a:moveTo>
                    <a:lnTo>
                      <a:pt x="17645" y="20483"/>
                    </a:lnTo>
                    <a:lnTo>
                      <a:pt x="17645" y="20547"/>
                    </a:lnTo>
                    <a:lnTo>
                      <a:pt x="17341" y="20483"/>
                    </a:lnTo>
                    <a:close/>
                    <a:moveTo>
                      <a:pt x="16580" y="20420"/>
                    </a:moveTo>
                    <a:lnTo>
                      <a:pt x="17037" y="20420"/>
                    </a:lnTo>
                    <a:lnTo>
                      <a:pt x="17341" y="20483"/>
                    </a:lnTo>
                    <a:lnTo>
                      <a:pt x="16580" y="20483"/>
                    </a:lnTo>
                    <a:lnTo>
                      <a:pt x="16580" y="20420"/>
                    </a:lnTo>
                    <a:close/>
                    <a:moveTo>
                      <a:pt x="8062" y="20420"/>
                    </a:moveTo>
                    <a:lnTo>
                      <a:pt x="7758" y="20483"/>
                    </a:lnTo>
                    <a:lnTo>
                      <a:pt x="8062" y="20483"/>
                    </a:lnTo>
                    <a:lnTo>
                      <a:pt x="8062" y="20420"/>
                    </a:lnTo>
                    <a:close/>
                    <a:moveTo>
                      <a:pt x="3499" y="20164"/>
                    </a:moveTo>
                    <a:lnTo>
                      <a:pt x="3803" y="20164"/>
                    </a:lnTo>
                    <a:lnTo>
                      <a:pt x="4259" y="20260"/>
                    </a:lnTo>
                    <a:lnTo>
                      <a:pt x="4107" y="20260"/>
                    </a:lnTo>
                    <a:lnTo>
                      <a:pt x="3499" y="20164"/>
                    </a:lnTo>
                    <a:close/>
                    <a:moveTo>
                      <a:pt x="7758" y="20100"/>
                    </a:moveTo>
                    <a:lnTo>
                      <a:pt x="7758" y="20196"/>
                    </a:lnTo>
                    <a:lnTo>
                      <a:pt x="7454" y="20196"/>
                    </a:lnTo>
                    <a:lnTo>
                      <a:pt x="7454" y="20164"/>
                    </a:lnTo>
                    <a:lnTo>
                      <a:pt x="6389" y="20164"/>
                    </a:lnTo>
                    <a:lnTo>
                      <a:pt x="6693" y="20196"/>
                    </a:lnTo>
                    <a:lnTo>
                      <a:pt x="6389" y="20260"/>
                    </a:lnTo>
                    <a:lnTo>
                      <a:pt x="6389" y="20324"/>
                    </a:lnTo>
                    <a:lnTo>
                      <a:pt x="6237" y="20324"/>
                    </a:lnTo>
                    <a:lnTo>
                      <a:pt x="6237" y="20388"/>
                    </a:lnTo>
                    <a:lnTo>
                      <a:pt x="6389" y="20388"/>
                    </a:lnTo>
                    <a:lnTo>
                      <a:pt x="6389" y="20324"/>
                    </a:lnTo>
                    <a:lnTo>
                      <a:pt x="6693" y="20324"/>
                    </a:lnTo>
                    <a:lnTo>
                      <a:pt x="6693" y="20420"/>
                    </a:lnTo>
                    <a:lnTo>
                      <a:pt x="7301" y="20420"/>
                    </a:lnTo>
                    <a:lnTo>
                      <a:pt x="7301" y="20388"/>
                    </a:lnTo>
                    <a:lnTo>
                      <a:pt x="6997" y="20388"/>
                    </a:lnTo>
                    <a:lnTo>
                      <a:pt x="6997" y="20260"/>
                    </a:lnTo>
                    <a:lnTo>
                      <a:pt x="7758" y="20260"/>
                    </a:lnTo>
                    <a:lnTo>
                      <a:pt x="8062" y="20196"/>
                    </a:lnTo>
                    <a:lnTo>
                      <a:pt x="8062" y="20100"/>
                    </a:lnTo>
                    <a:lnTo>
                      <a:pt x="7758" y="20100"/>
                    </a:lnTo>
                    <a:close/>
                    <a:moveTo>
                      <a:pt x="6693" y="19941"/>
                    </a:moveTo>
                    <a:lnTo>
                      <a:pt x="6693" y="19973"/>
                    </a:lnTo>
                    <a:lnTo>
                      <a:pt x="6997" y="19973"/>
                    </a:lnTo>
                    <a:lnTo>
                      <a:pt x="6693" y="19941"/>
                    </a:lnTo>
                    <a:close/>
                    <a:moveTo>
                      <a:pt x="4868" y="19271"/>
                    </a:moveTo>
                    <a:lnTo>
                      <a:pt x="4868" y="19367"/>
                    </a:lnTo>
                    <a:lnTo>
                      <a:pt x="5324" y="19367"/>
                    </a:lnTo>
                    <a:lnTo>
                      <a:pt x="5172" y="19335"/>
                    </a:lnTo>
                    <a:lnTo>
                      <a:pt x="5172" y="19271"/>
                    </a:lnTo>
                    <a:lnTo>
                      <a:pt x="4868" y="19271"/>
                    </a:lnTo>
                    <a:close/>
                    <a:moveTo>
                      <a:pt x="3803" y="18888"/>
                    </a:moveTo>
                    <a:lnTo>
                      <a:pt x="3803" y="18920"/>
                    </a:lnTo>
                    <a:lnTo>
                      <a:pt x="4107" y="18920"/>
                    </a:lnTo>
                    <a:lnTo>
                      <a:pt x="4107" y="18984"/>
                    </a:lnTo>
                    <a:lnTo>
                      <a:pt x="4259" y="18984"/>
                    </a:lnTo>
                    <a:lnTo>
                      <a:pt x="4259" y="18920"/>
                    </a:lnTo>
                    <a:lnTo>
                      <a:pt x="4563" y="18920"/>
                    </a:lnTo>
                    <a:lnTo>
                      <a:pt x="4563" y="18888"/>
                    </a:lnTo>
                    <a:lnTo>
                      <a:pt x="4259" y="18888"/>
                    </a:lnTo>
                    <a:lnTo>
                      <a:pt x="4259" y="18920"/>
                    </a:lnTo>
                    <a:lnTo>
                      <a:pt x="4107" y="18920"/>
                    </a:lnTo>
                    <a:lnTo>
                      <a:pt x="4107" y="18888"/>
                    </a:lnTo>
                    <a:lnTo>
                      <a:pt x="3803" y="18888"/>
                    </a:lnTo>
                    <a:close/>
                    <a:moveTo>
                      <a:pt x="4107" y="18441"/>
                    </a:moveTo>
                    <a:lnTo>
                      <a:pt x="4107" y="18473"/>
                    </a:lnTo>
                    <a:lnTo>
                      <a:pt x="4259" y="18473"/>
                    </a:lnTo>
                    <a:lnTo>
                      <a:pt x="4259" y="18441"/>
                    </a:lnTo>
                    <a:lnTo>
                      <a:pt x="4107" y="18441"/>
                    </a:lnTo>
                    <a:close/>
                    <a:moveTo>
                      <a:pt x="5324" y="17708"/>
                    </a:moveTo>
                    <a:lnTo>
                      <a:pt x="5324" y="17771"/>
                    </a:lnTo>
                    <a:lnTo>
                      <a:pt x="5932" y="17771"/>
                    </a:lnTo>
                    <a:lnTo>
                      <a:pt x="6237" y="17708"/>
                    </a:lnTo>
                    <a:lnTo>
                      <a:pt x="5324" y="17708"/>
                    </a:lnTo>
                    <a:close/>
                    <a:moveTo>
                      <a:pt x="5172" y="17420"/>
                    </a:moveTo>
                    <a:lnTo>
                      <a:pt x="4868" y="17484"/>
                    </a:lnTo>
                    <a:lnTo>
                      <a:pt x="4563" y="17484"/>
                    </a:lnTo>
                    <a:lnTo>
                      <a:pt x="4563" y="17548"/>
                    </a:lnTo>
                    <a:lnTo>
                      <a:pt x="4868" y="17548"/>
                    </a:lnTo>
                    <a:lnTo>
                      <a:pt x="4868" y="17580"/>
                    </a:lnTo>
                    <a:lnTo>
                      <a:pt x="4107" y="17580"/>
                    </a:lnTo>
                    <a:lnTo>
                      <a:pt x="4563" y="17644"/>
                    </a:lnTo>
                    <a:lnTo>
                      <a:pt x="5324" y="17644"/>
                    </a:lnTo>
                    <a:lnTo>
                      <a:pt x="5172" y="17580"/>
                    </a:lnTo>
                    <a:lnTo>
                      <a:pt x="5324" y="17580"/>
                    </a:lnTo>
                    <a:lnTo>
                      <a:pt x="5324" y="17548"/>
                    </a:lnTo>
                    <a:lnTo>
                      <a:pt x="5172" y="17548"/>
                    </a:lnTo>
                    <a:lnTo>
                      <a:pt x="5172" y="17420"/>
                    </a:lnTo>
                    <a:close/>
                    <a:moveTo>
                      <a:pt x="3194" y="17325"/>
                    </a:moveTo>
                    <a:lnTo>
                      <a:pt x="3499" y="17357"/>
                    </a:lnTo>
                    <a:lnTo>
                      <a:pt x="3499" y="17420"/>
                    </a:lnTo>
                    <a:lnTo>
                      <a:pt x="3194" y="17484"/>
                    </a:lnTo>
                    <a:lnTo>
                      <a:pt x="2738" y="17484"/>
                    </a:lnTo>
                    <a:lnTo>
                      <a:pt x="2738" y="17420"/>
                    </a:lnTo>
                    <a:lnTo>
                      <a:pt x="3042" y="17420"/>
                    </a:lnTo>
                    <a:lnTo>
                      <a:pt x="3042" y="17357"/>
                    </a:lnTo>
                    <a:lnTo>
                      <a:pt x="3194" y="17325"/>
                    </a:lnTo>
                    <a:close/>
                    <a:moveTo>
                      <a:pt x="1673" y="16368"/>
                    </a:moveTo>
                    <a:lnTo>
                      <a:pt x="1977" y="16368"/>
                    </a:lnTo>
                    <a:lnTo>
                      <a:pt x="1977" y="16431"/>
                    </a:lnTo>
                    <a:lnTo>
                      <a:pt x="1673" y="16431"/>
                    </a:lnTo>
                    <a:lnTo>
                      <a:pt x="1673" y="16368"/>
                    </a:lnTo>
                    <a:close/>
                    <a:moveTo>
                      <a:pt x="8062" y="14038"/>
                    </a:moveTo>
                    <a:lnTo>
                      <a:pt x="8062" y="14070"/>
                    </a:lnTo>
                    <a:lnTo>
                      <a:pt x="8366" y="14070"/>
                    </a:lnTo>
                    <a:lnTo>
                      <a:pt x="8366" y="14038"/>
                    </a:lnTo>
                    <a:lnTo>
                      <a:pt x="8062" y="14038"/>
                    </a:lnTo>
                    <a:close/>
                    <a:moveTo>
                      <a:pt x="15211" y="0"/>
                    </a:moveTo>
                    <a:lnTo>
                      <a:pt x="15211" y="64"/>
                    </a:lnTo>
                    <a:lnTo>
                      <a:pt x="15515" y="64"/>
                    </a:lnTo>
                    <a:lnTo>
                      <a:pt x="15515" y="160"/>
                    </a:lnTo>
                    <a:lnTo>
                      <a:pt x="15668" y="160"/>
                    </a:lnTo>
                    <a:lnTo>
                      <a:pt x="15668" y="287"/>
                    </a:lnTo>
                    <a:lnTo>
                      <a:pt x="16276" y="287"/>
                    </a:lnTo>
                    <a:lnTo>
                      <a:pt x="16276" y="383"/>
                    </a:lnTo>
                    <a:lnTo>
                      <a:pt x="16580" y="447"/>
                    </a:lnTo>
                    <a:lnTo>
                      <a:pt x="16580" y="830"/>
                    </a:lnTo>
                    <a:lnTo>
                      <a:pt x="16732" y="830"/>
                    </a:lnTo>
                    <a:lnTo>
                      <a:pt x="17341" y="957"/>
                    </a:lnTo>
                    <a:lnTo>
                      <a:pt x="17645" y="957"/>
                    </a:lnTo>
                    <a:lnTo>
                      <a:pt x="17645" y="989"/>
                    </a:lnTo>
                    <a:lnTo>
                      <a:pt x="17797" y="989"/>
                    </a:lnTo>
                    <a:lnTo>
                      <a:pt x="17797" y="1053"/>
                    </a:lnTo>
                    <a:lnTo>
                      <a:pt x="17645" y="1117"/>
                    </a:lnTo>
                    <a:lnTo>
                      <a:pt x="17645" y="1181"/>
                    </a:lnTo>
                    <a:lnTo>
                      <a:pt x="17341" y="1181"/>
                    </a:lnTo>
                    <a:lnTo>
                      <a:pt x="17341" y="1212"/>
                    </a:lnTo>
                    <a:lnTo>
                      <a:pt x="17645" y="1212"/>
                    </a:lnTo>
                    <a:lnTo>
                      <a:pt x="17645" y="1340"/>
                    </a:lnTo>
                    <a:lnTo>
                      <a:pt x="17341" y="1340"/>
                    </a:lnTo>
                    <a:lnTo>
                      <a:pt x="17341" y="1404"/>
                    </a:lnTo>
                    <a:lnTo>
                      <a:pt x="17037" y="1436"/>
                    </a:lnTo>
                    <a:lnTo>
                      <a:pt x="17037" y="1500"/>
                    </a:lnTo>
                    <a:lnTo>
                      <a:pt x="17341" y="1500"/>
                    </a:lnTo>
                    <a:lnTo>
                      <a:pt x="17037" y="1563"/>
                    </a:lnTo>
                    <a:lnTo>
                      <a:pt x="17341" y="1563"/>
                    </a:lnTo>
                    <a:lnTo>
                      <a:pt x="17341" y="1659"/>
                    </a:lnTo>
                    <a:lnTo>
                      <a:pt x="17797" y="1659"/>
                    </a:lnTo>
                    <a:lnTo>
                      <a:pt x="17797" y="1882"/>
                    </a:lnTo>
                    <a:lnTo>
                      <a:pt x="18101" y="1882"/>
                    </a:lnTo>
                    <a:lnTo>
                      <a:pt x="18101" y="2010"/>
                    </a:lnTo>
                    <a:lnTo>
                      <a:pt x="18406" y="2010"/>
                    </a:lnTo>
                    <a:lnTo>
                      <a:pt x="18406" y="2106"/>
                    </a:lnTo>
                    <a:lnTo>
                      <a:pt x="18710" y="2106"/>
                    </a:lnTo>
                    <a:lnTo>
                      <a:pt x="18710" y="2393"/>
                    </a:lnTo>
                    <a:lnTo>
                      <a:pt x="18862" y="2393"/>
                    </a:lnTo>
                    <a:lnTo>
                      <a:pt x="18862" y="2489"/>
                    </a:lnTo>
                    <a:lnTo>
                      <a:pt x="19166" y="2489"/>
                    </a:lnTo>
                    <a:lnTo>
                      <a:pt x="19166" y="2776"/>
                    </a:lnTo>
                    <a:lnTo>
                      <a:pt x="19470" y="2776"/>
                    </a:lnTo>
                    <a:lnTo>
                      <a:pt x="19470" y="2903"/>
                    </a:lnTo>
                    <a:lnTo>
                      <a:pt x="19775" y="2903"/>
                    </a:lnTo>
                    <a:lnTo>
                      <a:pt x="19775" y="2840"/>
                    </a:lnTo>
                    <a:lnTo>
                      <a:pt x="19927" y="2840"/>
                    </a:lnTo>
                    <a:lnTo>
                      <a:pt x="19927" y="2903"/>
                    </a:lnTo>
                    <a:lnTo>
                      <a:pt x="20535" y="2903"/>
                    </a:lnTo>
                    <a:lnTo>
                      <a:pt x="20535" y="2840"/>
                    </a:lnTo>
                    <a:lnTo>
                      <a:pt x="20992" y="2840"/>
                    </a:lnTo>
                    <a:lnTo>
                      <a:pt x="20992" y="2903"/>
                    </a:lnTo>
                    <a:lnTo>
                      <a:pt x="21296" y="2903"/>
                    </a:lnTo>
                    <a:lnTo>
                      <a:pt x="21296" y="2935"/>
                    </a:lnTo>
                    <a:lnTo>
                      <a:pt x="21600" y="2935"/>
                    </a:lnTo>
                    <a:lnTo>
                      <a:pt x="21296" y="2999"/>
                    </a:lnTo>
                    <a:lnTo>
                      <a:pt x="21296" y="3127"/>
                    </a:lnTo>
                    <a:lnTo>
                      <a:pt x="20992" y="3127"/>
                    </a:lnTo>
                    <a:lnTo>
                      <a:pt x="20992" y="3350"/>
                    </a:lnTo>
                    <a:lnTo>
                      <a:pt x="20839" y="3350"/>
                    </a:lnTo>
                    <a:lnTo>
                      <a:pt x="20839" y="3446"/>
                    </a:lnTo>
                    <a:lnTo>
                      <a:pt x="20535" y="3510"/>
                    </a:lnTo>
                    <a:lnTo>
                      <a:pt x="20535" y="3573"/>
                    </a:lnTo>
                    <a:lnTo>
                      <a:pt x="19775" y="3573"/>
                    </a:lnTo>
                    <a:lnTo>
                      <a:pt x="19166" y="3669"/>
                    </a:lnTo>
                    <a:lnTo>
                      <a:pt x="18710" y="3669"/>
                    </a:lnTo>
                    <a:lnTo>
                      <a:pt x="18710" y="3733"/>
                    </a:lnTo>
                    <a:lnTo>
                      <a:pt x="18101" y="3733"/>
                    </a:lnTo>
                    <a:lnTo>
                      <a:pt x="18101" y="3797"/>
                    </a:lnTo>
                    <a:lnTo>
                      <a:pt x="17797" y="3797"/>
                    </a:lnTo>
                    <a:lnTo>
                      <a:pt x="17797" y="3829"/>
                    </a:lnTo>
                    <a:lnTo>
                      <a:pt x="17645" y="3829"/>
                    </a:lnTo>
                    <a:lnTo>
                      <a:pt x="17645" y="3956"/>
                    </a:lnTo>
                    <a:lnTo>
                      <a:pt x="17797" y="4020"/>
                    </a:lnTo>
                    <a:lnTo>
                      <a:pt x="17797" y="4052"/>
                    </a:lnTo>
                    <a:lnTo>
                      <a:pt x="18101" y="4052"/>
                    </a:lnTo>
                    <a:lnTo>
                      <a:pt x="18101" y="4116"/>
                    </a:lnTo>
                    <a:lnTo>
                      <a:pt x="17645" y="4116"/>
                    </a:lnTo>
                    <a:lnTo>
                      <a:pt x="17645" y="4913"/>
                    </a:lnTo>
                    <a:lnTo>
                      <a:pt x="17797" y="4945"/>
                    </a:lnTo>
                    <a:lnTo>
                      <a:pt x="17797" y="5009"/>
                    </a:lnTo>
                    <a:lnTo>
                      <a:pt x="18101" y="5009"/>
                    </a:lnTo>
                    <a:lnTo>
                      <a:pt x="18101" y="5073"/>
                    </a:lnTo>
                    <a:lnTo>
                      <a:pt x="18406" y="5073"/>
                    </a:lnTo>
                    <a:lnTo>
                      <a:pt x="18406" y="5105"/>
                    </a:lnTo>
                    <a:lnTo>
                      <a:pt x="18101" y="5105"/>
                    </a:lnTo>
                    <a:lnTo>
                      <a:pt x="18101" y="5169"/>
                    </a:lnTo>
                    <a:lnTo>
                      <a:pt x="17645" y="5169"/>
                    </a:lnTo>
                    <a:lnTo>
                      <a:pt x="17645" y="5232"/>
                    </a:lnTo>
                    <a:lnTo>
                      <a:pt x="17341" y="5232"/>
                    </a:lnTo>
                    <a:lnTo>
                      <a:pt x="17341" y="5169"/>
                    </a:lnTo>
                    <a:lnTo>
                      <a:pt x="16732" y="5169"/>
                    </a:lnTo>
                    <a:lnTo>
                      <a:pt x="16732" y="5328"/>
                    </a:lnTo>
                    <a:lnTo>
                      <a:pt x="16580" y="5328"/>
                    </a:lnTo>
                    <a:lnTo>
                      <a:pt x="16580" y="5456"/>
                    </a:lnTo>
                    <a:lnTo>
                      <a:pt x="16276" y="5520"/>
                    </a:lnTo>
                    <a:lnTo>
                      <a:pt x="16276" y="5615"/>
                    </a:lnTo>
                    <a:lnTo>
                      <a:pt x="15972" y="5615"/>
                    </a:lnTo>
                    <a:lnTo>
                      <a:pt x="15668" y="5679"/>
                    </a:lnTo>
                    <a:lnTo>
                      <a:pt x="15668" y="5743"/>
                    </a:lnTo>
                    <a:lnTo>
                      <a:pt x="15515" y="5743"/>
                    </a:lnTo>
                    <a:lnTo>
                      <a:pt x="15515" y="5775"/>
                    </a:lnTo>
                    <a:lnTo>
                      <a:pt x="15211" y="5775"/>
                    </a:lnTo>
                    <a:lnTo>
                      <a:pt x="15211" y="5903"/>
                    </a:lnTo>
                    <a:lnTo>
                      <a:pt x="14907" y="5903"/>
                    </a:lnTo>
                    <a:lnTo>
                      <a:pt x="14907" y="5966"/>
                    </a:lnTo>
                    <a:lnTo>
                      <a:pt x="14603" y="5966"/>
                    </a:lnTo>
                    <a:lnTo>
                      <a:pt x="14603" y="6126"/>
                    </a:lnTo>
                    <a:lnTo>
                      <a:pt x="14451" y="6190"/>
                    </a:lnTo>
                    <a:lnTo>
                      <a:pt x="14451" y="6285"/>
                    </a:lnTo>
                    <a:lnTo>
                      <a:pt x="14146" y="6349"/>
                    </a:lnTo>
                    <a:lnTo>
                      <a:pt x="14146" y="6636"/>
                    </a:lnTo>
                    <a:lnTo>
                      <a:pt x="14451" y="6636"/>
                    </a:lnTo>
                    <a:lnTo>
                      <a:pt x="14451" y="6668"/>
                    </a:lnTo>
                    <a:lnTo>
                      <a:pt x="14146" y="6732"/>
                    </a:lnTo>
                    <a:lnTo>
                      <a:pt x="14146" y="6796"/>
                    </a:lnTo>
                    <a:lnTo>
                      <a:pt x="14451" y="6860"/>
                    </a:lnTo>
                    <a:lnTo>
                      <a:pt x="14451" y="6892"/>
                    </a:lnTo>
                    <a:lnTo>
                      <a:pt x="14146" y="6955"/>
                    </a:lnTo>
                    <a:lnTo>
                      <a:pt x="13842" y="6955"/>
                    </a:lnTo>
                    <a:lnTo>
                      <a:pt x="13842" y="7019"/>
                    </a:lnTo>
                    <a:lnTo>
                      <a:pt x="13538" y="7019"/>
                    </a:lnTo>
                    <a:lnTo>
                      <a:pt x="13538" y="7179"/>
                    </a:lnTo>
                    <a:lnTo>
                      <a:pt x="13386" y="7179"/>
                    </a:lnTo>
                    <a:lnTo>
                      <a:pt x="13386" y="7402"/>
                    </a:lnTo>
                    <a:lnTo>
                      <a:pt x="13082" y="7402"/>
                    </a:lnTo>
                    <a:lnTo>
                      <a:pt x="12777" y="7530"/>
                    </a:lnTo>
                    <a:lnTo>
                      <a:pt x="12777" y="7625"/>
                    </a:lnTo>
                    <a:lnTo>
                      <a:pt x="13082" y="7689"/>
                    </a:lnTo>
                    <a:lnTo>
                      <a:pt x="13082" y="7785"/>
                    </a:lnTo>
                    <a:lnTo>
                      <a:pt x="13386" y="7785"/>
                    </a:lnTo>
                    <a:lnTo>
                      <a:pt x="13386" y="7849"/>
                    </a:lnTo>
                    <a:lnTo>
                      <a:pt x="13538" y="7849"/>
                    </a:lnTo>
                    <a:lnTo>
                      <a:pt x="13538" y="7913"/>
                    </a:lnTo>
                    <a:lnTo>
                      <a:pt x="13386" y="7913"/>
                    </a:lnTo>
                    <a:lnTo>
                      <a:pt x="13386" y="8072"/>
                    </a:lnTo>
                    <a:lnTo>
                      <a:pt x="13538" y="8072"/>
                    </a:lnTo>
                    <a:lnTo>
                      <a:pt x="13538" y="8168"/>
                    </a:lnTo>
                    <a:lnTo>
                      <a:pt x="13842" y="8232"/>
                    </a:lnTo>
                    <a:lnTo>
                      <a:pt x="13842" y="8583"/>
                    </a:lnTo>
                    <a:lnTo>
                      <a:pt x="14146" y="8583"/>
                    </a:lnTo>
                    <a:lnTo>
                      <a:pt x="14146" y="8678"/>
                    </a:lnTo>
                    <a:lnTo>
                      <a:pt x="14603" y="8678"/>
                    </a:lnTo>
                    <a:lnTo>
                      <a:pt x="14603" y="8838"/>
                    </a:lnTo>
                    <a:lnTo>
                      <a:pt x="14451" y="8838"/>
                    </a:lnTo>
                    <a:lnTo>
                      <a:pt x="14451" y="9125"/>
                    </a:lnTo>
                    <a:lnTo>
                      <a:pt x="14603" y="9125"/>
                    </a:lnTo>
                    <a:lnTo>
                      <a:pt x="14603" y="9189"/>
                    </a:lnTo>
                    <a:lnTo>
                      <a:pt x="14451" y="9253"/>
                    </a:lnTo>
                    <a:lnTo>
                      <a:pt x="13842" y="9253"/>
                    </a:lnTo>
                    <a:lnTo>
                      <a:pt x="13842" y="9348"/>
                    </a:lnTo>
                    <a:lnTo>
                      <a:pt x="13538" y="9348"/>
                    </a:lnTo>
                    <a:lnTo>
                      <a:pt x="13538" y="9476"/>
                    </a:lnTo>
                    <a:lnTo>
                      <a:pt x="13386" y="9508"/>
                    </a:lnTo>
                    <a:lnTo>
                      <a:pt x="13386" y="9699"/>
                    </a:lnTo>
                    <a:lnTo>
                      <a:pt x="13082" y="9731"/>
                    </a:lnTo>
                    <a:lnTo>
                      <a:pt x="12777" y="9731"/>
                    </a:lnTo>
                    <a:lnTo>
                      <a:pt x="12777" y="9859"/>
                    </a:lnTo>
                    <a:lnTo>
                      <a:pt x="13082" y="9923"/>
                    </a:lnTo>
                    <a:lnTo>
                      <a:pt x="13082" y="10305"/>
                    </a:lnTo>
                    <a:lnTo>
                      <a:pt x="12777" y="10305"/>
                    </a:lnTo>
                    <a:lnTo>
                      <a:pt x="12473" y="10369"/>
                    </a:lnTo>
                    <a:lnTo>
                      <a:pt x="12473" y="10465"/>
                    </a:lnTo>
                    <a:lnTo>
                      <a:pt x="12321" y="10465"/>
                    </a:lnTo>
                    <a:lnTo>
                      <a:pt x="12321" y="10529"/>
                    </a:lnTo>
                    <a:lnTo>
                      <a:pt x="11408" y="10529"/>
                    </a:lnTo>
                    <a:lnTo>
                      <a:pt x="11408" y="10816"/>
                    </a:lnTo>
                    <a:lnTo>
                      <a:pt x="11256" y="10848"/>
                    </a:lnTo>
                    <a:lnTo>
                      <a:pt x="11256" y="11135"/>
                    </a:lnTo>
                    <a:lnTo>
                      <a:pt x="11408" y="11135"/>
                    </a:lnTo>
                    <a:lnTo>
                      <a:pt x="11408" y="11454"/>
                    </a:lnTo>
                    <a:lnTo>
                      <a:pt x="11713" y="11454"/>
                    </a:lnTo>
                    <a:lnTo>
                      <a:pt x="11713" y="11677"/>
                    </a:lnTo>
                    <a:lnTo>
                      <a:pt x="12017" y="11677"/>
                    </a:lnTo>
                    <a:lnTo>
                      <a:pt x="12017" y="11805"/>
                    </a:lnTo>
                    <a:lnTo>
                      <a:pt x="11713" y="11869"/>
                    </a:lnTo>
                    <a:lnTo>
                      <a:pt x="11408" y="11869"/>
                    </a:lnTo>
                    <a:lnTo>
                      <a:pt x="11256" y="11901"/>
                    </a:lnTo>
                    <a:lnTo>
                      <a:pt x="10952" y="11901"/>
                    </a:lnTo>
                    <a:lnTo>
                      <a:pt x="10648" y="11965"/>
                    </a:lnTo>
                    <a:lnTo>
                      <a:pt x="10648" y="12188"/>
                    </a:lnTo>
                    <a:lnTo>
                      <a:pt x="10344" y="12188"/>
                    </a:lnTo>
                    <a:lnTo>
                      <a:pt x="10344" y="12347"/>
                    </a:lnTo>
                    <a:lnTo>
                      <a:pt x="10192" y="12347"/>
                    </a:lnTo>
                    <a:lnTo>
                      <a:pt x="10192" y="12635"/>
                    </a:lnTo>
                    <a:lnTo>
                      <a:pt x="9583" y="12635"/>
                    </a:lnTo>
                    <a:lnTo>
                      <a:pt x="9583" y="12762"/>
                    </a:lnTo>
                    <a:lnTo>
                      <a:pt x="9887" y="12762"/>
                    </a:lnTo>
                    <a:lnTo>
                      <a:pt x="9887" y="12794"/>
                    </a:lnTo>
                    <a:lnTo>
                      <a:pt x="10192" y="12794"/>
                    </a:lnTo>
                    <a:lnTo>
                      <a:pt x="9887" y="12858"/>
                    </a:lnTo>
                    <a:lnTo>
                      <a:pt x="9583" y="12858"/>
                    </a:lnTo>
                    <a:lnTo>
                      <a:pt x="9583" y="12986"/>
                    </a:lnTo>
                    <a:lnTo>
                      <a:pt x="9279" y="12986"/>
                    </a:lnTo>
                    <a:lnTo>
                      <a:pt x="9279" y="13081"/>
                    </a:lnTo>
                    <a:lnTo>
                      <a:pt x="9583" y="13081"/>
                    </a:lnTo>
                    <a:lnTo>
                      <a:pt x="9583" y="13368"/>
                    </a:lnTo>
                    <a:lnTo>
                      <a:pt x="9279" y="13464"/>
                    </a:lnTo>
                    <a:lnTo>
                      <a:pt x="9279" y="13687"/>
                    </a:lnTo>
                    <a:lnTo>
                      <a:pt x="9583" y="13687"/>
                    </a:lnTo>
                    <a:lnTo>
                      <a:pt x="9583" y="13751"/>
                    </a:lnTo>
                    <a:lnTo>
                      <a:pt x="9887" y="13815"/>
                    </a:lnTo>
                    <a:lnTo>
                      <a:pt x="9887" y="13911"/>
                    </a:lnTo>
                    <a:lnTo>
                      <a:pt x="9279" y="13911"/>
                    </a:lnTo>
                    <a:lnTo>
                      <a:pt x="9279" y="13975"/>
                    </a:lnTo>
                    <a:lnTo>
                      <a:pt x="9127" y="13975"/>
                    </a:lnTo>
                    <a:lnTo>
                      <a:pt x="9127" y="14198"/>
                    </a:lnTo>
                    <a:lnTo>
                      <a:pt x="8823" y="14262"/>
                    </a:lnTo>
                    <a:lnTo>
                      <a:pt x="8823" y="14485"/>
                    </a:lnTo>
                    <a:lnTo>
                      <a:pt x="9583" y="14485"/>
                    </a:lnTo>
                    <a:lnTo>
                      <a:pt x="9583" y="14517"/>
                    </a:lnTo>
                    <a:lnTo>
                      <a:pt x="9887" y="14517"/>
                    </a:lnTo>
                    <a:lnTo>
                      <a:pt x="9887" y="14581"/>
                    </a:lnTo>
                    <a:lnTo>
                      <a:pt x="9583" y="14645"/>
                    </a:lnTo>
                    <a:lnTo>
                      <a:pt x="9583" y="14740"/>
                    </a:lnTo>
                    <a:lnTo>
                      <a:pt x="9887" y="14740"/>
                    </a:lnTo>
                    <a:lnTo>
                      <a:pt x="9887" y="14964"/>
                    </a:lnTo>
                    <a:lnTo>
                      <a:pt x="10192" y="14964"/>
                    </a:lnTo>
                    <a:lnTo>
                      <a:pt x="10192" y="15027"/>
                    </a:lnTo>
                    <a:lnTo>
                      <a:pt x="9887" y="15027"/>
                    </a:lnTo>
                    <a:lnTo>
                      <a:pt x="9887" y="15155"/>
                    </a:lnTo>
                    <a:lnTo>
                      <a:pt x="9583" y="15187"/>
                    </a:lnTo>
                    <a:lnTo>
                      <a:pt x="9583" y="15315"/>
                    </a:lnTo>
                    <a:lnTo>
                      <a:pt x="10952" y="15315"/>
                    </a:lnTo>
                    <a:lnTo>
                      <a:pt x="11256" y="15378"/>
                    </a:lnTo>
                    <a:lnTo>
                      <a:pt x="11408" y="15378"/>
                    </a:lnTo>
                    <a:lnTo>
                      <a:pt x="11408" y="15410"/>
                    </a:lnTo>
                    <a:lnTo>
                      <a:pt x="11256" y="15410"/>
                    </a:lnTo>
                    <a:lnTo>
                      <a:pt x="11256" y="15474"/>
                    </a:lnTo>
                    <a:lnTo>
                      <a:pt x="10952" y="15474"/>
                    </a:lnTo>
                    <a:lnTo>
                      <a:pt x="10952" y="15602"/>
                    </a:lnTo>
                    <a:lnTo>
                      <a:pt x="10648" y="15602"/>
                    </a:lnTo>
                    <a:lnTo>
                      <a:pt x="10648" y="15538"/>
                    </a:lnTo>
                    <a:lnTo>
                      <a:pt x="9127" y="15538"/>
                    </a:lnTo>
                    <a:lnTo>
                      <a:pt x="9127" y="15602"/>
                    </a:lnTo>
                    <a:lnTo>
                      <a:pt x="9279" y="15602"/>
                    </a:lnTo>
                    <a:lnTo>
                      <a:pt x="9279" y="15634"/>
                    </a:lnTo>
                    <a:lnTo>
                      <a:pt x="10192" y="15634"/>
                    </a:lnTo>
                    <a:lnTo>
                      <a:pt x="10344" y="15697"/>
                    </a:lnTo>
                    <a:lnTo>
                      <a:pt x="10344" y="15761"/>
                    </a:lnTo>
                    <a:lnTo>
                      <a:pt x="10648" y="15761"/>
                    </a:lnTo>
                    <a:lnTo>
                      <a:pt x="10648" y="15825"/>
                    </a:lnTo>
                    <a:lnTo>
                      <a:pt x="10952" y="15825"/>
                    </a:lnTo>
                    <a:lnTo>
                      <a:pt x="10952" y="15857"/>
                    </a:lnTo>
                    <a:lnTo>
                      <a:pt x="10648" y="15921"/>
                    </a:lnTo>
                    <a:lnTo>
                      <a:pt x="10648" y="15985"/>
                    </a:lnTo>
                    <a:lnTo>
                      <a:pt x="10344" y="15985"/>
                    </a:lnTo>
                    <a:lnTo>
                      <a:pt x="10344" y="16048"/>
                    </a:lnTo>
                    <a:lnTo>
                      <a:pt x="9887" y="16048"/>
                    </a:lnTo>
                    <a:lnTo>
                      <a:pt x="9887" y="16272"/>
                    </a:lnTo>
                    <a:lnTo>
                      <a:pt x="10192" y="16272"/>
                    </a:lnTo>
                    <a:lnTo>
                      <a:pt x="10192" y="16304"/>
                    </a:lnTo>
                    <a:lnTo>
                      <a:pt x="9887" y="16368"/>
                    </a:lnTo>
                    <a:lnTo>
                      <a:pt x="9887" y="16431"/>
                    </a:lnTo>
                    <a:lnTo>
                      <a:pt x="9583" y="16431"/>
                    </a:lnTo>
                    <a:lnTo>
                      <a:pt x="9583" y="16527"/>
                    </a:lnTo>
                    <a:lnTo>
                      <a:pt x="9887" y="16527"/>
                    </a:lnTo>
                    <a:lnTo>
                      <a:pt x="9887" y="16655"/>
                    </a:lnTo>
                    <a:lnTo>
                      <a:pt x="10192" y="16655"/>
                    </a:lnTo>
                    <a:lnTo>
                      <a:pt x="10192" y="16718"/>
                    </a:lnTo>
                    <a:lnTo>
                      <a:pt x="9887" y="16750"/>
                    </a:lnTo>
                    <a:lnTo>
                      <a:pt x="9887" y="16814"/>
                    </a:lnTo>
                    <a:lnTo>
                      <a:pt x="9583" y="16814"/>
                    </a:lnTo>
                    <a:lnTo>
                      <a:pt x="9583" y="16878"/>
                    </a:lnTo>
                    <a:lnTo>
                      <a:pt x="9279" y="16878"/>
                    </a:lnTo>
                    <a:lnTo>
                      <a:pt x="9279" y="17038"/>
                    </a:lnTo>
                    <a:lnTo>
                      <a:pt x="9583" y="17038"/>
                    </a:lnTo>
                    <a:lnTo>
                      <a:pt x="9583" y="17101"/>
                    </a:lnTo>
                    <a:lnTo>
                      <a:pt x="9279" y="17133"/>
                    </a:lnTo>
                    <a:lnTo>
                      <a:pt x="9127" y="17133"/>
                    </a:lnTo>
                    <a:lnTo>
                      <a:pt x="8823" y="17197"/>
                    </a:lnTo>
                    <a:lnTo>
                      <a:pt x="8518" y="17197"/>
                    </a:lnTo>
                    <a:lnTo>
                      <a:pt x="8518" y="17261"/>
                    </a:lnTo>
                    <a:lnTo>
                      <a:pt x="8366" y="17261"/>
                    </a:lnTo>
                    <a:lnTo>
                      <a:pt x="8518" y="17325"/>
                    </a:lnTo>
                    <a:lnTo>
                      <a:pt x="8062" y="17420"/>
                    </a:lnTo>
                    <a:lnTo>
                      <a:pt x="8062" y="17580"/>
                    </a:lnTo>
                    <a:lnTo>
                      <a:pt x="8366" y="17580"/>
                    </a:lnTo>
                    <a:lnTo>
                      <a:pt x="8518" y="17644"/>
                    </a:lnTo>
                    <a:lnTo>
                      <a:pt x="8518" y="17803"/>
                    </a:lnTo>
                    <a:lnTo>
                      <a:pt x="8366" y="17803"/>
                    </a:lnTo>
                    <a:lnTo>
                      <a:pt x="8366" y="17867"/>
                    </a:lnTo>
                    <a:lnTo>
                      <a:pt x="7758" y="17867"/>
                    </a:lnTo>
                    <a:lnTo>
                      <a:pt x="7758" y="18154"/>
                    </a:lnTo>
                    <a:lnTo>
                      <a:pt x="7454" y="18218"/>
                    </a:lnTo>
                    <a:lnTo>
                      <a:pt x="7301" y="18218"/>
                    </a:lnTo>
                    <a:lnTo>
                      <a:pt x="7301" y="18250"/>
                    </a:lnTo>
                    <a:lnTo>
                      <a:pt x="6997" y="18250"/>
                    </a:lnTo>
                    <a:lnTo>
                      <a:pt x="6997" y="18314"/>
                    </a:lnTo>
                    <a:lnTo>
                      <a:pt x="6693" y="18314"/>
                    </a:lnTo>
                    <a:lnTo>
                      <a:pt x="6693" y="18378"/>
                    </a:lnTo>
                    <a:lnTo>
                      <a:pt x="6389" y="18441"/>
                    </a:lnTo>
                    <a:lnTo>
                      <a:pt x="6237" y="18441"/>
                    </a:lnTo>
                    <a:lnTo>
                      <a:pt x="5932" y="18473"/>
                    </a:lnTo>
                    <a:lnTo>
                      <a:pt x="5324" y="18473"/>
                    </a:lnTo>
                    <a:lnTo>
                      <a:pt x="5324" y="18665"/>
                    </a:lnTo>
                    <a:lnTo>
                      <a:pt x="5628" y="18665"/>
                    </a:lnTo>
                    <a:lnTo>
                      <a:pt x="5628" y="18824"/>
                    </a:lnTo>
                    <a:lnTo>
                      <a:pt x="5324" y="18824"/>
                    </a:lnTo>
                    <a:lnTo>
                      <a:pt x="5324" y="19048"/>
                    </a:lnTo>
                    <a:lnTo>
                      <a:pt x="5932" y="19048"/>
                    </a:lnTo>
                    <a:lnTo>
                      <a:pt x="6237" y="19111"/>
                    </a:lnTo>
                    <a:lnTo>
                      <a:pt x="6237" y="19367"/>
                    </a:lnTo>
                    <a:lnTo>
                      <a:pt x="6389" y="19367"/>
                    </a:lnTo>
                    <a:lnTo>
                      <a:pt x="6389" y="19494"/>
                    </a:lnTo>
                    <a:lnTo>
                      <a:pt x="6693" y="19494"/>
                    </a:lnTo>
                    <a:lnTo>
                      <a:pt x="6997" y="19430"/>
                    </a:lnTo>
                    <a:lnTo>
                      <a:pt x="6997" y="19367"/>
                    </a:lnTo>
                    <a:lnTo>
                      <a:pt x="7758" y="19367"/>
                    </a:lnTo>
                    <a:lnTo>
                      <a:pt x="8062" y="19335"/>
                    </a:lnTo>
                    <a:lnTo>
                      <a:pt x="8366" y="19335"/>
                    </a:lnTo>
                    <a:lnTo>
                      <a:pt x="8366" y="19367"/>
                    </a:lnTo>
                    <a:lnTo>
                      <a:pt x="8518" y="19367"/>
                    </a:lnTo>
                    <a:lnTo>
                      <a:pt x="8518" y="19654"/>
                    </a:lnTo>
                    <a:lnTo>
                      <a:pt x="8366" y="19654"/>
                    </a:lnTo>
                    <a:lnTo>
                      <a:pt x="8366" y="19718"/>
                    </a:lnTo>
                    <a:lnTo>
                      <a:pt x="8518" y="19718"/>
                    </a:lnTo>
                    <a:lnTo>
                      <a:pt x="8518" y="19877"/>
                    </a:lnTo>
                    <a:lnTo>
                      <a:pt x="8366" y="19877"/>
                    </a:lnTo>
                    <a:lnTo>
                      <a:pt x="8366" y="20037"/>
                    </a:lnTo>
                    <a:lnTo>
                      <a:pt x="8518" y="20037"/>
                    </a:lnTo>
                    <a:lnTo>
                      <a:pt x="8823" y="20100"/>
                    </a:lnTo>
                    <a:lnTo>
                      <a:pt x="9127" y="20100"/>
                    </a:lnTo>
                    <a:lnTo>
                      <a:pt x="9127" y="20164"/>
                    </a:lnTo>
                    <a:lnTo>
                      <a:pt x="9279" y="20164"/>
                    </a:lnTo>
                    <a:lnTo>
                      <a:pt x="9279" y="20260"/>
                    </a:lnTo>
                    <a:lnTo>
                      <a:pt x="14451" y="20260"/>
                    </a:lnTo>
                    <a:lnTo>
                      <a:pt x="14451" y="20324"/>
                    </a:lnTo>
                    <a:lnTo>
                      <a:pt x="15211" y="20324"/>
                    </a:lnTo>
                    <a:lnTo>
                      <a:pt x="15211" y="20388"/>
                    </a:lnTo>
                    <a:lnTo>
                      <a:pt x="15515" y="20388"/>
                    </a:lnTo>
                    <a:lnTo>
                      <a:pt x="15515" y="20324"/>
                    </a:lnTo>
                    <a:lnTo>
                      <a:pt x="15668" y="20324"/>
                    </a:lnTo>
                    <a:lnTo>
                      <a:pt x="15668" y="20388"/>
                    </a:lnTo>
                    <a:lnTo>
                      <a:pt x="16580" y="20388"/>
                    </a:lnTo>
                    <a:lnTo>
                      <a:pt x="16580" y="20420"/>
                    </a:lnTo>
                    <a:lnTo>
                      <a:pt x="15972" y="20420"/>
                    </a:lnTo>
                    <a:lnTo>
                      <a:pt x="15515" y="20483"/>
                    </a:lnTo>
                    <a:lnTo>
                      <a:pt x="15211" y="20547"/>
                    </a:lnTo>
                    <a:lnTo>
                      <a:pt x="14603" y="20611"/>
                    </a:lnTo>
                    <a:lnTo>
                      <a:pt x="14451" y="20643"/>
                    </a:lnTo>
                    <a:lnTo>
                      <a:pt x="13842" y="20707"/>
                    </a:lnTo>
                    <a:lnTo>
                      <a:pt x="13386" y="20707"/>
                    </a:lnTo>
                    <a:lnTo>
                      <a:pt x="12777" y="20770"/>
                    </a:lnTo>
                    <a:lnTo>
                      <a:pt x="12321" y="20770"/>
                    </a:lnTo>
                    <a:lnTo>
                      <a:pt x="12017" y="20834"/>
                    </a:lnTo>
                    <a:lnTo>
                      <a:pt x="12017" y="21090"/>
                    </a:lnTo>
                    <a:lnTo>
                      <a:pt x="11713" y="21090"/>
                    </a:lnTo>
                    <a:lnTo>
                      <a:pt x="11713" y="21440"/>
                    </a:lnTo>
                    <a:lnTo>
                      <a:pt x="11408" y="21536"/>
                    </a:lnTo>
                    <a:lnTo>
                      <a:pt x="11256" y="21600"/>
                    </a:lnTo>
                    <a:lnTo>
                      <a:pt x="10648" y="21600"/>
                    </a:lnTo>
                    <a:lnTo>
                      <a:pt x="10344" y="21536"/>
                    </a:lnTo>
                    <a:lnTo>
                      <a:pt x="9887" y="21536"/>
                    </a:lnTo>
                    <a:lnTo>
                      <a:pt x="9583" y="21504"/>
                    </a:lnTo>
                    <a:lnTo>
                      <a:pt x="9279" y="21504"/>
                    </a:lnTo>
                    <a:lnTo>
                      <a:pt x="9279" y="21440"/>
                    </a:lnTo>
                    <a:lnTo>
                      <a:pt x="8518" y="21440"/>
                    </a:lnTo>
                    <a:lnTo>
                      <a:pt x="8518" y="21313"/>
                    </a:lnTo>
                    <a:lnTo>
                      <a:pt x="8366" y="21313"/>
                    </a:lnTo>
                    <a:lnTo>
                      <a:pt x="8366" y="21153"/>
                    </a:lnTo>
                    <a:lnTo>
                      <a:pt x="8518" y="21153"/>
                    </a:lnTo>
                    <a:lnTo>
                      <a:pt x="8518" y="21090"/>
                    </a:lnTo>
                    <a:lnTo>
                      <a:pt x="8823" y="21090"/>
                    </a:lnTo>
                    <a:lnTo>
                      <a:pt x="8823" y="21281"/>
                    </a:lnTo>
                    <a:lnTo>
                      <a:pt x="9127" y="21217"/>
                    </a:lnTo>
                    <a:lnTo>
                      <a:pt x="9127" y="21090"/>
                    </a:lnTo>
                    <a:lnTo>
                      <a:pt x="9279" y="21090"/>
                    </a:lnTo>
                    <a:lnTo>
                      <a:pt x="9583" y="21153"/>
                    </a:lnTo>
                    <a:lnTo>
                      <a:pt x="9887" y="21090"/>
                    </a:lnTo>
                    <a:lnTo>
                      <a:pt x="10344" y="21090"/>
                    </a:lnTo>
                    <a:lnTo>
                      <a:pt x="11256" y="20930"/>
                    </a:lnTo>
                    <a:lnTo>
                      <a:pt x="11256" y="20866"/>
                    </a:lnTo>
                    <a:lnTo>
                      <a:pt x="10192" y="20866"/>
                    </a:lnTo>
                    <a:lnTo>
                      <a:pt x="9583" y="20930"/>
                    </a:lnTo>
                    <a:lnTo>
                      <a:pt x="9279" y="20994"/>
                    </a:lnTo>
                    <a:lnTo>
                      <a:pt x="9279" y="21058"/>
                    </a:lnTo>
                    <a:lnTo>
                      <a:pt x="9127" y="21058"/>
                    </a:lnTo>
                    <a:lnTo>
                      <a:pt x="9127" y="21090"/>
                    </a:lnTo>
                    <a:lnTo>
                      <a:pt x="8823" y="21058"/>
                    </a:lnTo>
                    <a:lnTo>
                      <a:pt x="8518" y="21058"/>
                    </a:lnTo>
                    <a:lnTo>
                      <a:pt x="8518" y="21090"/>
                    </a:lnTo>
                    <a:lnTo>
                      <a:pt x="8366" y="21090"/>
                    </a:lnTo>
                    <a:lnTo>
                      <a:pt x="8366" y="21153"/>
                    </a:lnTo>
                    <a:lnTo>
                      <a:pt x="8062" y="21153"/>
                    </a:lnTo>
                    <a:lnTo>
                      <a:pt x="8062" y="21217"/>
                    </a:lnTo>
                    <a:lnTo>
                      <a:pt x="7758" y="21217"/>
                    </a:lnTo>
                    <a:lnTo>
                      <a:pt x="7758" y="21281"/>
                    </a:lnTo>
                    <a:lnTo>
                      <a:pt x="8062" y="21281"/>
                    </a:lnTo>
                    <a:lnTo>
                      <a:pt x="8366" y="21313"/>
                    </a:lnTo>
                    <a:lnTo>
                      <a:pt x="8366" y="21377"/>
                    </a:lnTo>
                    <a:lnTo>
                      <a:pt x="8062" y="21377"/>
                    </a:lnTo>
                    <a:lnTo>
                      <a:pt x="8062" y="21313"/>
                    </a:lnTo>
                    <a:lnTo>
                      <a:pt x="7454" y="21313"/>
                    </a:lnTo>
                    <a:lnTo>
                      <a:pt x="7454" y="21281"/>
                    </a:lnTo>
                    <a:lnTo>
                      <a:pt x="7301" y="21281"/>
                    </a:lnTo>
                    <a:lnTo>
                      <a:pt x="6693" y="21153"/>
                    </a:lnTo>
                    <a:lnTo>
                      <a:pt x="6237" y="21153"/>
                    </a:lnTo>
                    <a:lnTo>
                      <a:pt x="6237" y="21090"/>
                    </a:lnTo>
                    <a:lnTo>
                      <a:pt x="6997" y="21090"/>
                    </a:lnTo>
                    <a:lnTo>
                      <a:pt x="6997" y="20994"/>
                    </a:lnTo>
                    <a:lnTo>
                      <a:pt x="6693" y="20994"/>
                    </a:lnTo>
                    <a:lnTo>
                      <a:pt x="6693" y="21058"/>
                    </a:lnTo>
                    <a:lnTo>
                      <a:pt x="5932" y="21058"/>
                    </a:lnTo>
                    <a:lnTo>
                      <a:pt x="5932" y="20994"/>
                    </a:lnTo>
                    <a:lnTo>
                      <a:pt x="5628" y="20994"/>
                    </a:lnTo>
                    <a:lnTo>
                      <a:pt x="5628" y="20930"/>
                    </a:lnTo>
                    <a:lnTo>
                      <a:pt x="6237" y="20930"/>
                    </a:lnTo>
                    <a:lnTo>
                      <a:pt x="5932" y="20866"/>
                    </a:lnTo>
                    <a:lnTo>
                      <a:pt x="5324" y="20866"/>
                    </a:lnTo>
                    <a:lnTo>
                      <a:pt x="5324" y="20834"/>
                    </a:lnTo>
                    <a:lnTo>
                      <a:pt x="6237" y="20834"/>
                    </a:lnTo>
                    <a:lnTo>
                      <a:pt x="6237" y="20707"/>
                    </a:lnTo>
                    <a:lnTo>
                      <a:pt x="6389" y="20707"/>
                    </a:lnTo>
                    <a:lnTo>
                      <a:pt x="6389" y="20643"/>
                    </a:lnTo>
                    <a:lnTo>
                      <a:pt x="6237" y="20643"/>
                    </a:lnTo>
                    <a:lnTo>
                      <a:pt x="6237" y="20707"/>
                    </a:lnTo>
                    <a:lnTo>
                      <a:pt x="5932" y="20707"/>
                    </a:lnTo>
                    <a:lnTo>
                      <a:pt x="5932" y="20643"/>
                    </a:lnTo>
                    <a:lnTo>
                      <a:pt x="5628" y="20707"/>
                    </a:lnTo>
                    <a:lnTo>
                      <a:pt x="5628" y="20770"/>
                    </a:lnTo>
                    <a:lnTo>
                      <a:pt x="5324" y="20770"/>
                    </a:lnTo>
                    <a:lnTo>
                      <a:pt x="5324" y="20834"/>
                    </a:lnTo>
                    <a:lnTo>
                      <a:pt x="5172" y="20834"/>
                    </a:lnTo>
                    <a:lnTo>
                      <a:pt x="5172" y="20643"/>
                    </a:lnTo>
                    <a:lnTo>
                      <a:pt x="5324" y="20611"/>
                    </a:lnTo>
                    <a:lnTo>
                      <a:pt x="5172" y="20611"/>
                    </a:lnTo>
                    <a:lnTo>
                      <a:pt x="5172" y="20547"/>
                    </a:lnTo>
                    <a:lnTo>
                      <a:pt x="5324" y="20547"/>
                    </a:lnTo>
                    <a:lnTo>
                      <a:pt x="5324" y="20420"/>
                    </a:lnTo>
                    <a:lnTo>
                      <a:pt x="5172" y="20388"/>
                    </a:lnTo>
                    <a:lnTo>
                      <a:pt x="4868" y="20388"/>
                    </a:lnTo>
                    <a:lnTo>
                      <a:pt x="4259" y="20260"/>
                    </a:lnTo>
                    <a:lnTo>
                      <a:pt x="4563" y="20260"/>
                    </a:lnTo>
                    <a:lnTo>
                      <a:pt x="4868" y="20324"/>
                    </a:lnTo>
                    <a:lnTo>
                      <a:pt x="5324" y="20324"/>
                    </a:lnTo>
                    <a:lnTo>
                      <a:pt x="5324" y="20260"/>
                    </a:lnTo>
                    <a:lnTo>
                      <a:pt x="5172" y="20260"/>
                    </a:lnTo>
                    <a:lnTo>
                      <a:pt x="5172" y="20196"/>
                    </a:lnTo>
                    <a:lnTo>
                      <a:pt x="5324" y="20196"/>
                    </a:lnTo>
                    <a:lnTo>
                      <a:pt x="5324" y="20100"/>
                    </a:lnTo>
                    <a:lnTo>
                      <a:pt x="5172" y="20100"/>
                    </a:lnTo>
                    <a:lnTo>
                      <a:pt x="5172" y="20164"/>
                    </a:lnTo>
                    <a:lnTo>
                      <a:pt x="4868" y="20164"/>
                    </a:lnTo>
                    <a:lnTo>
                      <a:pt x="4868" y="20037"/>
                    </a:lnTo>
                    <a:lnTo>
                      <a:pt x="4563" y="20037"/>
                    </a:lnTo>
                    <a:lnTo>
                      <a:pt x="4563" y="19877"/>
                    </a:lnTo>
                    <a:lnTo>
                      <a:pt x="4868" y="19877"/>
                    </a:lnTo>
                    <a:lnTo>
                      <a:pt x="4868" y="19941"/>
                    </a:lnTo>
                    <a:lnTo>
                      <a:pt x="5172" y="19941"/>
                    </a:lnTo>
                    <a:lnTo>
                      <a:pt x="5172" y="19877"/>
                    </a:lnTo>
                    <a:lnTo>
                      <a:pt x="4868" y="19877"/>
                    </a:lnTo>
                    <a:lnTo>
                      <a:pt x="4868" y="19781"/>
                    </a:lnTo>
                    <a:lnTo>
                      <a:pt x="4259" y="19781"/>
                    </a:lnTo>
                    <a:lnTo>
                      <a:pt x="4259" y="19718"/>
                    </a:lnTo>
                    <a:lnTo>
                      <a:pt x="4107" y="19718"/>
                    </a:lnTo>
                    <a:lnTo>
                      <a:pt x="3803" y="19654"/>
                    </a:lnTo>
                    <a:lnTo>
                      <a:pt x="3803" y="19558"/>
                    </a:lnTo>
                    <a:lnTo>
                      <a:pt x="4868" y="19558"/>
                    </a:lnTo>
                    <a:lnTo>
                      <a:pt x="4868" y="19430"/>
                    </a:lnTo>
                    <a:lnTo>
                      <a:pt x="4563" y="19494"/>
                    </a:lnTo>
                    <a:lnTo>
                      <a:pt x="4107" y="19494"/>
                    </a:lnTo>
                    <a:lnTo>
                      <a:pt x="4107" y="19367"/>
                    </a:lnTo>
                    <a:lnTo>
                      <a:pt x="3803" y="19367"/>
                    </a:lnTo>
                    <a:lnTo>
                      <a:pt x="3803" y="19271"/>
                    </a:lnTo>
                    <a:lnTo>
                      <a:pt x="4259" y="19271"/>
                    </a:lnTo>
                    <a:lnTo>
                      <a:pt x="4259" y="19207"/>
                    </a:lnTo>
                    <a:lnTo>
                      <a:pt x="3499" y="19207"/>
                    </a:lnTo>
                    <a:lnTo>
                      <a:pt x="3194" y="19143"/>
                    </a:lnTo>
                    <a:lnTo>
                      <a:pt x="3042" y="19143"/>
                    </a:lnTo>
                    <a:lnTo>
                      <a:pt x="2738" y="19111"/>
                    </a:lnTo>
                    <a:lnTo>
                      <a:pt x="2738" y="19048"/>
                    </a:lnTo>
                    <a:lnTo>
                      <a:pt x="3042" y="19048"/>
                    </a:lnTo>
                    <a:lnTo>
                      <a:pt x="3042" y="18984"/>
                    </a:lnTo>
                    <a:lnTo>
                      <a:pt x="3499" y="18984"/>
                    </a:lnTo>
                    <a:lnTo>
                      <a:pt x="3499" y="19048"/>
                    </a:lnTo>
                    <a:lnTo>
                      <a:pt x="3803" y="19048"/>
                    </a:lnTo>
                    <a:lnTo>
                      <a:pt x="3803" y="18984"/>
                    </a:lnTo>
                    <a:lnTo>
                      <a:pt x="3499" y="18984"/>
                    </a:lnTo>
                    <a:lnTo>
                      <a:pt x="3499" y="18665"/>
                    </a:lnTo>
                    <a:lnTo>
                      <a:pt x="4107" y="18665"/>
                    </a:lnTo>
                    <a:lnTo>
                      <a:pt x="4259" y="18601"/>
                    </a:lnTo>
                    <a:lnTo>
                      <a:pt x="3499" y="18601"/>
                    </a:lnTo>
                    <a:lnTo>
                      <a:pt x="3499" y="18537"/>
                    </a:lnTo>
                    <a:lnTo>
                      <a:pt x="3194" y="18537"/>
                    </a:lnTo>
                    <a:lnTo>
                      <a:pt x="3194" y="18601"/>
                    </a:lnTo>
                    <a:lnTo>
                      <a:pt x="3042" y="18601"/>
                    </a:lnTo>
                    <a:lnTo>
                      <a:pt x="3042" y="18665"/>
                    </a:lnTo>
                    <a:lnTo>
                      <a:pt x="3194" y="18665"/>
                    </a:lnTo>
                    <a:lnTo>
                      <a:pt x="3194" y="18888"/>
                    </a:lnTo>
                    <a:lnTo>
                      <a:pt x="3042" y="18888"/>
                    </a:lnTo>
                    <a:lnTo>
                      <a:pt x="3042" y="18920"/>
                    </a:lnTo>
                    <a:lnTo>
                      <a:pt x="2738" y="18984"/>
                    </a:lnTo>
                    <a:lnTo>
                      <a:pt x="2434" y="18984"/>
                    </a:lnTo>
                    <a:lnTo>
                      <a:pt x="2130" y="18920"/>
                    </a:lnTo>
                    <a:lnTo>
                      <a:pt x="2434" y="18920"/>
                    </a:lnTo>
                    <a:lnTo>
                      <a:pt x="2434" y="18888"/>
                    </a:lnTo>
                    <a:lnTo>
                      <a:pt x="2130" y="18888"/>
                    </a:lnTo>
                    <a:lnTo>
                      <a:pt x="2130" y="18824"/>
                    </a:lnTo>
                    <a:lnTo>
                      <a:pt x="2434" y="18824"/>
                    </a:lnTo>
                    <a:lnTo>
                      <a:pt x="2434" y="18760"/>
                    </a:lnTo>
                    <a:lnTo>
                      <a:pt x="2130" y="18697"/>
                    </a:lnTo>
                    <a:lnTo>
                      <a:pt x="2434" y="18697"/>
                    </a:lnTo>
                    <a:lnTo>
                      <a:pt x="2434" y="18665"/>
                    </a:lnTo>
                    <a:lnTo>
                      <a:pt x="2130" y="18665"/>
                    </a:lnTo>
                    <a:lnTo>
                      <a:pt x="2130" y="18601"/>
                    </a:lnTo>
                    <a:lnTo>
                      <a:pt x="1977" y="18601"/>
                    </a:lnTo>
                    <a:lnTo>
                      <a:pt x="1977" y="18824"/>
                    </a:lnTo>
                    <a:lnTo>
                      <a:pt x="1369" y="18824"/>
                    </a:lnTo>
                    <a:lnTo>
                      <a:pt x="1369" y="18760"/>
                    </a:lnTo>
                    <a:lnTo>
                      <a:pt x="1065" y="18697"/>
                    </a:lnTo>
                    <a:lnTo>
                      <a:pt x="1065" y="18665"/>
                    </a:lnTo>
                    <a:lnTo>
                      <a:pt x="913" y="18601"/>
                    </a:lnTo>
                    <a:lnTo>
                      <a:pt x="913" y="18473"/>
                    </a:lnTo>
                    <a:lnTo>
                      <a:pt x="1065" y="18473"/>
                    </a:lnTo>
                    <a:lnTo>
                      <a:pt x="1065" y="18441"/>
                    </a:lnTo>
                    <a:lnTo>
                      <a:pt x="1369" y="18441"/>
                    </a:lnTo>
                    <a:lnTo>
                      <a:pt x="1369" y="18473"/>
                    </a:lnTo>
                    <a:lnTo>
                      <a:pt x="1673" y="18473"/>
                    </a:lnTo>
                    <a:lnTo>
                      <a:pt x="1673" y="18378"/>
                    </a:lnTo>
                    <a:lnTo>
                      <a:pt x="1369" y="18378"/>
                    </a:lnTo>
                    <a:lnTo>
                      <a:pt x="1369" y="18314"/>
                    </a:lnTo>
                    <a:lnTo>
                      <a:pt x="1673" y="18314"/>
                    </a:lnTo>
                    <a:lnTo>
                      <a:pt x="1673" y="18250"/>
                    </a:lnTo>
                    <a:lnTo>
                      <a:pt x="1977" y="18250"/>
                    </a:lnTo>
                    <a:lnTo>
                      <a:pt x="2130" y="18314"/>
                    </a:lnTo>
                    <a:lnTo>
                      <a:pt x="2130" y="18378"/>
                    </a:lnTo>
                    <a:lnTo>
                      <a:pt x="2434" y="18378"/>
                    </a:lnTo>
                    <a:lnTo>
                      <a:pt x="2434" y="18314"/>
                    </a:lnTo>
                    <a:lnTo>
                      <a:pt x="2130" y="18314"/>
                    </a:lnTo>
                    <a:lnTo>
                      <a:pt x="2130" y="18250"/>
                    </a:lnTo>
                    <a:lnTo>
                      <a:pt x="1977" y="18250"/>
                    </a:lnTo>
                    <a:lnTo>
                      <a:pt x="1977" y="18090"/>
                    </a:lnTo>
                    <a:lnTo>
                      <a:pt x="2130" y="18090"/>
                    </a:lnTo>
                    <a:lnTo>
                      <a:pt x="2434" y="18027"/>
                    </a:lnTo>
                    <a:lnTo>
                      <a:pt x="2130" y="18027"/>
                    </a:lnTo>
                    <a:lnTo>
                      <a:pt x="1977" y="17995"/>
                    </a:lnTo>
                    <a:lnTo>
                      <a:pt x="1977" y="17867"/>
                    </a:lnTo>
                    <a:lnTo>
                      <a:pt x="2130" y="17867"/>
                    </a:lnTo>
                    <a:lnTo>
                      <a:pt x="2130" y="17931"/>
                    </a:lnTo>
                    <a:lnTo>
                      <a:pt x="2434" y="17931"/>
                    </a:lnTo>
                    <a:lnTo>
                      <a:pt x="2434" y="17771"/>
                    </a:lnTo>
                    <a:lnTo>
                      <a:pt x="2130" y="17771"/>
                    </a:lnTo>
                    <a:lnTo>
                      <a:pt x="2130" y="17708"/>
                    </a:lnTo>
                    <a:lnTo>
                      <a:pt x="2738" y="17708"/>
                    </a:lnTo>
                    <a:lnTo>
                      <a:pt x="2738" y="17931"/>
                    </a:lnTo>
                    <a:lnTo>
                      <a:pt x="3042" y="17931"/>
                    </a:lnTo>
                    <a:lnTo>
                      <a:pt x="3042" y="18027"/>
                    </a:lnTo>
                    <a:lnTo>
                      <a:pt x="2738" y="18027"/>
                    </a:lnTo>
                    <a:lnTo>
                      <a:pt x="2738" y="18090"/>
                    </a:lnTo>
                    <a:lnTo>
                      <a:pt x="3042" y="18090"/>
                    </a:lnTo>
                    <a:lnTo>
                      <a:pt x="3042" y="18218"/>
                    </a:lnTo>
                    <a:lnTo>
                      <a:pt x="3194" y="18218"/>
                    </a:lnTo>
                    <a:lnTo>
                      <a:pt x="3194" y="18090"/>
                    </a:lnTo>
                    <a:lnTo>
                      <a:pt x="3499" y="18090"/>
                    </a:lnTo>
                    <a:lnTo>
                      <a:pt x="3499" y="17931"/>
                    </a:lnTo>
                    <a:lnTo>
                      <a:pt x="4107" y="17931"/>
                    </a:lnTo>
                    <a:lnTo>
                      <a:pt x="4107" y="17995"/>
                    </a:lnTo>
                    <a:lnTo>
                      <a:pt x="4259" y="17995"/>
                    </a:lnTo>
                    <a:lnTo>
                      <a:pt x="4259" y="17867"/>
                    </a:lnTo>
                    <a:lnTo>
                      <a:pt x="4107" y="17867"/>
                    </a:lnTo>
                    <a:lnTo>
                      <a:pt x="4107" y="17803"/>
                    </a:lnTo>
                    <a:lnTo>
                      <a:pt x="3499" y="17803"/>
                    </a:lnTo>
                    <a:lnTo>
                      <a:pt x="3499" y="17771"/>
                    </a:lnTo>
                    <a:lnTo>
                      <a:pt x="3042" y="17644"/>
                    </a:lnTo>
                    <a:lnTo>
                      <a:pt x="2738" y="17644"/>
                    </a:lnTo>
                    <a:lnTo>
                      <a:pt x="3042" y="17580"/>
                    </a:lnTo>
                    <a:lnTo>
                      <a:pt x="3194" y="17580"/>
                    </a:lnTo>
                    <a:lnTo>
                      <a:pt x="3194" y="17548"/>
                    </a:lnTo>
                    <a:lnTo>
                      <a:pt x="3499" y="17484"/>
                    </a:lnTo>
                    <a:lnTo>
                      <a:pt x="3499" y="17420"/>
                    </a:lnTo>
                    <a:lnTo>
                      <a:pt x="3803" y="17420"/>
                    </a:lnTo>
                    <a:lnTo>
                      <a:pt x="3803" y="17357"/>
                    </a:lnTo>
                    <a:lnTo>
                      <a:pt x="3194" y="17261"/>
                    </a:lnTo>
                    <a:lnTo>
                      <a:pt x="3194" y="17197"/>
                    </a:lnTo>
                    <a:lnTo>
                      <a:pt x="3499" y="17133"/>
                    </a:lnTo>
                    <a:lnTo>
                      <a:pt x="3803" y="17133"/>
                    </a:lnTo>
                    <a:lnTo>
                      <a:pt x="3803" y="17101"/>
                    </a:lnTo>
                    <a:lnTo>
                      <a:pt x="4107" y="17101"/>
                    </a:lnTo>
                    <a:lnTo>
                      <a:pt x="4107" y="17133"/>
                    </a:lnTo>
                    <a:lnTo>
                      <a:pt x="4259" y="17101"/>
                    </a:lnTo>
                    <a:lnTo>
                      <a:pt x="4259" y="17038"/>
                    </a:lnTo>
                    <a:lnTo>
                      <a:pt x="4563" y="16974"/>
                    </a:lnTo>
                    <a:lnTo>
                      <a:pt x="4259" y="16974"/>
                    </a:lnTo>
                    <a:lnTo>
                      <a:pt x="4107" y="16942"/>
                    </a:lnTo>
                    <a:lnTo>
                      <a:pt x="3803" y="16942"/>
                    </a:lnTo>
                    <a:lnTo>
                      <a:pt x="3803" y="16878"/>
                    </a:lnTo>
                    <a:lnTo>
                      <a:pt x="3499" y="16878"/>
                    </a:lnTo>
                    <a:lnTo>
                      <a:pt x="3499" y="16814"/>
                    </a:lnTo>
                    <a:lnTo>
                      <a:pt x="3042" y="16814"/>
                    </a:lnTo>
                    <a:lnTo>
                      <a:pt x="3042" y="16942"/>
                    </a:lnTo>
                    <a:lnTo>
                      <a:pt x="2738" y="16942"/>
                    </a:lnTo>
                    <a:lnTo>
                      <a:pt x="2434" y="16878"/>
                    </a:lnTo>
                    <a:lnTo>
                      <a:pt x="2434" y="16814"/>
                    </a:lnTo>
                    <a:lnTo>
                      <a:pt x="1673" y="16814"/>
                    </a:lnTo>
                    <a:lnTo>
                      <a:pt x="1673" y="16718"/>
                    </a:lnTo>
                    <a:lnTo>
                      <a:pt x="1369" y="16718"/>
                    </a:lnTo>
                    <a:lnTo>
                      <a:pt x="1065" y="16750"/>
                    </a:lnTo>
                    <a:lnTo>
                      <a:pt x="913" y="16750"/>
                    </a:lnTo>
                    <a:lnTo>
                      <a:pt x="913" y="16878"/>
                    </a:lnTo>
                    <a:lnTo>
                      <a:pt x="1065" y="16878"/>
                    </a:lnTo>
                    <a:lnTo>
                      <a:pt x="1065" y="16942"/>
                    </a:lnTo>
                    <a:lnTo>
                      <a:pt x="608" y="16942"/>
                    </a:lnTo>
                    <a:lnTo>
                      <a:pt x="304" y="16878"/>
                    </a:lnTo>
                    <a:lnTo>
                      <a:pt x="0" y="16878"/>
                    </a:lnTo>
                    <a:lnTo>
                      <a:pt x="0" y="16718"/>
                    </a:lnTo>
                    <a:lnTo>
                      <a:pt x="304" y="16718"/>
                    </a:lnTo>
                    <a:lnTo>
                      <a:pt x="608" y="16655"/>
                    </a:lnTo>
                    <a:lnTo>
                      <a:pt x="913" y="16655"/>
                    </a:lnTo>
                    <a:lnTo>
                      <a:pt x="1065" y="16591"/>
                    </a:lnTo>
                    <a:lnTo>
                      <a:pt x="1065" y="16527"/>
                    </a:lnTo>
                    <a:lnTo>
                      <a:pt x="1673" y="16527"/>
                    </a:lnTo>
                    <a:lnTo>
                      <a:pt x="1673" y="16495"/>
                    </a:lnTo>
                    <a:lnTo>
                      <a:pt x="2130" y="16495"/>
                    </a:lnTo>
                    <a:lnTo>
                      <a:pt x="2130" y="16431"/>
                    </a:lnTo>
                    <a:lnTo>
                      <a:pt x="2434" y="16431"/>
                    </a:lnTo>
                    <a:lnTo>
                      <a:pt x="2434" y="16304"/>
                    </a:lnTo>
                    <a:lnTo>
                      <a:pt x="2130" y="16304"/>
                    </a:lnTo>
                    <a:lnTo>
                      <a:pt x="2130" y="16368"/>
                    </a:lnTo>
                    <a:lnTo>
                      <a:pt x="1977" y="16368"/>
                    </a:lnTo>
                    <a:lnTo>
                      <a:pt x="1977" y="16304"/>
                    </a:lnTo>
                    <a:lnTo>
                      <a:pt x="1673" y="16304"/>
                    </a:lnTo>
                    <a:lnTo>
                      <a:pt x="1673" y="16272"/>
                    </a:lnTo>
                    <a:lnTo>
                      <a:pt x="2130" y="16272"/>
                    </a:lnTo>
                    <a:lnTo>
                      <a:pt x="2130" y="16208"/>
                    </a:lnTo>
                    <a:lnTo>
                      <a:pt x="2434" y="16208"/>
                    </a:lnTo>
                    <a:lnTo>
                      <a:pt x="2738" y="16272"/>
                    </a:lnTo>
                    <a:lnTo>
                      <a:pt x="3042" y="16208"/>
                    </a:lnTo>
                    <a:lnTo>
                      <a:pt x="3042" y="16272"/>
                    </a:lnTo>
                    <a:lnTo>
                      <a:pt x="3194" y="16272"/>
                    </a:lnTo>
                    <a:lnTo>
                      <a:pt x="3194" y="16208"/>
                    </a:lnTo>
                    <a:lnTo>
                      <a:pt x="4107" y="16208"/>
                    </a:lnTo>
                    <a:lnTo>
                      <a:pt x="4107" y="16272"/>
                    </a:lnTo>
                    <a:lnTo>
                      <a:pt x="4259" y="16272"/>
                    </a:lnTo>
                    <a:lnTo>
                      <a:pt x="4259" y="16431"/>
                    </a:lnTo>
                    <a:lnTo>
                      <a:pt x="4107" y="16431"/>
                    </a:lnTo>
                    <a:lnTo>
                      <a:pt x="4107" y="16495"/>
                    </a:lnTo>
                    <a:lnTo>
                      <a:pt x="4259" y="16495"/>
                    </a:lnTo>
                    <a:lnTo>
                      <a:pt x="4259" y="16527"/>
                    </a:lnTo>
                    <a:lnTo>
                      <a:pt x="4563" y="16527"/>
                    </a:lnTo>
                    <a:lnTo>
                      <a:pt x="4563" y="16495"/>
                    </a:lnTo>
                    <a:lnTo>
                      <a:pt x="4259" y="16495"/>
                    </a:lnTo>
                    <a:lnTo>
                      <a:pt x="4259" y="16431"/>
                    </a:lnTo>
                    <a:lnTo>
                      <a:pt x="4868" y="16431"/>
                    </a:lnTo>
                    <a:lnTo>
                      <a:pt x="4868" y="16527"/>
                    </a:lnTo>
                    <a:lnTo>
                      <a:pt x="4563" y="16591"/>
                    </a:lnTo>
                    <a:lnTo>
                      <a:pt x="4563" y="16718"/>
                    </a:lnTo>
                    <a:lnTo>
                      <a:pt x="4868" y="16718"/>
                    </a:lnTo>
                    <a:lnTo>
                      <a:pt x="4868" y="16655"/>
                    </a:lnTo>
                    <a:lnTo>
                      <a:pt x="5172" y="16591"/>
                    </a:lnTo>
                    <a:lnTo>
                      <a:pt x="5324" y="16591"/>
                    </a:lnTo>
                    <a:lnTo>
                      <a:pt x="5324" y="16495"/>
                    </a:lnTo>
                    <a:lnTo>
                      <a:pt x="5172" y="16527"/>
                    </a:lnTo>
                    <a:lnTo>
                      <a:pt x="5172" y="16304"/>
                    </a:lnTo>
                    <a:lnTo>
                      <a:pt x="5324" y="16272"/>
                    </a:lnTo>
                    <a:lnTo>
                      <a:pt x="5324" y="16208"/>
                    </a:lnTo>
                    <a:lnTo>
                      <a:pt x="5628" y="16208"/>
                    </a:lnTo>
                    <a:lnTo>
                      <a:pt x="5628" y="16144"/>
                    </a:lnTo>
                    <a:lnTo>
                      <a:pt x="5932" y="16144"/>
                    </a:lnTo>
                    <a:lnTo>
                      <a:pt x="5932" y="16080"/>
                    </a:lnTo>
                    <a:lnTo>
                      <a:pt x="5628" y="16144"/>
                    </a:lnTo>
                    <a:lnTo>
                      <a:pt x="5324" y="16144"/>
                    </a:lnTo>
                    <a:lnTo>
                      <a:pt x="5628" y="16080"/>
                    </a:lnTo>
                    <a:lnTo>
                      <a:pt x="5628" y="15985"/>
                    </a:lnTo>
                    <a:lnTo>
                      <a:pt x="5932" y="15985"/>
                    </a:lnTo>
                    <a:lnTo>
                      <a:pt x="5932" y="15857"/>
                    </a:lnTo>
                    <a:lnTo>
                      <a:pt x="5628" y="15857"/>
                    </a:lnTo>
                    <a:lnTo>
                      <a:pt x="5628" y="15825"/>
                    </a:lnTo>
                    <a:lnTo>
                      <a:pt x="5932" y="15825"/>
                    </a:lnTo>
                    <a:lnTo>
                      <a:pt x="5932" y="15474"/>
                    </a:lnTo>
                    <a:lnTo>
                      <a:pt x="5628" y="15474"/>
                    </a:lnTo>
                    <a:lnTo>
                      <a:pt x="5628" y="15410"/>
                    </a:lnTo>
                    <a:lnTo>
                      <a:pt x="6237" y="15410"/>
                    </a:lnTo>
                    <a:lnTo>
                      <a:pt x="6237" y="15315"/>
                    </a:lnTo>
                    <a:lnTo>
                      <a:pt x="6997" y="15315"/>
                    </a:lnTo>
                    <a:lnTo>
                      <a:pt x="6997" y="15378"/>
                    </a:lnTo>
                    <a:lnTo>
                      <a:pt x="7301" y="15378"/>
                    </a:lnTo>
                    <a:lnTo>
                      <a:pt x="7301" y="15474"/>
                    </a:lnTo>
                    <a:lnTo>
                      <a:pt x="6997" y="15474"/>
                    </a:lnTo>
                    <a:lnTo>
                      <a:pt x="6997" y="15538"/>
                    </a:lnTo>
                    <a:lnTo>
                      <a:pt x="6693" y="15602"/>
                    </a:lnTo>
                    <a:lnTo>
                      <a:pt x="6389" y="15602"/>
                    </a:lnTo>
                    <a:lnTo>
                      <a:pt x="6389" y="15634"/>
                    </a:lnTo>
                    <a:lnTo>
                      <a:pt x="6693" y="15602"/>
                    </a:lnTo>
                    <a:lnTo>
                      <a:pt x="6997" y="15602"/>
                    </a:lnTo>
                    <a:lnTo>
                      <a:pt x="7454" y="15474"/>
                    </a:lnTo>
                    <a:lnTo>
                      <a:pt x="7454" y="15378"/>
                    </a:lnTo>
                    <a:lnTo>
                      <a:pt x="7301" y="15378"/>
                    </a:lnTo>
                    <a:lnTo>
                      <a:pt x="6997" y="15315"/>
                    </a:lnTo>
                    <a:lnTo>
                      <a:pt x="6997" y="15251"/>
                    </a:lnTo>
                    <a:lnTo>
                      <a:pt x="6693" y="15251"/>
                    </a:lnTo>
                    <a:lnTo>
                      <a:pt x="6389" y="15187"/>
                    </a:lnTo>
                    <a:lnTo>
                      <a:pt x="6237" y="15187"/>
                    </a:lnTo>
                    <a:lnTo>
                      <a:pt x="6237" y="15155"/>
                    </a:lnTo>
                    <a:lnTo>
                      <a:pt x="6389" y="15155"/>
                    </a:lnTo>
                    <a:lnTo>
                      <a:pt x="6389" y="15027"/>
                    </a:lnTo>
                    <a:lnTo>
                      <a:pt x="6693" y="15027"/>
                    </a:lnTo>
                    <a:lnTo>
                      <a:pt x="6693" y="14932"/>
                    </a:lnTo>
                    <a:lnTo>
                      <a:pt x="7301" y="14932"/>
                    </a:lnTo>
                    <a:lnTo>
                      <a:pt x="7301" y="14868"/>
                    </a:lnTo>
                    <a:lnTo>
                      <a:pt x="6693" y="14868"/>
                    </a:lnTo>
                    <a:lnTo>
                      <a:pt x="6693" y="14804"/>
                    </a:lnTo>
                    <a:lnTo>
                      <a:pt x="6389" y="14740"/>
                    </a:lnTo>
                    <a:lnTo>
                      <a:pt x="6389" y="14708"/>
                    </a:lnTo>
                    <a:lnTo>
                      <a:pt x="6997" y="14581"/>
                    </a:lnTo>
                    <a:lnTo>
                      <a:pt x="6997" y="14485"/>
                    </a:lnTo>
                    <a:lnTo>
                      <a:pt x="7301" y="14485"/>
                    </a:lnTo>
                    <a:lnTo>
                      <a:pt x="7301" y="14262"/>
                    </a:lnTo>
                    <a:lnTo>
                      <a:pt x="6997" y="14262"/>
                    </a:lnTo>
                    <a:lnTo>
                      <a:pt x="6997" y="14134"/>
                    </a:lnTo>
                    <a:lnTo>
                      <a:pt x="7454" y="14134"/>
                    </a:lnTo>
                    <a:lnTo>
                      <a:pt x="7454" y="14070"/>
                    </a:lnTo>
                    <a:lnTo>
                      <a:pt x="7301" y="14038"/>
                    </a:lnTo>
                    <a:lnTo>
                      <a:pt x="7301" y="13975"/>
                    </a:lnTo>
                    <a:lnTo>
                      <a:pt x="7454" y="13975"/>
                    </a:lnTo>
                    <a:lnTo>
                      <a:pt x="7454" y="13911"/>
                    </a:lnTo>
                    <a:lnTo>
                      <a:pt x="7758" y="13911"/>
                    </a:lnTo>
                    <a:lnTo>
                      <a:pt x="8062" y="13975"/>
                    </a:lnTo>
                    <a:lnTo>
                      <a:pt x="8062" y="13815"/>
                    </a:lnTo>
                    <a:lnTo>
                      <a:pt x="6997" y="13815"/>
                    </a:lnTo>
                    <a:lnTo>
                      <a:pt x="6997" y="13751"/>
                    </a:lnTo>
                    <a:lnTo>
                      <a:pt x="7301" y="13751"/>
                    </a:lnTo>
                    <a:lnTo>
                      <a:pt x="7454" y="13687"/>
                    </a:lnTo>
                    <a:lnTo>
                      <a:pt x="7758" y="13687"/>
                    </a:lnTo>
                    <a:lnTo>
                      <a:pt x="7758" y="13656"/>
                    </a:lnTo>
                    <a:lnTo>
                      <a:pt x="7301" y="13656"/>
                    </a:lnTo>
                    <a:lnTo>
                      <a:pt x="6997" y="13592"/>
                    </a:lnTo>
                    <a:lnTo>
                      <a:pt x="6389" y="13592"/>
                    </a:lnTo>
                    <a:lnTo>
                      <a:pt x="6389" y="13687"/>
                    </a:lnTo>
                    <a:lnTo>
                      <a:pt x="5324" y="13687"/>
                    </a:lnTo>
                    <a:lnTo>
                      <a:pt x="5324" y="13815"/>
                    </a:lnTo>
                    <a:lnTo>
                      <a:pt x="5628" y="13815"/>
                    </a:lnTo>
                    <a:lnTo>
                      <a:pt x="5628" y="13911"/>
                    </a:lnTo>
                    <a:lnTo>
                      <a:pt x="5932" y="13911"/>
                    </a:lnTo>
                    <a:lnTo>
                      <a:pt x="5932" y="14038"/>
                    </a:lnTo>
                    <a:lnTo>
                      <a:pt x="5172" y="14038"/>
                    </a:lnTo>
                    <a:lnTo>
                      <a:pt x="5172" y="14134"/>
                    </a:lnTo>
                    <a:lnTo>
                      <a:pt x="4868" y="14134"/>
                    </a:lnTo>
                    <a:lnTo>
                      <a:pt x="4868" y="14198"/>
                    </a:lnTo>
                    <a:lnTo>
                      <a:pt x="5172" y="14198"/>
                    </a:lnTo>
                    <a:lnTo>
                      <a:pt x="5172" y="14262"/>
                    </a:lnTo>
                    <a:lnTo>
                      <a:pt x="5324" y="14262"/>
                    </a:lnTo>
                    <a:lnTo>
                      <a:pt x="5324" y="14294"/>
                    </a:lnTo>
                    <a:lnTo>
                      <a:pt x="5628" y="14294"/>
                    </a:lnTo>
                    <a:lnTo>
                      <a:pt x="5628" y="14357"/>
                    </a:lnTo>
                    <a:lnTo>
                      <a:pt x="5324" y="14357"/>
                    </a:lnTo>
                    <a:lnTo>
                      <a:pt x="5324" y="14421"/>
                    </a:lnTo>
                    <a:lnTo>
                      <a:pt x="5628" y="14485"/>
                    </a:lnTo>
                    <a:lnTo>
                      <a:pt x="4868" y="14485"/>
                    </a:lnTo>
                    <a:lnTo>
                      <a:pt x="4868" y="14581"/>
                    </a:lnTo>
                    <a:lnTo>
                      <a:pt x="5172" y="14581"/>
                    </a:lnTo>
                    <a:lnTo>
                      <a:pt x="5172" y="14645"/>
                    </a:lnTo>
                    <a:lnTo>
                      <a:pt x="4868" y="14645"/>
                    </a:lnTo>
                    <a:lnTo>
                      <a:pt x="4868" y="14708"/>
                    </a:lnTo>
                    <a:lnTo>
                      <a:pt x="4563" y="14708"/>
                    </a:lnTo>
                    <a:lnTo>
                      <a:pt x="4259" y="14645"/>
                    </a:lnTo>
                    <a:lnTo>
                      <a:pt x="3803" y="14645"/>
                    </a:lnTo>
                    <a:lnTo>
                      <a:pt x="3803" y="14581"/>
                    </a:lnTo>
                    <a:lnTo>
                      <a:pt x="3194" y="14581"/>
                    </a:lnTo>
                    <a:lnTo>
                      <a:pt x="3194" y="14517"/>
                    </a:lnTo>
                    <a:lnTo>
                      <a:pt x="3499" y="14517"/>
                    </a:lnTo>
                    <a:lnTo>
                      <a:pt x="3803" y="14485"/>
                    </a:lnTo>
                    <a:lnTo>
                      <a:pt x="3803" y="13975"/>
                    </a:lnTo>
                    <a:lnTo>
                      <a:pt x="4107" y="13911"/>
                    </a:lnTo>
                    <a:lnTo>
                      <a:pt x="4107" y="13751"/>
                    </a:lnTo>
                    <a:lnTo>
                      <a:pt x="4259" y="13751"/>
                    </a:lnTo>
                    <a:lnTo>
                      <a:pt x="4259" y="13687"/>
                    </a:lnTo>
                    <a:lnTo>
                      <a:pt x="4563" y="13687"/>
                    </a:lnTo>
                    <a:lnTo>
                      <a:pt x="4563" y="13751"/>
                    </a:lnTo>
                    <a:lnTo>
                      <a:pt x="4868" y="13751"/>
                    </a:lnTo>
                    <a:lnTo>
                      <a:pt x="4868" y="13687"/>
                    </a:lnTo>
                    <a:lnTo>
                      <a:pt x="5172" y="13687"/>
                    </a:lnTo>
                    <a:lnTo>
                      <a:pt x="5172" y="13528"/>
                    </a:lnTo>
                    <a:lnTo>
                      <a:pt x="4868" y="13528"/>
                    </a:lnTo>
                    <a:lnTo>
                      <a:pt x="4868" y="13464"/>
                    </a:lnTo>
                    <a:lnTo>
                      <a:pt x="4563" y="13432"/>
                    </a:lnTo>
                    <a:lnTo>
                      <a:pt x="4563" y="13241"/>
                    </a:lnTo>
                    <a:lnTo>
                      <a:pt x="4259" y="13241"/>
                    </a:lnTo>
                    <a:lnTo>
                      <a:pt x="4259" y="13081"/>
                    </a:lnTo>
                    <a:lnTo>
                      <a:pt x="4563" y="13017"/>
                    </a:lnTo>
                    <a:lnTo>
                      <a:pt x="4563" y="12922"/>
                    </a:lnTo>
                    <a:lnTo>
                      <a:pt x="4868" y="12922"/>
                    </a:lnTo>
                    <a:lnTo>
                      <a:pt x="4868" y="12794"/>
                    </a:lnTo>
                    <a:lnTo>
                      <a:pt x="5172" y="12762"/>
                    </a:lnTo>
                    <a:lnTo>
                      <a:pt x="5172" y="12571"/>
                    </a:lnTo>
                    <a:lnTo>
                      <a:pt x="5324" y="12539"/>
                    </a:lnTo>
                    <a:lnTo>
                      <a:pt x="5932" y="12539"/>
                    </a:lnTo>
                    <a:lnTo>
                      <a:pt x="5932" y="12347"/>
                    </a:lnTo>
                    <a:lnTo>
                      <a:pt x="6237" y="12347"/>
                    </a:lnTo>
                    <a:lnTo>
                      <a:pt x="6237" y="12188"/>
                    </a:lnTo>
                    <a:lnTo>
                      <a:pt x="5932" y="12124"/>
                    </a:lnTo>
                    <a:lnTo>
                      <a:pt x="5932" y="11965"/>
                    </a:lnTo>
                    <a:lnTo>
                      <a:pt x="5324" y="11869"/>
                    </a:lnTo>
                    <a:lnTo>
                      <a:pt x="5324" y="11295"/>
                    </a:lnTo>
                    <a:lnTo>
                      <a:pt x="5172" y="11199"/>
                    </a:lnTo>
                    <a:lnTo>
                      <a:pt x="5172" y="10912"/>
                    </a:lnTo>
                    <a:lnTo>
                      <a:pt x="6389" y="10912"/>
                    </a:lnTo>
                    <a:lnTo>
                      <a:pt x="6389" y="10625"/>
                    </a:lnTo>
                    <a:lnTo>
                      <a:pt x="6693" y="10625"/>
                    </a:lnTo>
                    <a:lnTo>
                      <a:pt x="6997" y="10593"/>
                    </a:lnTo>
                    <a:lnTo>
                      <a:pt x="6997" y="10465"/>
                    </a:lnTo>
                    <a:lnTo>
                      <a:pt x="7301" y="10369"/>
                    </a:lnTo>
                    <a:lnTo>
                      <a:pt x="7301" y="10242"/>
                    </a:lnTo>
                    <a:lnTo>
                      <a:pt x="7454" y="10178"/>
                    </a:lnTo>
                    <a:lnTo>
                      <a:pt x="7758" y="10082"/>
                    </a:lnTo>
                    <a:lnTo>
                      <a:pt x="7758" y="9923"/>
                    </a:lnTo>
                    <a:lnTo>
                      <a:pt x="8062" y="9923"/>
                    </a:lnTo>
                    <a:lnTo>
                      <a:pt x="8062" y="9859"/>
                    </a:lnTo>
                    <a:lnTo>
                      <a:pt x="8366" y="9795"/>
                    </a:lnTo>
                    <a:lnTo>
                      <a:pt x="8366" y="9731"/>
                    </a:lnTo>
                    <a:lnTo>
                      <a:pt x="8518" y="9731"/>
                    </a:lnTo>
                    <a:lnTo>
                      <a:pt x="8518" y="9635"/>
                    </a:lnTo>
                    <a:lnTo>
                      <a:pt x="8823" y="9572"/>
                    </a:lnTo>
                    <a:lnTo>
                      <a:pt x="8823" y="9476"/>
                    </a:lnTo>
                    <a:lnTo>
                      <a:pt x="9127" y="9476"/>
                    </a:lnTo>
                    <a:lnTo>
                      <a:pt x="9127" y="9189"/>
                    </a:lnTo>
                    <a:lnTo>
                      <a:pt x="9279" y="9125"/>
                    </a:lnTo>
                    <a:lnTo>
                      <a:pt x="9583" y="9029"/>
                    </a:lnTo>
                    <a:lnTo>
                      <a:pt x="9583" y="8965"/>
                    </a:lnTo>
                    <a:lnTo>
                      <a:pt x="9887" y="8965"/>
                    </a:lnTo>
                    <a:lnTo>
                      <a:pt x="9887" y="8455"/>
                    </a:lnTo>
                    <a:lnTo>
                      <a:pt x="10344" y="8359"/>
                    </a:lnTo>
                    <a:lnTo>
                      <a:pt x="10344" y="8232"/>
                    </a:lnTo>
                    <a:lnTo>
                      <a:pt x="10648" y="8232"/>
                    </a:lnTo>
                    <a:lnTo>
                      <a:pt x="10648" y="8136"/>
                    </a:lnTo>
                    <a:lnTo>
                      <a:pt x="10344" y="8072"/>
                    </a:lnTo>
                    <a:lnTo>
                      <a:pt x="10192" y="7944"/>
                    </a:lnTo>
                    <a:lnTo>
                      <a:pt x="10192" y="7338"/>
                    </a:lnTo>
                    <a:lnTo>
                      <a:pt x="9887" y="7306"/>
                    </a:lnTo>
                    <a:lnTo>
                      <a:pt x="9887" y="7019"/>
                    </a:lnTo>
                    <a:lnTo>
                      <a:pt x="10192" y="6955"/>
                    </a:lnTo>
                    <a:lnTo>
                      <a:pt x="10344" y="6955"/>
                    </a:lnTo>
                    <a:lnTo>
                      <a:pt x="10344" y="6892"/>
                    </a:lnTo>
                    <a:lnTo>
                      <a:pt x="10648" y="6892"/>
                    </a:lnTo>
                    <a:lnTo>
                      <a:pt x="10648" y="6860"/>
                    </a:lnTo>
                    <a:lnTo>
                      <a:pt x="10952" y="6860"/>
                    </a:lnTo>
                    <a:lnTo>
                      <a:pt x="10952" y="6509"/>
                    </a:lnTo>
                    <a:lnTo>
                      <a:pt x="10648" y="6445"/>
                    </a:lnTo>
                    <a:lnTo>
                      <a:pt x="10648" y="6413"/>
                    </a:lnTo>
                    <a:lnTo>
                      <a:pt x="10344" y="6349"/>
                    </a:lnTo>
                    <a:lnTo>
                      <a:pt x="10344" y="6190"/>
                    </a:lnTo>
                    <a:lnTo>
                      <a:pt x="10952" y="6062"/>
                    </a:lnTo>
                    <a:lnTo>
                      <a:pt x="11256" y="5966"/>
                    </a:lnTo>
                    <a:lnTo>
                      <a:pt x="11256" y="5679"/>
                    </a:lnTo>
                    <a:lnTo>
                      <a:pt x="11408" y="5615"/>
                    </a:lnTo>
                    <a:lnTo>
                      <a:pt x="11408" y="5552"/>
                    </a:lnTo>
                    <a:lnTo>
                      <a:pt x="11713" y="5520"/>
                    </a:lnTo>
                    <a:lnTo>
                      <a:pt x="11713" y="5169"/>
                    </a:lnTo>
                    <a:lnTo>
                      <a:pt x="12017" y="5105"/>
                    </a:lnTo>
                    <a:lnTo>
                      <a:pt x="12017" y="5073"/>
                    </a:lnTo>
                    <a:lnTo>
                      <a:pt x="12321" y="5009"/>
                    </a:lnTo>
                    <a:lnTo>
                      <a:pt x="12321" y="4786"/>
                    </a:lnTo>
                    <a:lnTo>
                      <a:pt x="12473" y="4786"/>
                    </a:lnTo>
                    <a:lnTo>
                      <a:pt x="12473" y="4626"/>
                    </a:lnTo>
                    <a:lnTo>
                      <a:pt x="12321" y="4562"/>
                    </a:lnTo>
                    <a:lnTo>
                      <a:pt x="12321" y="4467"/>
                    </a:lnTo>
                    <a:lnTo>
                      <a:pt x="12777" y="4339"/>
                    </a:lnTo>
                    <a:lnTo>
                      <a:pt x="13082" y="4243"/>
                    </a:lnTo>
                    <a:lnTo>
                      <a:pt x="13082" y="4116"/>
                    </a:lnTo>
                    <a:lnTo>
                      <a:pt x="12777" y="4116"/>
                    </a:lnTo>
                    <a:lnTo>
                      <a:pt x="12777" y="4020"/>
                    </a:lnTo>
                    <a:lnTo>
                      <a:pt x="12473" y="3892"/>
                    </a:lnTo>
                    <a:lnTo>
                      <a:pt x="12473" y="3573"/>
                    </a:lnTo>
                    <a:lnTo>
                      <a:pt x="12777" y="3510"/>
                    </a:lnTo>
                    <a:lnTo>
                      <a:pt x="12777" y="3222"/>
                    </a:lnTo>
                    <a:lnTo>
                      <a:pt x="12473" y="3222"/>
                    </a:lnTo>
                    <a:lnTo>
                      <a:pt x="12473" y="3127"/>
                    </a:lnTo>
                    <a:lnTo>
                      <a:pt x="12777" y="2999"/>
                    </a:lnTo>
                    <a:lnTo>
                      <a:pt x="12777" y="2935"/>
                    </a:lnTo>
                    <a:lnTo>
                      <a:pt x="13082" y="2935"/>
                    </a:lnTo>
                    <a:lnTo>
                      <a:pt x="13386" y="2903"/>
                    </a:lnTo>
                    <a:lnTo>
                      <a:pt x="13386" y="2712"/>
                    </a:lnTo>
                    <a:lnTo>
                      <a:pt x="13538" y="2712"/>
                    </a:lnTo>
                    <a:lnTo>
                      <a:pt x="13538" y="2393"/>
                    </a:lnTo>
                    <a:lnTo>
                      <a:pt x="13842" y="2329"/>
                    </a:lnTo>
                    <a:lnTo>
                      <a:pt x="13842" y="1787"/>
                    </a:lnTo>
                    <a:lnTo>
                      <a:pt x="13538" y="1723"/>
                    </a:lnTo>
                    <a:lnTo>
                      <a:pt x="13538" y="989"/>
                    </a:lnTo>
                    <a:lnTo>
                      <a:pt x="13386" y="957"/>
                    </a:lnTo>
                    <a:lnTo>
                      <a:pt x="13386" y="734"/>
                    </a:lnTo>
                    <a:lnTo>
                      <a:pt x="13082" y="670"/>
                    </a:lnTo>
                    <a:lnTo>
                      <a:pt x="13082" y="510"/>
                    </a:lnTo>
                    <a:lnTo>
                      <a:pt x="13386" y="510"/>
                    </a:lnTo>
                    <a:lnTo>
                      <a:pt x="13386" y="447"/>
                    </a:lnTo>
                    <a:lnTo>
                      <a:pt x="13842" y="447"/>
                    </a:lnTo>
                    <a:lnTo>
                      <a:pt x="13842" y="383"/>
                    </a:lnTo>
                    <a:lnTo>
                      <a:pt x="14451" y="383"/>
                    </a:lnTo>
                    <a:lnTo>
                      <a:pt x="14603" y="319"/>
                    </a:lnTo>
                    <a:lnTo>
                      <a:pt x="14603" y="223"/>
                    </a:lnTo>
                    <a:lnTo>
                      <a:pt x="14451" y="223"/>
                    </a:lnTo>
                    <a:lnTo>
                      <a:pt x="14451" y="160"/>
                    </a:lnTo>
                    <a:lnTo>
                      <a:pt x="14603" y="160"/>
                    </a:lnTo>
                    <a:lnTo>
                      <a:pt x="14603" y="96"/>
                    </a:lnTo>
                    <a:lnTo>
                      <a:pt x="14907" y="96"/>
                    </a:lnTo>
                    <a:lnTo>
                      <a:pt x="14907" y="64"/>
                    </a:lnTo>
                    <a:lnTo>
                      <a:pt x="15211" y="0"/>
                    </a:lnTo>
                    <a:close/>
                    <a:moveTo>
                      <a:pt x="1521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1" name="Freeform 37"/>
              <p:cNvSpPr>
                <a:spLocks/>
              </p:cNvSpPr>
              <p:nvPr/>
            </p:nvSpPr>
            <p:spPr bwMode="auto">
              <a:xfrm>
                <a:off x="5058755" y="3410474"/>
                <a:ext cx="7812" cy="5589"/>
              </a:xfrm>
              <a:custGeom>
                <a:avLst/>
                <a:gdLst>
                  <a:gd name="T0" fmla="*/ 4 w 21600"/>
                  <a:gd name="T1" fmla="*/ 0 h 21600"/>
                  <a:gd name="T2" fmla="*/ 9 w 21600"/>
                  <a:gd name="T3" fmla="*/ 0 h 21600"/>
                  <a:gd name="T4" fmla="*/ 9 w 21600"/>
                  <a:gd name="T5" fmla="*/ 2 h 21600"/>
                  <a:gd name="T6" fmla="*/ 6 w 21600"/>
                  <a:gd name="T7" fmla="*/ 2 h 21600"/>
                  <a:gd name="T8" fmla="*/ 6 w 21600"/>
                  <a:gd name="T9" fmla="*/ 5 h 21600"/>
                  <a:gd name="T10" fmla="*/ 4 w 21600"/>
                  <a:gd name="T11" fmla="*/ 6 h 21600"/>
                  <a:gd name="T12" fmla="*/ 1 w 21600"/>
                  <a:gd name="T13" fmla="*/ 6 h 21600"/>
                  <a:gd name="T14" fmla="*/ 0 w 21600"/>
                  <a:gd name="T15" fmla="*/ 5 h 21600"/>
                  <a:gd name="T16" fmla="*/ 1 w 21600"/>
                  <a:gd name="T17" fmla="*/ 2 h 21600"/>
                  <a:gd name="T18" fmla="*/ 4 w 21600"/>
                  <a:gd name="T19" fmla="*/ 2 h 21600"/>
                  <a:gd name="T20" fmla="*/ 4 w 21600"/>
                  <a:gd name="T21" fmla="*/ 0 h 21600"/>
                  <a:gd name="T22" fmla="*/ 4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9257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15429" y="8640"/>
                    </a:lnTo>
                    <a:lnTo>
                      <a:pt x="15429" y="17280"/>
                    </a:lnTo>
                    <a:lnTo>
                      <a:pt x="9257" y="21600"/>
                    </a:lnTo>
                    <a:lnTo>
                      <a:pt x="3086" y="21600"/>
                    </a:lnTo>
                    <a:lnTo>
                      <a:pt x="0" y="17280"/>
                    </a:lnTo>
                    <a:lnTo>
                      <a:pt x="3086" y="8640"/>
                    </a:lnTo>
                    <a:lnTo>
                      <a:pt x="9257" y="8640"/>
                    </a:lnTo>
                    <a:lnTo>
                      <a:pt x="9257" y="0"/>
                    </a:lnTo>
                    <a:close/>
                    <a:moveTo>
                      <a:pt x="925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2" name="Freeform 38"/>
              <p:cNvSpPr>
                <a:spLocks/>
              </p:cNvSpPr>
              <p:nvPr/>
            </p:nvSpPr>
            <p:spPr bwMode="auto">
              <a:xfrm>
                <a:off x="5068799" y="3404884"/>
                <a:ext cx="12275" cy="5589"/>
              </a:xfrm>
              <a:custGeom>
                <a:avLst/>
                <a:gdLst>
                  <a:gd name="T0" fmla="*/ 9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3 h 21600"/>
                  <a:gd name="T6" fmla="*/ 15 w 21600"/>
                  <a:gd name="T7" fmla="*/ 3 h 21600"/>
                  <a:gd name="T8" fmla="*/ 12 w 21600"/>
                  <a:gd name="T9" fmla="*/ 4 h 21600"/>
                  <a:gd name="T10" fmla="*/ 12 w 21600"/>
                  <a:gd name="T11" fmla="*/ 7 h 21600"/>
                  <a:gd name="T12" fmla="*/ 0 w 21600"/>
                  <a:gd name="T13" fmla="*/ 7 h 21600"/>
                  <a:gd name="T14" fmla="*/ 0 w 21600"/>
                  <a:gd name="T15" fmla="*/ 4 h 21600"/>
                  <a:gd name="T16" fmla="*/ 3 w 21600"/>
                  <a:gd name="T17" fmla="*/ 3 h 21600"/>
                  <a:gd name="T18" fmla="*/ 9 w 21600"/>
                  <a:gd name="T19" fmla="*/ 3 h 21600"/>
                  <a:gd name="T20" fmla="*/ 9 w 21600"/>
                  <a:gd name="T21" fmla="*/ 0 h 21600"/>
                  <a:gd name="T22" fmla="*/ 9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12600" y="0"/>
                    </a:moveTo>
                    <a:lnTo>
                      <a:pt x="21600" y="0"/>
                    </a:lnTo>
                    <a:lnTo>
                      <a:pt x="21600" y="8640"/>
                    </a:lnTo>
                    <a:lnTo>
                      <a:pt x="19800" y="8640"/>
                    </a:lnTo>
                    <a:lnTo>
                      <a:pt x="16200" y="12960"/>
                    </a:lnTo>
                    <a:lnTo>
                      <a:pt x="16200" y="21600"/>
                    </a:lnTo>
                    <a:lnTo>
                      <a:pt x="0" y="21600"/>
                    </a:lnTo>
                    <a:lnTo>
                      <a:pt x="0" y="12960"/>
                    </a:lnTo>
                    <a:lnTo>
                      <a:pt x="3600" y="8640"/>
                    </a:lnTo>
                    <a:lnTo>
                      <a:pt x="12600" y="8640"/>
                    </a:lnTo>
                    <a:lnTo>
                      <a:pt x="12600" y="0"/>
                    </a:lnTo>
                    <a:close/>
                    <a:moveTo>
                      <a:pt x="126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4" name="AutoShape 40"/>
              <p:cNvSpPr>
                <a:spLocks/>
              </p:cNvSpPr>
              <p:nvPr/>
            </p:nvSpPr>
            <p:spPr bwMode="auto">
              <a:xfrm>
                <a:off x="4751708" y="3582106"/>
                <a:ext cx="196568" cy="256324"/>
              </a:xfrm>
              <a:custGeom>
                <a:avLst/>
                <a:gdLst>
                  <a:gd name="T0" fmla="*/ 6392 w 21600"/>
                  <a:gd name="T1" fmla="*/ 0 h 21600"/>
                  <a:gd name="T2" fmla="*/ 7494 w 21600"/>
                  <a:gd name="T3" fmla="*/ 199 h 21600"/>
                  <a:gd name="T4" fmla="*/ 7494 w 21600"/>
                  <a:gd name="T5" fmla="*/ 2289 h 21600"/>
                  <a:gd name="T6" fmla="*/ 8265 w 21600"/>
                  <a:gd name="T7" fmla="*/ 3484 h 21600"/>
                  <a:gd name="T8" fmla="*/ 9037 w 21600"/>
                  <a:gd name="T9" fmla="*/ 3982 h 21600"/>
                  <a:gd name="T10" fmla="*/ 10249 w 21600"/>
                  <a:gd name="T11" fmla="*/ 4579 h 21600"/>
                  <a:gd name="T12" fmla="*/ 11571 w 21600"/>
                  <a:gd name="T13" fmla="*/ 4678 h 21600"/>
                  <a:gd name="T14" fmla="*/ 12343 w 21600"/>
                  <a:gd name="T15" fmla="*/ 5375 h 21600"/>
                  <a:gd name="T16" fmla="*/ 13665 w 21600"/>
                  <a:gd name="T17" fmla="*/ 5972 h 21600"/>
                  <a:gd name="T18" fmla="*/ 15429 w 21600"/>
                  <a:gd name="T19" fmla="*/ 6072 h 21600"/>
                  <a:gd name="T20" fmla="*/ 16200 w 21600"/>
                  <a:gd name="T21" fmla="*/ 6669 h 21600"/>
                  <a:gd name="T22" fmla="*/ 16751 w 21600"/>
                  <a:gd name="T23" fmla="*/ 8361 h 21600"/>
                  <a:gd name="T24" fmla="*/ 16420 w 21600"/>
                  <a:gd name="T25" fmla="*/ 9058 h 21600"/>
                  <a:gd name="T26" fmla="*/ 19837 w 21600"/>
                  <a:gd name="T27" fmla="*/ 10949 h 21600"/>
                  <a:gd name="T28" fmla="*/ 20057 w 21600"/>
                  <a:gd name="T29" fmla="*/ 12144 h 21600"/>
                  <a:gd name="T30" fmla="*/ 20939 w 21600"/>
                  <a:gd name="T31" fmla="*/ 13040 h 21600"/>
                  <a:gd name="T32" fmla="*/ 21600 w 21600"/>
                  <a:gd name="T33" fmla="*/ 13935 h 21600"/>
                  <a:gd name="T34" fmla="*/ 20939 w 21600"/>
                  <a:gd name="T35" fmla="*/ 15329 h 21600"/>
                  <a:gd name="T36" fmla="*/ 20388 w 21600"/>
                  <a:gd name="T37" fmla="*/ 16324 h 21600"/>
                  <a:gd name="T38" fmla="*/ 20057 w 21600"/>
                  <a:gd name="T39" fmla="*/ 16324 h 21600"/>
                  <a:gd name="T40" fmla="*/ 19065 w 21600"/>
                  <a:gd name="T41" fmla="*/ 15827 h 21600"/>
                  <a:gd name="T42" fmla="*/ 15649 w 21600"/>
                  <a:gd name="T43" fmla="*/ 15827 h 21600"/>
                  <a:gd name="T44" fmla="*/ 13886 w 21600"/>
                  <a:gd name="T45" fmla="*/ 16324 h 21600"/>
                  <a:gd name="T46" fmla="*/ 13335 w 21600"/>
                  <a:gd name="T47" fmla="*/ 17220 h 21600"/>
                  <a:gd name="T48" fmla="*/ 12673 w 21600"/>
                  <a:gd name="T49" fmla="*/ 19311 h 21600"/>
                  <a:gd name="T50" fmla="*/ 12122 w 21600"/>
                  <a:gd name="T51" fmla="*/ 20007 h 21600"/>
                  <a:gd name="T52" fmla="*/ 10249 w 21600"/>
                  <a:gd name="T53" fmla="*/ 20206 h 21600"/>
                  <a:gd name="T54" fmla="*/ 9478 w 21600"/>
                  <a:gd name="T55" fmla="*/ 21401 h 21600"/>
                  <a:gd name="T56" fmla="*/ 8045 w 21600"/>
                  <a:gd name="T57" fmla="*/ 20206 h 21600"/>
                  <a:gd name="T58" fmla="*/ 6722 w 21600"/>
                  <a:gd name="T59" fmla="*/ 20007 h 21600"/>
                  <a:gd name="T60" fmla="*/ 6171 w 21600"/>
                  <a:gd name="T61" fmla="*/ 19808 h 21600"/>
                  <a:gd name="T62" fmla="*/ 5400 w 21600"/>
                  <a:gd name="T63" fmla="*/ 20505 h 21600"/>
                  <a:gd name="T64" fmla="*/ 4629 w 21600"/>
                  <a:gd name="T65" fmla="*/ 21003 h 21600"/>
                  <a:gd name="T66" fmla="*/ 3637 w 21600"/>
                  <a:gd name="T67" fmla="*/ 21401 h 21600"/>
                  <a:gd name="T68" fmla="*/ 2865 w 21600"/>
                  <a:gd name="T69" fmla="*/ 20007 h 21600"/>
                  <a:gd name="T70" fmla="*/ 2094 w 21600"/>
                  <a:gd name="T71" fmla="*/ 18415 h 21600"/>
                  <a:gd name="T72" fmla="*/ 1543 w 21600"/>
                  <a:gd name="T73" fmla="*/ 17220 h 21600"/>
                  <a:gd name="T74" fmla="*/ 1763 w 21600"/>
                  <a:gd name="T75" fmla="*/ 16324 h 21600"/>
                  <a:gd name="T76" fmla="*/ 1984 w 21600"/>
                  <a:gd name="T77" fmla="*/ 15628 h 21600"/>
                  <a:gd name="T78" fmla="*/ 992 w 21600"/>
                  <a:gd name="T79" fmla="*/ 13438 h 21600"/>
                  <a:gd name="T80" fmla="*/ 220 w 21600"/>
                  <a:gd name="T81" fmla="*/ 12343 h 21600"/>
                  <a:gd name="T82" fmla="*/ 992 w 21600"/>
                  <a:gd name="T83" fmla="*/ 11347 h 21600"/>
                  <a:gd name="T84" fmla="*/ 1322 w 21600"/>
                  <a:gd name="T85" fmla="*/ 10651 h 21600"/>
                  <a:gd name="T86" fmla="*/ 551 w 21600"/>
                  <a:gd name="T87" fmla="*/ 9556 h 21600"/>
                  <a:gd name="T88" fmla="*/ 771 w 21600"/>
                  <a:gd name="T89" fmla="*/ 8759 h 21600"/>
                  <a:gd name="T90" fmla="*/ 992 w 21600"/>
                  <a:gd name="T91" fmla="*/ 7864 h 21600"/>
                  <a:gd name="T92" fmla="*/ 1212 w 21600"/>
                  <a:gd name="T93" fmla="*/ 6769 h 21600"/>
                  <a:gd name="T94" fmla="*/ 1543 w 21600"/>
                  <a:gd name="T95" fmla="*/ 4181 h 21600"/>
                  <a:gd name="T96" fmla="*/ 992 w 21600"/>
                  <a:gd name="T97" fmla="*/ 3185 h 21600"/>
                  <a:gd name="T98" fmla="*/ 441 w 21600"/>
                  <a:gd name="T99" fmla="*/ 2488 h 21600"/>
                  <a:gd name="T100" fmla="*/ 2314 w 21600"/>
                  <a:gd name="T101" fmla="*/ 2090 h 21600"/>
                  <a:gd name="T102" fmla="*/ 3527 w 21600"/>
                  <a:gd name="T103" fmla="*/ 1593 h 21600"/>
                  <a:gd name="T104" fmla="*/ 4298 w 21600"/>
                  <a:gd name="T105" fmla="*/ 1095 h 21600"/>
                  <a:gd name="T106" fmla="*/ 5180 w 21600"/>
                  <a:gd name="T107" fmla="*/ 39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220" y="1891"/>
                    </a:moveTo>
                    <a:lnTo>
                      <a:pt x="441" y="1891"/>
                    </a:lnTo>
                    <a:lnTo>
                      <a:pt x="441" y="2090"/>
                    </a:lnTo>
                    <a:lnTo>
                      <a:pt x="220" y="2090"/>
                    </a:lnTo>
                    <a:lnTo>
                      <a:pt x="220" y="1891"/>
                    </a:lnTo>
                    <a:close/>
                    <a:moveTo>
                      <a:pt x="6392" y="0"/>
                    </a:moveTo>
                    <a:lnTo>
                      <a:pt x="6943" y="0"/>
                    </a:lnTo>
                    <a:lnTo>
                      <a:pt x="7163" y="199"/>
                    </a:lnTo>
                    <a:lnTo>
                      <a:pt x="7273" y="199"/>
                    </a:lnTo>
                    <a:lnTo>
                      <a:pt x="7273" y="0"/>
                    </a:lnTo>
                    <a:lnTo>
                      <a:pt x="7494" y="0"/>
                    </a:lnTo>
                    <a:lnTo>
                      <a:pt x="7494" y="199"/>
                    </a:lnTo>
                    <a:lnTo>
                      <a:pt x="7714" y="199"/>
                    </a:lnTo>
                    <a:lnTo>
                      <a:pt x="7714" y="498"/>
                    </a:lnTo>
                    <a:lnTo>
                      <a:pt x="7494" y="896"/>
                    </a:lnTo>
                    <a:lnTo>
                      <a:pt x="7494" y="1891"/>
                    </a:lnTo>
                    <a:lnTo>
                      <a:pt x="7714" y="2090"/>
                    </a:lnTo>
                    <a:lnTo>
                      <a:pt x="7494" y="2289"/>
                    </a:lnTo>
                    <a:lnTo>
                      <a:pt x="7494" y="2588"/>
                    </a:lnTo>
                    <a:lnTo>
                      <a:pt x="7714" y="2588"/>
                    </a:lnTo>
                    <a:lnTo>
                      <a:pt x="7714" y="2986"/>
                    </a:lnTo>
                    <a:lnTo>
                      <a:pt x="8045" y="3285"/>
                    </a:lnTo>
                    <a:lnTo>
                      <a:pt x="8045" y="3484"/>
                    </a:lnTo>
                    <a:lnTo>
                      <a:pt x="8265" y="3484"/>
                    </a:lnTo>
                    <a:lnTo>
                      <a:pt x="8265" y="3683"/>
                    </a:lnTo>
                    <a:lnTo>
                      <a:pt x="8486" y="3683"/>
                    </a:lnTo>
                    <a:lnTo>
                      <a:pt x="8486" y="3882"/>
                    </a:lnTo>
                    <a:lnTo>
                      <a:pt x="8706" y="3882"/>
                    </a:lnTo>
                    <a:lnTo>
                      <a:pt x="8816" y="3982"/>
                    </a:lnTo>
                    <a:lnTo>
                      <a:pt x="9037" y="3982"/>
                    </a:lnTo>
                    <a:lnTo>
                      <a:pt x="9037" y="4181"/>
                    </a:lnTo>
                    <a:lnTo>
                      <a:pt x="9257" y="4181"/>
                    </a:lnTo>
                    <a:lnTo>
                      <a:pt x="9257" y="4380"/>
                    </a:lnTo>
                    <a:lnTo>
                      <a:pt x="9478" y="4380"/>
                    </a:lnTo>
                    <a:lnTo>
                      <a:pt x="9478" y="4579"/>
                    </a:lnTo>
                    <a:lnTo>
                      <a:pt x="10249" y="4579"/>
                    </a:lnTo>
                    <a:lnTo>
                      <a:pt x="10359" y="4380"/>
                    </a:lnTo>
                    <a:lnTo>
                      <a:pt x="10580" y="4380"/>
                    </a:lnTo>
                    <a:lnTo>
                      <a:pt x="10580" y="4579"/>
                    </a:lnTo>
                    <a:lnTo>
                      <a:pt x="11131" y="4579"/>
                    </a:lnTo>
                    <a:lnTo>
                      <a:pt x="11131" y="4678"/>
                    </a:lnTo>
                    <a:lnTo>
                      <a:pt x="11571" y="4678"/>
                    </a:lnTo>
                    <a:lnTo>
                      <a:pt x="11792" y="4877"/>
                    </a:lnTo>
                    <a:lnTo>
                      <a:pt x="11792" y="5076"/>
                    </a:lnTo>
                    <a:lnTo>
                      <a:pt x="11902" y="5076"/>
                    </a:lnTo>
                    <a:lnTo>
                      <a:pt x="11902" y="5276"/>
                    </a:lnTo>
                    <a:lnTo>
                      <a:pt x="12122" y="5276"/>
                    </a:lnTo>
                    <a:lnTo>
                      <a:pt x="12343" y="5375"/>
                    </a:lnTo>
                    <a:lnTo>
                      <a:pt x="13114" y="5375"/>
                    </a:lnTo>
                    <a:lnTo>
                      <a:pt x="13335" y="5574"/>
                    </a:lnTo>
                    <a:lnTo>
                      <a:pt x="13335" y="5773"/>
                    </a:lnTo>
                    <a:lnTo>
                      <a:pt x="13445" y="5773"/>
                    </a:lnTo>
                    <a:lnTo>
                      <a:pt x="13445" y="5972"/>
                    </a:lnTo>
                    <a:lnTo>
                      <a:pt x="13665" y="5972"/>
                    </a:lnTo>
                    <a:lnTo>
                      <a:pt x="13665" y="6072"/>
                    </a:lnTo>
                    <a:lnTo>
                      <a:pt x="14657" y="6072"/>
                    </a:lnTo>
                    <a:lnTo>
                      <a:pt x="14657" y="5972"/>
                    </a:lnTo>
                    <a:lnTo>
                      <a:pt x="14878" y="5972"/>
                    </a:lnTo>
                    <a:lnTo>
                      <a:pt x="14878" y="6072"/>
                    </a:lnTo>
                    <a:lnTo>
                      <a:pt x="15429" y="6072"/>
                    </a:lnTo>
                    <a:lnTo>
                      <a:pt x="15429" y="6271"/>
                    </a:lnTo>
                    <a:lnTo>
                      <a:pt x="15649" y="6271"/>
                    </a:lnTo>
                    <a:lnTo>
                      <a:pt x="15759" y="6470"/>
                    </a:lnTo>
                    <a:lnTo>
                      <a:pt x="15980" y="6470"/>
                    </a:lnTo>
                    <a:lnTo>
                      <a:pt x="15980" y="6669"/>
                    </a:lnTo>
                    <a:lnTo>
                      <a:pt x="16200" y="6669"/>
                    </a:lnTo>
                    <a:lnTo>
                      <a:pt x="16200" y="6769"/>
                    </a:lnTo>
                    <a:lnTo>
                      <a:pt x="16420" y="6769"/>
                    </a:lnTo>
                    <a:lnTo>
                      <a:pt x="16420" y="7665"/>
                    </a:lnTo>
                    <a:lnTo>
                      <a:pt x="16531" y="7665"/>
                    </a:lnTo>
                    <a:lnTo>
                      <a:pt x="16531" y="8162"/>
                    </a:lnTo>
                    <a:lnTo>
                      <a:pt x="16751" y="8361"/>
                    </a:lnTo>
                    <a:lnTo>
                      <a:pt x="16751" y="8560"/>
                    </a:lnTo>
                    <a:lnTo>
                      <a:pt x="16531" y="8759"/>
                    </a:lnTo>
                    <a:lnTo>
                      <a:pt x="16200" y="8759"/>
                    </a:lnTo>
                    <a:lnTo>
                      <a:pt x="16200" y="8859"/>
                    </a:lnTo>
                    <a:lnTo>
                      <a:pt x="16420" y="8859"/>
                    </a:lnTo>
                    <a:lnTo>
                      <a:pt x="16420" y="9058"/>
                    </a:lnTo>
                    <a:lnTo>
                      <a:pt x="16531" y="9257"/>
                    </a:lnTo>
                    <a:lnTo>
                      <a:pt x="16751" y="9556"/>
                    </a:lnTo>
                    <a:lnTo>
                      <a:pt x="16751" y="10651"/>
                    </a:lnTo>
                    <a:lnTo>
                      <a:pt x="20057" y="10651"/>
                    </a:lnTo>
                    <a:lnTo>
                      <a:pt x="20057" y="10949"/>
                    </a:lnTo>
                    <a:lnTo>
                      <a:pt x="19837" y="10949"/>
                    </a:lnTo>
                    <a:lnTo>
                      <a:pt x="19837" y="11347"/>
                    </a:lnTo>
                    <a:lnTo>
                      <a:pt x="19616" y="11347"/>
                    </a:lnTo>
                    <a:lnTo>
                      <a:pt x="19616" y="11447"/>
                    </a:lnTo>
                    <a:lnTo>
                      <a:pt x="19837" y="11646"/>
                    </a:lnTo>
                    <a:lnTo>
                      <a:pt x="19837" y="12044"/>
                    </a:lnTo>
                    <a:lnTo>
                      <a:pt x="20057" y="12144"/>
                    </a:lnTo>
                    <a:lnTo>
                      <a:pt x="20057" y="12343"/>
                    </a:lnTo>
                    <a:lnTo>
                      <a:pt x="20167" y="12343"/>
                    </a:lnTo>
                    <a:lnTo>
                      <a:pt x="20167" y="12542"/>
                    </a:lnTo>
                    <a:lnTo>
                      <a:pt x="20829" y="12542"/>
                    </a:lnTo>
                    <a:lnTo>
                      <a:pt x="20939" y="12741"/>
                    </a:lnTo>
                    <a:lnTo>
                      <a:pt x="20939" y="13040"/>
                    </a:lnTo>
                    <a:lnTo>
                      <a:pt x="21159" y="13040"/>
                    </a:lnTo>
                    <a:lnTo>
                      <a:pt x="21159" y="13438"/>
                    </a:lnTo>
                    <a:lnTo>
                      <a:pt x="21380" y="13438"/>
                    </a:lnTo>
                    <a:lnTo>
                      <a:pt x="21380" y="13736"/>
                    </a:lnTo>
                    <a:lnTo>
                      <a:pt x="21600" y="13736"/>
                    </a:lnTo>
                    <a:lnTo>
                      <a:pt x="21600" y="13935"/>
                    </a:lnTo>
                    <a:lnTo>
                      <a:pt x="21380" y="13935"/>
                    </a:lnTo>
                    <a:lnTo>
                      <a:pt x="21380" y="14234"/>
                    </a:lnTo>
                    <a:lnTo>
                      <a:pt x="21159" y="14433"/>
                    </a:lnTo>
                    <a:lnTo>
                      <a:pt x="21159" y="14931"/>
                    </a:lnTo>
                    <a:lnTo>
                      <a:pt x="20939" y="15130"/>
                    </a:lnTo>
                    <a:lnTo>
                      <a:pt x="20939" y="15329"/>
                    </a:lnTo>
                    <a:lnTo>
                      <a:pt x="20829" y="15329"/>
                    </a:lnTo>
                    <a:lnTo>
                      <a:pt x="20829" y="15628"/>
                    </a:lnTo>
                    <a:lnTo>
                      <a:pt x="20608" y="15827"/>
                    </a:lnTo>
                    <a:lnTo>
                      <a:pt x="20608" y="16225"/>
                    </a:lnTo>
                    <a:lnTo>
                      <a:pt x="20388" y="16225"/>
                    </a:lnTo>
                    <a:lnTo>
                      <a:pt x="20388" y="16324"/>
                    </a:lnTo>
                    <a:lnTo>
                      <a:pt x="20829" y="16723"/>
                    </a:lnTo>
                    <a:lnTo>
                      <a:pt x="20829" y="16922"/>
                    </a:lnTo>
                    <a:lnTo>
                      <a:pt x="20388" y="16922"/>
                    </a:lnTo>
                    <a:lnTo>
                      <a:pt x="20388" y="16524"/>
                    </a:lnTo>
                    <a:lnTo>
                      <a:pt x="20167" y="16324"/>
                    </a:lnTo>
                    <a:lnTo>
                      <a:pt x="20057" y="16324"/>
                    </a:lnTo>
                    <a:lnTo>
                      <a:pt x="19837" y="16225"/>
                    </a:lnTo>
                    <a:lnTo>
                      <a:pt x="19616" y="16225"/>
                    </a:lnTo>
                    <a:lnTo>
                      <a:pt x="19616" y="16026"/>
                    </a:lnTo>
                    <a:lnTo>
                      <a:pt x="19396" y="16026"/>
                    </a:lnTo>
                    <a:lnTo>
                      <a:pt x="19396" y="15827"/>
                    </a:lnTo>
                    <a:lnTo>
                      <a:pt x="19065" y="15827"/>
                    </a:lnTo>
                    <a:lnTo>
                      <a:pt x="18624" y="15528"/>
                    </a:lnTo>
                    <a:lnTo>
                      <a:pt x="17853" y="15528"/>
                    </a:lnTo>
                    <a:lnTo>
                      <a:pt x="17743" y="15628"/>
                    </a:lnTo>
                    <a:lnTo>
                      <a:pt x="16420" y="15628"/>
                    </a:lnTo>
                    <a:lnTo>
                      <a:pt x="16420" y="15827"/>
                    </a:lnTo>
                    <a:lnTo>
                      <a:pt x="15649" y="15827"/>
                    </a:lnTo>
                    <a:lnTo>
                      <a:pt x="15429" y="16026"/>
                    </a:lnTo>
                    <a:lnTo>
                      <a:pt x="14437" y="16026"/>
                    </a:lnTo>
                    <a:lnTo>
                      <a:pt x="14216" y="16225"/>
                    </a:lnTo>
                    <a:lnTo>
                      <a:pt x="14106" y="16225"/>
                    </a:lnTo>
                    <a:lnTo>
                      <a:pt x="14106" y="16324"/>
                    </a:lnTo>
                    <a:lnTo>
                      <a:pt x="13886" y="16324"/>
                    </a:lnTo>
                    <a:lnTo>
                      <a:pt x="13886" y="16723"/>
                    </a:lnTo>
                    <a:lnTo>
                      <a:pt x="13665" y="16922"/>
                    </a:lnTo>
                    <a:lnTo>
                      <a:pt x="13665" y="17021"/>
                    </a:lnTo>
                    <a:lnTo>
                      <a:pt x="13445" y="17021"/>
                    </a:lnTo>
                    <a:lnTo>
                      <a:pt x="13445" y="17220"/>
                    </a:lnTo>
                    <a:lnTo>
                      <a:pt x="13335" y="17220"/>
                    </a:lnTo>
                    <a:lnTo>
                      <a:pt x="13335" y="17419"/>
                    </a:lnTo>
                    <a:lnTo>
                      <a:pt x="13114" y="17618"/>
                    </a:lnTo>
                    <a:lnTo>
                      <a:pt x="13114" y="18614"/>
                    </a:lnTo>
                    <a:lnTo>
                      <a:pt x="12894" y="18614"/>
                    </a:lnTo>
                    <a:lnTo>
                      <a:pt x="12894" y="19311"/>
                    </a:lnTo>
                    <a:lnTo>
                      <a:pt x="12673" y="19311"/>
                    </a:lnTo>
                    <a:lnTo>
                      <a:pt x="12673" y="19808"/>
                    </a:lnTo>
                    <a:lnTo>
                      <a:pt x="12563" y="19808"/>
                    </a:lnTo>
                    <a:lnTo>
                      <a:pt x="12563" y="20306"/>
                    </a:lnTo>
                    <a:lnTo>
                      <a:pt x="12343" y="20306"/>
                    </a:lnTo>
                    <a:lnTo>
                      <a:pt x="12122" y="20206"/>
                    </a:lnTo>
                    <a:lnTo>
                      <a:pt x="12122" y="20007"/>
                    </a:lnTo>
                    <a:lnTo>
                      <a:pt x="11131" y="20007"/>
                    </a:lnTo>
                    <a:lnTo>
                      <a:pt x="11131" y="20206"/>
                    </a:lnTo>
                    <a:lnTo>
                      <a:pt x="10359" y="20206"/>
                    </a:lnTo>
                    <a:lnTo>
                      <a:pt x="10359" y="20007"/>
                    </a:lnTo>
                    <a:lnTo>
                      <a:pt x="10249" y="20007"/>
                    </a:lnTo>
                    <a:lnTo>
                      <a:pt x="10249" y="20206"/>
                    </a:lnTo>
                    <a:lnTo>
                      <a:pt x="10029" y="20206"/>
                    </a:lnTo>
                    <a:lnTo>
                      <a:pt x="10029" y="20306"/>
                    </a:lnTo>
                    <a:lnTo>
                      <a:pt x="9588" y="20704"/>
                    </a:lnTo>
                    <a:lnTo>
                      <a:pt x="9588" y="21600"/>
                    </a:lnTo>
                    <a:lnTo>
                      <a:pt x="9478" y="21600"/>
                    </a:lnTo>
                    <a:lnTo>
                      <a:pt x="9478" y="21401"/>
                    </a:lnTo>
                    <a:lnTo>
                      <a:pt x="9257" y="21202"/>
                    </a:lnTo>
                    <a:lnTo>
                      <a:pt x="9257" y="20903"/>
                    </a:lnTo>
                    <a:lnTo>
                      <a:pt x="9037" y="20903"/>
                    </a:lnTo>
                    <a:lnTo>
                      <a:pt x="9037" y="20306"/>
                    </a:lnTo>
                    <a:lnTo>
                      <a:pt x="8045" y="20306"/>
                    </a:lnTo>
                    <a:lnTo>
                      <a:pt x="8045" y="20206"/>
                    </a:lnTo>
                    <a:lnTo>
                      <a:pt x="7714" y="20206"/>
                    </a:lnTo>
                    <a:lnTo>
                      <a:pt x="7714" y="20306"/>
                    </a:lnTo>
                    <a:lnTo>
                      <a:pt x="7273" y="20306"/>
                    </a:lnTo>
                    <a:lnTo>
                      <a:pt x="7273" y="20206"/>
                    </a:lnTo>
                    <a:lnTo>
                      <a:pt x="6722" y="20206"/>
                    </a:lnTo>
                    <a:lnTo>
                      <a:pt x="6722" y="20007"/>
                    </a:lnTo>
                    <a:lnTo>
                      <a:pt x="6502" y="20007"/>
                    </a:lnTo>
                    <a:lnTo>
                      <a:pt x="6502" y="19808"/>
                    </a:lnTo>
                    <a:lnTo>
                      <a:pt x="6392" y="19808"/>
                    </a:lnTo>
                    <a:lnTo>
                      <a:pt x="6392" y="19609"/>
                    </a:lnTo>
                    <a:lnTo>
                      <a:pt x="6171" y="19609"/>
                    </a:lnTo>
                    <a:lnTo>
                      <a:pt x="6171" y="19808"/>
                    </a:lnTo>
                    <a:lnTo>
                      <a:pt x="5951" y="20007"/>
                    </a:lnTo>
                    <a:lnTo>
                      <a:pt x="5951" y="20206"/>
                    </a:lnTo>
                    <a:lnTo>
                      <a:pt x="5841" y="20206"/>
                    </a:lnTo>
                    <a:lnTo>
                      <a:pt x="5620" y="20306"/>
                    </a:lnTo>
                    <a:lnTo>
                      <a:pt x="5400" y="20306"/>
                    </a:lnTo>
                    <a:lnTo>
                      <a:pt x="5400" y="20505"/>
                    </a:lnTo>
                    <a:lnTo>
                      <a:pt x="5180" y="20505"/>
                    </a:lnTo>
                    <a:lnTo>
                      <a:pt x="5180" y="20704"/>
                    </a:lnTo>
                    <a:lnTo>
                      <a:pt x="5069" y="20903"/>
                    </a:lnTo>
                    <a:lnTo>
                      <a:pt x="4849" y="20903"/>
                    </a:lnTo>
                    <a:lnTo>
                      <a:pt x="4849" y="21003"/>
                    </a:lnTo>
                    <a:lnTo>
                      <a:pt x="4629" y="21003"/>
                    </a:lnTo>
                    <a:lnTo>
                      <a:pt x="4629" y="21202"/>
                    </a:lnTo>
                    <a:lnTo>
                      <a:pt x="4408" y="21401"/>
                    </a:lnTo>
                    <a:lnTo>
                      <a:pt x="4078" y="21401"/>
                    </a:lnTo>
                    <a:lnTo>
                      <a:pt x="4078" y="21600"/>
                    </a:lnTo>
                    <a:lnTo>
                      <a:pt x="3637" y="21600"/>
                    </a:lnTo>
                    <a:lnTo>
                      <a:pt x="3637" y="21401"/>
                    </a:lnTo>
                    <a:lnTo>
                      <a:pt x="3306" y="21401"/>
                    </a:lnTo>
                    <a:lnTo>
                      <a:pt x="3306" y="21202"/>
                    </a:lnTo>
                    <a:lnTo>
                      <a:pt x="3086" y="21003"/>
                    </a:lnTo>
                    <a:lnTo>
                      <a:pt x="3086" y="20306"/>
                    </a:lnTo>
                    <a:lnTo>
                      <a:pt x="2865" y="20206"/>
                    </a:lnTo>
                    <a:lnTo>
                      <a:pt x="2865" y="20007"/>
                    </a:lnTo>
                    <a:lnTo>
                      <a:pt x="2755" y="19808"/>
                    </a:lnTo>
                    <a:lnTo>
                      <a:pt x="2755" y="18912"/>
                    </a:lnTo>
                    <a:lnTo>
                      <a:pt x="2535" y="18912"/>
                    </a:lnTo>
                    <a:lnTo>
                      <a:pt x="2535" y="18614"/>
                    </a:lnTo>
                    <a:lnTo>
                      <a:pt x="2314" y="18415"/>
                    </a:lnTo>
                    <a:lnTo>
                      <a:pt x="2094" y="18415"/>
                    </a:lnTo>
                    <a:lnTo>
                      <a:pt x="2094" y="17718"/>
                    </a:lnTo>
                    <a:lnTo>
                      <a:pt x="1984" y="17718"/>
                    </a:lnTo>
                    <a:lnTo>
                      <a:pt x="1984" y="17618"/>
                    </a:lnTo>
                    <a:lnTo>
                      <a:pt x="1763" y="17618"/>
                    </a:lnTo>
                    <a:lnTo>
                      <a:pt x="1763" y="17220"/>
                    </a:lnTo>
                    <a:lnTo>
                      <a:pt x="1543" y="17220"/>
                    </a:lnTo>
                    <a:lnTo>
                      <a:pt x="1543" y="17021"/>
                    </a:lnTo>
                    <a:lnTo>
                      <a:pt x="1763" y="16922"/>
                    </a:lnTo>
                    <a:lnTo>
                      <a:pt x="1763" y="16723"/>
                    </a:lnTo>
                    <a:lnTo>
                      <a:pt x="1984" y="16723"/>
                    </a:lnTo>
                    <a:lnTo>
                      <a:pt x="1984" y="16324"/>
                    </a:lnTo>
                    <a:lnTo>
                      <a:pt x="1763" y="16324"/>
                    </a:lnTo>
                    <a:lnTo>
                      <a:pt x="1763" y="16225"/>
                    </a:lnTo>
                    <a:lnTo>
                      <a:pt x="1984" y="16225"/>
                    </a:lnTo>
                    <a:lnTo>
                      <a:pt x="1984" y="16026"/>
                    </a:lnTo>
                    <a:lnTo>
                      <a:pt x="2094" y="15827"/>
                    </a:lnTo>
                    <a:lnTo>
                      <a:pt x="2094" y="15628"/>
                    </a:lnTo>
                    <a:lnTo>
                      <a:pt x="1984" y="15628"/>
                    </a:lnTo>
                    <a:lnTo>
                      <a:pt x="1984" y="15528"/>
                    </a:lnTo>
                    <a:lnTo>
                      <a:pt x="1763" y="15528"/>
                    </a:lnTo>
                    <a:lnTo>
                      <a:pt x="1322" y="15130"/>
                    </a:lnTo>
                    <a:lnTo>
                      <a:pt x="1212" y="15130"/>
                    </a:lnTo>
                    <a:lnTo>
                      <a:pt x="1212" y="13537"/>
                    </a:lnTo>
                    <a:lnTo>
                      <a:pt x="992" y="13438"/>
                    </a:lnTo>
                    <a:lnTo>
                      <a:pt x="551" y="13438"/>
                    </a:lnTo>
                    <a:lnTo>
                      <a:pt x="551" y="13040"/>
                    </a:lnTo>
                    <a:lnTo>
                      <a:pt x="441" y="13040"/>
                    </a:lnTo>
                    <a:lnTo>
                      <a:pt x="441" y="12741"/>
                    </a:lnTo>
                    <a:lnTo>
                      <a:pt x="220" y="12741"/>
                    </a:lnTo>
                    <a:lnTo>
                      <a:pt x="220" y="12343"/>
                    </a:lnTo>
                    <a:lnTo>
                      <a:pt x="0" y="12343"/>
                    </a:lnTo>
                    <a:lnTo>
                      <a:pt x="0" y="12144"/>
                    </a:lnTo>
                    <a:lnTo>
                      <a:pt x="441" y="11845"/>
                    </a:lnTo>
                    <a:lnTo>
                      <a:pt x="771" y="11646"/>
                    </a:lnTo>
                    <a:lnTo>
                      <a:pt x="771" y="11347"/>
                    </a:lnTo>
                    <a:lnTo>
                      <a:pt x="992" y="11347"/>
                    </a:lnTo>
                    <a:lnTo>
                      <a:pt x="1212" y="11148"/>
                    </a:lnTo>
                    <a:lnTo>
                      <a:pt x="1212" y="10949"/>
                    </a:lnTo>
                    <a:lnTo>
                      <a:pt x="1322" y="10949"/>
                    </a:lnTo>
                    <a:lnTo>
                      <a:pt x="1543" y="10750"/>
                    </a:lnTo>
                    <a:lnTo>
                      <a:pt x="1543" y="10651"/>
                    </a:lnTo>
                    <a:lnTo>
                      <a:pt x="1322" y="10651"/>
                    </a:lnTo>
                    <a:lnTo>
                      <a:pt x="1322" y="10452"/>
                    </a:lnTo>
                    <a:lnTo>
                      <a:pt x="992" y="10452"/>
                    </a:lnTo>
                    <a:lnTo>
                      <a:pt x="992" y="10053"/>
                    </a:lnTo>
                    <a:lnTo>
                      <a:pt x="771" y="9954"/>
                    </a:lnTo>
                    <a:lnTo>
                      <a:pt x="771" y="9556"/>
                    </a:lnTo>
                    <a:lnTo>
                      <a:pt x="551" y="9556"/>
                    </a:lnTo>
                    <a:lnTo>
                      <a:pt x="551" y="9257"/>
                    </a:lnTo>
                    <a:lnTo>
                      <a:pt x="771" y="9257"/>
                    </a:lnTo>
                    <a:lnTo>
                      <a:pt x="771" y="9058"/>
                    </a:lnTo>
                    <a:lnTo>
                      <a:pt x="992" y="9058"/>
                    </a:lnTo>
                    <a:lnTo>
                      <a:pt x="992" y="8759"/>
                    </a:lnTo>
                    <a:lnTo>
                      <a:pt x="771" y="8759"/>
                    </a:lnTo>
                    <a:lnTo>
                      <a:pt x="771" y="8560"/>
                    </a:lnTo>
                    <a:lnTo>
                      <a:pt x="551" y="8560"/>
                    </a:lnTo>
                    <a:lnTo>
                      <a:pt x="551" y="8063"/>
                    </a:lnTo>
                    <a:lnTo>
                      <a:pt x="771" y="8063"/>
                    </a:lnTo>
                    <a:lnTo>
                      <a:pt x="771" y="7864"/>
                    </a:lnTo>
                    <a:lnTo>
                      <a:pt x="992" y="7864"/>
                    </a:lnTo>
                    <a:lnTo>
                      <a:pt x="992" y="7665"/>
                    </a:lnTo>
                    <a:lnTo>
                      <a:pt x="1212" y="7665"/>
                    </a:lnTo>
                    <a:lnTo>
                      <a:pt x="1212" y="7465"/>
                    </a:lnTo>
                    <a:lnTo>
                      <a:pt x="1322" y="7366"/>
                    </a:lnTo>
                    <a:lnTo>
                      <a:pt x="1322" y="6769"/>
                    </a:lnTo>
                    <a:lnTo>
                      <a:pt x="1212" y="6769"/>
                    </a:lnTo>
                    <a:lnTo>
                      <a:pt x="1212" y="5276"/>
                    </a:lnTo>
                    <a:lnTo>
                      <a:pt x="1543" y="4877"/>
                    </a:lnTo>
                    <a:lnTo>
                      <a:pt x="1543" y="4678"/>
                    </a:lnTo>
                    <a:lnTo>
                      <a:pt x="1763" y="4579"/>
                    </a:lnTo>
                    <a:lnTo>
                      <a:pt x="1763" y="4380"/>
                    </a:lnTo>
                    <a:lnTo>
                      <a:pt x="1543" y="4181"/>
                    </a:lnTo>
                    <a:lnTo>
                      <a:pt x="1543" y="3882"/>
                    </a:lnTo>
                    <a:lnTo>
                      <a:pt x="1322" y="3882"/>
                    </a:lnTo>
                    <a:lnTo>
                      <a:pt x="1322" y="3683"/>
                    </a:lnTo>
                    <a:lnTo>
                      <a:pt x="1212" y="3484"/>
                    </a:lnTo>
                    <a:lnTo>
                      <a:pt x="1212" y="3285"/>
                    </a:lnTo>
                    <a:lnTo>
                      <a:pt x="992" y="3185"/>
                    </a:lnTo>
                    <a:lnTo>
                      <a:pt x="992" y="2986"/>
                    </a:lnTo>
                    <a:lnTo>
                      <a:pt x="771" y="2986"/>
                    </a:lnTo>
                    <a:lnTo>
                      <a:pt x="771" y="2787"/>
                    </a:lnTo>
                    <a:lnTo>
                      <a:pt x="551" y="2787"/>
                    </a:lnTo>
                    <a:lnTo>
                      <a:pt x="551" y="2488"/>
                    </a:lnTo>
                    <a:lnTo>
                      <a:pt x="441" y="2488"/>
                    </a:lnTo>
                    <a:lnTo>
                      <a:pt x="441" y="2090"/>
                    </a:lnTo>
                    <a:lnTo>
                      <a:pt x="1212" y="2090"/>
                    </a:lnTo>
                    <a:lnTo>
                      <a:pt x="1212" y="2289"/>
                    </a:lnTo>
                    <a:lnTo>
                      <a:pt x="2094" y="2289"/>
                    </a:lnTo>
                    <a:lnTo>
                      <a:pt x="2094" y="2090"/>
                    </a:lnTo>
                    <a:lnTo>
                      <a:pt x="2314" y="2090"/>
                    </a:lnTo>
                    <a:lnTo>
                      <a:pt x="2314" y="1891"/>
                    </a:lnTo>
                    <a:lnTo>
                      <a:pt x="2755" y="1891"/>
                    </a:lnTo>
                    <a:lnTo>
                      <a:pt x="2755" y="1792"/>
                    </a:lnTo>
                    <a:lnTo>
                      <a:pt x="3086" y="1792"/>
                    </a:lnTo>
                    <a:lnTo>
                      <a:pt x="3086" y="1593"/>
                    </a:lnTo>
                    <a:lnTo>
                      <a:pt x="3527" y="1593"/>
                    </a:lnTo>
                    <a:lnTo>
                      <a:pt x="3527" y="1394"/>
                    </a:lnTo>
                    <a:lnTo>
                      <a:pt x="3637" y="1394"/>
                    </a:lnTo>
                    <a:lnTo>
                      <a:pt x="3637" y="1194"/>
                    </a:lnTo>
                    <a:lnTo>
                      <a:pt x="3857" y="1194"/>
                    </a:lnTo>
                    <a:lnTo>
                      <a:pt x="4078" y="1095"/>
                    </a:lnTo>
                    <a:lnTo>
                      <a:pt x="4298" y="1095"/>
                    </a:lnTo>
                    <a:lnTo>
                      <a:pt x="4408" y="896"/>
                    </a:lnTo>
                    <a:lnTo>
                      <a:pt x="4629" y="896"/>
                    </a:lnTo>
                    <a:lnTo>
                      <a:pt x="4849" y="697"/>
                    </a:lnTo>
                    <a:lnTo>
                      <a:pt x="4849" y="498"/>
                    </a:lnTo>
                    <a:lnTo>
                      <a:pt x="5180" y="498"/>
                    </a:lnTo>
                    <a:lnTo>
                      <a:pt x="5180" y="398"/>
                    </a:lnTo>
                    <a:lnTo>
                      <a:pt x="5400" y="398"/>
                    </a:lnTo>
                    <a:lnTo>
                      <a:pt x="5620" y="199"/>
                    </a:lnTo>
                    <a:lnTo>
                      <a:pt x="6171" y="199"/>
                    </a:lnTo>
                    <a:lnTo>
                      <a:pt x="6392" y="0"/>
                    </a:lnTo>
                    <a:close/>
                    <a:moveTo>
                      <a:pt x="6392" y="0"/>
                    </a:moveTo>
                  </a:path>
                </a:pathLst>
              </a:custGeom>
              <a:grpFill/>
              <a:ln w="3175" cap="flat">
                <a:noFill/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5" name="Freeform 41"/>
              <p:cNvSpPr>
                <a:spLocks/>
              </p:cNvSpPr>
              <p:nvPr/>
            </p:nvSpPr>
            <p:spPr bwMode="auto">
              <a:xfrm>
                <a:off x="4831100" y="4490310"/>
                <a:ext cx="14508" cy="4472"/>
              </a:xfrm>
              <a:custGeom>
                <a:avLst/>
                <a:gdLst>
                  <a:gd name="T0" fmla="*/ 7 w 21600"/>
                  <a:gd name="T1" fmla="*/ 0 h 21600"/>
                  <a:gd name="T2" fmla="*/ 19 w 21600"/>
                  <a:gd name="T3" fmla="*/ 0 h 21600"/>
                  <a:gd name="T4" fmla="*/ 19 w 21600"/>
                  <a:gd name="T5" fmla="*/ 1 h 21600"/>
                  <a:gd name="T6" fmla="*/ 11 w 21600"/>
                  <a:gd name="T7" fmla="*/ 1 h 21600"/>
                  <a:gd name="T8" fmla="*/ 11 w 21600"/>
                  <a:gd name="T9" fmla="*/ 4 h 21600"/>
                  <a:gd name="T10" fmla="*/ 4 w 21600"/>
                  <a:gd name="T11" fmla="*/ 4 h 21600"/>
                  <a:gd name="T12" fmla="*/ 4 w 21600"/>
                  <a:gd name="T13" fmla="*/ 6 h 21600"/>
                  <a:gd name="T14" fmla="*/ 1 w 21600"/>
                  <a:gd name="T15" fmla="*/ 6 h 21600"/>
                  <a:gd name="T16" fmla="*/ 0 w 21600"/>
                  <a:gd name="T17" fmla="*/ 4 h 21600"/>
                  <a:gd name="T18" fmla="*/ 0 w 21600"/>
                  <a:gd name="T19" fmla="*/ 1 h 21600"/>
                  <a:gd name="T20" fmla="*/ 4 w 21600"/>
                  <a:gd name="T21" fmla="*/ 1 h 21600"/>
                  <a:gd name="T22" fmla="*/ 7 w 21600"/>
                  <a:gd name="T23" fmla="*/ 0 h 21600"/>
                  <a:gd name="T24" fmla="*/ 7 w 21600"/>
                  <a:gd name="T25" fmla="*/ 0 h 21600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</a:gdLst>
                <a:ahLst/>
                <a:cxnLst>
                  <a:cxn ang="T26">
                    <a:pos x="T0" y="T1"/>
                  </a:cxn>
                  <a:cxn ang="T27">
                    <a:pos x="T2" y="T3"/>
                  </a:cxn>
                  <a:cxn ang="T28">
                    <a:pos x="T4" y="T5"/>
                  </a:cxn>
                  <a:cxn ang="T29">
                    <a:pos x="T6" y="T7"/>
                  </a:cxn>
                  <a:cxn ang="T30">
                    <a:pos x="T8" y="T9"/>
                  </a:cxn>
                  <a:cxn ang="T31">
                    <a:pos x="T10" y="T11"/>
                  </a:cxn>
                  <a:cxn ang="T32">
                    <a:pos x="T12" y="T13"/>
                  </a:cxn>
                  <a:cxn ang="T33">
                    <a:pos x="T14" y="T15"/>
                  </a:cxn>
                  <a:cxn ang="T34">
                    <a:pos x="T16" y="T17"/>
                  </a:cxn>
                  <a:cxn ang="T35">
                    <a:pos x="T18" y="T19"/>
                  </a:cxn>
                  <a:cxn ang="T36">
                    <a:pos x="T20" y="T21"/>
                  </a:cxn>
                  <a:cxn ang="T37">
                    <a:pos x="T22" y="T23"/>
                  </a:cxn>
                  <a:cxn ang="T38">
                    <a:pos x="T24" y="T25"/>
                  </a:cxn>
                </a:cxnLst>
                <a:rect l="0" t="0" r="r" b="b"/>
                <a:pathLst>
                  <a:path w="21600" h="21600">
                    <a:moveTo>
                      <a:pt x="7714" y="0"/>
                    </a:moveTo>
                    <a:lnTo>
                      <a:pt x="21600" y="0"/>
                    </a:lnTo>
                    <a:lnTo>
                      <a:pt x="21600" y="4320"/>
                    </a:lnTo>
                    <a:lnTo>
                      <a:pt x="12343" y="4320"/>
                    </a:lnTo>
                    <a:lnTo>
                      <a:pt x="12343" y="12960"/>
                    </a:lnTo>
                    <a:lnTo>
                      <a:pt x="4629" y="12960"/>
                    </a:lnTo>
                    <a:lnTo>
                      <a:pt x="4629" y="21600"/>
                    </a:lnTo>
                    <a:lnTo>
                      <a:pt x="1543" y="21600"/>
                    </a:lnTo>
                    <a:lnTo>
                      <a:pt x="0" y="12960"/>
                    </a:lnTo>
                    <a:lnTo>
                      <a:pt x="0" y="4320"/>
                    </a:lnTo>
                    <a:lnTo>
                      <a:pt x="4629" y="4320"/>
                    </a:lnTo>
                    <a:lnTo>
                      <a:pt x="7714" y="0"/>
                    </a:lnTo>
                    <a:close/>
                    <a:moveTo>
                      <a:pt x="77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6" name="AutoShape 42"/>
              <p:cNvSpPr>
                <a:spLocks/>
              </p:cNvSpPr>
              <p:nvPr/>
            </p:nvSpPr>
            <p:spPr bwMode="auto">
              <a:xfrm>
                <a:off x="4767491" y="4443361"/>
                <a:ext cx="55798" cy="54774"/>
              </a:xfrm>
              <a:custGeom>
                <a:avLst/>
                <a:gdLst>
                  <a:gd name="T0" fmla="*/ 0 w 21600"/>
                  <a:gd name="T1" fmla="*/ 4320 h 21600"/>
                  <a:gd name="T2" fmla="*/ 400 w 21600"/>
                  <a:gd name="T3" fmla="*/ 4320 h 21600"/>
                  <a:gd name="T4" fmla="*/ 1200 w 21600"/>
                  <a:gd name="T5" fmla="*/ 5184 h 21600"/>
                  <a:gd name="T6" fmla="*/ 2800 w 21600"/>
                  <a:gd name="T7" fmla="*/ 5184 h 21600"/>
                  <a:gd name="T8" fmla="*/ 2800 w 21600"/>
                  <a:gd name="T9" fmla="*/ 6480 h 21600"/>
                  <a:gd name="T10" fmla="*/ 3200 w 21600"/>
                  <a:gd name="T11" fmla="*/ 7344 h 21600"/>
                  <a:gd name="T12" fmla="*/ 4000 w 21600"/>
                  <a:gd name="T13" fmla="*/ 7344 h 21600"/>
                  <a:gd name="T14" fmla="*/ 4000 w 21600"/>
                  <a:gd name="T15" fmla="*/ 8208 h 21600"/>
                  <a:gd name="T16" fmla="*/ 4800 w 21600"/>
                  <a:gd name="T17" fmla="*/ 8208 h 21600"/>
                  <a:gd name="T18" fmla="*/ 4800 w 21600"/>
                  <a:gd name="T19" fmla="*/ 9072 h 21600"/>
                  <a:gd name="T20" fmla="*/ 5600 w 21600"/>
                  <a:gd name="T21" fmla="*/ 9072 h 21600"/>
                  <a:gd name="T22" fmla="*/ 5600 w 21600"/>
                  <a:gd name="T23" fmla="*/ 9504 h 21600"/>
                  <a:gd name="T24" fmla="*/ 6000 w 21600"/>
                  <a:gd name="T25" fmla="*/ 10368 h 21600"/>
                  <a:gd name="T26" fmla="*/ 6800 w 21600"/>
                  <a:gd name="T27" fmla="*/ 10368 h 21600"/>
                  <a:gd name="T28" fmla="*/ 6800 w 21600"/>
                  <a:gd name="T29" fmla="*/ 11232 h 21600"/>
                  <a:gd name="T30" fmla="*/ 7600 w 21600"/>
                  <a:gd name="T31" fmla="*/ 12096 h 21600"/>
                  <a:gd name="T32" fmla="*/ 8800 w 21600"/>
                  <a:gd name="T33" fmla="*/ 12528 h 21600"/>
                  <a:gd name="T34" fmla="*/ 9600 w 21600"/>
                  <a:gd name="T35" fmla="*/ 13392 h 21600"/>
                  <a:gd name="T36" fmla="*/ 11200 w 21600"/>
                  <a:gd name="T37" fmla="*/ 14256 h 21600"/>
                  <a:gd name="T38" fmla="*/ 12400 w 21600"/>
                  <a:gd name="T39" fmla="*/ 14256 h 21600"/>
                  <a:gd name="T40" fmla="*/ 12400 w 21600"/>
                  <a:gd name="T41" fmla="*/ 15120 h 21600"/>
                  <a:gd name="T42" fmla="*/ 13200 w 21600"/>
                  <a:gd name="T43" fmla="*/ 15120 h 21600"/>
                  <a:gd name="T44" fmla="*/ 14400 w 21600"/>
                  <a:gd name="T45" fmla="*/ 16416 h 21600"/>
                  <a:gd name="T46" fmla="*/ 16000 w 21600"/>
                  <a:gd name="T47" fmla="*/ 16416 h 21600"/>
                  <a:gd name="T48" fmla="*/ 16000 w 21600"/>
                  <a:gd name="T49" fmla="*/ 17280 h 21600"/>
                  <a:gd name="T50" fmla="*/ 21600 w 21600"/>
                  <a:gd name="T51" fmla="*/ 17280 h 21600"/>
                  <a:gd name="T52" fmla="*/ 21600 w 21600"/>
                  <a:gd name="T53" fmla="*/ 19440 h 21600"/>
                  <a:gd name="T54" fmla="*/ 20800 w 21600"/>
                  <a:gd name="T55" fmla="*/ 20304 h 21600"/>
                  <a:gd name="T56" fmla="*/ 17200 w 21600"/>
                  <a:gd name="T57" fmla="*/ 20304 h 21600"/>
                  <a:gd name="T58" fmla="*/ 16400 w 21600"/>
                  <a:gd name="T59" fmla="*/ 21168 h 21600"/>
                  <a:gd name="T60" fmla="*/ 14000 w 21600"/>
                  <a:gd name="T61" fmla="*/ 21168 h 21600"/>
                  <a:gd name="T62" fmla="*/ 13200 w 21600"/>
                  <a:gd name="T63" fmla="*/ 21600 h 21600"/>
                  <a:gd name="T64" fmla="*/ 12400 w 21600"/>
                  <a:gd name="T65" fmla="*/ 21600 h 21600"/>
                  <a:gd name="T66" fmla="*/ 11600 w 21600"/>
                  <a:gd name="T67" fmla="*/ 21168 h 21600"/>
                  <a:gd name="T68" fmla="*/ 10400 w 21600"/>
                  <a:gd name="T69" fmla="*/ 21168 h 21600"/>
                  <a:gd name="T70" fmla="*/ 10400 w 21600"/>
                  <a:gd name="T71" fmla="*/ 20304 h 21600"/>
                  <a:gd name="T72" fmla="*/ 8400 w 21600"/>
                  <a:gd name="T73" fmla="*/ 20304 h 21600"/>
                  <a:gd name="T74" fmla="*/ 7600 w 21600"/>
                  <a:gd name="T75" fmla="*/ 19440 h 21600"/>
                  <a:gd name="T76" fmla="*/ 0 w 21600"/>
                  <a:gd name="T77" fmla="*/ 19440 h 21600"/>
                  <a:gd name="T78" fmla="*/ 0 w 21600"/>
                  <a:gd name="T79" fmla="*/ 4320 h 21600"/>
                  <a:gd name="T80" fmla="*/ 0 w 21600"/>
                  <a:gd name="T81" fmla="*/ 0 h 21600"/>
                  <a:gd name="T82" fmla="*/ 400 w 21600"/>
                  <a:gd name="T83" fmla="*/ 0 h 21600"/>
                  <a:gd name="T84" fmla="*/ 400 w 21600"/>
                  <a:gd name="T85" fmla="*/ 432 h 21600"/>
                  <a:gd name="T86" fmla="*/ 1200 w 21600"/>
                  <a:gd name="T87" fmla="*/ 1296 h 21600"/>
                  <a:gd name="T88" fmla="*/ 1200 w 21600"/>
                  <a:gd name="T89" fmla="*/ 2160 h 21600"/>
                  <a:gd name="T90" fmla="*/ 400 w 21600"/>
                  <a:gd name="T91" fmla="*/ 2160 h 21600"/>
                  <a:gd name="T92" fmla="*/ 400 w 21600"/>
                  <a:gd name="T93" fmla="*/ 3024 h 21600"/>
                  <a:gd name="T94" fmla="*/ 0 w 21600"/>
                  <a:gd name="T95" fmla="*/ 3456 h 21600"/>
                  <a:gd name="T96" fmla="*/ 0 w 21600"/>
                  <a:gd name="T97" fmla="*/ 0 h 21600"/>
                  <a:gd name="T98" fmla="*/ 0 w 21600"/>
                  <a:gd name="T99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</a:cxnLst>
                <a:rect l="0" t="0" r="r" b="b"/>
                <a:pathLst>
                  <a:path w="21600" h="21600">
                    <a:moveTo>
                      <a:pt x="0" y="4320"/>
                    </a:moveTo>
                    <a:lnTo>
                      <a:pt x="400" y="4320"/>
                    </a:lnTo>
                    <a:lnTo>
                      <a:pt x="1200" y="5184"/>
                    </a:lnTo>
                    <a:lnTo>
                      <a:pt x="2800" y="5184"/>
                    </a:lnTo>
                    <a:lnTo>
                      <a:pt x="2800" y="6480"/>
                    </a:lnTo>
                    <a:lnTo>
                      <a:pt x="3200" y="7344"/>
                    </a:lnTo>
                    <a:lnTo>
                      <a:pt x="4000" y="7344"/>
                    </a:lnTo>
                    <a:lnTo>
                      <a:pt x="4000" y="8208"/>
                    </a:lnTo>
                    <a:lnTo>
                      <a:pt x="4800" y="8208"/>
                    </a:lnTo>
                    <a:lnTo>
                      <a:pt x="4800" y="9072"/>
                    </a:lnTo>
                    <a:lnTo>
                      <a:pt x="5600" y="9072"/>
                    </a:lnTo>
                    <a:lnTo>
                      <a:pt x="5600" y="9504"/>
                    </a:lnTo>
                    <a:lnTo>
                      <a:pt x="6000" y="10368"/>
                    </a:lnTo>
                    <a:lnTo>
                      <a:pt x="6800" y="10368"/>
                    </a:lnTo>
                    <a:lnTo>
                      <a:pt x="6800" y="11232"/>
                    </a:lnTo>
                    <a:lnTo>
                      <a:pt x="7600" y="12096"/>
                    </a:lnTo>
                    <a:lnTo>
                      <a:pt x="8800" y="12528"/>
                    </a:lnTo>
                    <a:lnTo>
                      <a:pt x="9600" y="13392"/>
                    </a:lnTo>
                    <a:lnTo>
                      <a:pt x="11200" y="14256"/>
                    </a:lnTo>
                    <a:lnTo>
                      <a:pt x="12400" y="14256"/>
                    </a:lnTo>
                    <a:lnTo>
                      <a:pt x="12400" y="15120"/>
                    </a:lnTo>
                    <a:lnTo>
                      <a:pt x="13200" y="15120"/>
                    </a:lnTo>
                    <a:lnTo>
                      <a:pt x="14400" y="16416"/>
                    </a:lnTo>
                    <a:lnTo>
                      <a:pt x="16000" y="16416"/>
                    </a:lnTo>
                    <a:lnTo>
                      <a:pt x="16000" y="17280"/>
                    </a:lnTo>
                    <a:lnTo>
                      <a:pt x="21600" y="17280"/>
                    </a:lnTo>
                    <a:lnTo>
                      <a:pt x="21600" y="19440"/>
                    </a:lnTo>
                    <a:lnTo>
                      <a:pt x="20800" y="20304"/>
                    </a:lnTo>
                    <a:lnTo>
                      <a:pt x="17200" y="20304"/>
                    </a:lnTo>
                    <a:lnTo>
                      <a:pt x="16400" y="21168"/>
                    </a:lnTo>
                    <a:lnTo>
                      <a:pt x="14000" y="21168"/>
                    </a:lnTo>
                    <a:lnTo>
                      <a:pt x="13200" y="21600"/>
                    </a:lnTo>
                    <a:lnTo>
                      <a:pt x="12400" y="21600"/>
                    </a:lnTo>
                    <a:lnTo>
                      <a:pt x="11600" y="21168"/>
                    </a:lnTo>
                    <a:lnTo>
                      <a:pt x="10400" y="21168"/>
                    </a:lnTo>
                    <a:lnTo>
                      <a:pt x="10400" y="20304"/>
                    </a:lnTo>
                    <a:lnTo>
                      <a:pt x="8400" y="20304"/>
                    </a:lnTo>
                    <a:lnTo>
                      <a:pt x="7600" y="19440"/>
                    </a:lnTo>
                    <a:lnTo>
                      <a:pt x="0" y="19440"/>
                    </a:lnTo>
                    <a:lnTo>
                      <a:pt x="0" y="4320"/>
                    </a:lnTo>
                    <a:close/>
                    <a:moveTo>
                      <a:pt x="0" y="0"/>
                    </a:moveTo>
                    <a:lnTo>
                      <a:pt x="400" y="0"/>
                    </a:lnTo>
                    <a:lnTo>
                      <a:pt x="400" y="432"/>
                    </a:lnTo>
                    <a:lnTo>
                      <a:pt x="1200" y="1296"/>
                    </a:lnTo>
                    <a:lnTo>
                      <a:pt x="1200" y="2160"/>
                    </a:lnTo>
                    <a:lnTo>
                      <a:pt x="400" y="2160"/>
                    </a:lnTo>
                    <a:lnTo>
                      <a:pt x="400" y="3024"/>
                    </a:lnTo>
                    <a:lnTo>
                      <a:pt x="0" y="3456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7" name="AutoShape 43"/>
              <p:cNvSpPr>
                <a:spLocks/>
              </p:cNvSpPr>
              <p:nvPr/>
            </p:nvSpPr>
            <p:spPr bwMode="auto">
              <a:xfrm>
                <a:off x="4682679" y="3801719"/>
                <a:ext cx="332555" cy="631581"/>
              </a:xfrm>
              <a:custGeom>
                <a:avLst/>
                <a:gdLst>
                  <a:gd name="T0" fmla="*/ 9112 w 21600"/>
                  <a:gd name="T1" fmla="*/ 226 h 21600"/>
                  <a:gd name="T2" fmla="*/ 10260 w 21600"/>
                  <a:gd name="T3" fmla="*/ 415 h 21600"/>
                  <a:gd name="T4" fmla="*/ 12285 w 21600"/>
                  <a:gd name="T5" fmla="*/ 490 h 21600"/>
                  <a:gd name="T6" fmla="*/ 13095 w 21600"/>
                  <a:gd name="T7" fmla="*/ 1018 h 21600"/>
                  <a:gd name="T8" fmla="*/ 15188 w 21600"/>
                  <a:gd name="T9" fmla="*/ 1659 h 21600"/>
                  <a:gd name="T10" fmla="*/ 16740 w 21600"/>
                  <a:gd name="T11" fmla="*/ 2186 h 21600"/>
                  <a:gd name="T12" fmla="*/ 16875 w 21600"/>
                  <a:gd name="T13" fmla="*/ 2865 h 21600"/>
                  <a:gd name="T14" fmla="*/ 17483 w 21600"/>
                  <a:gd name="T15" fmla="*/ 3619 h 21600"/>
                  <a:gd name="T16" fmla="*/ 19440 w 21600"/>
                  <a:gd name="T17" fmla="*/ 3619 h 21600"/>
                  <a:gd name="T18" fmla="*/ 20520 w 21600"/>
                  <a:gd name="T19" fmla="*/ 2978 h 21600"/>
                  <a:gd name="T20" fmla="*/ 21600 w 21600"/>
                  <a:gd name="T21" fmla="*/ 2865 h 21600"/>
                  <a:gd name="T22" fmla="*/ 20318 w 21600"/>
                  <a:gd name="T23" fmla="*/ 3770 h 21600"/>
                  <a:gd name="T24" fmla="*/ 19103 w 21600"/>
                  <a:gd name="T25" fmla="*/ 4373 h 21600"/>
                  <a:gd name="T26" fmla="*/ 18158 w 21600"/>
                  <a:gd name="T27" fmla="*/ 4938 h 21600"/>
                  <a:gd name="T28" fmla="*/ 17348 w 21600"/>
                  <a:gd name="T29" fmla="*/ 5428 h 21600"/>
                  <a:gd name="T30" fmla="*/ 16875 w 21600"/>
                  <a:gd name="T31" fmla="*/ 6521 h 21600"/>
                  <a:gd name="T32" fmla="*/ 16268 w 21600"/>
                  <a:gd name="T33" fmla="*/ 7841 h 21600"/>
                  <a:gd name="T34" fmla="*/ 17550 w 21600"/>
                  <a:gd name="T35" fmla="*/ 8821 h 21600"/>
                  <a:gd name="T36" fmla="*/ 18158 w 21600"/>
                  <a:gd name="T37" fmla="*/ 10140 h 21600"/>
                  <a:gd name="T38" fmla="*/ 17213 w 21600"/>
                  <a:gd name="T39" fmla="*/ 10932 h 21600"/>
                  <a:gd name="T40" fmla="*/ 14985 w 21600"/>
                  <a:gd name="T41" fmla="*/ 11347 h 21600"/>
                  <a:gd name="T42" fmla="*/ 12420 w 21600"/>
                  <a:gd name="T43" fmla="*/ 11987 h 21600"/>
                  <a:gd name="T44" fmla="*/ 12150 w 21600"/>
                  <a:gd name="T45" fmla="*/ 12779 h 21600"/>
                  <a:gd name="T46" fmla="*/ 9315 w 21600"/>
                  <a:gd name="T47" fmla="*/ 12704 h 21600"/>
                  <a:gd name="T48" fmla="*/ 9653 w 21600"/>
                  <a:gd name="T49" fmla="*/ 13948 h 21600"/>
                  <a:gd name="T50" fmla="*/ 10733 w 21600"/>
                  <a:gd name="T51" fmla="*/ 14174 h 21600"/>
                  <a:gd name="T52" fmla="*/ 9315 w 21600"/>
                  <a:gd name="T53" fmla="*/ 14212 h 21600"/>
                  <a:gd name="T54" fmla="*/ 9112 w 21600"/>
                  <a:gd name="T55" fmla="*/ 14890 h 21600"/>
                  <a:gd name="T56" fmla="*/ 7898 w 21600"/>
                  <a:gd name="T57" fmla="*/ 15795 h 21600"/>
                  <a:gd name="T58" fmla="*/ 6750 w 21600"/>
                  <a:gd name="T59" fmla="*/ 16398 h 21600"/>
                  <a:gd name="T60" fmla="*/ 8505 w 21600"/>
                  <a:gd name="T61" fmla="*/ 17529 h 21600"/>
                  <a:gd name="T62" fmla="*/ 7560 w 21600"/>
                  <a:gd name="T63" fmla="*/ 18509 h 21600"/>
                  <a:gd name="T64" fmla="*/ 5535 w 21600"/>
                  <a:gd name="T65" fmla="*/ 19753 h 21600"/>
                  <a:gd name="T66" fmla="*/ 5198 w 21600"/>
                  <a:gd name="T67" fmla="*/ 19941 h 21600"/>
                  <a:gd name="T68" fmla="*/ 4995 w 21600"/>
                  <a:gd name="T69" fmla="*/ 20921 h 21600"/>
                  <a:gd name="T70" fmla="*/ 5333 w 21600"/>
                  <a:gd name="T71" fmla="*/ 21449 h 21600"/>
                  <a:gd name="T72" fmla="*/ 1552 w 21600"/>
                  <a:gd name="T73" fmla="*/ 20997 h 21600"/>
                  <a:gd name="T74" fmla="*/ 945 w 21600"/>
                  <a:gd name="T75" fmla="*/ 20168 h 21600"/>
                  <a:gd name="T76" fmla="*/ 135 w 21600"/>
                  <a:gd name="T77" fmla="*/ 19640 h 21600"/>
                  <a:gd name="T78" fmla="*/ 877 w 21600"/>
                  <a:gd name="T79" fmla="*/ 18886 h 21600"/>
                  <a:gd name="T80" fmla="*/ 1215 w 21600"/>
                  <a:gd name="T81" fmla="*/ 17906 h 21600"/>
                  <a:gd name="T82" fmla="*/ 1890 w 21600"/>
                  <a:gd name="T83" fmla="*/ 17190 h 21600"/>
                  <a:gd name="T84" fmla="*/ 2025 w 21600"/>
                  <a:gd name="T85" fmla="*/ 16473 h 21600"/>
                  <a:gd name="T86" fmla="*/ 1755 w 21600"/>
                  <a:gd name="T87" fmla="*/ 15795 h 21600"/>
                  <a:gd name="T88" fmla="*/ 2633 w 21600"/>
                  <a:gd name="T89" fmla="*/ 15493 h 21600"/>
                  <a:gd name="T90" fmla="*/ 1890 w 21600"/>
                  <a:gd name="T91" fmla="*/ 14626 h 21600"/>
                  <a:gd name="T92" fmla="*/ 2025 w 21600"/>
                  <a:gd name="T93" fmla="*/ 13571 h 21600"/>
                  <a:gd name="T94" fmla="*/ 2160 w 21600"/>
                  <a:gd name="T95" fmla="*/ 12440 h 21600"/>
                  <a:gd name="T96" fmla="*/ 2633 w 21600"/>
                  <a:gd name="T97" fmla="*/ 11384 h 21600"/>
                  <a:gd name="T98" fmla="*/ 3105 w 21600"/>
                  <a:gd name="T99" fmla="*/ 9763 h 21600"/>
                  <a:gd name="T100" fmla="*/ 3578 w 21600"/>
                  <a:gd name="T101" fmla="*/ 8557 h 21600"/>
                  <a:gd name="T102" fmla="*/ 4050 w 21600"/>
                  <a:gd name="T103" fmla="*/ 7765 h 21600"/>
                  <a:gd name="T104" fmla="*/ 3578 w 21600"/>
                  <a:gd name="T105" fmla="*/ 6861 h 21600"/>
                  <a:gd name="T106" fmla="*/ 3645 w 21600"/>
                  <a:gd name="T107" fmla="*/ 5994 h 21600"/>
                  <a:gd name="T108" fmla="*/ 4050 w 21600"/>
                  <a:gd name="T109" fmla="*/ 5353 h 21600"/>
                  <a:gd name="T110" fmla="*/ 4253 w 21600"/>
                  <a:gd name="T111" fmla="*/ 4297 h 21600"/>
                  <a:gd name="T112" fmla="*/ 5063 w 21600"/>
                  <a:gd name="T113" fmla="*/ 3581 h 21600"/>
                  <a:gd name="T114" fmla="*/ 5535 w 21600"/>
                  <a:gd name="T115" fmla="*/ 3242 h 21600"/>
                  <a:gd name="T116" fmla="*/ 5535 w 21600"/>
                  <a:gd name="T117" fmla="*/ 1847 h 21600"/>
                  <a:gd name="T118" fmla="*/ 6885 w 21600"/>
                  <a:gd name="T119" fmla="*/ 1395 h 21600"/>
                  <a:gd name="T120" fmla="*/ 7088 w 21600"/>
                  <a:gd name="T121" fmla="*/ 679 h 21600"/>
                  <a:gd name="T122" fmla="*/ 8032 w 21600"/>
                  <a:gd name="T12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00" h="21600">
                    <a:moveTo>
                      <a:pt x="5468" y="21525"/>
                    </a:moveTo>
                    <a:lnTo>
                      <a:pt x="5535" y="21525"/>
                    </a:lnTo>
                    <a:lnTo>
                      <a:pt x="5535" y="21600"/>
                    </a:lnTo>
                    <a:lnTo>
                      <a:pt x="5468" y="21525"/>
                    </a:lnTo>
                    <a:close/>
                    <a:moveTo>
                      <a:pt x="8032" y="0"/>
                    </a:moveTo>
                    <a:lnTo>
                      <a:pt x="8235" y="151"/>
                    </a:lnTo>
                    <a:lnTo>
                      <a:pt x="8370" y="151"/>
                    </a:lnTo>
                    <a:lnTo>
                      <a:pt x="8370" y="226"/>
                    </a:lnTo>
                    <a:lnTo>
                      <a:pt x="8505" y="226"/>
                    </a:lnTo>
                    <a:lnTo>
                      <a:pt x="8505" y="264"/>
                    </a:lnTo>
                    <a:lnTo>
                      <a:pt x="9112" y="264"/>
                    </a:lnTo>
                    <a:lnTo>
                      <a:pt x="9112" y="226"/>
                    </a:lnTo>
                    <a:lnTo>
                      <a:pt x="9180" y="226"/>
                    </a:lnTo>
                    <a:lnTo>
                      <a:pt x="9180" y="264"/>
                    </a:lnTo>
                    <a:lnTo>
                      <a:pt x="9653" y="264"/>
                    </a:lnTo>
                    <a:lnTo>
                      <a:pt x="9653" y="339"/>
                    </a:lnTo>
                    <a:lnTo>
                      <a:pt x="9787" y="339"/>
                    </a:lnTo>
                    <a:lnTo>
                      <a:pt x="9787" y="490"/>
                    </a:lnTo>
                    <a:lnTo>
                      <a:pt x="9923" y="603"/>
                    </a:lnTo>
                    <a:lnTo>
                      <a:pt x="10058" y="679"/>
                    </a:lnTo>
                    <a:lnTo>
                      <a:pt x="10058" y="754"/>
                    </a:lnTo>
                    <a:lnTo>
                      <a:pt x="10125" y="754"/>
                    </a:lnTo>
                    <a:lnTo>
                      <a:pt x="10125" y="490"/>
                    </a:lnTo>
                    <a:lnTo>
                      <a:pt x="10260" y="415"/>
                    </a:lnTo>
                    <a:lnTo>
                      <a:pt x="10260" y="339"/>
                    </a:lnTo>
                    <a:lnTo>
                      <a:pt x="10395" y="264"/>
                    </a:lnTo>
                    <a:lnTo>
                      <a:pt x="10395" y="226"/>
                    </a:lnTo>
                    <a:lnTo>
                      <a:pt x="11070" y="226"/>
                    </a:lnTo>
                    <a:lnTo>
                      <a:pt x="11205" y="151"/>
                    </a:lnTo>
                    <a:lnTo>
                      <a:pt x="11678" y="151"/>
                    </a:lnTo>
                    <a:lnTo>
                      <a:pt x="11678" y="226"/>
                    </a:lnTo>
                    <a:lnTo>
                      <a:pt x="11813" y="264"/>
                    </a:lnTo>
                    <a:lnTo>
                      <a:pt x="11948" y="264"/>
                    </a:lnTo>
                    <a:lnTo>
                      <a:pt x="11948" y="339"/>
                    </a:lnTo>
                    <a:lnTo>
                      <a:pt x="12150" y="490"/>
                    </a:lnTo>
                    <a:lnTo>
                      <a:pt x="12285" y="490"/>
                    </a:lnTo>
                    <a:lnTo>
                      <a:pt x="12285" y="603"/>
                    </a:lnTo>
                    <a:lnTo>
                      <a:pt x="12420" y="603"/>
                    </a:lnTo>
                    <a:lnTo>
                      <a:pt x="12420" y="679"/>
                    </a:lnTo>
                    <a:lnTo>
                      <a:pt x="12488" y="679"/>
                    </a:lnTo>
                    <a:lnTo>
                      <a:pt x="12488" y="754"/>
                    </a:lnTo>
                    <a:lnTo>
                      <a:pt x="12623" y="792"/>
                    </a:lnTo>
                    <a:lnTo>
                      <a:pt x="12623" y="867"/>
                    </a:lnTo>
                    <a:lnTo>
                      <a:pt x="12758" y="867"/>
                    </a:lnTo>
                    <a:lnTo>
                      <a:pt x="12758" y="942"/>
                    </a:lnTo>
                    <a:lnTo>
                      <a:pt x="12893" y="942"/>
                    </a:lnTo>
                    <a:lnTo>
                      <a:pt x="12893" y="1018"/>
                    </a:lnTo>
                    <a:lnTo>
                      <a:pt x="13095" y="1018"/>
                    </a:lnTo>
                    <a:lnTo>
                      <a:pt x="13095" y="1055"/>
                    </a:lnTo>
                    <a:lnTo>
                      <a:pt x="13568" y="1319"/>
                    </a:lnTo>
                    <a:lnTo>
                      <a:pt x="13702" y="1319"/>
                    </a:lnTo>
                    <a:lnTo>
                      <a:pt x="13702" y="1395"/>
                    </a:lnTo>
                    <a:lnTo>
                      <a:pt x="14378" y="1395"/>
                    </a:lnTo>
                    <a:lnTo>
                      <a:pt x="14378" y="1470"/>
                    </a:lnTo>
                    <a:lnTo>
                      <a:pt x="14715" y="1470"/>
                    </a:lnTo>
                    <a:lnTo>
                      <a:pt x="14715" y="1546"/>
                    </a:lnTo>
                    <a:lnTo>
                      <a:pt x="14985" y="1546"/>
                    </a:lnTo>
                    <a:lnTo>
                      <a:pt x="14985" y="1583"/>
                    </a:lnTo>
                    <a:lnTo>
                      <a:pt x="15188" y="1583"/>
                    </a:lnTo>
                    <a:lnTo>
                      <a:pt x="15188" y="1659"/>
                    </a:lnTo>
                    <a:lnTo>
                      <a:pt x="15323" y="1734"/>
                    </a:lnTo>
                    <a:lnTo>
                      <a:pt x="15458" y="1734"/>
                    </a:lnTo>
                    <a:lnTo>
                      <a:pt x="15458" y="1809"/>
                    </a:lnTo>
                    <a:lnTo>
                      <a:pt x="15660" y="1809"/>
                    </a:lnTo>
                    <a:lnTo>
                      <a:pt x="15930" y="1923"/>
                    </a:lnTo>
                    <a:lnTo>
                      <a:pt x="16133" y="1998"/>
                    </a:lnTo>
                    <a:lnTo>
                      <a:pt x="16403" y="1998"/>
                    </a:lnTo>
                    <a:lnTo>
                      <a:pt x="16403" y="2073"/>
                    </a:lnTo>
                    <a:lnTo>
                      <a:pt x="16538" y="2073"/>
                    </a:lnTo>
                    <a:lnTo>
                      <a:pt x="16538" y="2111"/>
                    </a:lnTo>
                    <a:lnTo>
                      <a:pt x="16740" y="2111"/>
                    </a:lnTo>
                    <a:lnTo>
                      <a:pt x="16740" y="2186"/>
                    </a:lnTo>
                    <a:lnTo>
                      <a:pt x="16875" y="2186"/>
                    </a:lnTo>
                    <a:lnTo>
                      <a:pt x="17010" y="2262"/>
                    </a:lnTo>
                    <a:lnTo>
                      <a:pt x="17213" y="2262"/>
                    </a:lnTo>
                    <a:lnTo>
                      <a:pt x="17348" y="2337"/>
                    </a:lnTo>
                    <a:lnTo>
                      <a:pt x="17348" y="2526"/>
                    </a:lnTo>
                    <a:lnTo>
                      <a:pt x="17213" y="2526"/>
                    </a:lnTo>
                    <a:lnTo>
                      <a:pt x="17078" y="2601"/>
                    </a:lnTo>
                    <a:lnTo>
                      <a:pt x="17078" y="2639"/>
                    </a:lnTo>
                    <a:lnTo>
                      <a:pt x="17010" y="2714"/>
                    </a:lnTo>
                    <a:lnTo>
                      <a:pt x="17010" y="2790"/>
                    </a:lnTo>
                    <a:lnTo>
                      <a:pt x="16875" y="2790"/>
                    </a:lnTo>
                    <a:lnTo>
                      <a:pt x="16875" y="2865"/>
                    </a:lnTo>
                    <a:lnTo>
                      <a:pt x="16740" y="2865"/>
                    </a:lnTo>
                    <a:lnTo>
                      <a:pt x="16740" y="2978"/>
                    </a:lnTo>
                    <a:lnTo>
                      <a:pt x="16605" y="3053"/>
                    </a:lnTo>
                    <a:lnTo>
                      <a:pt x="16605" y="3242"/>
                    </a:lnTo>
                    <a:lnTo>
                      <a:pt x="16538" y="3242"/>
                    </a:lnTo>
                    <a:lnTo>
                      <a:pt x="16538" y="3317"/>
                    </a:lnTo>
                    <a:lnTo>
                      <a:pt x="16268" y="3430"/>
                    </a:lnTo>
                    <a:lnTo>
                      <a:pt x="16133" y="3430"/>
                    </a:lnTo>
                    <a:lnTo>
                      <a:pt x="16133" y="3581"/>
                    </a:lnTo>
                    <a:lnTo>
                      <a:pt x="17213" y="3581"/>
                    </a:lnTo>
                    <a:lnTo>
                      <a:pt x="17213" y="3619"/>
                    </a:lnTo>
                    <a:lnTo>
                      <a:pt x="17483" y="3619"/>
                    </a:lnTo>
                    <a:lnTo>
                      <a:pt x="17483" y="3694"/>
                    </a:lnTo>
                    <a:lnTo>
                      <a:pt x="18158" y="3694"/>
                    </a:lnTo>
                    <a:lnTo>
                      <a:pt x="18158" y="3619"/>
                    </a:lnTo>
                    <a:lnTo>
                      <a:pt x="18293" y="3619"/>
                    </a:lnTo>
                    <a:lnTo>
                      <a:pt x="18428" y="3694"/>
                    </a:lnTo>
                    <a:lnTo>
                      <a:pt x="18495" y="3694"/>
                    </a:lnTo>
                    <a:lnTo>
                      <a:pt x="18495" y="3770"/>
                    </a:lnTo>
                    <a:lnTo>
                      <a:pt x="18765" y="3770"/>
                    </a:lnTo>
                    <a:lnTo>
                      <a:pt x="18765" y="3694"/>
                    </a:lnTo>
                    <a:lnTo>
                      <a:pt x="18900" y="3694"/>
                    </a:lnTo>
                    <a:lnTo>
                      <a:pt x="18968" y="3619"/>
                    </a:lnTo>
                    <a:lnTo>
                      <a:pt x="19440" y="3619"/>
                    </a:lnTo>
                    <a:lnTo>
                      <a:pt x="19440" y="3506"/>
                    </a:lnTo>
                    <a:lnTo>
                      <a:pt x="19575" y="3430"/>
                    </a:lnTo>
                    <a:lnTo>
                      <a:pt x="19710" y="3430"/>
                    </a:lnTo>
                    <a:lnTo>
                      <a:pt x="19710" y="3355"/>
                    </a:lnTo>
                    <a:lnTo>
                      <a:pt x="19913" y="3355"/>
                    </a:lnTo>
                    <a:lnTo>
                      <a:pt x="19913" y="3317"/>
                    </a:lnTo>
                    <a:lnTo>
                      <a:pt x="20183" y="3166"/>
                    </a:lnTo>
                    <a:lnTo>
                      <a:pt x="20318" y="3166"/>
                    </a:lnTo>
                    <a:lnTo>
                      <a:pt x="20318" y="3129"/>
                    </a:lnTo>
                    <a:lnTo>
                      <a:pt x="20385" y="3129"/>
                    </a:lnTo>
                    <a:lnTo>
                      <a:pt x="20385" y="2978"/>
                    </a:lnTo>
                    <a:lnTo>
                      <a:pt x="20520" y="2978"/>
                    </a:lnTo>
                    <a:lnTo>
                      <a:pt x="20520" y="2526"/>
                    </a:lnTo>
                    <a:lnTo>
                      <a:pt x="20858" y="2526"/>
                    </a:lnTo>
                    <a:lnTo>
                      <a:pt x="20858" y="2450"/>
                    </a:lnTo>
                    <a:lnTo>
                      <a:pt x="20993" y="2450"/>
                    </a:lnTo>
                    <a:lnTo>
                      <a:pt x="21128" y="2526"/>
                    </a:lnTo>
                    <a:lnTo>
                      <a:pt x="21195" y="2526"/>
                    </a:lnTo>
                    <a:lnTo>
                      <a:pt x="21195" y="2601"/>
                    </a:lnTo>
                    <a:lnTo>
                      <a:pt x="21330" y="2601"/>
                    </a:lnTo>
                    <a:lnTo>
                      <a:pt x="21330" y="2639"/>
                    </a:lnTo>
                    <a:lnTo>
                      <a:pt x="21465" y="2714"/>
                    </a:lnTo>
                    <a:lnTo>
                      <a:pt x="21465" y="2790"/>
                    </a:lnTo>
                    <a:lnTo>
                      <a:pt x="21600" y="2865"/>
                    </a:lnTo>
                    <a:lnTo>
                      <a:pt x="21600" y="3166"/>
                    </a:lnTo>
                    <a:lnTo>
                      <a:pt x="21465" y="3166"/>
                    </a:lnTo>
                    <a:lnTo>
                      <a:pt x="21465" y="3430"/>
                    </a:lnTo>
                    <a:lnTo>
                      <a:pt x="21330" y="3430"/>
                    </a:lnTo>
                    <a:lnTo>
                      <a:pt x="21330" y="3506"/>
                    </a:lnTo>
                    <a:lnTo>
                      <a:pt x="21195" y="3581"/>
                    </a:lnTo>
                    <a:lnTo>
                      <a:pt x="20993" y="3581"/>
                    </a:lnTo>
                    <a:lnTo>
                      <a:pt x="20993" y="3619"/>
                    </a:lnTo>
                    <a:lnTo>
                      <a:pt x="20790" y="3619"/>
                    </a:lnTo>
                    <a:lnTo>
                      <a:pt x="20790" y="3694"/>
                    </a:lnTo>
                    <a:lnTo>
                      <a:pt x="20318" y="3694"/>
                    </a:lnTo>
                    <a:lnTo>
                      <a:pt x="20318" y="3770"/>
                    </a:lnTo>
                    <a:lnTo>
                      <a:pt x="20183" y="3845"/>
                    </a:lnTo>
                    <a:lnTo>
                      <a:pt x="20048" y="3845"/>
                    </a:lnTo>
                    <a:lnTo>
                      <a:pt x="19845" y="3958"/>
                    </a:lnTo>
                    <a:lnTo>
                      <a:pt x="19845" y="4034"/>
                    </a:lnTo>
                    <a:lnTo>
                      <a:pt x="19710" y="4034"/>
                    </a:lnTo>
                    <a:lnTo>
                      <a:pt x="19710" y="4109"/>
                    </a:lnTo>
                    <a:lnTo>
                      <a:pt x="19440" y="4109"/>
                    </a:lnTo>
                    <a:lnTo>
                      <a:pt x="19373" y="4147"/>
                    </a:lnTo>
                    <a:lnTo>
                      <a:pt x="19373" y="4297"/>
                    </a:lnTo>
                    <a:lnTo>
                      <a:pt x="19238" y="4297"/>
                    </a:lnTo>
                    <a:lnTo>
                      <a:pt x="19238" y="4373"/>
                    </a:lnTo>
                    <a:lnTo>
                      <a:pt x="19103" y="4373"/>
                    </a:lnTo>
                    <a:lnTo>
                      <a:pt x="19103" y="4410"/>
                    </a:lnTo>
                    <a:lnTo>
                      <a:pt x="18968" y="4410"/>
                    </a:lnTo>
                    <a:lnTo>
                      <a:pt x="18968" y="4486"/>
                    </a:lnTo>
                    <a:lnTo>
                      <a:pt x="18900" y="4486"/>
                    </a:lnTo>
                    <a:lnTo>
                      <a:pt x="18765" y="4561"/>
                    </a:lnTo>
                    <a:lnTo>
                      <a:pt x="18630" y="4561"/>
                    </a:lnTo>
                    <a:lnTo>
                      <a:pt x="18630" y="4674"/>
                    </a:lnTo>
                    <a:lnTo>
                      <a:pt x="18495" y="4674"/>
                    </a:lnTo>
                    <a:lnTo>
                      <a:pt x="18495" y="4750"/>
                    </a:lnTo>
                    <a:lnTo>
                      <a:pt x="18428" y="4750"/>
                    </a:lnTo>
                    <a:lnTo>
                      <a:pt x="18428" y="4825"/>
                    </a:lnTo>
                    <a:lnTo>
                      <a:pt x="18158" y="4938"/>
                    </a:lnTo>
                    <a:lnTo>
                      <a:pt x="18158" y="5014"/>
                    </a:lnTo>
                    <a:lnTo>
                      <a:pt x="18023" y="5089"/>
                    </a:lnTo>
                    <a:lnTo>
                      <a:pt x="17955" y="5089"/>
                    </a:lnTo>
                    <a:lnTo>
                      <a:pt x="17955" y="5164"/>
                    </a:lnTo>
                    <a:lnTo>
                      <a:pt x="17820" y="5164"/>
                    </a:lnTo>
                    <a:lnTo>
                      <a:pt x="17820" y="5202"/>
                    </a:lnTo>
                    <a:lnTo>
                      <a:pt x="17685" y="5202"/>
                    </a:lnTo>
                    <a:lnTo>
                      <a:pt x="17550" y="5277"/>
                    </a:lnTo>
                    <a:lnTo>
                      <a:pt x="17550" y="5353"/>
                    </a:lnTo>
                    <a:lnTo>
                      <a:pt x="17483" y="5353"/>
                    </a:lnTo>
                    <a:lnTo>
                      <a:pt x="17483" y="5428"/>
                    </a:lnTo>
                    <a:lnTo>
                      <a:pt x="17348" y="5428"/>
                    </a:lnTo>
                    <a:lnTo>
                      <a:pt x="17213" y="5466"/>
                    </a:lnTo>
                    <a:lnTo>
                      <a:pt x="17213" y="5617"/>
                    </a:lnTo>
                    <a:lnTo>
                      <a:pt x="17078" y="5617"/>
                    </a:lnTo>
                    <a:lnTo>
                      <a:pt x="17078" y="5692"/>
                    </a:lnTo>
                    <a:lnTo>
                      <a:pt x="17010" y="5692"/>
                    </a:lnTo>
                    <a:lnTo>
                      <a:pt x="17010" y="5805"/>
                    </a:lnTo>
                    <a:lnTo>
                      <a:pt x="17078" y="5805"/>
                    </a:lnTo>
                    <a:lnTo>
                      <a:pt x="17078" y="5956"/>
                    </a:lnTo>
                    <a:lnTo>
                      <a:pt x="17010" y="5956"/>
                    </a:lnTo>
                    <a:lnTo>
                      <a:pt x="17010" y="6220"/>
                    </a:lnTo>
                    <a:lnTo>
                      <a:pt x="16875" y="6258"/>
                    </a:lnTo>
                    <a:lnTo>
                      <a:pt x="16875" y="6521"/>
                    </a:lnTo>
                    <a:lnTo>
                      <a:pt x="16740" y="6521"/>
                    </a:lnTo>
                    <a:lnTo>
                      <a:pt x="16740" y="6597"/>
                    </a:lnTo>
                    <a:lnTo>
                      <a:pt x="16605" y="6597"/>
                    </a:lnTo>
                    <a:lnTo>
                      <a:pt x="16605" y="7125"/>
                    </a:lnTo>
                    <a:lnTo>
                      <a:pt x="16740" y="7238"/>
                    </a:lnTo>
                    <a:lnTo>
                      <a:pt x="16740" y="7388"/>
                    </a:lnTo>
                    <a:lnTo>
                      <a:pt x="16605" y="7464"/>
                    </a:lnTo>
                    <a:lnTo>
                      <a:pt x="16538" y="7464"/>
                    </a:lnTo>
                    <a:lnTo>
                      <a:pt x="16538" y="7502"/>
                    </a:lnTo>
                    <a:lnTo>
                      <a:pt x="16403" y="7502"/>
                    </a:lnTo>
                    <a:lnTo>
                      <a:pt x="16403" y="7841"/>
                    </a:lnTo>
                    <a:lnTo>
                      <a:pt x="16268" y="7841"/>
                    </a:lnTo>
                    <a:lnTo>
                      <a:pt x="16268" y="7992"/>
                    </a:lnTo>
                    <a:lnTo>
                      <a:pt x="16403" y="7992"/>
                    </a:lnTo>
                    <a:lnTo>
                      <a:pt x="16403" y="8180"/>
                    </a:lnTo>
                    <a:lnTo>
                      <a:pt x="16268" y="8255"/>
                    </a:lnTo>
                    <a:lnTo>
                      <a:pt x="16268" y="8293"/>
                    </a:lnTo>
                    <a:lnTo>
                      <a:pt x="16605" y="8519"/>
                    </a:lnTo>
                    <a:lnTo>
                      <a:pt x="16875" y="8557"/>
                    </a:lnTo>
                    <a:lnTo>
                      <a:pt x="16875" y="8632"/>
                    </a:lnTo>
                    <a:lnTo>
                      <a:pt x="17078" y="8632"/>
                    </a:lnTo>
                    <a:lnTo>
                      <a:pt x="17078" y="8708"/>
                    </a:lnTo>
                    <a:lnTo>
                      <a:pt x="17348" y="8708"/>
                    </a:lnTo>
                    <a:lnTo>
                      <a:pt x="17550" y="8821"/>
                    </a:lnTo>
                    <a:lnTo>
                      <a:pt x="17685" y="8972"/>
                    </a:lnTo>
                    <a:lnTo>
                      <a:pt x="17820" y="9047"/>
                    </a:lnTo>
                    <a:lnTo>
                      <a:pt x="17685" y="9160"/>
                    </a:lnTo>
                    <a:lnTo>
                      <a:pt x="17550" y="9236"/>
                    </a:lnTo>
                    <a:lnTo>
                      <a:pt x="17550" y="9424"/>
                    </a:lnTo>
                    <a:lnTo>
                      <a:pt x="17685" y="9424"/>
                    </a:lnTo>
                    <a:lnTo>
                      <a:pt x="17685" y="9575"/>
                    </a:lnTo>
                    <a:lnTo>
                      <a:pt x="17820" y="9575"/>
                    </a:lnTo>
                    <a:lnTo>
                      <a:pt x="17820" y="9613"/>
                    </a:lnTo>
                    <a:lnTo>
                      <a:pt x="18293" y="9613"/>
                    </a:lnTo>
                    <a:lnTo>
                      <a:pt x="18293" y="10140"/>
                    </a:lnTo>
                    <a:lnTo>
                      <a:pt x="18158" y="10140"/>
                    </a:lnTo>
                    <a:lnTo>
                      <a:pt x="18158" y="10216"/>
                    </a:lnTo>
                    <a:lnTo>
                      <a:pt x="18023" y="10216"/>
                    </a:lnTo>
                    <a:lnTo>
                      <a:pt x="18023" y="10291"/>
                    </a:lnTo>
                    <a:lnTo>
                      <a:pt x="17955" y="10291"/>
                    </a:lnTo>
                    <a:lnTo>
                      <a:pt x="17955" y="10329"/>
                    </a:lnTo>
                    <a:lnTo>
                      <a:pt x="17820" y="10480"/>
                    </a:lnTo>
                    <a:lnTo>
                      <a:pt x="17550" y="10593"/>
                    </a:lnTo>
                    <a:lnTo>
                      <a:pt x="17550" y="10668"/>
                    </a:lnTo>
                    <a:lnTo>
                      <a:pt x="17483" y="10668"/>
                    </a:lnTo>
                    <a:lnTo>
                      <a:pt x="17483" y="10743"/>
                    </a:lnTo>
                    <a:lnTo>
                      <a:pt x="17213" y="10857"/>
                    </a:lnTo>
                    <a:lnTo>
                      <a:pt x="17213" y="10932"/>
                    </a:lnTo>
                    <a:lnTo>
                      <a:pt x="17078" y="10932"/>
                    </a:lnTo>
                    <a:lnTo>
                      <a:pt x="17078" y="11007"/>
                    </a:lnTo>
                    <a:lnTo>
                      <a:pt x="17010" y="11007"/>
                    </a:lnTo>
                    <a:lnTo>
                      <a:pt x="16740" y="11083"/>
                    </a:lnTo>
                    <a:lnTo>
                      <a:pt x="16605" y="11120"/>
                    </a:lnTo>
                    <a:lnTo>
                      <a:pt x="16538" y="11120"/>
                    </a:lnTo>
                    <a:lnTo>
                      <a:pt x="16268" y="11196"/>
                    </a:lnTo>
                    <a:lnTo>
                      <a:pt x="16065" y="11196"/>
                    </a:lnTo>
                    <a:lnTo>
                      <a:pt x="15930" y="11271"/>
                    </a:lnTo>
                    <a:lnTo>
                      <a:pt x="15660" y="11271"/>
                    </a:lnTo>
                    <a:lnTo>
                      <a:pt x="15458" y="11347"/>
                    </a:lnTo>
                    <a:lnTo>
                      <a:pt x="14985" y="11347"/>
                    </a:lnTo>
                    <a:lnTo>
                      <a:pt x="14850" y="11384"/>
                    </a:lnTo>
                    <a:lnTo>
                      <a:pt x="14513" y="11384"/>
                    </a:lnTo>
                    <a:lnTo>
                      <a:pt x="14378" y="11460"/>
                    </a:lnTo>
                    <a:lnTo>
                      <a:pt x="12893" y="11460"/>
                    </a:lnTo>
                    <a:lnTo>
                      <a:pt x="12623" y="11384"/>
                    </a:lnTo>
                    <a:lnTo>
                      <a:pt x="12150" y="11384"/>
                    </a:lnTo>
                    <a:lnTo>
                      <a:pt x="12150" y="11648"/>
                    </a:lnTo>
                    <a:lnTo>
                      <a:pt x="12420" y="11648"/>
                    </a:lnTo>
                    <a:lnTo>
                      <a:pt x="12420" y="11724"/>
                    </a:lnTo>
                    <a:lnTo>
                      <a:pt x="12488" y="11724"/>
                    </a:lnTo>
                    <a:lnTo>
                      <a:pt x="12488" y="11912"/>
                    </a:lnTo>
                    <a:lnTo>
                      <a:pt x="12420" y="11987"/>
                    </a:lnTo>
                    <a:lnTo>
                      <a:pt x="12420" y="12063"/>
                    </a:lnTo>
                    <a:lnTo>
                      <a:pt x="12285" y="12063"/>
                    </a:lnTo>
                    <a:lnTo>
                      <a:pt x="12285" y="12138"/>
                    </a:lnTo>
                    <a:lnTo>
                      <a:pt x="12150" y="12138"/>
                    </a:lnTo>
                    <a:lnTo>
                      <a:pt x="12150" y="12402"/>
                    </a:lnTo>
                    <a:lnTo>
                      <a:pt x="12015" y="12402"/>
                    </a:lnTo>
                    <a:lnTo>
                      <a:pt x="12015" y="12440"/>
                    </a:lnTo>
                    <a:lnTo>
                      <a:pt x="12150" y="12440"/>
                    </a:lnTo>
                    <a:lnTo>
                      <a:pt x="12150" y="12591"/>
                    </a:lnTo>
                    <a:lnTo>
                      <a:pt x="12285" y="12666"/>
                    </a:lnTo>
                    <a:lnTo>
                      <a:pt x="12285" y="12779"/>
                    </a:lnTo>
                    <a:lnTo>
                      <a:pt x="12150" y="12779"/>
                    </a:lnTo>
                    <a:lnTo>
                      <a:pt x="12150" y="12854"/>
                    </a:lnTo>
                    <a:lnTo>
                      <a:pt x="12015" y="12854"/>
                    </a:lnTo>
                    <a:lnTo>
                      <a:pt x="11948" y="12930"/>
                    </a:lnTo>
                    <a:lnTo>
                      <a:pt x="11813" y="12930"/>
                    </a:lnTo>
                    <a:lnTo>
                      <a:pt x="11678" y="12968"/>
                    </a:lnTo>
                    <a:lnTo>
                      <a:pt x="11475" y="12968"/>
                    </a:lnTo>
                    <a:lnTo>
                      <a:pt x="11475" y="13043"/>
                    </a:lnTo>
                    <a:lnTo>
                      <a:pt x="10598" y="13043"/>
                    </a:lnTo>
                    <a:lnTo>
                      <a:pt x="9653" y="12779"/>
                    </a:lnTo>
                    <a:lnTo>
                      <a:pt x="9450" y="12779"/>
                    </a:lnTo>
                    <a:lnTo>
                      <a:pt x="9450" y="12704"/>
                    </a:lnTo>
                    <a:lnTo>
                      <a:pt x="9315" y="12704"/>
                    </a:lnTo>
                    <a:lnTo>
                      <a:pt x="9315" y="12779"/>
                    </a:lnTo>
                    <a:lnTo>
                      <a:pt x="9180" y="12779"/>
                    </a:lnTo>
                    <a:lnTo>
                      <a:pt x="9180" y="13118"/>
                    </a:lnTo>
                    <a:lnTo>
                      <a:pt x="9315" y="13194"/>
                    </a:lnTo>
                    <a:lnTo>
                      <a:pt x="9315" y="13495"/>
                    </a:lnTo>
                    <a:lnTo>
                      <a:pt x="9180" y="13495"/>
                    </a:lnTo>
                    <a:lnTo>
                      <a:pt x="9180" y="13646"/>
                    </a:lnTo>
                    <a:lnTo>
                      <a:pt x="9450" y="13759"/>
                    </a:lnTo>
                    <a:lnTo>
                      <a:pt x="9585" y="13759"/>
                    </a:lnTo>
                    <a:lnTo>
                      <a:pt x="9585" y="13835"/>
                    </a:lnTo>
                    <a:lnTo>
                      <a:pt x="9653" y="13835"/>
                    </a:lnTo>
                    <a:lnTo>
                      <a:pt x="9653" y="13948"/>
                    </a:lnTo>
                    <a:lnTo>
                      <a:pt x="10260" y="13948"/>
                    </a:lnTo>
                    <a:lnTo>
                      <a:pt x="10260" y="13835"/>
                    </a:lnTo>
                    <a:lnTo>
                      <a:pt x="10058" y="13835"/>
                    </a:lnTo>
                    <a:lnTo>
                      <a:pt x="10058" y="13759"/>
                    </a:lnTo>
                    <a:lnTo>
                      <a:pt x="10395" y="13759"/>
                    </a:lnTo>
                    <a:lnTo>
                      <a:pt x="10395" y="13721"/>
                    </a:lnTo>
                    <a:lnTo>
                      <a:pt x="10598" y="13721"/>
                    </a:lnTo>
                    <a:lnTo>
                      <a:pt x="10733" y="13759"/>
                    </a:lnTo>
                    <a:lnTo>
                      <a:pt x="10733" y="13835"/>
                    </a:lnTo>
                    <a:lnTo>
                      <a:pt x="10868" y="13910"/>
                    </a:lnTo>
                    <a:lnTo>
                      <a:pt x="10868" y="14098"/>
                    </a:lnTo>
                    <a:lnTo>
                      <a:pt x="10733" y="14174"/>
                    </a:lnTo>
                    <a:lnTo>
                      <a:pt x="10733" y="14212"/>
                    </a:lnTo>
                    <a:lnTo>
                      <a:pt x="10598" y="14212"/>
                    </a:lnTo>
                    <a:lnTo>
                      <a:pt x="10530" y="14174"/>
                    </a:lnTo>
                    <a:lnTo>
                      <a:pt x="10125" y="14174"/>
                    </a:lnTo>
                    <a:lnTo>
                      <a:pt x="10125" y="14098"/>
                    </a:lnTo>
                    <a:lnTo>
                      <a:pt x="10058" y="14098"/>
                    </a:lnTo>
                    <a:lnTo>
                      <a:pt x="10058" y="14023"/>
                    </a:lnTo>
                    <a:lnTo>
                      <a:pt x="9653" y="14023"/>
                    </a:lnTo>
                    <a:lnTo>
                      <a:pt x="9585" y="14098"/>
                    </a:lnTo>
                    <a:lnTo>
                      <a:pt x="9450" y="14098"/>
                    </a:lnTo>
                    <a:lnTo>
                      <a:pt x="9315" y="14174"/>
                    </a:lnTo>
                    <a:lnTo>
                      <a:pt x="9315" y="14212"/>
                    </a:lnTo>
                    <a:lnTo>
                      <a:pt x="9585" y="14212"/>
                    </a:lnTo>
                    <a:lnTo>
                      <a:pt x="9585" y="14287"/>
                    </a:lnTo>
                    <a:lnTo>
                      <a:pt x="9653" y="14287"/>
                    </a:lnTo>
                    <a:lnTo>
                      <a:pt x="9787" y="14362"/>
                    </a:lnTo>
                    <a:lnTo>
                      <a:pt x="10058" y="14362"/>
                    </a:lnTo>
                    <a:lnTo>
                      <a:pt x="10058" y="14438"/>
                    </a:lnTo>
                    <a:lnTo>
                      <a:pt x="9653" y="14438"/>
                    </a:lnTo>
                    <a:lnTo>
                      <a:pt x="9585" y="14475"/>
                    </a:lnTo>
                    <a:lnTo>
                      <a:pt x="9315" y="14551"/>
                    </a:lnTo>
                    <a:lnTo>
                      <a:pt x="9180" y="14702"/>
                    </a:lnTo>
                    <a:lnTo>
                      <a:pt x="9112" y="14702"/>
                    </a:lnTo>
                    <a:lnTo>
                      <a:pt x="9112" y="14890"/>
                    </a:lnTo>
                    <a:lnTo>
                      <a:pt x="8978" y="14890"/>
                    </a:lnTo>
                    <a:lnTo>
                      <a:pt x="8978" y="15079"/>
                    </a:lnTo>
                    <a:lnTo>
                      <a:pt x="9112" y="15079"/>
                    </a:lnTo>
                    <a:lnTo>
                      <a:pt x="9112" y="15342"/>
                    </a:lnTo>
                    <a:lnTo>
                      <a:pt x="8978" y="15418"/>
                    </a:lnTo>
                    <a:lnTo>
                      <a:pt x="8978" y="15493"/>
                    </a:lnTo>
                    <a:lnTo>
                      <a:pt x="8843" y="15493"/>
                    </a:lnTo>
                    <a:lnTo>
                      <a:pt x="8640" y="15606"/>
                    </a:lnTo>
                    <a:lnTo>
                      <a:pt x="8640" y="15870"/>
                    </a:lnTo>
                    <a:lnTo>
                      <a:pt x="8235" y="15870"/>
                    </a:lnTo>
                    <a:lnTo>
                      <a:pt x="8235" y="15795"/>
                    </a:lnTo>
                    <a:lnTo>
                      <a:pt x="7898" y="15795"/>
                    </a:lnTo>
                    <a:lnTo>
                      <a:pt x="7695" y="15946"/>
                    </a:lnTo>
                    <a:lnTo>
                      <a:pt x="7560" y="15946"/>
                    </a:lnTo>
                    <a:lnTo>
                      <a:pt x="7425" y="16021"/>
                    </a:lnTo>
                    <a:lnTo>
                      <a:pt x="7222" y="16021"/>
                    </a:lnTo>
                    <a:lnTo>
                      <a:pt x="7222" y="16059"/>
                    </a:lnTo>
                    <a:lnTo>
                      <a:pt x="7088" y="16059"/>
                    </a:lnTo>
                    <a:lnTo>
                      <a:pt x="7088" y="16134"/>
                    </a:lnTo>
                    <a:lnTo>
                      <a:pt x="6953" y="16134"/>
                    </a:lnTo>
                    <a:lnTo>
                      <a:pt x="6953" y="16209"/>
                    </a:lnTo>
                    <a:lnTo>
                      <a:pt x="6885" y="16285"/>
                    </a:lnTo>
                    <a:lnTo>
                      <a:pt x="6885" y="16398"/>
                    </a:lnTo>
                    <a:lnTo>
                      <a:pt x="6750" y="16398"/>
                    </a:lnTo>
                    <a:lnTo>
                      <a:pt x="6750" y="16473"/>
                    </a:lnTo>
                    <a:lnTo>
                      <a:pt x="6615" y="16549"/>
                    </a:lnTo>
                    <a:lnTo>
                      <a:pt x="6480" y="16662"/>
                    </a:lnTo>
                    <a:lnTo>
                      <a:pt x="6480" y="16926"/>
                    </a:lnTo>
                    <a:lnTo>
                      <a:pt x="7088" y="17265"/>
                    </a:lnTo>
                    <a:lnTo>
                      <a:pt x="7222" y="17265"/>
                    </a:lnTo>
                    <a:lnTo>
                      <a:pt x="7425" y="17378"/>
                    </a:lnTo>
                    <a:lnTo>
                      <a:pt x="7830" y="17378"/>
                    </a:lnTo>
                    <a:lnTo>
                      <a:pt x="8032" y="17453"/>
                    </a:lnTo>
                    <a:lnTo>
                      <a:pt x="8235" y="17453"/>
                    </a:lnTo>
                    <a:lnTo>
                      <a:pt x="8235" y="17529"/>
                    </a:lnTo>
                    <a:lnTo>
                      <a:pt x="8505" y="17529"/>
                    </a:lnTo>
                    <a:lnTo>
                      <a:pt x="8505" y="17830"/>
                    </a:lnTo>
                    <a:lnTo>
                      <a:pt x="8370" y="17906"/>
                    </a:lnTo>
                    <a:lnTo>
                      <a:pt x="8235" y="17906"/>
                    </a:lnTo>
                    <a:lnTo>
                      <a:pt x="8235" y="17981"/>
                    </a:lnTo>
                    <a:lnTo>
                      <a:pt x="8505" y="18094"/>
                    </a:lnTo>
                    <a:lnTo>
                      <a:pt x="8370" y="18170"/>
                    </a:lnTo>
                    <a:lnTo>
                      <a:pt x="8235" y="18170"/>
                    </a:lnTo>
                    <a:lnTo>
                      <a:pt x="7898" y="18358"/>
                    </a:lnTo>
                    <a:lnTo>
                      <a:pt x="7830" y="18358"/>
                    </a:lnTo>
                    <a:lnTo>
                      <a:pt x="7695" y="18434"/>
                    </a:lnTo>
                    <a:lnTo>
                      <a:pt x="7560" y="18434"/>
                    </a:lnTo>
                    <a:lnTo>
                      <a:pt x="7560" y="18509"/>
                    </a:lnTo>
                    <a:lnTo>
                      <a:pt x="7425" y="18509"/>
                    </a:lnTo>
                    <a:lnTo>
                      <a:pt x="7358" y="18584"/>
                    </a:lnTo>
                    <a:lnTo>
                      <a:pt x="6953" y="18697"/>
                    </a:lnTo>
                    <a:lnTo>
                      <a:pt x="6480" y="18961"/>
                    </a:lnTo>
                    <a:lnTo>
                      <a:pt x="6480" y="19037"/>
                    </a:lnTo>
                    <a:lnTo>
                      <a:pt x="6413" y="19037"/>
                    </a:lnTo>
                    <a:lnTo>
                      <a:pt x="6413" y="19489"/>
                    </a:lnTo>
                    <a:lnTo>
                      <a:pt x="6278" y="19640"/>
                    </a:lnTo>
                    <a:lnTo>
                      <a:pt x="6143" y="19677"/>
                    </a:lnTo>
                    <a:lnTo>
                      <a:pt x="6008" y="19677"/>
                    </a:lnTo>
                    <a:lnTo>
                      <a:pt x="6008" y="19753"/>
                    </a:lnTo>
                    <a:lnTo>
                      <a:pt x="5535" y="19753"/>
                    </a:lnTo>
                    <a:lnTo>
                      <a:pt x="5535" y="19677"/>
                    </a:lnTo>
                    <a:lnTo>
                      <a:pt x="5468" y="19677"/>
                    </a:lnTo>
                    <a:lnTo>
                      <a:pt x="5468" y="19640"/>
                    </a:lnTo>
                    <a:lnTo>
                      <a:pt x="5333" y="19640"/>
                    </a:lnTo>
                    <a:lnTo>
                      <a:pt x="5333" y="19677"/>
                    </a:lnTo>
                    <a:lnTo>
                      <a:pt x="5468" y="19677"/>
                    </a:lnTo>
                    <a:lnTo>
                      <a:pt x="5468" y="19753"/>
                    </a:lnTo>
                    <a:lnTo>
                      <a:pt x="5535" y="19753"/>
                    </a:lnTo>
                    <a:lnTo>
                      <a:pt x="5535" y="19828"/>
                    </a:lnTo>
                    <a:lnTo>
                      <a:pt x="5468" y="19904"/>
                    </a:lnTo>
                    <a:lnTo>
                      <a:pt x="5198" y="19904"/>
                    </a:lnTo>
                    <a:lnTo>
                      <a:pt x="5198" y="19941"/>
                    </a:lnTo>
                    <a:lnTo>
                      <a:pt x="5063" y="19941"/>
                    </a:lnTo>
                    <a:lnTo>
                      <a:pt x="5063" y="20017"/>
                    </a:lnTo>
                    <a:lnTo>
                      <a:pt x="4995" y="20017"/>
                    </a:lnTo>
                    <a:lnTo>
                      <a:pt x="4995" y="20092"/>
                    </a:lnTo>
                    <a:lnTo>
                      <a:pt x="4860" y="20168"/>
                    </a:lnTo>
                    <a:lnTo>
                      <a:pt x="4860" y="20356"/>
                    </a:lnTo>
                    <a:lnTo>
                      <a:pt x="4725" y="20431"/>
                    </a:lnTo>
                    <a:lnTo>
                      <a:pt x="4725" y="20545"/>
                    </a:lnTo>
                    <a:lnTo>
                      <a:pt x="4860" y="20545"/>
                    </a:lnTo>
                    <a:lnTo>
                      <a:pt x="4860" y="20808"/>
                    </a:lnTo>
                    <a:lnTo>
                      <a:pt x="4995" y="20884"/>
                    </a:lnTo>
                    <a:lnTo>
                      <a:pt x="4995" y="20921"/>
                    </a:lnTo>
                    <a:lnTo>
                      <a:pt x="4590" y="20921"/>
                    </a:lnTo>
                    <a:lnTo>
                      <a:pt x="4725" y="20997"/>
                    </a:lnTo>
                    <a:lnTo>
                      <a:pt x="5063" y="20997"/>
                    </a:lnTo>
                    <a:lnTo>
                      <a:pt x="5063" y="21148"/>
                    </a:lnTo>
                    <a:lnTo>
                      <a:pt x="5198" y="21185"/>
                    </a:lnTo>
                    <a:lnTo>
                      <a:pt x="5198" y="21336"/>
                    </a:lnTo>
                    <a:lnTo>
                      <a:pt x="5333" y="21336"/>
                    </a:lnTo>
                    <a:lnTo>
                      <a:pt x="5333" y="21412"/>
                    </a:lnTo>
                    <a:lnTo>
                      <a:pt x="5468" y="21412"/>
                    </a:lnTo>
                    <a:lnTo>
                      <a:pt x="5468" y="21525"/>
                    </a:lnTo>
                    <a:lnTo>
                      <a:pt x="5333" y="21525"/>
                    </a:lnTo>
                    <a:lnTo>
                      <a:pt x="5333" y="21449"/>
                    </a:lnTo>
                    <a:lnTo>
                      <a:pt x="4995" y="21449"/>
                    </a:lnTo>
                    <a:lnTo>
                      <a:pt x="4995" y="21412"/>
                    </a:lnTo>
                    <a:lnTo>
                      <a:pt x="4590" y="21412"/>
                    </a:lnTo>
                    <a:lnTo>
                      <a:pt x="4590" y="21336"/>
                    </a:lnTo>
                    <a:lnTo>
                      <a:pt x="4050" y="21336"/>
                    </a:lnTo>
                    <a:lnTo>
                      <a:pt x="4050" y="21261"/>
                    </a:lnTo>
                    <a:lnTo>
                      <a:pt x="1755" y="21261"/>
                    </a:lnTo>
                    <a:lnTo>
                      <a:pt x="1755" y="21148"/>
                    </a:lnTo>
                    <a:lnTo>
                      <a:pt x="1688" y="21148"/>
                    </a:lnTo>
                    <a:lnTo>
                      <a:pt x="1688" y="21072"/>
                    </a:lnTo>
                    <a:lnTo>
                      <a:pt x="1552" y="21072"/>
                    </a:lnTo>
                    <a:lnTo>
                      <a:pt x="1552" y="20997"/>
                    </a:lnTo>
                    <a:lnTo>
                      <a:pt x="1350" y="20997"/>
                    </a:lnTo>
                    <a:lnTo>
                      <a:pt x="1350" y="20808"/>
                    </a:lnTo>
                    <a:lnTo>
                      <a:pt x="1418" y="20808"/>
                    </a:lnTo>
                    <a:lnTo>
                      <a:pt x="1418" y="20620"/>
                    </a:lnTo>
                    <a:lnTo>
                      <a:pt x="1350" y="20620"/>
                    </a:lnTo>
                    <a:lnTo>
                      <a:pt x="1350" y="20545"/>
                    </a:lnTo>
                    <a:lnTo>
                      <a:pt x="1418" y="20545"/>
                    </a:lnTo>
                    <a:lnTo>
                      <a:pt x="1418" y="20168"/>
                    </a:lnTo>
                    <a:lnTo>
                      <a:pt x="1080" y="20168"/>
                    </a:lnTo>
                    <a:lnTo>
                      <a:pt x="1080" y="20205"/>
                    </a:lnTo>
                    <a:lnTo>
                      <a:pt x="945" y="20205"/>
                    </a:lnTo>
                    <a:lnTo>
                      <a:pt x="945" y="20168"/>
                    </a:lnTo>
                    <a:lnTo>
                      <a:pt x="877" y="20168"/>
                    </a:lnTo>
                    <a:lnTo>
                      <a:pt x="877" y="20205"/>
                    </a:lnTo>
                    <a:lnTo>
                      <a:pt x="742" y="20205"/>
                    </a:lnTo>
                    <a:lnTo>
                      <a:pt x="742" y="20281"/>
                    </a:lnTo>
                    <a:lnTo>
                      <a:pt x="472" y="20281"/>
                    </a:lnTo>
                    <a:lnTo>
                      <a:pt x="472" y="20092"/>
                    </a:lnTo>
                    <a:lnTo>
                      <a:pt x="405" y="20092"/>
                    </a:lnTo>
                    <a:lnTo>
                      <a:pt x="405" y="19828"/>
                    </a:lnTo>
                    <a:lnTo>
                      <a:pt x="135" y="19828"/>
                    </a:lnTo>
                    <a:lnTo>
                      <a:pt x="0" y="19753"/>
                    </a:lnTo>
                    <a:lnTo>
                      <a:pt x="0" y="19677"/>
                    </a:lnTo>
                    <a:lnTo>
                      <a:pt x="135" y="19640"/>
                    </a:lnTo>
                    <a:lnTo>
                      <a:pt x="135" y="19376"/>
                    </a:lnTo>
                    <a:lnTo>
                      <a:pt x="0" y="19301"/>
                    </a:lnTo>
                    <a:lnTo>
                      <a:pt x="0" y="19225"/>
                    </a:lnTo>
                    <a:lnTo>
                      <a:pt x="135" y="19225"/>
                    </a:lnTo>
                    <a:lnTo>
                      <a:pt x="135" y="19150"/>
                    </a:lnTo>
                    <a:lnTo>
                      <a:pt x="405" y="19150"/>
                    </a:lnTo>
                    <a:lnTo>
                      <a:pt x="472" y="19112"/>
                    </a:lnTo>
                    <a:lnTo>
                      <a:pt x="608" y="19112"/>
                    </a:lnTo>
                    <a:lnTo>
                      <a:pt x="608" y="18961"/>
                    </a:lnTo>
                    <a:lnTo>
                      <a:pt x="742" y="18961"/>
                    </a:lnTo>
                    <a:lnTo>
                      <a:pt x="742" y="18886"/>
                    </a:lnTo>
                    <a:lnTo>
                      <a:pt x="877" y="18886"/>
                    </a:lnTo>
                    <a:lnTo>
                      <a:pt x="877" y="18848"/>
                    </a:lnTo>
                    <a:lnTo>
                      <a:pt x="945" y="18848"/>
                    </a:lnTo>
                    <a:lnTo>
                      <a:pt x="1215" y="18697"/>
                    </a:lnTo>
                    <a:lnTo>
                      <a:pt x="1215" y="18622"/>
                    </a:lnTo>
                    <a:lnTo>
                      <a:pt x="1080" y="18584"/>
                    </a:lnTo>
                    <a:lnTo>
                      <a:pt x="1080" y="18509"/>
                    </a:lnTo>
                    <a:lnTo>
                      <a:pt x="1215" y="18434"/>
                    </a:lnTo>
                    <a:lnTo>
                      <a:pt x="1418" y="18434"/>
                    </a:lnTo>
                    <a:lnTo>
                      <a:pt x="1418" y="18170"/>
                    </a:lnTo>
                    <a:lnTo>
                      <a:pt x="1350" y="18094"/>
                    </a:lnTo>
                    <a:lnTo>
                      <a:pt x="1215" y="18094"/>
                    </a:lnTo>
                    <a:lnTo>
                      <a:pt x="1215" y="17906"/>
                    </a:lnTo>
                    <a:lnTo>
                      <a:pt x="1350" y="17830"/>
                    </a:lnTo>
                    <a:lnTo>
                      <a:pt x="1418" y="17830"/>
                    </a:lnTo>
                    <a:lnTo>
                      <a:pt x="1418" y="17642"/>
                    </a:lnTo>
                    <a:lnTo>
                      <a:pt x="1688" y="17642"/>
                    </a:lnTo>
                    <a:lnTo>
                      <a:pt x="1688" y="17566"/>
                    </a:lnTo>
                    <a:lnTo>
                      <a:pt x="1755" y="17566"/>
                    </a:lnTo>
                    <a:lnTo>
                      <a:pt x="1890" y="17529"/>
                    </a:lnTo>
                    <a:lnTo>
                      <a:pt x="1890" y="17453"/>
                    </a:lnTo>
                    <a:lnTo>
                      <a:pt x="1755" y="17378"/>
                    </a:lnTo>
                    <a:lnTo>
                      <a:pt x="1755" y="17340"/>
                    </a:lnTo>
                    <a:lnTo>
                      <a:pt x="1890" y="17265"/>
                    </a:lnTo>
                    <a:lnTo>
                      <a:pt x="1890" y="17190"/>
                    </a:lnTo>
                    <a:lnTo>
                      <a:pt x="2025" y="17190"/>
                    </a:lnTo>
                    <a:lnTo>
                      <a:pt x="2160" y="17114"/>
                    </a:lnTo>
                    <a:lnTo>
                      <a:pt x="2160" y="17001"/>
                    </a:lnTo>
                    <a:lnTo>
                      <a:pt x="2025" y="17001"/>
                    </a:lnTo>
                    <a:lnTo>
                      <a:pt x="2025" y="16850"/>
                    </a:lnTo>
                    <a:lnTo>
                      <a:pt x="1890" y="16850"/>
                    </a:lnTo>
                    <a:lnTo>
                      <a:pt x="1890" y="16737"/>
                    </a:lnTo>
                    <a:lnTo>
                      <a:pt x="2025" y="16737"/>
                    </a:lnTo>
                    <a:lnTo>
                      <a:pt x="2025" y="16662"/>
                    </a:lnTo>
                    <a:lnTo>
                      <a:pt x="2160" y="16662"/>
                    </a:lnTo>
                    <a:lnTo>
                      <a:pt x="2160" y="16549"/>
                    </a:lnTo>
                    <a:lnTo>
                      <a:pt x="2025" y="16473"/>
                    </a:lnTo>
                    <a:lnTo>
                      <a:pt x="2025" y="16285"/>
                    </a:lnTo>
                    <a:lnTo>
                      <a:pt x="2227" y="16285"/>
                    </a:lnTo>
                    <a:lnTo>
                      <a:pt x="2227" y="16209"/>
                    </a:lnTo>
                    <a:lnTo>
                      <a:pt x="2362" y="16209"/>
                    </a:lnTo>
                    <a:lnTo>
                      <a:pt x="2362" y="16134"/>
                    </a:lnTo>
                    <a:lnTo>
                      <a:pt x="2498" y="16134"/>
                    </a:lnTo>
                    <a:lnTo>
                      <a:pt x="2498" y="16021"/>
                    </a:lnTo>
                    <a:lnTo>
                      <a:pt x="2362" y="15946"/>
                    </a:lnTo>
                    <a:lnTo>
                      <a:pt x="2227" y="15946"/>
                    </a:lnTo>
                    <a:lnTo>
                      <a:pt x="2227" y="15870"/>
                    </a:lnTo>
                    <a:lnTo>
                      <a:pt x="2160" y="15795"/>
                    </a:lnTo>
                    <a:lnTo>
                      <a:pt x="1755" y="15795"/>
                    </a:lnTo>
                    <a:lnTo>
                      <a:pt x="1755" y="15757"/>
                    </a:lnTo>
                    <a:lnTo>
                      <a:pt x="1688" y="15757"/>
                    </a:lnTo>
                    <a:lnTo>
                      <a:pt x="1688" y="15682"/>
                    </a:lnTo>
                    <a:lnTo>
                      <a:pt x="2362" y="15682"/>
                    </a:lnTo>
                    <a:lnTo>
                      <a:pt x="2362" y="15757"/>
                    </a:lnTo>
                    <a:lnTo>
                      <a:pt x="2498" y="15757"/>
                    </a:lnTo>
                    <a:lnTo>
                      <a:pt x="2498" y="15606"/>
                    </a:lnTo>
                    <a:lnTo>
                      <a:pt x="2633" y="15606"/>
                    </a:lnTo>
                    <a:lnTo>
                      <a:pt x="2633" y="15531"/>
                    </a:lnTo>
                    <a:lnTo>
                      <a:pt x="2700" y="15531"/>
                    </a:lnTo>
                    <a:lnTo>
                      <a:pt x="2700" y="15493"/>
                    </a:lnTo>
                    <a:lnTo>
                      <a:pt x="2633" y="15493"/>
                    </a:lnTo>
                    <a:lnTo>
                      <a:pt x="2633" y="15418"/>
                    </a:lnTo>
                    <a:lnTo>
                      <a:pt x="2025" y="15418"/>
                    </a:lnTo>
                    <a:lnTo>
                      <a:pt x="1890" y="15342"/>
                    </a:lnTo>
                    <a:lnTo>
                      <a:pt x="1890" y="15267"/>
                    </a:lnTo>
                    <a:lnTo>
                      <a:pt x="2025" y="15267"/>
                    </a:lnTo>
                    <a:lnTo>
                      <a:pt x="2025" y="15154"/>
                    </a:lnTo>
                    <a:lnTo>
                      <a:pt x="2160" y="15079"/>
                    </a:lnTo>
                    <a:lnTo>
                      <a:pt x="2160" y="14965"/>
                    </a:lnTo>
                    <a:lnTo>
                      <a:pt x="2025" y="14890"/>
                    </a:lnTo>
                    <a:lnTo>
                      <a:pt x="2025" y="14739"/>
                    </a:lnTo>
                    <a:lnTo>
                      <a:pt x="1890" y="14739"/>
                    </a:lnTo>
                    <a:lnTo>
                      <a:pt x="1890" y="14626"/>
                    </a:lnTo>
                    <a:lnTo>
                      <a:pt x="2025" y="14551"/>
                    </a:lnTo>
                    <a:lnTo>
                      <a:pt x="2025" y="14475"/>
                    </a:lnTo>
                    <a:lnTo>
                      <a:pt x="1890" y="14475"/>
                    </a:lnTo>
                    <a:lnTo>
                      <a:pt x="1890" y="14438"/>
                    </a:lnTo>
                    <a:lnTo>
                      <a:pt x="1552" y="14438"/>
                    </a:lnTo>
                    <a:lnTo>
                      <a:pt x="1552" y="14174"/>
                    </a:lnTo>
                    <a:lnTo>
                      <a:pt x="1688" y="14174"/>
                    </a:lnTo>
                    <a:lnTo>
                      <a:pt x="1688" y="13835"/>
                    </a:lnTo>
                    <a:lnTo>
                      <a:pt x="1755" y="13835"/>
                    </a:lnTo>
                    <a:lnTo>
                      <a:pt x="1755" y="13759"/>
                    </a:lnTo>
                    <a:lnTo>
                      <a:pt x="2025" y="13759"/>
                    </a:lnTo>
                    <a:lnTo>
                      <a:pt x="2025" y="13571"/>
                    </a:lnTo>
                    <a:lnTo>
                      <a:pt x="1890" y="13571"/>
                    </a:lnTo>
                    <a:lnTo>
                      <a:pt x="1890" y="13495"/>
                    </a:lnTo>
                    <a:lnTo>
                      <a:pt x="1755" y="13495"/>
                    </a:lnTo>
                    <a:lnTo>
                      <a:pt x="1755" y="13231"/>
                    </a:lnTo>
                    <a:lnTo>
                      <a:pt x="1890" y="13118"/>
                    </a:lnTo>
                    <a:lnTo>
                      <a:pt x="1890" y="12779"/>
                    </a:lnTo>
                    <a:lnTo>
                      <a:pt x="1755" y="12779"/>
                    </a:lnTo>
                    <a:lnTo>
                      <a:pt x="1755" y="12666"/>
                    </a:lnTo>
                    <a:lnTo>
                      <a:pt x="1890" y="12666"/>
                    </a:lnTo>
                    <a:lnTo>
                      <a:pt x="1890" y="12515"/>
                    </a:lnTo>
                    <a:lnTo>
                      <a:pt x="2025" y="12515"/>
                    </a:lnTo>
                    <a:lnTo>
                      <a:pt x="2160" y="12440"/>
                    </a:lnTo>
                    <a:lnTo>
                      <a:pt x="2160" y="12402"/>
                    </a:lnTo>
                    <a:lnTo>
                      <a:pt x="2025" y="12402"/>
                    </a:lnTo>
                    <a:lnTo>
                      <a:pt x="1890" y="12327"/>
                    </a:lnTo>
                    <a:lnTo>
                      <a:pt x="1890" y="12251"/>
                    </a:lnTo>
                    <a:lnTo>
                      <a:pt x="2160" y="12251"/>
                    </a:lnTo>
                    <a:lnTo>
                      <a:pt x="2160" y="11912"/>
                    </a:lnTo>
                    <a:lnTo>
                      <a:pt x="2227" y="11912"/>
                    </a:lnTo>
                    <a:lnTo>
                      <a:pt x="2227" y="11874"/>
                    </a:lnTo>
                    <a:lnTo>
                      <a:pt x="2362" y="11874"/>
                    </a:lnTo>
                    <a:lnTo>
                      <a:pt x="2362" y="11460"/>
                    </a:lnTo>
                    <a:lnTo>
                      <a:pt x="2498" y="11384"/>
                    </a:lnTo>
                    <a:lnTo>
                      <a:pt x="2633" y="11384"/>
                    </a:lnTo>
                    <a:lnTo>
                      <a:pt x="2700" y="11347"/>
                    </a:lnTo>
                    <a:lnTo>
                      <a:pt x="2970" y="11347"/>
                    </a:lnTo>
                    <a:lnTo>
                      <a:pt x="2970" y="11120"/>
                    </a:lnTo>
                    <a:lnTo>
                      <a:pt x="2835" y="11120"/>
                    </a:lnTo>
                    <a:lnTo>
                      <a:pt x="2835" y="10743"/>
                    </a:lnTo>
                    <a:lnTo>
                      <a:pt x="2700" y="10743"/>
                    </a:lnTo>
                    <a:lnTo>
                      <a:pt x="2700" y="10480"/>
                    </a:lnTo>
                    <a:lnTo>
                      <a:pt x="2633" y="10404"/>
                    </a:lnTo>
                    <a:lnTo>
                      <a:pt x="2633" y="10291"/>
                    </a:lnTo>
                    <a:lnTo>
                      <a:pt x="2700" y="10216"/>
                    </a:lnTo>
                    <a:lnTo>
                      <a:pt x="2700" y="9763"/>
                    </a:lnTo>
                    <a:lnTo>
                      <a:pt x="3105" y="9763"/>
                    </a:lnTo>
                    <a:lnTo>
                      <a:pt x="3105" y="9688"/>
                    </a:lnTo>
                    <a:lnTo>
                      <a:pt x="3173" y="9688"/>
                    </a:lnTo>
                    <a:lnTo>
                      <a:pt x="3173" y="9575"/>
                    </a:lnTo>
                    <a:lnTo>
                      <a:pt x="3308" y="9575"/>
                    </a:lnTo>
                    <a:lnTo>
                      <a:pt x="3308" y="9499"/>
                    </a:lnTo>
                    <a:lnTo>
                      <a:pt x="3443" y="9499"/>
                    </a:lnTo>
                    <a:lnTo>
                      <a:pt x="3443" y="9047"/>
                    </a:lnTo>
                    <a:lnTo>
                      <a:pt x="3308" y="8972"/>
                    </a:lnTo>
                    <a:lnTo>
                      <a:pt x="3308" y="8821"/>
                    </a:lnTo>
                    <a:lnTo>
                      <a:pt x="3443" y="8821"/>
                    </a:lnTo>
                    <a:lnTo>
                      <a:pt x="3578" y="8783"/>
                    </a:lnTo>
                    <a:lnTo>
                      <a:pt x="3578" y="8557"/>
                    </a:lnTo>
                    <a:lnTo>
                      <a:pt x="3645" y="8557"/>
                    </a:lnTo>
                    <a:lnTo>
                      <a:pt x="3645" y="8444"/>
                    </a:lnTo>
                    <a:lnTo>
                      <a:pt x="3780" y="8369"/>
                    </a:lnTo>
                    <a:lnTo>
                      <a:pt x="3780" y="8255"/>
                    </a:lnTo>
                    <a:lnTo>
                      <a:pt x="4118" y="8255"/>
                    </a:lnTo>
                    <a:lnTo>
                      <a:pt x="4118" y="8105"/>
                    </a:lnTo>
                    <a:lnTo>
                      <a:pt x="4050" y="8105"/>
                    </a:lnTo>
                    <a:lnTo>
                      <a:pt x="4050" y="7916"/>
                    </a:lnTo>
                    <a:lnTo>
                      <a:pt x="4118" y="7916"/>
                    </a:lnTo>
                    <a:lnTo>
                      <a:pt x="4118" y="7841"/>
                    </a:lnTo>
                    <a:lnTo>
                      <a:pt x="4050" y="7841"/>
                    </a:lnTo>
                    <a:lnTo>
                      <a:pt x="4050" y="7765"/>
                    </a:lnTo>
                    <a:lnTo>
                      <a:pt x="4118" y="7765"/>
                    </a:lnTo>
                    <a:lnTo>
                      <a:pt x="4118" y="7577"/>
                    </a:lnTo>
                    <a:lnTo>
                      <a:pt x="3915" y="7577"/>
                    </a:lnTo>
                    <a:lnTo>
                      <a:pt x="3915" y="7464"/>
                    </a:lnTo>
                    <a:lnTo>
                      <a:pt x="3780" y="7388"/>
                    </a:lnTo>
                    <a:lnTo>
                      <a:pt x="3915" y="7313"/>
                    </a:lnTo>
                    <a:lnTo>
                      <a:pt x="3915" y="7238"/>
                    </a:lnTo>
                    <a:lnTo>
                      <a:pt x="3780" y="7200"/>
                    </a:lnTo>
                    <a:lnTo>
                      <a:pt x="3780" y="6974"/>
                    </a:lnTo>
                    <a:lnTo>
                      <a:pt x="3645" y="6974"/>
                    </a:lnTo>
                    <a:lnTo>
                      <a:pt x="3645" y="6861"/>
                    </a:lnTo>
                    <a:lnTo>
                      <a:pt x="3578" y="6861"/>
                    </a:lnTo>
                    <a:lnTo>
                      <a:pt x="3578" y="6672"/>
                    </a:lnTo>
                    <a:lnTo>
                      <a:pt x="3645" y="6672"/>
                    </a:lnTo>
                    <a:lnTo>
                      <a:pt x="3645" y="6597"/>
                    </a:lnTo>
                    <a:lnTo>
                      <a:pt x="3443" y="6484"/>
                    </a:lnTo>
                    <a:lnTo>
                      <a:pt x="3443" y="6333"/>
                    </a:lnTo>
                    <a:lnTo>
                      <a:pt x="3308" y="6333"/>
                    </a:lnTo>
                    <a:lnTo>
                      <a:pt x="3308" y="6145"/>
                    </a:lnTo>
                    <a:lnTo>
                      <a:pt x="3443" y="6145"/>
                    </a:lnTo>
                    <a:lnTo>
                      <a:pt x="3443" y="6069"/>
                    </a:lnTo>
                    <a:lnTo>
                      <a:pt x="3578" y="6069"/>
                    </a:lnTo>
                    <a:lnTo>
                      <a:pt x="3578" y="5994"/>
                    </a:lnTo>
                    <a:lnTo>
                      <a:pt x="3645" y="5994"/>
                    </a:lnTo>
                    <a:lnTo>
                      <a:pt x="3578" y="5956"/>
                    </a:lnTo>
                    <a:lnTo>
                      <a:pt x="3578" y="5805"/>
                    </a:lnTo>
                    <a:lnTo>
                      <a:pt x="3645" y="5805"/>
                    </a:lnTo>
                    <a:lnTo>
                      <a:pt x="3645" y="5617"/>
                    </a:lnTo>
                    <a:lnTo>
                      <a:pt x="3780" y="5617"/>
                    </a:lnTo>
                    <a:lnTo>
                      <a:pt x="3780" y="5541"/>
                    </a:lnTo>
                    <a:lnTo>
                      <a:pt x="4050" y="5541"/>
                    </a:lnTo>
                    <a:lnTo>
                      <a:pt x="4050" y="5466"/>
                    </a:lnTo>
                    <a:lnTo>
                      <a:pt x="4118" y="5466"/>
                    </a:lnTo>
                    <a:lnTo>
                      <a:pt x="4118" y="5428"/>
                    </a:lnTo>
                    <a:lnTo>
                      <a:pt x="4050" y="5428"/>
                    </a:lnTo>
                    <a:lnTo>
                      <a:pt x="4050" y="5353"/>
                    </a:lnTo>
                    <a:lnTo>
                      <a:pt x="3915" y="5353"/>
                    </a:lnTo>
                    <a:lnTo>
                      <a:pt x="3915" y="5277"/>
                    </a:lnTo>
                    <a:lnTo>
                      <a:pt x="4050" y="5277"/>
                    </a:lnTo>
                    <a:lnTo>
                      <a:pt x="4050" y="5164"/>
                    </a:lnTo>
                    <a:lnTo>
                      <a:pt x="3915" y="5089"/>
                    </a:lnTo>
                    <a:lnTo>
                      <a:pt x="3915" y="4825"/>
                    </a:lnTo>
                    <a:lnTo>
                      <a:pt x="4050" y="4825"/>
                    </a:lnTo>
                    <a:lnTo>
                      <a:pt x="4050" y="4637"/>
                    </a:lnTo>
                    <a:lnTo>
                      <a:pt x="4118" y="4637"/>
                    </a:lnTo>
                    <a:lnTo>
                      <a:pt x="4118" y="4486"/>
                    </a:lnTo>
                    <a:lnTo>
                      <a:pt x="4253" y="4486"/>
                    </a:lnTo>
                    <a:lnTo>
                      <a:pt x="4253" y="4297"/>
                    </a:lnTo>
                    <a:lnTo>
                      <a:pt x="4387" y="4297"/>
                    </a:lnTo>
                    <a:lnTo>
                      <a:pt x="4387" y="4147"/>
                    </a:lnTo>
                    <a:lnTo>
                      <a:pt x="4523" y="4147"/>
                    </a:lnTo>
                    <a:lnTo>
                      <a:pt x="4590" y="4109"/>
                    </a:lnTo>
                    <a:lnTo>
                      <a:pt x="4590" y="4034"/>
                    </a:lnTo>
                    <a:lnTo>
                      <a:pt x="4725" y="3958"/>
                    </a:lnTo>
                    <a:lnTo>
                      <a:pt x="4860" y="3958"/>
                    </a:lnTo>
                    <a:lnTo>
                      <a:pt x="4860" y="3845"/>
                    </a:lnTo>
                    <a:lnTo>
                      <a:pt x="4995" y="3845"/>
                    </a:lnTo>
                    <a:lnTo>
                      <a:pt x="4995" y="3694"/>
                    </a:lnTo>
                    <a:lnTo>
                      <a:pt x="5063" y="3619"/>
                    </a:lnTo>
                    <a:lnTo>
                      <a:pt x="5063" y="3581"/>
                    </a:lnTo>
                    <a:lnTo>
                      <a:pt x="5198" y="3506"/>
                    </a:lnTo>
                    <a:lnTo>
                      <a:pt x="5198" y="3430"/>
                    </a:lnTo>
                    <a:lnTo>
                      <a:pt x="5333" y="3506"/>
                    </a:lnTo>
                    <a:lnTo>
                      <a:pt x="5468" y="3506"/>
                    </a:lnTo>
                    <a:lnTo>
                      <a:pt x="5468" y="3430"/>
                    </a:lnTo>
                    <a:lnTo>
                      <a:pt x="5670" y="3430"/>
                    </a:lnTo>
                    <a:lnTo>
                      <a:pt x="5670" y="3355"/>
                    </a:lnTo>
                    <a:lnTo>
                      <a:pt x="5805" y="3355"/>
                    </a:lnTo>
                    <a:lnTo>
                      <a:pt x="5805" y="3317"/>
                    </a:lnTo>
                    <a:lnTo>
                      <a:pt x="5670" y="3317"/>
                    </a:lnTo>
                    <a:lnTo>
                      <a:pt x="5670" y="3242"/>
                    </a:lnTo>
                    <a:lnTo>
                      <a:pt x="5535" y="3242"/>
                    </a:lnTo>
                    <a:lnTo>
                      <a:pt x="5535" y="3129"/>
                    </a:lnTo>
                    <a:lnTo>
                      <a:pt x="5468" y="3053"/>
                    </a:lnTo>
                    <a:lnTo>
                      <a:pt x="5468" y="2262"/>
                    </a:lnTo>
                    <a:lnTo>
                      <a:pt x="5535" y="2262"/>
                    </a:lnTo>
                    <a:lnTo>
                      <a:pt x="5535" y="2186"/>
                    </a:lnTo>
                    <a:lnTo>
                      <a:pt x="5670" y="2186"/>
                    </a:lnTo>
                    <a:lnTo>
                      <a:pt x="5670" y="2111"/>
                    </a:lnTo>
                    <a:lnTo>
                      <a:pt x="5535" y="2111"/>
                    </a:lnTo>
                    <a:lnTo>
                      <a:pt x="5535" y="2073"/>
                    </a:lnTo>
                    <a:lnTo>
                      <a:pt x="5468" y="1998"/>
                    </a:lnTo>
                    <a:lnTo>
                      <a:pt x="5468" y="1847"/>
                    </a:lnTo>
                    <a:lnTo>
                      <a:pt x="5535" y="1847"/>
                    </a:lnTo>
                    <a:lnTo>
                      <a:pt x="5535" y="1809"/>
                    </a:lnTo>
                    <a:lnTo>
                      <a:pt x="5670" y="1809"/>
                    </a:lnTo>
                    <a:lnTo>
                      <a:pt x="5805" y="1734"/>
                    </a:lnTo>
                    <a:lnTo>
                      <a:pt x="5940" y="1734"/>
                    </a:lnTo>
                    <a:lnTo>
                      <a:pt x="5940" y="1659"/>
                    </a:lnTo>
                    <a:lnTo>
                      <a:pt x="6278" y="1659"/>
                    </a:lnTo>
                    <a:lnTo>
                      <a:pt x="6278" y="1583"/>
                    </a:lnTo>
                    <a:lnTo>
                      <a:pt x="6413" y="1583"/>
                    </a:lnTo>
                    <a:lnTo>
                      <a:pt x="6480" y="1546"/>
                    </a:lnTo>
                    <a:lnTo>
                      <a:pt x="6750" y="1546"/>
                    </a:lnTo>
                    <a:lnTo>
                      <a:pt x="6750" y="1470"/>
                    </a:lnTo>
                    <a:lnTo>
                      <a:pt x="6885" y="1395"/>
                    </a:lnTo>
                    <a:lnTo>
                      <a:pt x="6885" y="1319"/>
                    </a:lnTo>
                    <a:lnTo>
                      <a:pt x="6953" y="1282"/>
                    </a:lnTo>
                    <a:lnTo>
                      <a:pt x="6953" y="1055"/>
                    </a:lnTo>
                    <a:lnTo>
                      <a:pt x="7088" y="1018"/>
                    </a:lnTo>
                    <a:lnTo>
                      <a:pt x="7088" y="867"/>
                    </a:lnTo>
                    <a:lnTo>
                      <a:pt x="7222" y="867"/>
                    </a:lnTo>
                    <a:lnTo>
                      <a:pt x="7222" y="792"/>
                    </a:lnTo>
                    <a:lnTo>
                      <a:pt x="7088" y="792"/>
                    </a:lnTo>
                    <a:lnTo>
                      <a:pt x="7088" y="754"/>
                    </a:lnTo>
                    <a:lnTo>
                      <a:pt x="6953" y="754"/>
                    </a:lnTo>
                    <a:lnTo>
                      <a:pt x="6953" y="679"/>
                    </a:lnTo>
                    <a:lnTo>
                      <a:pt x="7088" y="679"/>
                    </a:lnTo>
                    <a:lnTo>
                      <a:pt x="7088" y="603"/>
                    </a:lnTo>
                    <a:lnTo>
                      <a:pt x="7222" y="528"/>
                    </a:lnTo>
                    <a:lnTo>
                      <a:pt x="7222" y="490"/>
                    </a:lnTo>
                    <a:lnTo>
                      <a:pt x="7425" y="490"/>
                    </a:lnTo>
                    <a:lnTo>
                      <a:pt x="7425" y="339"/>
                    </a:lnTo>
                    <a:lnTo>
                      <a:pt x="7560" y="339"/>
                    </a:lnTo>
                    <a:lnTo>
                      <a:pt x="7695" y="264"/>
                    </a:lnTo>
                    <a:lnTo>
                      <a:pt x="7898" y="264"/>
                    </a:lnTo>
                    <a:lnTo>
                      <a:pt x="7898" y="151"/>
                    </a:lnTo>
                    <a:lnTo>
                      <a:pt x="8032" y="151"/>
                    </a:lnTo>
                    <a:lnTo>
                      <a:pt x="8032" y="0"/>
                    </a:lnTo>
                    <a:close/>
                    <a:moveTo>
                      <a:pt x="803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8" name="Freeform 44"/>
              <p:cNvSpPr>
                <a:spLocks/>
              </p:cNvSpPr>
              <p:nvPr/>
            </p:nvSpPr>
            <p:spPr bwMode="auto">
              <a:xfrm>
                <a:off x="4881319" y="3219322"/>
                <a:ext cx="12275" cy="15650"/>
              </a:xfrm>
              <a:custGeom>
                <a:avLst/>
                <a:gdLst>
                  <a:gd name="T0" fmla="*/ 13 w 21600"/>
                  <a:gd name="T1" fmla="*/ 0 h 21600"/>
                  <a:gd name="T2" fmla="*/ 16 w 21600"/>
                  <a:gd name="T3" fmla="*/ 0 h 21600"/>
                  <a:gd name="T4" fmla="*/ 16 w 21600"/>
                  <a:gd name="T5" fmla="*/ 4 h 21600"/>
                  <a:gd name="T6" fmla="*/ 13 w 21600"/>
                  <a:gd name="T7" fmla="*/ 4 h 21600"/>
                  <a:gd name="T8" fmla="*/ 13 w 21600"/>
                  <a:gd name="T9" fmla="*/ 16 h 21600"/>
                  <a:gd name="T10" fmla="*/ 4 w 21600"/>
                  <a:gd name="T11" fmla="*/ 16 h 21600"/>
                  <a:gd name="T12" fmla="*/ 1 w 21600"/>
                  <a:gd name="T13" fmla="*/ 19 h 21600"/>
                  <a:gd name="T14" fmla="*/ 0 w 21600"/>
                  <a:gd name="T15" fmla="*/ 16 h 21600"/>
                  <a:gd name="T16" fmla="*/ 0 w 21600"/>
                  <a:gd name="T17" fmla="*/ 14 h 21600"/>
                  <a:gd name="T18" fmla="*/ 4 w 21600"/>
                  <a:gd name="T19" fmla="*/ 14 h 21600"/>
                  <a:gd name="T20" fmla="*/ 4 w 21600"/>
                  <a:gd name="T21" fmla="*/ 7 h 21600"/>
                  <a:gd name="T22" fmla="*/ 1 w 21600"/>
                  <a:gd name="T23" fmla="*/ 4 h 21600"/>
                  <a:gd name="T24" fmla="*/ 1 w 21600"/>
                  <a:gd name="T25" fmla="*/ 1 h 21600"/>
                  <a:gd name="T26" fmla="*/ 13 w 21600"/>
                  <a:gd name="T27" fmla="*/ 1 h 21600"/>
                  <a:gd name="T28" fmla="*/ 13 w 21600"/>
                  <a:gd name="T29" fmla="*/ 0 h 21600"/>
                  <a:gd name="T30" fmla="*/ 13 w 21600"/>
                  <a:gd name="T31" fmla="*/ 0 h 21600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21600" h="21600">
                    <a:moveTo>
                      <a:pt x="18000" y="0"/>
                    </a:moveTo>
                    <a:lnTo>
                      <a:pt x="21600" y="0"/>
                    </a:lnTo>
                    <a:lnTo>
                      <a:pt x="21600" y="4629"/>
                    </a:lnTo>
                    <a:lnTo>
                      <a:pt x="18000" y="4629"/>
                    </a:lnTo>
                    <a:lnTo>
                      <a:pt x="18000" y="18514"/>
                    </a:lnTo>
                    <a:lnTo>
                      <a:pt x="5400" y="18514"/>
                    </a:lnTo>
                    <a:lnTo>
                      <a:pt x="1800" y="21600"/>
                    </a:lnTo>
                    <a:lnTo>
                      <a:pt x="0" y="18514"/>
                    </a:lnTo>
                    <a:lnTo>
                      <a:pt x="0" y="15429"/>
                    </a:lnTo>
                    <a:lnTo>
                      <a:pt x="5400" y="15429"/>
                    </a:lnTo>
                    <a:lnTo>
                      <a:pt x="5400" y="7714"/>
                    </a:lnTo>
                    <a:lnTo>
                      <a:pt x="1800" y="4629"/>
                    </a:lnTo>
                    <a:lnTo>
                      <a:pt x="1800" y="1543"/>
                    </a:lnTo>
                    <a:lnTo>
                      <a:pt x="18000" y="1543"/>
                    </a:lnTo>
                    <a:lnTo>
                      <a:pt x="18000" y="0"/>
                    </a:lnTo>
                    <a:close/>
                    <a:moveTo>
                      <a:pt x="180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9" name="Freeform 45"/>
              <p:cNvSpPr>
                <a:spLocks/>
              </p:cNvSpPr>
              <p:nvPr/>
            </p:nvSpPr>
            <p:spPr bwMode="auto">
              <a:xfrm>
                <a:off x="4888014" y="3145544"/>
                <a:ext cx="7812" cy="6707"/>
              </a:xfrm>
              <a:custGeom>
                <a:avLst/>
                <a:gdLst>
                  <a:gd name="T0" fmla="*/ 0 w 21600"/>
                  <a:gd name="T1" fmla="*/ 0 h 21600"/>
                  <a:gd name="T2" fmla="*/ 4 w 21600"/>
                  <a:gd name="T3" fmla="*/ 0 h 21600"/>
                  <a:gd name="T4" fmla="*/ 4 w 21600"/>
                  <a:gd name="T5" fmla="*/ 3 h 21600"/>
                  <a:gd name="T6" fmla="*/ 10 w 21600"/>
                  <a:gd name="T7" fmla="*/ 3 h 21600"/>
                  <a:gd name="T8" fmla="*/ 7 w 21600"/>
                  <a:gd name="T9" fmla="*/ 5 h 21600"/>
                  <a:gd name="T10" fmla="*/ 10 w 21600"/>
                  <a:gd name="T11" fmla="*/ 5 h 21600"/>
                  <a:gd name="T12" fmla="*/ 10 w 21600"/>
                  <a:gd name="T13" fmla="*/ 9 h 21600"/>
                  <a:gd name="T14" fmla="*/ 4 w 21600"/>
                  <a:gd name="T15" fmla="*/ 9 h 21600"/>
                  <a:gd name="T16" fmla="*/ 4 w 21600"/>
                  <a:gd name="T17" fmla="*/ 8 h 21600"/>
                  <a:gd name="T18" fmla="*/ 1 w 21600"/>
                  <a:gd name="T19" fmla="*/ 8 h 21600"/>
                  <a:gd name="T20" fmla="*/ 1 w 21600"/>
                  <a:gd name="T21" fmla="*/ 5 h 21600"/>
                  <a:gd name="T22" fmla="*/ 0 w 21600"/>
                  <a:gd name="T23" fmla="*/ 3 h 21600"/>
                  <a:gd name="T24" fmla="*/ 0 w 21600"/>
                  <a:gd name="T25" fmla="*/ 0 h 21600"/>
                  <a:gd name="T26" fmla="*/ 0 w 21600"/>
                  <a:gd name="T27" fmla="*/ 0 h 21600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</a:gdLst>
                <a:ahLst/>
                <a:cxnLst>
                  <a:cxn ang="T28">
                    <a:pos x="T0" y="T1"/>
                  </a:cxn>
                  <a:cxn ang="T29">
                    <a:pos x="T2" y="T3"/>
                  </a:cxn>
                  <a:cxn ang="T30">
                    <a:pos x="T4" y="T5"/>
                  </a:cxn>
                  <a:cxn ang="T31">
                    <a:pos x="T6" y="T7"/>
                  </a:cxn>
                  <a:cxn ang="T32">
                    <a:pos x="T8" y="T9"/>
                  </a:cxn>
                  <a:cxn ang="T33">
                    <a:pos x="T10" y="T11"/>
                  </a:cxn>
                  <a:cxn ang="T34">
                    <a:pos x="T12" y="T13"/>
                  </a:cxn>
                  <a:cxn ang="T35">
                    <a:pos x="T14" y="T15"/>
                  </a:cxn>
                  <a:cxn ang="T36">
                    <a:pos x="T16" y="T17"/>
                  </a:cxn>
                  <a:cxn ang="T37">
                    <a:pos x="T18" y="T19"/>
                  </a:cxn>
                  <a:cxn ang="T38">
                    <a:pos x="T20" y="T21"/>
                  </a:cxn>
                  <a:cxn ang="T39">
                    <a:pos x="T22" y="T23"/>
                  </a:cxn>
                  <a:cxn ang="T40">
                    <a:pos x="T24" y="T25"/>
                  </a:cxn>
                  <a:cxn ang="T41">
                    <a:pos x="T26" y="T2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9257" y="0"/>
                    </a:lnTo>
                    <a:lnTo>
                      <a:pt x="9257" y="6171"/>
                    </a:lnTo>
                    <a:lnTo>
                      <a:pt x="21600" y="6171"/>
                    </a:lnTo>
                    <a:lnTo>
                      <a:pt x="15429" y="12343"/>
                    </a:lnTo>
                    <a:lnTo>
                      <a:pt x="21600" y="12343"/>
                    </a:lnTo>
                    <a:lnTo>
                      <a:pt x="21600" y="21600"/>
                    </a:lnTo>
                    <a:lnTo>
                      <a:pt x="9257" y="21600"/>
                    </a:lnTo>
                    <a:lnTo>
                      <a:pt x="9257" y="18514"/>
                    </a:lnTo>
                    <a:lnTo>
                      <a:pt x="3086" y="18514"/>
                    </a:lnTo>
                    <a:lnTo>
                      <a:pt x="3086" y="12343"/>
                    </a:lnTo>
                    <a:lnTo>
                      <a:pt x="0" y="6171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0" name="Freeform 46"/>
              <p:cNvSpPr>
                <a:spLocks/>
              </p:cNvSpPr>
              <p:nvPr/>
            </p:nvSpPr>
            <p:spPr bwMode="auto">
              <a:xfrm>
                <a:off x="4879087" y="3118716"/>
                <a:ext cx="3348" cy="7825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3 w 21600"/>
                  <a:gd name="T5" fmla="*/ 3 h 21600"/>
                  <a:gd name="T6" fmla="*/ 4 w 21600"/>
                  <a:gd name="T7" fmla="*/ 3 h 21600"/>
                  <a:gd name="T8" fmla="*/ 4 w 21600"/>
                  <a:gd name="T9" fmla="*/ 9 h 21600"/>
                  <a:gd name="T10" fmla="*/ 0 w 21600"/>
                  <a:gd name="T11" fmla="*/ 9 h 21600"/>
                  <a:gd name="T12" fmla="*/ 0 w 21600"/>
                  <a:gd name="T13" fmla="*/ 0 h 21600"/>
                  <a:gd name="T14" fmla="*/ 0 w 21600"/>
                  <a:gd name="T15" fmla="*/ 0 h 21600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4400" y="0"/>
                    </a:lnTo>
                    <a:lnTo>
                      <a:pt x="14400" y="6171"/>
                    </a:lnTo>
                    <a:lnTo>
                      <a:pt x="21600" y="6171"/>
                    </a:lnTo>
                    <a:lnTo>
                      <a:pt x="216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1" name="Freeform 47"/>
              <p:cNvSpPr>
                <a:spLocks/>
              </p:cNvSpPr>
              <p:nvPr/>
            </p:nvSpPr>
            <p:spPr bwMode="auto">
              <a:xfrm>
                <a:off x="4884666" y="3133249"/>
                <a:ext cx="3348" cy="8943"/>
              </a:xfrm>
              <a:custGeom>
                <a:avLst/>
                <a:gdLst>
                  <a:gd name="T0" fmla="*/ 0 w 21600"/>
                  <a:gd name="T1" fmla="*/ 0 h 21600"/>
                  <a:gd name="T2" fmla="*/ 3 w 21600"/>
                  <a:gd name="T3" fmla="*/ 0 h 21600"/>
                  <a:gd name="T4" fmla="*/ 5 w 21600"/>
                  <a:gd name="T5" fmla="*/ 3 h 21600"/>
                  <a:gd name="T6" fmla="*/ 5 w 21600"/>
                  <a:gd name="T7" fmla="*/ 10 h 21600"/>
                  <a:gd name="T8" fmla="*/ 3 w 21600"/>
                  <a:gd name="T9" fmla="*/ 10 h 21600"/>
                  <a:gd name="T10" fmla="*/ 3 w 21600"/>
                  <a:gd name="T11" fmla="*/ 7 h 21600"/>
                  <a:gd name="T12" fmla="*/ 0 w 21600"/>
                  <a:gd name="T13" fmla="*/ 7 h 21600"/>
                  <a:gd name="T14" fmla="*/ 0 w 21600"/>
                  <a:gd name="T15" fmla="*/ 0 h 21600"/>
                  <a:gd name="T16" fmla="*/ 0 w 21600"/>
                  <a:gd name="T17" fmla="*/ 0 h 2160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0800" y="0"/>
                    </a:lnTo>
                    <a:lnTo>
                      <a:pt x="21600" y="6171"/>
                    </a:lnTo>
                    <a:lnTo>
                      <a:pt x="21600" y="21600"/>
                    </a:lnTo>
                    <a:lnTo>
                      <a:pt x="10800" y="21600"/>
                    </a:lnTo>
                    <a:lnTo>
                      <a:pt x="10800" y="15429"/>
                    </a:lnTo>
                    <a:lnTo>
                      <a:pt x="0" y="15429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92" name="Freeform 48"/>
              <p:cNvSpPr>
                <a:spLocks/>
              </p:cNvSpPr>
              <p:nvPr/>
            </p:nvSpPr>
            <p:spPr bwMode="auto">
              <a:xfrm>
                <a:off x="4915913" y="3173491"/>
                <a:ext cx="2232" cy="6707"/>
              </a:xfrm>
              <a:custGeom>
                <a:avLst/>
                <a:gdLst>
                  <a:gd name="T0" fmla="*/ 0 w 21600"/>
                  <a:gd name="T1" fmla="*/ 0 h 21600"/>
                  <a:gd name="T2" fmla="*/ 1 w 21600"/>
                  <a:gd name="T3" fmla="*/ 0 h 21600"/>
                  <a:gd name="T4" fmla="*/ 1 w 21600"/>
                  <a:gd name="T5" fmla="*/ 3 h 21600"/>
                  <a:gd name="T6" fmla="*/ 4 w 21600"/>
                  <a:gd name="T7" fmla="*/ 5 h 21600"/>
                  <a:gd name="T8" fmla="*/ 4 w 21600"/>
                  <a:gd name="T9" fmla="*/ 8 h 21600"/>
                  <a:gd name="T10" fmla="*/ 1 w 21600"/>
                  <a:gd name="T11" fmla="*/ 8 h 21600"/>
                  <a:gd name="T12" fmla="*/ 1 w 21600"/>
                  <a:gd name="T13" fmla="*/ 5 h 21600"/>
                  <a:gd name="T14" fmla="*/ 0 w 21600"/>
                  <a:gd name="T15" fmla="*/ 5 h 21600"/>
                  <a:gd name="T16" fmla="*/ 0 w 21600"/>
                  <a:gd name="T17" fmla="*/ 0 h 21600"/>
                  <a:gd name="T18" fmla="*/ 0 w 21600"/>
                  <a:gd name="T19" fmla="*/ 0 h 21600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7200" y="0"/>
                    </a:lnTo>
                    <a:lnTo>
                      <a:pt x="7200" y="7200"/>
                    </a:lnTo>
                    <a:lnTo>
                      <a:pt x="21600" y="14400"/>
                    </a:lnTo>
                    <a:lnTo>
                      <a:pt x="21600" y="21600"/>
                    </a:lnTo>
                    <a:lnTo>
                      <a:pt x="7200" y="21600"/>
                    </a:lnTo>
                    <a:lnTo>
                      <a:pt x="7200" y="14400"/>
                    </a:lnTo>
                    <a:lnTo>
                      <a:pt x="0" y="144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83" name="AutoShape 39"/>
              <p:cNvSpPr>
                <a:spLocks/>
              </p:cNvSpPr>
              <p:nvPr/>
            </p:nvSpPr>
            <p:spPr bwMode="auto">
              <a:xfrm>
                <a:off x="4675983" y="3317692"/>
                <a:ext cx="652834" cy="712067"/>
              </a:xfrm>
              <a:custGeom>
                <a:avLst/>
                <a:gdLst>
                  <a:gd name="T0" fmla="*/ 11882 w 21600"/>
                  <a:gd name="T1" fmla="*/ 3645 h 21600"/>
                  <a:gd name="T2" fmla="*/ 12225 w 21600"/>
                  <a:gd name="T3" fmla="*/ 3344 h 21600"/>
                  <a:gd name="T4" fmla="*/ 7933 w 21600"/>
                  <a:gd name="T5" fmla="*/ 702 h 21600"/>
                  <a:gd name="T6" fmla="*/ 8413 w 21600"/>
                  <a:gd name="T7" fmla="*/ 2173 h 21600"/>
                  <a:gd name="T8" fmla="*/ 9718 w 21600"/>
                  <a:gd name="T9" fmla="*/ 1806 h 21600"/>
                  <a:gd name="T10" fmla="*/ 10680 w 21600"/>
                  <a:gd name="T11" fmla="*/ 1538 h 21600"/>
                  <a:gd name="T12" fmla="*/ 11950 w 21600"/>
                  <a:gd name="T13" fmla="*/ 1170 h 21600"/>
                  <a:gd name="T14" fmla="*/ 12534 w 21600"/>
                  <a:gd name="T15" fmla="*/ 602 h 21600"/>
                  <a:gd name="T16" fmla="*/ 13015 w 21600"/>
                  <a:gd name="T17" fmla="*/ 1872 h 21600"/>
                  <a:gd name="T18" fmla="*/ 12431 w 21600"/>
                  <a:gd name="T19" fmla="*/ 3444 h 21600"/>
                  <a:gd name="T20" fmla="*/ 14045 w 21600"/>
                  <a:gd name="T21" fmla="*/ 2976 h 21600"/>
                  <a:gd name="T22" fmla="*/ 13187 w 21600"/>
                  <a:gd name="T23" fmla="*/ 3745 h 21600"/>
                  <a:gd name="T24" fmla="*/ 13667 w 21600"/>
                  <a:gd name="T25" fmla="*/ 3879 h 21600"/>
                  <a:gd name="T26" fmla="*/ 14801 w 21600"/>
                  <a:gd name="T27" fmla="*/ 3210 h 21600"/>
                  <a:gd name="T28" fmla="*/ 15968 w 21600"/>
                  <a:gd name="T29" fmla="*/ 3645 h 21600"/>
                  <a:gd name="T30" fmla="*/ 16243 w 21600"/>
                  <a:gd name="T31" fmla="*/ 4113 h 21600"/>
                  <a:gd name="T32" fmla="*/ 16483 w 21600"/>
                  <a:gd name="T33" fmla="*/ 4213 h 21600"/>
                  <a:gd name="T34" fmla="*/ 18303 w 21600"/>
                  <a:gd name="T35" fmla="*/ 4380 h 21600"/>
                  <a:gd name="T36" fmla="*/ 20020 w 21600"/>
                  <a:gd name="T37" fmla="*/ 5250 h 21600"/>
                  <a:gd name="T38" fmla="*/ 21531 w 21600"/>
                  <a:gd name="T39" fmla="*/ 6854 h 21600"/>
                  <a:gd name="T40" fmla="*/ 20879 w 21600"/>
                  <a:gd name="T41" fmla="*/ 8292 h 21600"/>
                  <a:gd name="T42" fmla="*/ 20020 w 21600"/>
                  <a:gd name="T43" fmla="*/ 9295 h 21600"/>
                  <a:gd name="T44" fmla="*/ 19265 w 21600"/>
                  <a:gd name="T45" fmla="*/ 10232 h 21600"/>
                  <a:gd name="T46" fmla="*/ 18784 w 21600"/>
                  <a:gd name="T47" fmla="*/ 13609 h 21600"/>
                  <a:gd name="T48" fmla="*/ 17994 w 21600"/>
                  <a:gd name="T49" fmla="*/ 14879 h 21600"/>
                  <a:gd name="T50" fmla="*/ 16621 w 21600"/>
                  <a:gd name="T51" fmla="*/ 15314 h 21600"/>
                  <a:gd name="T52" fmla="*/ 15659 w 21600"/>
                  <a:gd name="T53" fmla="*/ 15815 h 21600"/>
                  <a:gd name="T54" fmla="*/ 14286 w 21600"/>
                  <a:gd name="T55" fmla="*/ 16718 h 21600"/>
                  <a:gd name="T56" fmla="*/ 13976 w 21600"/>
                  <a:gd name="T57" fmla="*/ 17354 h 21600"/>
                  <a:gd name="T58" fmla="*/ 13084 w 21600"/>
                  <a:gd name="T59" fmla="*/ 19627 h 21600"/>
                  <a:gd name="T60" fmla="*/ 12534 w 21600"/>
                  <a:gd name="T61" fmla="*/ 20263 h 21600"/>
                  <a:gd name="T62" fmla="*/ 12362 w 21600"/>
                  <a:gd name="T63" fmla="*/ 20095 h 21600"/>
                  <a:gd name="T64" fmla="*/ 11985 w 21600"/>
                  <a:gd name="T65" fmla="*/ 20798 h 21600"/>
                  <a:gd name="T66" fmla="*/ 11332 w 21600"/>
                  <a:gd name="T67" fmla="*/ 21132 h 21600"/>
                  <a:gd name="T68" fmla="*/ 10920 w 21600"/>
                  <a:gd name="T69" fmla="*/ 20430 h 21600"/>
                  <a:gd name="T70" fmla="*/ 10027 w 21600"/>
                  <a:gd name="T71" fmla="*/ 19962 h 21600"/>
                  <a:gd name="T72" fmla="*/ 9066 w 21600"/>
                  <a:gd name="T73" fmla="*/ 19460 h 21600"/>
                  <a:gd name="T74" fmla="*/ 9787 w 21600"/>
                  <a:gd name="T75" fmla="*/ 18758 h 21600"/>
                  <a:gd name="T76" fmla="*/ 10439 w 21600"/>
                  <a:gd name="T77" fmla="*/ 18089 h 21600"/>
                  <a:gd name="T78" fmla="*/ 11023 w 21600"/>
                  <a:gd name="T79" fmla="*/ 16819 h 21600"/>
                  <a:gd name="T80" fmla="*/ 10439 w 21600"/>
                  <a:gd name="T81" fmla="*/ 15949 h 21600"/>
                  <a:gd name="T82" fmla="*/ 9650 w 21600"/>
                  <a:gd name="T83" fmla="*/ 14846 h 21600"/>
                  <a:gd name="T84" fmla="*/ 8825 w 21600"/>
                  <a:gd name="T85" fmla="*/ 13742 h 21600"/>
                  <a:gd name="T86" fmla="*/ 8928 w 21600"/>
                  <a:gd name="T87" fmla="*/ 12372 h 21600"/>
                  <a:gd name="T88" fmla="*/ 7624 w 21600"/>
                  <a:gd name="T89" fmla="*/ 11001 h 21600"/>
                  <a:gd name="T90" fmla="*/ 6559 w 21600"/>
                  <a:gd name="T91" fmla="*/ 9998 h 21600"/>
                  <a:gd name="T92" fmla="*/ 5220 w 21600"/>
                  <a:gd name="T93" fmla="*/ 9396 h 21600"/>
                  <a:gd name="T94" fmla="*/ 4636 w 21600"/>
                  <a:gd name="T95" fmla="*/ 8125 h 21600"/>
                  <a:gd name="T96" fmla="*/ 3365 w 21600"/>
                  <a:gd name="T97" fmla="*/ 8660 h 21600"/>
                  <a:gd name="T98" fmla="*/ 1854 w 21600"/>
                  <a:gd name="T99" fmla="*/ 7891 h 21600"/>
                  <a:gd name="T100" fmla="*/ 618 w 21600"/>
                  <a:gd name="T101" fmla="*/ 7657 h 21600"/>
                  <a:gd name="T102" fmla="*/ 206 w 21600"/>
                  <a:gd name="T103" fmla="*/ 6788 h 21600"/>
                  <a:gd name="T104" fmla="*/ 618 w 21600"/>
                  <a:gd name="T105" fmla="*/ 5617 h 21600"/>
                  <a:gd name="T106" fmla="*/ 2060 w 21600"/>
                  <a:gd name="T107" fmla="*/ 5149 h 21600"/>
                  <a:gd name="T108" fmla="*/ 2232 w 21600"/>
                  <a:gd name="T109" fmla="*/ 2976 h 21600"/>
                  <a:gd name="T110" fmla="*/ 2301 w 21600"/>
                  <a:gd name="T111" fmla="*/ 2240 h 21600"/>
                  <a:gd name="T112" fmla="*/ 3777 w 21600"/>
                  <a:gd name="T113" fmla="*/ 1872 h 21600"/>
                  <a:gd name="T114" fmla="*/ 4636 w 21600"/>
                  <a:gd name="T115" fmla="*/ 2274 h 21600"/>
                  <a:gd name="T116" fmla="*/ 5357 w 21600"/>
                  <a:gd name="T117" fmla="*/ 2040 h 21600"/>
                  <a:gd name="T118" fmla="*/ 5460 w 21600"/>
                  <a:gd name="T119" fmla="*/ 1137 h 21600"/>
                  <a:gd name="T120" fmla="*/ 5838 w 21600"/>
                  <a:gd name="T121" fmla="*/ 769 h 21600"/>
                  <a:gd name="T122" fmla="*/ 7211 w 21600"/>
                  <a:gd name="T123" fmla="*/ 368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  <a:cxn ang="0">
                    <a:pos x="T120" y="T121"/>
                  </a:cxn>
                  <a:cxn ang="0">
                    <a:pos x="T122" y="T123"/>
                  </a:cxn>
                </a:cxnLst>
                <a:rect l="0" t="0" r="r" b="b"/>
                <a:pathLst>
                  <a:path w="21600" h="21600">
                    <a:moveTo>
                      <a:pt x="12843" y="3645"/>
                    </a:moveTo>
                    <a:lnTo>
                      <a:pt x="12843" y="3745"/>
                    </a:lnTo>
                    <a:lnTo>
                      <a:pt x="12912" y="3812"/>
                    </a:lnTo>
                    <a:lnTo>
                      <a:pt x="12946" y="3812"/>
                    </a:lnTo>
                    <a:lnTo>
                      <a:pt x="12912" y="3745"/>
                    </a:lnTo>
                    <a:lnTo>
                      <a:pt x="12912" y="3678"/>
                    </a:lnTo>
                    <a:lnTo>
                      <a:pt x="12843" y="3645"/>
                    </a:lnTo>
                    <a:close/>
                    <a:moveTo>
                      <a:pt x="12362" y="3511"/>
                    </a:moveTo>
                    <a:lnTo>
                      <a:pt x="12294" y="3578"/>
                    </a:lnTo>
                    <a:lnTo>
                      <a:pt x="12225" y="3578"/>
                    </a:lnTo>
                    <a:lnTo>
                      <a:pt x="12225" y="3645"/>
                    </a:lnTo>
                    <a:lnTo>
                      <a:pt x="12294" y="3645"/>
                    </a:lnTo>
                    <a:lnTo>
                      <a:pt x="12294" y="3578"/>
                    </a:lnTo>
                    <a:lnTo>
                      <a:pt x="12362" y="3578"/>
                    </a:lnTo>
                    <a:lnTo>
                      <a:pt x="12362" y="3511"/>
                    </a:lnTo>
                    <a:close/>
                    <a:moveTo>
                      <a:pt x="12191" y="3411"/>
                    </a:moveTo>
                    <a:lnTo>
                      <a:pt x="12191" y="3578"/>
                    </a:lnTo>
                    <a:lnTo>
                      <a:pt x="11882" y="3578"/>
                    </a:lnTo>
                    <a:lnTo>
                      <a:pt x="11882" y="3645"/>
                    </a:lnTo>
                    <a:lnTo>
                      <a:pt x="11813" y="3645"/>
                    </a:lnTo>
                    <a:lnTo>
                      <a:pt x="11744" y="3678"/>
                    </a:lnTo>
                    <a:lnTo>
                      <a:pt x="11813" y="3678"/>
                    </a:lnTo>
                    <a:lnTo>
                      <a:pt x="11882" y="3645"/>
                    </a:lnTo>
                    <a:lnTo>
                      <a:pt x="11950" y="3645"/>
                    </a:lnTo>
                    <a:lnTo>
                      <a:pt x="11985" y="3678"/>
                    </a:lnTo>
                    <a:lnTo>
                      <a:pt x="11985" y="3745"/>
                    </a:lnTo>
                    <a:lnTo>
                      <a:pt x="12053" y="3745"/>
                    </a:lnTo>
                    <a:lnTo>
                      <a:pt x="12191" y="3645"/>
                    </a:lnTo>
                    <a:lnTo>
                      <a:pt x="12191" y="3578"/>
                    </a:lnTo>
                    <a:lnTo>
                      <a:pt x="12225" y="3511"/>
                    </a:lnTo>
                    <a:lnTo>
                      <a:pt x="12225" y="3411"/>
                    </a:lnTo>
                    <a:lnTo>
                      <a:pt x="12191" y="3411"/>
                    </a:lnTo>
                    <a:close/>
                    <a:moveTo>
                      <a:pt x="12603" y="3277"/>
                    </a:moveTo>
                    <a:lnTo>
                      <a:pt x="12672" y="3277"/>
                    </a:lnTo>
                    <a:lnTo>
                      <a:pt x="12603" y="3344"/>
                    </a:lnTo>
                    <a:lnTo>
                      <a:pt x="12603" y="3277"/>
                    </a:lnTo>
                    <a:close/>
                    <a:moveTo>
                      <a:pt x="12225" y="3277"/>
                    </a:moveTo>
                    <a:lnTo>
                      <a:pt x="12225" y="3344"/>
                    </a:lnTo>
                    <a:lnTo>
                      <a:pt x="12294" y="3277"/>
                    </a:lnTo>
                    <a:lnTo>
                      <a:pt x="12225" y="3277"/>
                    </a:lnTo>
                    <a:close/>
                    <a:moveTo>
                      <a:pt x="7314" y="0"/>
                    </a:moveTo>
                    <a:lnTo>
                      <a:pt x="7624" y="0"/>
                    </a:lnTo>
                    <a:lnTo>
                      <a:pt x="7692" y="67"/>
                    </a:lnTo>
                    <a:lnTo>
                      <a:pt x="7692" y="134"/>
                    </a:lnTo>
                    <a:lnTo>
                      <a:pt x="7727" y="134"/>
                    </a:lnTo>
                    <a:lnTo>
                      <a:pt x="7727" y="234"/>
                    </a:lnTo>
                    <a:lnTo>
                      <a:pt x="7692" y="234"/>
                    </a:lnTo>
                    <a:lnTo>
                      <a:pt x="7692" y="368"/>
                    </a:lnTo>
                    <a:lnTo>
                      <a:pt x="7624" y="368"/>
                    </a:lnTo>
                    <a:lnTo>
                      <a:pt x="7624" y="435"/>
                    </a:lnTo>
                    <a:lnTo>
                      <a:pt x="7795" y="435"/>
                    </a:lnTo>
                    <a:lnTo>
                      <a:pt x="7795" y="468"/>
                    </a:lnTo>
                    <a:lnTo>
                      <a:pt x="7864" y="468"/>
                    </a:lnTo>
                    <a:lnTo>
                      <a:pt x="7864" y="669"/>
                    </a:lnTo>
                    <a:lnTo>
                      <a:pt x="7967" y="669"/>
                    </a:lnTo>
                    <a:lnTo>
                      <a:pt x="7967" y="702"/>
                    </a:lnTo>
                    <a:lnTo>
                      <a:pt x="7933" y="702"/>
                    </a:lnTo>
                    <a:lnTo>
                      <a:pt x="7933" y="903"/>
                    </a:lnTo>
                    <a:lnTo>
                      <a:pt x="7864" y="903"/>
                    </a:lnTo>
                    <a:lnTo>
                      <a:pt x="7864" y="1003"/>
                    </a:lnTo>
                    <a:lnTo>
                      <a:pt x="7795" y="1003"/>
                    </a:lnTo>
                    <a:lnTo>
                      <a:pt x="7795" y="1605"/>
                    </a:lnTo>
                    <a:lnTo>
                      <a:pt x="7864" y="1605"/>
                    </a:lnTo>
                    <a:lnTo>
                      <a:pt x="7864" y="1772"/>
                    </a:lnTo>
                    <a:lnTo>
                      <a:pt x="7933" y="1772"/>
                    </a:lnTo>
                    <a:lnTo>
                      <a:pt x="7933" y="1872"/>
                    </a:lnTo>
                    <a:lnTo>
                      <a:pt x="7967" y="1872"/>
                    </a:lnTo>
                    <a:lnTo>
                      <a:pt x="7967" y="1939"/>
                    </a:lnTo>
                    <a:lnTo>
                      <a:pt x="8036" y="1939"/>
                    </a:lnTo>
                    <a:lnTo>
                      <a:pt x="8036" y="2006"/>
                    </a:lnTo>
                    <a:lnTo>
                      <a:pt x="8104" y="2040"/>
                    </a:lnTo>
                    <a:lnTo>
                      <a:pt x="8173" y="2040"/>
                    </a:lnTo>
                    <a:lnTo>
                      <a:pt x="8173" y="2107"/>
                    </a:lnTo>
                    <a:lnTo>
                      <a:pt x="8276" y="2107"/>
                    </a:lnTo>
                    <a:lnTo>
                      <a:pt x="8345" y="2173"/>
                    </a:lnTo>
                    <a:lnTo>
                      <a:pt x="8413" y="2173"/>
                    </a:lnTo>
                    <a:lnTo>
                      <a:pt x="8413" y="2240"/>
                    </a:lnTo>
                    <a:lnTo>
                      <a:pt x="8448" y="2240"/>
                    </a:lnTo>
                    <a:lnTo>
                      <a:pt x="8448" y="2173"/>
                    </a:lnTo>
                    <a:lnTo>
                      <a:pt x="8516" y="2173"/>
                    </a:lnTo>
                    <a:lnTo>
                      <a:pt x="8585" y="2107"/>
                    </a:lnTo>
                    <a:lnTo>
                      <a:pt x="8585" y="2006"/>
                    </a:lnTo>
                    <a:lnTo>
                      <a:pt x="8825" y="2006"/>
                    </a:lnTo>
                    <a:lnTo>
                      <a:pt x="8825" y="1939"/>
                    </a:lnTo>
                    <a:lnTo>
                      <a:pt x="9066" y="1939"/>
                    </a:lnTo>
                    <a:lnTo>
                      <a:pt x="9066" y="1872"/>
                    </a:lnTo>
                    <a:lnTo>
                      <a:pt x="9169" y="1872"/>
                    </a:lnTo>
                    <a:lnTo>
                      <a:pt x="9169" y="1806"/>
                    </a:lnTo>
                    <a:lnTo>
                      <a:pt x="9306" y="1705"/>
                    </a:lnTo>
                    <a:lnTo>
                      <a:pt x="9306" y="1772"/>
                    </a:lnTo>
                    <a:lnTo>
                      <a:pt x="9409" y="1772"/>
                    </a:lnTo>
                    <a:lnTo>
                      <a:pt x="9478" y="1806"/>
                    </a:lnTo>
                    <a:lnTo>
                      <a:pt x="9650" y="1806"/>
                    </a:lnTo>
                    <a:lnTo>
                      <a:pt x="9650" y="1772"/>
                    </a:lnTo>
                    <a:lnTo>
                      <a:pt x="9718" y="1806"/>
                    </a:lnTo>
                    <a:lnTo>
                      <a:pt x="9959" y="1806"/>
                    </a:lnTo>
                    <a:lnTo>
                      <a:pt x="9959" y="1772"/>
                    </a:lnTo>
                    <a:lnTo>
                      <a:pt x="10027" y="1705"/>
                    </a:lnTo>
                    <a:lnTo>
                      <a:pt x="9959" y="1705"/>
                    </a:lnTo>
                    <a:lnTo>
                      <a:pt x="9890" y="1638"/>
                    </a:lnTo>
                    <a:lnTo>
                      <a:pt x="9890" y="1538"/>
                    </a:lnTo>
                    <a:lnTo>
                      <a:pt x="9959" y="1538"/>
                    </a:lnTo>
                    <a:lnTo>
                      <a:pt x="9959" y="1471"/>
                    </a:lnTo>
                    <a:lnTo>
                      <a:pt x="10027" y="1471"/>
                    </a:lnTo>
                    <a:lnTo>
                      <a:pt x="10027" y="1538"/>
                    </a:lnTo>
                    <a:lnTo>
                      <a:pt x="10336" y="1538"/>
                    </a:lnTo>
                    <a:lnTo>
                      <a:pt x="10336" y="1471"/>
                    </a:lnTo>
                    <a:lnTo>
                      <a:pt x="10439" y="1471"/>
                    </a:lnTo>
                    <a:lnTo>
                      <a:pt x="10439" y="1404"/>
                    </a:lnTo>
                    <a:lnTo>
                      <a:pt x="10508" y="1404"/>
                    </a:lnTo>
                    <a:lnTo>
                      <a:pt x="10508" y="1471"/>
                    </a:lnTo>
                    <a:lnTo>
                      <a:pt x="10577" y="1471"/>
                    </a:lnTo>
                    <a:lnTo>
                      <a:pt x="10611" y="1538"/>
                    </a:lnTo>
                    <a:lnTo>
                      <a:pt x="10680" y="1538"/>
                    </a:lnTo>
                    <a:lnTo>
                      <a:pt x="10680" y="1605"/>
                    </a:lnTo>
                    <a:lnTo>
                      <a:pt x="10748" y="1605"/>
                    </a:lnTo>
                    <a:lnTo>
                      <a:pt x="10748" y="1638"/>
                    </a:lnTo>
                    <a:lnTo>
                      <a:pt x="10852" y="1638"/>
                    </a:lnTo>
                    <a:lnTo>
                      <a:pt x="10852" y="1705"/>
                    </a:lnTo>
                    <a:lnTo>
                      <a:pt x="10989" y="1705"/>
                    </a:lnTo>
                    <a:lnTo>
                      <a:pt x="10989" y="1638"/>
                    </a:lnTo>
                    <a:lnTo>
                      <a:pt x="11161" y="1638"/>
                    </a:lnTo>
                    <a:lnTo>
                      <a:pt x="11161" y="1605"/>
                    </a:lnTo>
                    <a:lnTo>
                      <a:pt x="11401" y="1605"/>
                    </a:lnTo>
                    <a:lnTo>
                      <a:pt x="11470" y="1638"/>
                    </a:lnTo>
                    <a:lnTo>
                      <a:pt x="11641" y="1638"/>
                    </a:lnTo>
                    <a:lnTo>
                      <a:pt x="11744" y="1538"/>
                    </a:lnTo>
                    <a:lnTo>
                      <a:pt x="11813" y="1538"/>
                    </a:lnTo>
                    <a:lnTo>
                      <a:pt x="11813" y="1371"/>
                    </a:lnTo>
                    <a:lnTo>
                      <a:pt x="11882" y="1371"/>
                    </a:lnTo>
                    <a:lnTo>
                      <a:pt x="11882" y="1304"/>
                    </a:lnTo>
                    <a:lnTo>
                      <a:pt x="11950" y="1237"/>
                    </a:lnTo>
                    <a:lnTo>
                      <a:pt x="11950" y="1170"/>
                    </a:lnTo>
                    <a:lnTo>
                      <a:pt x="11985" y="1170"/>
                    </a:lnTo>
                    <a:lnTo>
                      <a:pt x="11985" y="1070"/>
                    </a:lnTo>
                    <a:lnTo>
                      <a:pt x="12053" y="1003"/>
                    </a:lnTo>
                    <a:lnTo>
                      <a:pt x="12053" y="936"/>
                    </a:lnTo>
                    <a:lnTo>
                      <a:pt x="12122" y="936"/>
                    </a:lnTo>
                    <a:lnTo>
                      <a:pt x="12122" y="903"/>
                    </a:lnTo>
                    <a:lnTo>
                      <a:pt x="12191" y="903"/>
                    </a:lnTo>
                    <a:lnTo>
                      <a:pt x="12191" y="769"/>
                    </a:lnTo>
                    <a:lnTo>
                      <a:pt x="12225" y="769"/>
                    </a:lnTo>
                    <a:lnTo>
                      <a:pt x="12225" y="702"/>
                    </a:lnTo>
                    <a:lnTo>
                      <a:pt x="12294" y="702"/>
                    </a:lnTo>
                    <a:lnTo>
                      <a:pt x="12294" y="669"/>
                    </a:lnTo>
                    <a:lnTo>
                      <a:pt x="12362" y="669"/>
                    </a:lnTo>
                    <a:lnTo>
                      <a:pt x="12362" y="468"/>
                    </a:lnTo>
                    <a:lnTo>
                      <a:pt x="12431" y="468"/>
                    </a:lnTo>
                    <a:lnTo>
                      <a:pt x="12431" y="535"/>
                    </a:lnTo>
                    <a:lnTo>
                      <a:pt x="12466" y="535"/>
                    </a:lnTo>
                    <a:lnTo>
                      <a:pt x="12466" y="602"/>
                    </a:lnTo>
                    <a:lnTo>
                      <a:pt x="12534" y="602"/>
                    </a:lnTo>
                    <a:lnTo>
                      <a:pt x="12534" y="769"/>
                    </a:lnTo>
                    <a:lnTo>
                      <a:pt x="12603" y="769"/>
                    </a:lnTo>
                    <a:lnTo>
                      <a:pt x="12603" y="702"/>
                    </a:lnTo>
                    <a:lnTo>
                      <a:pt x="12672" y="702"/>
                    </a:lnTo>
                    <a:lnTo>
                      <a:pt x="12672" y="1170"/>
                    </a:lnTo>
                    <a:lnTo>
                      <a:pt x="12706" y="1304"/>
                    </a:lnTo>
                    <a:lnTo>
                      <a:pt x="12706" y="1371"/>
                    </a:lnTo>
                    <a:lnTo>
                      <a:pt x="12775" y="1404"/>
                    </a:lnTo>
                    <a:lnTo>
                      <a:pt x="12775" y="1538"/>
                    </a:lnTo>
                    <a:lnTo>
                      <a:pt x="12843" y="1605"/>
                    </a:lnTo>
                    <a:lnTo>
                      <a:pt x="12843" y="1705"/>
                    </a:lnTo>
                    <a:lnTo>
                      <a:pt x="12946" y="1705"/>
                    </a:lnTo>
                    <a:lnTo>
                      <a:pt x="12946" y="1638"/>
                    </a:lnTo>
                    <a:lnTo>
                      <a:pt x="13015" y="1638"/>
                    </a:lnTo>
                    <a:lnTo>
                      <a:pt x="13015" y="1705"/>
                    </a:lnTo>
                    <a:lnTo>
                      <a:pt x="13084" y="1772"/>
                    </a:lnTo>
                    <a:lnTo>
                      <a:pt x="13084" y="1806"/>
                    </a:lnTo>
                    <a:lnTo>
                      <a:pt x="13015" y="1806"/>
                    </a:lnTo>
                    <a:lnTo>
                      <a:pt x="13015" y="1872"/>
                    </a:lnTo>
                    <a:lnTo>
                      <a:pt x="13187" y="1872"/>
                    </a:lnTo>
                    <a:lnTo>
                      <a:pt x="13324" y="2006"/>
                    </a:lnTo>
                    <a:lnTo>
                      <a:pt x="13324" y="2107"/>
                    </a:lnTo>
                    <a:lnTo>
                      <a:pt x="13255" y="2107"/>
                    </a:lnTo>
                    <a:lnTo>
                      <a:pt x="13255" y="2274"/>
                    </a:lnTo>
                    <a:lnTo>
                      <a:pt x="13187" y="2274"/>
                    </a:lnTo>
                    <a:lnTo>
                      <a:pt x="12603" y="2876"/>
                    </a:lnTo>
                    <a:lnTo>
                      <a:pt x="12603" y="2942"/>
                    </a:lnTo>
                    <a:lnTo>
                      <a:pt x="12534" y="2942"/>
                    </a:lnTo>
                    <a:lnTo>
                      <a:pt x="12466" y="2976"/>
                    </a:lnTo>
                    <a:lnTo>
                      <a:pt x="12466" y="3043"/>
                    </a:lnTo>
                    <a:lnTo>
                      <a:pt x="12431" y="3110"/>
                    </a:lnTo>
                    <a:lnTo>
                      <a:pt x="12603" y="3110"/>
                    </a:lnTo>
                    <a:lnTo>
                      <a:pt x="12603" y="3210"/>
                    </a:lnTo>
                    <a:lnTo>
                      <a:pt x="12534" y="3277"/>
                    </a:lnTo>
                    <a:lnTo>
                      <a:pt x="12534" y="3344"/>
                    </a:lnTo>
                    <a:lnTo>
                      <a:pt x="12466" y="3411"/>
                    </a:lnTo>
                    <a:lnTo>
                      <a:pt x="12466" y="3444"/>
                    </a:lnTo>
                    <a:lnTo>
                      <a:pt x="12431" y="3444"/>
                    </a:lnTo>
                    <a:lnTo>
                      <a:pt x="12431" y="3511"/>
                    </a:lnTo>
                    <a:lnTo>
                      <a:pt x="12466" y="3511"/>
                    </a:lnTo>
                    <a:lnTo>
                      <a:pt x="12466" y="3444"/>
                    </a:lnTo>
                    <a:lnTo>
                      <a:pt x="12534" y="3444"/>
                    </a:lnTo>
                    <a:lnTo>
                      <a:pt x="12672" y="3344"/>
                    </a:lnTo>
                    <a:lnTo>
                      <a:pt x="12706" y="3344"/>
                    </a:lnTo>
                    <a:lnTo>
                      <a:pt x="12706" y="3411"/>
                    </a:lnTo>
                    <a:lnTo>
                      <a:pt x="12775" y="3411"/>
                    </a:lnTo>
                    <a:lnTo>
                      <a:pt x="12775" y="3210"/>
                    </a:lnTo>
                    <a:lnTo>
                      <a:pt x="12706" y="3210"/>
                    </a:lnTo>
                    <a:lnTo>
                      <a:pt x="12706" y="3277"/>
                    </a:lnTo>
                    <a:lnTo>
                      <a:pt x="12672" y="3277"/>
                    </a:lnTo>
                    <a:lnTo>
                      <a:pt x="12672" y="3176"/>
                    </a:lnTo>
                    <a:lnTo>
                      <a:pt x="12843" y="3176"/>
                    </a:lnTo>
                    <a:lnTo>
                      <a:pt x="12843" y="2976"/>
                    </a:lnTo>
                    <a:lnTo>
                      <a:pt x="12912" y="2976"/>
                    </a:lnTo>
                    <a:lnTo>
                      <a:pt x="12912" y="2942"/>
                    </a:lnTo>
                    <a:lnTo>
                      <a:pt x="13976" y="2942"/>
                    </a:lnTo>
                    <a:lnTo>
                      <a:pt x="14045" y="2976"/>
                    </a:lnTo>
                    <a:lnTo>
                      <a:pt x="14114" y="2976"/>
                    </a:lnTo>
                    <a:lnTo>
                      <a:pt x="14114" y="3110"/>
                    </a:lnTo>
                    <a:lnTo>
                      <a:pt x="14045" y="3176"/>
                    </a:lnTo>
                    <a:lnTo>
                      <a:pt x="14045" y="3277"/>
                    </a:lnTo>
                    <a:lnTo>
                      <a:pt x="13976" y="3344"/>
                    </a:lnTo>
                    <a:lnTo>
                      <a:pt x="13976" y="3444"/>
                    </a:lnTo>
                    <a:lnTo>
                      <a:pt x="13908" y="3511"/>
                    </a:lnTo>
                    <a:lnTo>
                      <a:pt x="13908" y="3578"/>
                    </a:lnTo>
                    <a:lnTo>
                      <a:pt x="13873" y="3578"/>
                    </a:lnTo>
                    <a:lnTo>
                      <a:pt x="13873" y="3645"/>
                    </a:lnTo>
                    <a:lnTo>
                      <a:pt x="13805" y="3645"/>
                    </a:lnTo>
                    <a:lnTo>
                      <a:pt x="13805" y="3678"/>
                    </a:lnTo>
                    <a:lnTo>
                      <a:pt x="13564" y="3678"/>
                    </a:lnTo>
                    <a:lnTo>
                      <a:pt x="13496" y="3645"/>
                    </a:lnTo>
                    <a:lnTo>
                      <a:pt x="13496" y="3745"/>
                    </a:lnTo>
                    <a:lnTo>
                      <a:pt x="13324" y="3745"/>
                    </a:lnTo>
                    <a:lnTo>
                      <a:pt x="13324" y="3812"/>
                    </a:lnTo>
                    <a:lnTo>
                      <a:pt x="13255" y="3812"/>
                    </a:lnTo>
                    <a:lnTo>
                      <a:pt x="13187" y="3745"/>
                    </a:lnTo>
                    <a:lnTo>
                      <a:pt x="13152" y="3745"/>
                    </a:lnTo>
                    <a:lnTo>
                      <a:pt x="13152" y="3812"/>
                    </a:lnTo>
                    <a:lnTo>
                      <a:pt x="13084" y="3812"/>
                    </a:lnTo>
                    <a:lnTo>
                      <a:pt x="13084" y="3879"/>
                    </a:lnTo>
                    <a:lnTo>
                      <a:pt x="13152" y="3879"/>
                    </a:lnTo>
                    <a:lnTo>
                      <a:pt x="13152" y="3812"/>
                    </a:lnTo>
                    <a:lnTo>
                      <a:pt x="13255" y="3812"/>
                    </a:lnTo>
                    <a:lnTo>
                      <a:pt x="13255" y="3879"/>
                    </a:lnTo>
                    <a:lnTo>
                      <a:pt x="13393" y="3879"/>
                    </a:lnTo>
                    <a:lnTo>
                      <a:pt x="13393" y="3812"/>
                    </a:lnTo>
                    <a:lnTo>
                      <a:pt x="13496" y="3812"/>
                    </a:lnTo>
                    <a:lnTo>
                      <a:pt x="13496" y="3745"/>
                    </a:lnTo>
                    <a:lnTo>
                      <a:pt x="13633" y="3745"/>
                    </a:lnTo>
                    <a:lnTo>
                      <a:pt x="13633" y="3812"/>
                    </a:lnTo>
                    <a:lnTo>
                      <a:pt x="13564" y="3879"/>
                    </a:lnTo>
                    <a:lnTo>
                      <a:pt x="13564" y="4046"/>
                    </a:lnTo>
                    <a:lnTo>
                      <a:pt x="13633" y="3912"/>
                    </a:lnTo>
                    <a:lnTo>
                      <a:pt x="13633" y="3879"/>
                    </a:lnTo>
                    <a:lnTo>
                      <a:pt x="13667" y="3879"/>
                    </a:lnTo>
                    <a:lnTo>
                      <a:pt x="13667" y="3812"/>
                    </a:lnTo>
                    <a:lnTo>
                      <a:pt x="13736" y="3812"/>
                    </a:lnTo>
                    <a:lnTo>
                      <a:pt x="13736" y="3745"/>
                    </a:lnTo>
                    <a:lnTo>
                      <a:pt x="13805" y="3745"/>
                    </a:lnTo>
                    <a:lnTo>
                      <a:pt x="13908" y="3645"/>
                    </a:lnTo>
                    <a:lnTo>
                      <a:pt x="13976" y="3645"/>
                    </a:lnTo>
                    <a:lnTo>
                      <a:pt x="14045" y="3678"/>
                    </a:lnTo>
                    <a:lnTo>
                      <a:pt x="14045" y="3511"/>
                    </a:lnTo>
                    <a:lnTo>
                      <a:pt x="14148" y="3511"/>
                    </a:lnTo>
                    <a:lnTo>
                      <a:pt x="14148" y="3344"/>
                    </a:lnTo>
                    <a:lnTo>
                      <a:pt x="14286" y="3210"/>
                    </a:lnTo>
                    <a:lnTo>
                      <a:pt x="14320" y="3210"/>
                    </a:lnTo>
                    <a:lnTo>
                      <a:pt x="14320" y="3176"/>
                    </a:lnTo>
                    <a:lnTo>
                      <a:pt x="14698" y="3176"/>
                    </a:lnTo>
                    <a:lnTo>
                      <a:pt x="14698" y="3210"/>
                    </a:lnTo>
                    <a:lnTo>
                      <a:pt x="14766" y="3210"/>
                    </a:lnTo>
                    <a:lnTo>
                      <a:pt x="14766" y="3277"/>
                    </a:lnTo>
                    <a:lnTo>
                      <a:pt x="14801" y="3277"/>
                    </a:lnTo>
                    <a:lnTo>
                      <a:pt x="14801" y="3210"/>
                    </a:lnTo>
                    <a:lnTo>
                      <a:pt x="14869" y="3210"/>
                    </a:lnTo>
                    <a:lnTo>
                      <a:pt x="14869" y="3277"/>
                    </a:lnTo>
                    <a:lnTo>
                      <a:pt x="15007" y="3277"/>
                    </a:lnTo>
                    <a:lnTo>
                      <a:pt x="15007" y="3344"/>
                    </a:lnTo>
                    <a:lnTo>
                      <a:pt x="15041" y="3344"/>
                    </a:lnTo>
                    <a:lnTo>
                      <a:pt x="15041" y="3411"/>
                    </a:lnTo>
                    <a:lnTo>
                      <a:pt x="15247" y="3411"/>
                    </a:lnTo>
                    <a:lnTo>
                      <a:pt x="15281" y="3344"/>
                    </a:lnTo>
                    <a:lnTo>
                      <a:pt x="15281" y="3411"/>
                    </a:lnTo>
                    <a:lnTo>
                      <a:pt x="15419" y="3411"/>
                    </a:lnTo>
                    <a:lnTo>
                      <a:pt x="15419" y="3444"/>
                    </a:lnTo>
                    <a:lnTo>
                      <a:pt x="15522" y="3444"/>
                    </a:lnTo>
                    <a:lnTo>
                      <a:pt x="15590" y="3511"/>
                    </a:lnTo>
                    <a:lnTo>
                      <a:pt x="15728" y="3511"/>
                    </a:lnTo>
                    <a:lnTo>
                      <a:pt x="15728" y="3578"/>
                    </a:lnTo>
                    <a:lnTo>
                      <a:pt x="15831" y="3578"/>
                    </a:lnTo>
                    <a:lnTo>
                      <a:pt x="15831" y="3678"/>
                    </a:lnTo>
                    <a:lnTo>
                      <a:pt x="15900" y="3645"/>
                    </a:lnTo>
                    <a:lnTo>
                      <a:pt x="15968" y="3645"/>
                    </a:lnTo>
                    <a:lnTo>
                      <a:pt x="15968" y="3578"/>
                    </a:lnTo>
                    <a:lnTo>
                      <a:pt x="16003" y="3578"/>
                    </a:lnTo>
                    <a:lnTo>
                      <a:pt x="16003" y="3678"/>
                    </a:lnTo>
                    <a:lnTo>
                      <a:pt x="16071" y="3678"/>
                    </a:lnTo>
                    <a:lnTo>
                      <a:pt x="16071" y="3745"/>
                    </a:lnTo>
                    <a:lnTo>
                      <a:pt x="16140" y="3745"/>
                    </a:lnTo>
                    <a:lnTo>
                      <a:pt x="16140" y="3812"/>
                    </a:lnTo>
                    <a:lnTo>
                      <a:pt x="16209" y="3745"/>
                    </a:lnTo>
                    <a:lnTo>
                      <a:pt x="16243" y="3812"/>
                    </a:lnTo>
                    <a:lnTo>
                      <a:pt x="16243" y="3879"/>
                    </a:lnTo>
                    <a:lnTo>
                      <a:pt x="16209" y="3879"/>
                    </a:lnTo>
                    <a:lnTo>
                      <a:pt x="16209" y="3912"/>
                    </a:lnTo>
                    <a:lnTo>
                      <a:pt x="16140" y="3979"/>
                    </a:lnTo>
                    <a:lnTo>
                      <a:pt x="16140" y="4046"/>
                    </a:lnTo>
                    <a:lnTo>
                      <a:pt x="16209" y="4046"/>
                    </a:lnTo>
                    <a:lnTo>
                      <a:pt x="16243" y="3979"/>
                    </a:lnTo>
                    <a:lnTo>
                      <a:pt x="16312" y="3979"/>
                    </a:lnTo>
                    <a:lnTo>
                      <a:pt x="16312" y="4046"/>
                    </a:lnTo>
                    <a:lnTo>
                      <a:pt x="16243" y="4113"/>
                    </a:lnTo>
                    <a:lnTo>
                      <a:pt x="16243" y="4146"/>
                    </a:lnTo>
                    <a:lnTo>
                      <a:pt x="16209" y="4213"/>
                    </a:lnTo>
                    <a:lnTo>
                      <a:pt x="16209" y="4380"/>
                    </a:lnTo>
                    <a:lnTo>
                      <a:pt x="16140" y="4447"/>
                    </a:lnTo>
                    <a:lnTo>
                      <a:pt x="16140" y="4581"/>
                    </a:lnTo>
                    <a:lnTo>
                      <a:pt x="16209" y="4514"/>
                    </a:lnTo>
                    <a:lnTo>
                      <a:pt x="16209" y="4447"/>
                    </a:lnTo>
                    <a:lnTo>
                      <a:pt x="16243" y="4447"/>
                    </a:lnTo>
                    <a:lnTo>
                      <a:pt x="16243" y="4380"/>
                    </a:lnTo>
                    <a:lnTo>
                      <a:pt x="16312" y="4380"/>
                    </a:lnTo>
                    <a:lnTo>
                      <a:pt x="16312" y="4280"/>
                    </a:lnTo>
                    <a:lnTo>
                      <a:pt x="16380" y="4146"/>
                    </a:lnTo>
                    <a:lnTo>
                      <a:pt x="16380" y="4113"/>
                    </a:lnTo>
                    <a:lnTo>
                      <a:pt x="16483" y="4113"/>
                    </a:lnTo>
                    <a:lnTo>
                      <a:pt x="16483" y="4146"/>
                    </a:lnTo>
                    <a:lnTo>
                      <a:pt x="16449" y="4213"/>
                    </a:lnTo>
                    <a:lnTo>
                      <a:pt x="16449" y="4280"/>
                    </a:lnTo>
                    <a:lnTo>
                      <a:pt x="16483" y="4280"/>
                    </a:lnTo>
                    <a:lnTo>
                      <a:pt x="16483" y="4213"/>
                    </a:lnTo>
                    <a:lnTo>
                      <a:pt x="16552" y="4213"/>
                    </a:lnTo>
                    <a:lnTo>
                      <a:pt x="16552" y="4146"/>
                    </a:lnTo>
                    <a:lnTo>
                      <a:pt x="16792" y="4146"/>
                    </a:lnTo>
                    <a:lnTo>
                      <a:pt x="16792" y="4113"/>
                    </a:lnTo>
                    <a:lnTo>
                      <a:pt x="16930" y="4113"/>
                    </a:lnTo>
                    <a:lnTo>
                      <a:pt x="16930" y="4146"/>
                    </a:lnTo>
                    <a:lnTo>
                      <a:pt x="17101" y="4146"/>
                    </a:lnTo>
                    <a:lnTo>
                      <a:pt x="17101" y="4213"/>
                    </a:lnTo>
                    <a:lnTo>
                      <a:pt x="17204" y="4213"/>
                    </a:lnTo>
                    <a:lnTo>
                      <a:pt x="17273" y="4280"/>
                    </a:lnTo>
                    <a:lnTo>
                      <a:pt x="17410" y="4280"/>
                    </a:lnTo>
                    <a:lnTo>
                      <a:pt x="17445" y="4347"/>
                    </a:lnTo>
                    <a:lnTo>
                      <a:pt x="17823" y="4347"/>
                    </a:lnTo>
                    <a:lnTo>
                      <a:pt x="17926" y="4380"/>
                    </a:lnTo>
                    <a:lnTo>
                      <a:pt x="18097" y="4380"/>
                    </a:lnTo>
                    <a:lnTo>
                      <a:pt x="18097" y="4347"/>
                    </a:lnTo>
                    <a:lnTo>
                      <a:pt x="18166" y="4347"/>
                    </a:lnTo>
                    <a:lnTo>
                      <a:pt x="18166" y="4380"/>
                    </a:lnTo>
                    <a:lnTo>
                      <a:pt x="18303" y="4380"/>
                    </a:lnTo>
                    <a:lnTo>
                      <a:pt x="18303" y="4347"/>
                    </a:lnTo>
                    <a:lnTo>
                      <a:pt x="18578" y="4347"/>
                    </a:lnTo>
                    <a:lnTo>
                      <a:pt x="18647" y="4380"/>
                    </a:lnTo>
                    <a:lnTo>
                      <a:pt x="18784" y="4380"/>
                    </a:lnTo>
                    <a:lnTo>
                      <a:pt x="18887" y="4514"/>
                    </a:lnTo>
                    <a:lnTo>
                      <a:pt x="19024" y="4514"/>
                    </a:lnTo>
                    <a:lnTo>
                      <a:pt x="19128" y="4614"/>
                    </a:lnTo>
                    <a:lnTo>
                      <a:pt x="19265" y="4614"/>
                    </a:lnTo>
                    <a:lnTo>
                      <a:pt x="19437" y="4815"/>
                    </a:lnTo>
                    <a:lnTo>
                      <a:pt x="19505" y="4815"/>
                    </a:lnTo>
                    <a:lnTo>
                      <a:pt x="19505" y="4848"/>
                    </a:lnTo>
                    <a:lnTo>
                      <a:pt x="19540" y="4848"/>
                    </a:lnTo>
                    <a:lnTo>
                      <a:pt x="19608" y="4915"/>
                    </a:lnTo>
                    <a:lnTo>
                      <a:pt x="19677" y="4915"/>
                    </a:lnTo>
                    <a:lnTo>
                      <a:pt x="19677" y="4982"/>
                    </a:lnTo>
                    <a:lnTo>
                      <a:pt x="19746" y="4982"/>
                    </a:lnTo>
                    <a:lnTo>
                      <a:pt x="19746" y="5015"/>
                    </a:lnTo>
                    <a:lnTo>
                      <a:pt x="19780" y="5015"/>
                    </a:lnTo>
                    <a:lnTo>
                      <a:pt x="20020" y="5250"/>
                    </a:lnTo>
                    <a:lnTo>
                      <a:pt x="20089" y="5250"/>
                    </a:lnTo>
                    <a:lnTo>
                      <a:pt x="20329" y="5484"/>
                    </a:lnTo>
                    <a:lnTo>
                      <a:pt x="20467" y="5484"/>
                    </a:lnTo>
                    <a:lnTo>
                      <a:pt x="20501" y="5550"/>
                    </a:lnTo>
                    <a:lnTo>
                      <a:pt x="21154" y="5550"/>
                    </a:lnTo>
                    <a:lnTo>
                      <a:pt x="21154" y="5617"/>
                    </a:lnTo>
                    <a:lnTo>
                      <a:pt x="21291" y="5617"/>
                    </a:lnTo>
                    <a:lnTo>
                      <a:pt x="21291" y="5718"/>
                    </a:lnTo>
                    <a:lnTo>
                      <a:pt x="21360" y="5718"/>
                    </a:lnTo>
                    <a:lnTo>
                      <a:pt x="21360" y="5918"/>
                    </a:lnTo>
                    <a:lnTo>
                      <a:pt x="21394" y="5952"/>
                    </a:lnTo>
                    <a:lnTo>
                      <a:pt x="21394" y="6152"/>
                    </a:lnTo>
                    <a:lnTo>
                      <a:pt x="21463" y="6152"/>
                    </a:lnTo>
                    <a:lnTo>
                      <a:pt x="21463" y="6186"/>
                    </a:lnTo>
                    <a:lnTo>
                      <a:pt x="21531" y="6320"/>
                    </a:lnTo>
                    <a:lnTo>
                      <a:pt x="21531" y="6420"/>
                    </a:lnTo>
                    <a:lnTo>
                      <a:pt x="21600" y="6554"/>
                    </a:lnTo>
                    <a:lnTo>
                      <a:pt x="21600" y="6854"/>
                    </a:lnTo>
                    <a:lnTo>
                      <a:pt x="21531" y="6854"/>
                    </a:lnTo>
                    <a:lnTo>
                      <a:pt x="21531" y="6955"/>
                    </a:lnTo>
                    <a:lnTo>
                      <a:pt x="21600" y="7022"/>
                    </a:lnTo>
                    <a:lnTo>
                      <a:pt x="21600" y="7122"/>
                    </a:lnTo>
                    <a:lnTo>
                      <a:pt x="21531" y="7189"/>
                    </a:lnTo>
                    <a:lnTo>
                      <a:pt x="21531" y="7323"/>
                    </a:lnTo>
                    <a:lnTo>
                      <a:pt x="21463" y="7356"/>
                    </a:lnTo>
                    <a:lnTo>
                      <a:pt x="21463" y="7490"/>
                    </a:lnTo>
                    <a:lnTo>
                      <a:pt x="21394" y="7590"/>
                    </a:lnTo>
                    <a:lnTo>
                      <a:pt x="21360" y="7657"/>
                    </a:lnTo>
                    <a:lnTo>
                      <a:pt x="21222" y="7824"/>
                    </a:lnTo>
                    <a:lnTo>
                      <a:pt x="21154" y="7958"/>
                    </a:lnTo>
                    <a:lnTo>
                      <a:pt x="21119" y="7958"/>
                    </a:lnTo>
                    <a:lnTo>
                      <a:pt x="21051" y="7991"/>
                    </a:lnTo>
                    <a:lnTo>
                      <a:pt x="20982" y="7991"/>
                    </a:lnTo>
                    <a:lnTo>
                      <a:pt x="20982" y="8192"/>
                    </a:lnTo>
                    <a:lnTo>
                      <a:pt x="20913" y="8192"/>
                    </a:lnTo>
                    <a:lnTo>
                      <a:pt x="20913" y="8225"/>
                    </a:lnTo>
                    <a:lnTo>
                      <a:pt x="20879" y="8225"/>
                    </a:lnTo>
                    <a:lnTo>
                      <a:pt x="20879" y="8292"/>
                    </a:lnTo>
                    <a:lnTo>
                      <a:pt x="20810" y="8292"/>
                    </a:lnTo>
                    <a:lnTo>
                      <a:pt x="20810" y="8359"/>
                    </a:lnTo>
                    <a:lnTo>
                      <a:pt x="20741" y="8426"/>
                    </a:lnTo>
                    <a:lnTo>
                      <a:pt x="20741" y="8459"/>
                    </a:lnTo>
                    <a:lnTo>
                      <a:pt x="20707" y="8459"/>
                    </a:lnTo>
                    <a:lnTo>
                      <a:pt x="20638" y="8526"/>
                    </a:lnTo>
                    <a:lnTo>
                      <a:pt x="20501" y="8526"/>
                    </a:lnTo>
                    <a:lnTo>
                      <a:pt x="20501" y="8593"/>
                    </a:lnTo>
                    <a:lnTo>
                      <a:pt x="20467" y="8660"/>
                    </a:lnTo>
                    <a:lnTo>
                      <a:pt x="20329" y="8660"/>
                    </a:lnTo>
                    <a:lnTo>
                      <a:pt x="20329" y="8760"/>
                    </a:lnTo>
                    <a:lnTo>
                      <a:pt x="20261" y="8693"/>
                    </a:lnTo>
                    <a:lnTo>
                      <a:pt x="20261" y="8894"/>
                    </a:lnTo>
                    <a:lnTo>
                      <a:pt x="20158" y="8894"/>
                    </a:lnTo>
                    <a:lnTo>
                      <a:pt x="20158" y="9061"/>
                    </a:lnTo>
                    <a:lnTo>
                      <a:pt x="20089" y="9162"/>
                    </a:lnTo>
                    <a:lnTo>
                      <a:pt x="20089" y="9228"/>
                    </a:lnTo>
                    <a:lnTo>
                      <a:pt x="20020" y="9228"/>
                    </a:lnTo>
                    <a:lnTo>
                      <a:pt x="20020" y="9295"/>
                    </a:lnTo>
                    <a:lnTo>
                      <a:pt x="19917" y="9396"/>
                    </a:lnTo>
                    <a:lnTo>
                      <a:pt x="19917" y="9529"/>
                    </a:lnTo>
                    <a:lnTo>
                      <a:pt x="19746" y="9697"/>
                    </a:lnTo>
                    <a:lnTo>
                      <a:pt x="19677" y="9830"/>
                    </a:lnTo>
                    <a:lnTo>
                      <a:pt x="19540" y="9830"/>
                    </a:lnTo>
                    <a:lnTo>
                      <a:pt x="19540" y="9697"/>
                    </a:lnTo>
                    <a:lnTo>
                      <a:pt x="19505" y="9630"/>
                    </a:lnTo>
                    <a:lnTo>
                      <a:pt x="19437" y="9630"/>
                    </a:lnTo>
                    <a:lnTo>
                      <a:pt x="19368" y="9697"/>
                    </a:lnTo>
                    <a:lnTo>
                      <a:pt x="19368" y="9763"/>
                    </a:lnTo>
                    <a:lnTo>
                      <a:pt x="19437" y="9763"/>
                    </a:lnTo>
                    <a:lnTo>
                      <a:pt x="19437" y="9830"/>
                    </a:lnTo>
                    <a:lnTo>
                      <a:pt x="19368" y="9830"/>
                    </a:lnTo>
                    <a:lnTo>
                      <a:pt x="19368" y="9931"/>
                    </a:lnTo>
                    <a:lnTo>
                      <a:pt x="19265" y="10064"/>
                    </a:lnTo>
                    <a:lnTo>
                      <a:pt x="19265" y="10098"/>
                    </a:lnTo>
                    <a:lnTo>
                      <a:pt x="19299" y="10098"/>
                    </a:lnTo>
                    <a:lnTo>
                      <a:pt x="19299" y="10165"/>
                    </a:lnTo>
                    <a:lnTo>
                      <a:pt x="19265" y="10232"/>
                    </a:lnTo>
                    <a:lnTo>
                      <a:pt x="19196" y="10232"/>
                    </a:lnTo>
                    <a:lnTo>
                      <a:pt x="19196" y="10298"/>
                    </a:lnTo>
                    <a:lnTo>
                      <a:pt x="19299" y="10298"/>
                    </a:lnTo>
                    <a:lnTo>
                      <a:pt x="19299" y="11636"/>
                    </a:lnTo>
                    <a:lnTo>
                      <a:pt x="19265" y="11736"/>
                    </a:lnTo>
                    <a:lnTo>
                      <a:pt x="19265" y="11870"/>
                    </a:lnTo>
                    <a:lnTo>
                      <a:pt x="19196" y="11870"/>
                    </a:lnTo>
                    <a:lnTo>
                      <a:pt x="19196" y="12438"/>
                    </a:lnTo>
                    <a:lnTo>
                      <a:pt x="19128" y="12572"/>
                    </a:lnTo>
                    <a:lnTo>
                      <a:pt x="19059" y="12606"/>
                    </a:lnTo>
                    <a:lnTo>
                      <a:pt x="19024" y="12606"/>
                    </a:lnTo>
                    <a:lnTo>
                      <a:pt x="19024" y="12672"/>
                    </a:lnTo>
                    <a:lnTo>
                      <a:pt x="18956" y="12672"/>
                    </a:lnTo>
                    <a:lnTo>
                      <a:pt x="18956" y="12739"/>
                    </a:lnTo>
                    <a:lnTo>
                      <a:pt x="18887" y="12806"/>
                    </a:lnTo>
                    <a:lnTo>
                      <a:pt x="18887" y="13375"/>
                    </a:lnTo>
                    <a:lnTo>
                      <a:pt x="18818" y="13508"/>
                    </a:lnTo>
                    <a:lnTo>
                      <a:pt x="18784" y="13542"/>
                    </a:lnTo>
                    <a:lnTo>
                      <a:pt x="18784" y="13609"/>
                    </a:lnTo>
                    <a:lnTo>
                      <a:pt x="18715" y="13609"/>
                    </a:lnTo>
                    <a:lnTo>
                      <a:pt x="18715" y="13676"/>
                    </a:lnTo>
                    <a:lnTo>
                      <a:pt x="18647" y="13676"/>
                    </a:lnTo>
                    <a:lnTo>
                      <a:pt x="18647" y="13843"/>
                    </a:lnTo>
                    <a:lnTo>
                      <a:pt x="18544" y="13843"/>
                    </a:lnTo>
                    <a:lnTo>
                      <a:pt x="18544" y="14010"/>
                    </a:lnTo>
                    <a:lnTo>
                      <a:pt x="18475" y="14010"/>
                    </a:lnTo>
                    <a:lnTo>
                      <a:pt x="18475" y="14077"/>
                    </a:lnTo>
                    <a:lnTo>
                      <a:pt x="18406" y="14077"/>
                    </a:lnTo>
                    <a:lnTo>
                      <a:pt x="18406" y="14144"/>
                    </a:lnTo>
                    <a:lnTo>
                      <a:pt x="18338" y="14144"/>
                    </a:lnTo>
                    <a:lnTo>
                      <a:pt x="18338" y="14211"/>
                    </a:lnTo>
                    <a:lnTo>
                      <a:pt x="18235" y="14311"/>
                    </a:lnTo>
                    <a:lnTo>
                      <a:pt x="18235" y="14411"/>
                    </a:lnTo>
                    <a:lnTo>
                      <a:pt x="18166" y="14411"/>
                    </a:lnTo>
                    <a:lnTo>
                      <a:pt x="18166" y="14846"/>
                    </a:lnTo>
                    <a:lnTo>
                      <a:pt x="18097" y="14846"/>
                    </a:lnTo>
                    <a:lnTo>
                      <a:pt x="18063" y="14879"/>
                    </a:lnTo>
                    <a:lnTo>
                      <a:pt x="17994" y="14879"/>
                    </a:lnTo>
                    <a:lnTo>
                      <a:pt x="17994" y="14946"/>
                    </a:lnTo>
                    <a:lnTo>
                      <a:pt x="17857" y="14946"/>
                    </a:lnTo>
                    <a:lnTo>
                      <a:pt x="17857" y="15013"/>
                    </a:lnTo>
                    <a:lnTo>
                      <a:pt x="17754" y="15013"/>
                    </a:lnTo>
                    <a:lnTo>
                      <a:pt x="17617" y="15113"/>
                    </a:lnTo>
                    <a:lnTo>
                      <a:pt x="17617" y="15247"/>
                    </a:lnTo>
                    <a:lnTo>
                      <a:pt x="17685" y="15247"/>
                    </a:lnTo>
                    <a:lnTo>
                      <a:pt x="17685" y="15314"/>
                    </a:lnTo>
                    <a:lnTo>
                      <a:pt x="17617" y="15314"/>
                    </a:lnTo>
                    <a:lnTo>
                      <a:pt x="17617" y="15347"/>
                    </a:lnTo>
                    <a:lnTo>
                      <a:pt x="17170" y="15347"/>
                    </a:lnTo>
                    <a:lnTo>
                      <a:pt x="17101" y="15314"/>
                    </a:lnTo>
                    <a:lnTo>
                      <a:pt x="17033" y="15314"/>
                    </a:lnTo>
                    <a:lnTo>
                      <a:pt x="17033" y="15180"/>
                    </a:lnTo>
                    <a:lnTo>
                      <a:pt x="16964" y="15180"/>
                    </a:lnTo>
                    <a:lnTo>
                      <a:pt x="16964" y="15347"/>
                    </a:lnTo>
                    <a:lnTo>
                      <a:pt x="16792" y="15347"/>
                    </a:lnTo>
                    <a:lnTo>
                      <a:pt x="16724" y="15314"/>
                    </a:lnTo>
                    <a:lnTo>
                      <a:pt x="16621" y="15314"/>
                    </a:lnTo>
                    <a:lnTo>
                      <a:pt x="16552" y="15347"/>
                    </a:lnTo>
                    <a:lnTo>
                      <a:pt x="16483" y="15347"/>
                    </a:lnTo>
                    <a:lnTo>
                      <a:pt x="16483" y="15414"/>
                    </a:lnTo>
                    <a:lnTo>
                      <a:pt x="16449" y="15414"/>
                    </a:lnTo>
                    <a:lnTo>
                      <a:pt x="16449" y="15347"/>
                    </a:lnTo>
                    <a:lnTo>
                      <a:pt x="16209" y="15347"/>
                    </a:lnTo>
                    <a:lnTo>
                      <a:pt x="16209" y="15481"/>
                    </a:lnTo>
                    <a:lnTo>
                      <a:pt x="16243" y="15481"/>
                    </a:lnTo>
                    <a:lnTo>
                      <a:pt x="16243" y="15548"/>
                    </a:lnTo>
                    <a:lnTo>
                      <a:pt x="16209" y="15548"/>
                    </a:lnTo>
                    <a:lnTo>
                      <a:pt x="16071" y="15648"/>
                    </a:lnTo>
                    <a:lnTo>
                      <a:pt x="15968" y="15648"/>
                    </a:lnTo>
                    <a:lnTo>
                      <a:pt x="15900" y="15715"/>
                    </a:lnTo>
                    <a:lnTo>
                      <a:pt x="15831" y="15715"/>
                    </a:lnTo>
                    <a:lnTo>
                      <a:pt x="15762" y="15782"/>
                    </a:lnTo>
                    <a:lnTo>
                      <a:pt x="15831" y="15782"/>
                    </a:lnTo>
                    <a:lnTo>
                      <a:pt x="15831" y="15882"/>
                    </a:lnTo>
                    <a:lnTo>
                      <a:pt x="15762" y="15882"/>
                    </a:lnTo>
                    <a:lnTo>
                      <a:pt x="15659" y="15815"/>
                    </a:lnTo>
                    <a:lnTo>
                      <a:pt x="15419" y="15815"/>
                    </a:lnTo>
                    <a:lnTo>
                      <a:pt x="15281" y="15882"/>
                    </a:lnTo>
                    <a:lnTo>
                      <a:pt x="15247" y="15882"/>
                    </a:lnTo>
                    <a:lnTo>
                      <a:pt x="15247" y="16016"/>
                    </a:lnTo>
                    <a:lnTo>
                      <a:pt x="15110" y="16016"/>
                    </a:lnTo>
                    <a:lnTo>
                      <a:pt x="15110" y="16050"/>
                    </a:lnTo>
                    <a:lnTo>
                      <a:pt x="15041" y="16050"/>
                    </a:lnTo>
                    <a:lnTo>
                      <a:pt x="15007" y="16116"/>
                    </a:lnTo>
                    <a:lnTo>
                      <a:pt x="14938" y="16116"/>
                    </a:lnTo>
                    <a:lnTo>
                      <a:pt x="14801" y="16183"/>
                    </a:lnTo>
                    <a:lnTo>
                      <a:pt x="14766" y="16250"/>
                    </a:lnTo>
                    <a:lnTo>
                      <a:pt x="14526" y="16350"/>
                    </a:lnTo>
                    <a:lnTo>
                      <a:pt x="14320" y="16518"/>
                    </a:lnTo>
                    <a:lnTo>
                      <a:pt x="14389" y="16518"/>
                    </a:lnTo>
                    <a:lnTo>
                      <a:pt x="14389" y="16585"/>
                    </a:lnTo>
                    <a:lnTo>
                      <a:pt x="14320" y="16585"/>
                    </a:lnTo>
                    <a:lnTo>
                      <a:pt x="14320" y="16651"/>
                    </a:lnTo>
                    <a:lnTo>
                      <a:pt x="14286" y="16651"/>
                    </a:lnTo>
                    <a:lnTo>
                      <a:pt x="14286" y="16718"/>
                    </a:lnTo>
                    <a:lnTo>
                      <a:pt x="14114" y="16718"/>
                    </a:lnTo>
                    <a:lnTo>
                      <a:pt x="14114" y="16651"/>
                    </a:lnTo>
                    <a:lnTo>
                      <a:pt x="14045" y="16718"/>
                    </a:lnTo>
                    <a:lnTo>
                      <a:pt x="14045" y="16752"/>
                    </a:lnTo>
                    <a:lnTo>
                      <a:pt x="13976" y="16752"/>
                    </a:lnTo>
                    <a:lnTo>
                      <a:pt x="14045" y="16819"/>
                    </a:lnTo>
                    <a:lnTo>
                      <a:pt x="14114" y="16819"/>
                    </a:lnTo>
                    <a:lnTo>
                      <a:pt x="14114" y="16885"/>
                    </a:lnTo>
                    <a:lnTo>
                      <a:pt x="14045" y="16885"/>
                    </a:lnTo>
                    <a:lnTo>
                      <a:pt x="14045" y="16952"/>
                    </a:lnTo>
                    <a:lnTo>
                      <a:pt x="13976" y="16952"/>
                    </a:lnTo>
                    <a:lnTo>
                      <a:pt x="13976" y="17186"/>
                    </a:lnTo>
                    <a:lnTo>
                      <a:pt x="13908" y="17186"/>
                    </a:lnTo>
                    <a:lnTo>
                      <a:pt x="13908" y="17220"/>
                    </a:lnTo>
                    <a:lnTo>
                      <a:pt x="13976" y="17220"/>
                    </a:lnTo>
                    <a:lnTo>
                      <a:pt x="13976" y="17186"/>
                    </a:lnTo>
                    <a:lnTo>
                      <a:pt x="14045" y="17186"/>
                    </a:lnTo>
                    <a:lnTo>
                      <a:pt x="14045" y="17354"/>
                    </a:lnTo>
                    <a:lnTo>
                      <a:pt x="13976" y="17354"/>
                    </a:lnTo>
                    <a:lnTo>
                      <a:pt x="13976" y="17688"/>
                    </a:lnTo>
                    <a:lnTo>
                      <a:pt x="14045" y="17755"/>
                    </a:lnTo>
                    <a:lnTo>
                      <a:pt x="13976" y="17822"/>
                    </a:lnTo>
                    <a:lnTo>
                      <a:pt x="13976" y="18323"/>
                    </a:lnTo>
                    <a:lnTo>
                      <a:pt x="13908" y="18390"/>
                    </a:lnTo>
                    <a:lnTo>
                      <a:pt x="13908" y="18557"/>
                    </a:lnTo>
                    <a:lnTo>
                      <a:pt x="13873" y="18624"/>
                    </a:lnTo>
                    <a:lnTo>
                      <a:pt x="13805" y="18624"/>
                    </a:lnTo>
                    <a:lnTo>
                      <a:pt x="13805" y="18691"/>
                    </a:lnTo>
                    <a:lnTo>
                      <a:pt x="13736" y="18758"/>
                    </a:lnTo>
                    <a:lnTo>
                      <a:pt x="13667" y="18758"/>
                    </a:lnTo>
                    <a:lnTo>
                      <a:pt x="13324" y="19092"/>
                    </a:lnTo>
                    <a:lnTo>
                      <a:pt x="13255" y="19226"/>
                    </a:lnTo>
                    <a:lnTo>
                      <a:pt x="13255" y="19259"/>
                    </a:lnTo>
                    <a:lnTo>
                      <a:pt x="13187" y="19326"/>
                    </a:lnTo>
                    <a:lnTo>
                      <a:pt x="13187" y="19460"/>
                    </a:lnTo>
                    <a:lnTo>
                      <a:pt x="13152" y="19493"/>
                    </a:lnTo>
                    <a:lnTo>
                      <a:pt x="13152" y="19560"/>
                    </a:lnTo>
                    <a:lnTo>
                      <a:pt x="13084" y="19627"/>
                    </a:lnTo>
                    <a:lnTo>
                      <a:pt x="13084" y="19694"/>
                    </a:lnTo>
                    <a:lnTo>
                      <a:pt x="13015" y="19694"/>
                    </a:lnTo>
                    <a:lnTo>
                      <a:pt x="13015" y="19794"/>
                    </a:lnTo>
                    <a:lnTo>
                      <a:pt x="12912" y="19928"/>
                    </a:lnTo>
                    <a:lnTo>
                      <a:pt x="12843" y="20028"/>
                    </a:lnTo>
                    <a:lnTo>
                      <a:pt x="12775" y="20095"/>
                    </a:lnTo>
                    <a:lnTo>
                      <a:pt x="12706" y="20095"/>
                    </a:lnTo>
                    <a:lnTo>
                      <a:pt x="12706" y="20196"/>
                    </a:lnTo>
                    <a:lnTo>
                      <a:pt x="12672" y="20196"/>
                    </a:lnTo>
                    <a:lnTo>
                      <a:pt x="12672" y="20263"/>
                    </a:lnTo>
                    <a:lnTo>
                      <a:pt x="12603" y="20263"/>
                    </a:lnTo>
                    <a:lnTo>
                      <a:pt x="12603" y="20329"/>
                    </a:lnTo>
                    <a:lnTo>
                      <a:pt x="12534" y="20329"/>
                    </a:lnTo>
                    <a:lnTo>
                      <a:pt x="12466" y="20396"/>
                    </a:lnTo>
                    <a:lnTo>
                      <a:pt x="12431" y="20396"/>
                    </a:lnTo>
                    <a:lnTo>
                      <a:pt x="12431" y="20329"/>
                    </a:lnTo>
                    <a:lnTo>
                      <a:pt x="12466" y="20329"/>
                    </a:lnTo>
                    <a:lnTo>
                      <a:pt x="12466" y="20263"/>
                    </a:lnTo>
                    <a:lnTo>
                      <a:pt x="12534" y="20263"/>
                    </a:lnTo>
                    <a:lnTo>
                      <a:pt x="12534" y="20095"/>
                    </a:lnTo>
                    <a:lnTo>
                      <a:pt x="12603" y="20028"/>
                    </a:lnTo>
                    <a:lnTo>
                      <a:pt x="12706" y="20028"/>
                    </a:lnTo>
                    <a:lnTo>
                      <a:pt x="12706" y="19928"/>
                    </a:lnTo>
                    <a:lnTo>
                      <a:pt x="12775" y="19928"/>
                    </a:lnTo>
                    <a:lnTo>
                      <a:pt x="12775" y="19861"/>
                    </a:lnTo>
                    <a:lnTo>
                      <a:pt x="12843" y="19861"/>
                    </a:lnTo>
                    <a:lnTo>
                      <a:pt x="12843" y="19627"/>
                    </a:lnTo>
                    <a:lnTo>
                      <a:pt x="12912" y="19627"/>
                    </a:lnTo>
                    <a:lnTo>
                      <a:pt x="12912" y="19560"/>
                    </a:lnTo>
                    <a:lnTo>
                      <a:pt x="12603" y="19560"/>
                    </a:lnTo>
                    <a:lnTo>
                      <a:pt x="12603" y="19627"/>
                    </a:lnTo>
                    <a:lnTo>
                      <a:pt x="12534" y="19627"/>
                    </a:lnTo>
                    <a:lnTo>
                      <a:pt x="12534" y="19794"/>
                    </a:lnTo>
                    <a:lnTo>
                      <a:pt x="12466" y="19794"/>
                    </a:lnTo>
                    <a:lnTo>
                      <a:pt x="12466" y="19928"/>
                    </a:lnTo>
                    <a:lnTo>
                      <a:pt x="12431" y="19962"/>
                    </a:lnTo>
                    <a:lnTo>
                      <a:pt x="12431" y="20028"/>
                    </a:lnTo>
                    <a:lnTo>
                      <a:pt x="12362" y="20095"/>
                    </a:lnTo>
                    <a:lnTo>
                      <a:pt x="12294" y="20095"/>
                    </a:lnTo>
                    <a:lnTo>
                      <a:pt x="12225" y="20162"/>
                    </a:lnTo>
                    <a:lnTo>
                      <a:pt x="12191" y="20162"/>
                    </a:lnTo>
                    <a:lnTo>
                      <a:pt x="12191" y="20329"/>
                    </a:lnTo>
                    <a:lnTo>
                      <a:pt x="12122" y="20396"/>
                    </a:lnTo>
                    <a:lnTo>
                      <a:pt x="12053" y="20396"/>
                    </a:lnTo>
                    <a:lnTo>
                      <a:pt x="11985" y="20430"/>
                    </a:lnTo>
                    <a:lnTo>
                      <a:pt x="11985" y="20497"/>
                    </a:lnTo>
                    <a:lnTo>
                      <a:pt x="12053" y="20497"/>
                    </a:lnTo>
                    <a:lnTo>
                      <a:pt x="12053" y="20597"/>
                    </a:lnTo>
                    <a:lnTo>
                      <a:pt x="12122" y="20597"/>
                    </a:lnTo>
                    <a:lnTo>
                      <a:pt x="12122" y="20563"/>
                    </a:lnTo>
                    <a:lnTo>
                      <a:pt x="12053" y="20497"/>
                    </a:lnTo>
                    <a:lnTo>
                      <a:pt x="12225" y="20497"/>
                    </a:lnTo>
                    <a:lnTo>
                      <a:pt x="12294" y="20430"/>
                    </a:lnTo>
                    <a:lnTo>
                      <a:pt x="12362" y="20430"/>
                    </a:lnTo>
                    <a:lnTo>
                      <a:pt x="12362" y="20396"/>
                    </a:lnTo>
                    <a:lnTo>
                      <a:pt x="12431" y="20396"/>
                    </a:lnTo>
                    <a:lnTo>
                      <a:pt x="11985" y="20798"/>
                    </a:lnTo>
                    <a:lnTo>
                      <a:pt x="11985" y="20831"/>
                    </a:lnTo>
                    <a:lnTo>
                      <a:pt x="11950" y="20831"/>
                    </a:lnTo>
                    <a:lnTo>
                      <a:pt x="11950" y="20898"/>
                    </a:lnTo>
                    <a:lnTo>
                      <a:pt x="11882" y="20965"/>
                    </a:lnTo>
                    <a:lnTo>
                      <a:pt x="11882" y="21032"/>
                    </a:lnTo>
                    <a:lnTo>
                      <a:pt x="11813" y="21065"/>
                    </a:lnTo>
                    <a:lnTo>
                      <a:pt x="11813" y="21199"/>
                    </a:lnTo>
                    <a:lnTo>
                      <a:pt x="11573" y="21433"/>
                    </a:lnTo>
                    <a:lnTo>
                      <a:pt x="11573" y="21500"/>
                    </a:lnTo>
                    <a:lnTo>
                      <a:pt x="11504" y="21500"/>
                    </a:lnTo>
                    <a:lnTo>
                      <a:pt x="11504" y="21533"/>
                    </a:lnTo>
                    <a:lnTo>
                      <a:pt x="11401" y="21533"/>
                    </a:lnTo>
                    <a:lnTo>
                      <a:pt x="11401" y="21600"/>
                    </a:lnTo>
                    <a:lnTo>
                      <a:pt x="11332" y="21600"/>
                    </a:lnTo>
                    <a:lnTo>
                      <a:pt x="11332" y="21533"/>
                    </a:lnTo>
                    <a:lnTo>
                      <a:pt x="11264" y="21533"/>
                    </a:lnTo>
                    <a:lnTo>
                      <a:pt x="11264" y="21199"/>
                    </a:lnTo>
                    <a:lnTo>
                      <a:pt x="11332" y="21199"/>
                    </a:lnTo>
                    <a:lnTo>
                      <a:pt x="11332" y="21132"/>
                    </a:lnTo>
                    <a:lnTo>
                      <a:pt x="11401" y="21132"/>
                    </a:lnTo>
                    <a:lnTo>
                      <a:pt x="11401" y="21032"/>
                    </a:lnTo>
                    <a:lnTo>
                      <a:pt x="11470" y="21032"/>
                    </a:lnTo>
                    <a:lnTo>
                      <a:pt x="11470" y="20965"/>
                    </a:lnTo>
                    <a:lnTo>
                      <a:pt x="11401" y="20898"/>
                    </a:lnTo>
                    <a:lnTo>
                      <a:pt x="11332" y="20898"/>
                    </a:lnTo>
                    <a:lnTo>
                      <a:pt x="11332" y="20831"/>
                    </a:lnTo>
                    <a:lnTo>
                      <a:pt x="11264" y="20831"/>
                    </a:lnTo>
                    <a:lnTo>
                      <a:pt x="11264" y="20798"/>
                    </a:lnTo>
                    <a:lnTo>
                      <a:pt x="11229" y="20798"/>
                    </a:lnTo>
                    <a:lnTo>
                      <a:pt x="11229" y="20731"/>
                    </a:lnTo>
                    <a:lnTo>
                      <a:pt x="11161" y="20731"/>
                    </a:lnTo>
                    <a:lnTo>
                      <a:pt x="11161" y="20664"/>
                    </a:lnTo>
                    <a:lnTo>
                      <a:pt x="11092" y="20664"/>
                    </a:lnTo>
                    <a:lnTo>
                      <a:pt x="11092" y="20563"/>
                    </a:lnTo>
                    <a:lnTo>
                      <a:pt x="11023" y="20563"/>
                    </a:lnTo>
                    <a:lnTo>
                      <a:pt x="11023" y="20497"/>
                    </a:lnTo>
                    <a:lnTo>
                      <a:pt x="10920" y="20497"/>
                    </a:lnTo>
                    <a:lnTo>
                      <a:pt x="10920" y="20430"/>
                    </a:lnTo>
                    <a:lnTo>
                      <a:pt x="10852" y="20430"/>
                    </a:lnTo>
                    <a:lnTo>
                      <a:pt x="10817" y="20396"/>
                    </a:lnTo>
                    <a:lnTo>
                      <a:pt x="10748" y="20396"/>
                    </a:lnTo>
                    <a:lnTo>
                      <a:pt x="10748" y="20329"/>
                    </a:lnTo>
                    <a:lnTo>
                      <a:pt x="10680" y="20329"/>
                    </a:lnTo>
                    <a:lnTo>
                      <a:pt x="10680" y="20196"/>
                    </a:lnTo>
                    <a:lnTo>
                      <a:pt x="10508" y="20196"/>
                    </a:lnTo>
                    <a:lnTo>
                      <a:pt x="10439" y="20162"/>
                    </a:lnTo>
                    <a:lnTo>
                      <a:pt x="10371" y="20162"/>
                    </a:lnTo>
                    <a:lnTo>
                      <a:pt x="10371" y="20095"/>
                    </a:lnTo>
                    <a:lnTo>
                      <a:pt x="10336" y="20095"/>
                    </a:lnTo>
                    <a:lnTo>
                      <a:pt x="10336" y="20028"/>
                    </a:lnTo>
                    <a:lnTo>
                      <a:pt x="10268" y="20028"/>
                    </a:lnTo>
                    <a:lnTo>
                      <a:pt x="10268" y="19962"/>
                    </a:lnTo>
                    <a:lnTo>
                      <a:pt x="10199" y="19962"/>
                    </a:lnTo>
                    <a:lnTo>
                      <a:pt x="10199" y="19861"/>
                    </a:lnTo>
                    <a:lnTo>
                      <a:pt x="10130" y="19861"/>
                    </a:lnTo>
                    <a:lnTo>
                      <a:pt x="10130" y="19962"/>
                    </a:lnTo>
                    <a:lnTo>
                      <a:pt x="10027" y="19962"/>
                    </a:lnTo>
                    <a:lnTo>
                      <a:pt x="9959" y="20028"/>
                    </a:lnTo>
                    <a:lnTo>
                      <a:pt x="9890" y="20028"/>
                    </a:lnTo>
                    <a:lnTo>
                      <a:pt x="9890" y="19794"/>
                    </a:lnTo>
                    <a:lnTo>
                      <a:pt x="9856" y="19794"/>
                    </a:lnTo>
                    <a:lnTo>
                      <a:pt x="9856" y="19728"/>
                    </a:lnTo>
                    <a:lnTo>
                      <a:pt x="9787" y="19728"/>
                    </a:lnTo>
                    <a:lnTo>
                      <a:pt x="9787" y="19694"/>
                    </a:lnTo>
                    <a:lnTo>
                      <a:pt x="9718" y="19694"/>
                    </a:lnTo>
                    <a:lnTo>
                      <a:pt x="9718" y="19627"/>
                    </a:lnTo>
                    <a:lnTo>
                      <a:pt x="9650" y="19627"/>
                    </a:lnTo>
                    <a:lnTo>
                      <a:pt x="9547" y="19493"/>
                    </a:lnTo>
                    <a:lnTo>
                      <a:pt x="9478" y="19493"/>
                    </a:lnTo>
                    <a:lnTo>
                      <a:pt x="9478" y="19460"/>
                    </a:lnTo>
                    <a:lnTo>
                      <a:pt x="9306" y="19460"/>
                    </a:lnTo>
                    <a:lnTo>
                      <a:pt x="9306" y="19560"/>
                    </a:lnTo>
                    <a:lnTo>
                      <a:pt x="9134" y="19560"/>
                    </a:lnTo>
                    <a:lnTo>
                      <a:pt x="9134" y="19493"/>
                    </a:lnTo>
                    <a:lnTo>
                      <a:pt x="9066" y="19493"/>
                    </a:lnTo>
                    <a:lnTo>
                      <a:pt x="9066" y="19460"/>
                    </a:lnTo>
                    <a:lnTo>
                      <a:pt x="9134" y="19460"/>
                    </a:lnTo>
                    <a:lnTo>
                      <a:pt x="9169" y="19393"/>
                    </a:lnTo>
                    <a:lnTo>
                      <a:pt x="9169" y="19326"/>
                    </a:lnTo>
                    <a:lnTo>
                      <a:pt x="9238" y="19326"/>
                    </a:lnTo>
                    <a:lnTo>
                      <a:pt x="9238" y="19259"/>
                    </a:lnTo>
                    <a:lnTo>
                      <a:pt x="9306" y="19259"/>
                    </a:lnTo>
                    <a:lnTo>
                      <a:pt x="9306" y="19226"/>
                    </a:lnTo>
                    <a:lnTo>
                      <a:pt x="9375" y="19226"/>
                    </a:lnTo>
                    <a:lnTo>
                      <a:pt x="9478" y="19092"/>
                    </a:lnTo>
                    <a:lnTo>
                      <a:pt x="9478" y="19025"/>
                    </a:lnTo>
                    <a:lnTo>
                      <a:pt x="9547" y="19025"/>
                    </a:lnTo>
                    <a:lnTo>
                      <a:pt x="9547" y="18992"/>
                    </a:lnTo>
                    <a:lnTo>
                      <a:pt x="9615" y="18992"/>
                    </a:lnTo>
                    <a:lnTo>
                      <a:pt x="9615" y="18925"/>
                    </a:lnTo>
                    <a:lnTo>
                      <a:pt x="9650" y="18858"/>
                    </a:lnTo>
                    <a:lnTo>
                      <a:pt x="9650" y="18791"/>
                    </a:lnTo>
                    <a:lnTo>
                      <a:pt x="9718" y="18791"/>
                    </a:lnTo>
                    <a:lnTo>
                      <a:pt x="9718" y="18758"/>
                    </a:lnTo>
                    <a:lnTo>
                      <a:pt x="9787" y="18758"/>
                    </a:lnTo>
                    <a:lnTo>
                      <a:pt x="9787" y="18691"/>
                    </a:lnTo>
                    <a:lnTo>
                      <a:pt x="9856" y="18691"/>
                    </a:lnTo>
                    <a:lnTo>
                      <a:pt x="9856" y="18624"/>
                    </a:lnTo>
                    <a:lnTo>
                      <a:pt x="9890" y="18624"/>
                    </a:lnTo>
                    <a:lnTo>
                      <a:pt x="9890" y="18557"/>
                    </a:lnTo>
                    <a:lnTo>
                      <a:pt x="9959" y="18557"/>
                    </a:lnTo>
                    <a:lnTo>
                      <a:pt x="9959" y="18524"/>
                    </a:lnTo>
                    <a:lnTo>
                      <a:pt x="10027" y="18524"/>
                    </a:lnTo>
                    <a:lnTo>
                      <a:pt x="10096" y="18457"/>
                    </a:lnTo>
                    <a:lnTo>
                      <a:pt x="10096" y="18323"/>
                    </a:lnTo>
                    <a:lnTo>
                      <a:pt x="10130" y="18323"/>
                    </a:lnTo>
                    <a:lnTo>
                      <a:pt x="10130" y="18290"/>
                    </a:lnTo>
                    <a:lnTo>
                      <a:pt x="10268" y="18290"/>
                    </a:lnTo>
                    <a:lnTo>
                      <a:pt x="10268" y="18223"/>
                    </a:lnTo>
                    <a:lnTo>
                      <a:pt x="10336" y="18223"/>
                    </a:lnTo>
                    <a:lnTo>
                      <a:pt x="10336" y="18156"/>
                    </a:lnTo>
                    <a:lnTo>
                      <a:pt x="10371" y="18156"/>
                    </a:lnTo>
                    <a:lnTo>
                      <a:pt x="10371" y="18089"/>
                    </a:lnTo>
                    <a:lnTo>
                      <a:pt x="10439" y="18089"/>
                    </a:lnTo>
                    <a:lnTo>
                      <a:pt x="10439" y="18056"/>
                    </a:lnTo>
                    <a:lnTo>
                      <a:pt x="10577" y="18056"/>
                    </a:lnTo>
                    <a:lnTo>
                      <a:pt x="10577" y="17922"/>
                    </a:lnTo>
                    <a:lnTo>
                      <a:pt x="10852" y="17922"/>
                    </a:lnTo>
                    <a:lnTo>
                      <a:pt x="10852" y="17855"/>
                    </a:lnTo>
                    <a:lnTo>
                      <a:pt x="10920" y="17855"/>
                    </a:lnTo>
                    <a:lnTo>
                      <a:pt x="10989" y="17822"/>
                    </a:lnTo>
                    <a:lnTo>
                      <a:pt x="11023" y="17822"/>
                    </a:lnTo>
                    <a:lnTo>
                      <a:pt x="11092" y="17755"/>
                    </a:lnTo>
                    <a:lnTo>
                      <a:pt x="11092" y="17688"/>
                    </a:lnTo>
                    <a:lnTo>
                      <a:pt x="11161" y="17688"/>
                    </a:lnTo>
                    <a:lnTo>
                      <a:pt x="11161" y="17588"/>
                    </a:lnTo>
                    <a:lnTo>
                      <a:pt x="11229" y="17521"/>
                    </a:lnTo>
                    <a:lnTo>
                      <a:pt x="11229" y="17186"/>
                    </a:lnTo>
                    <a:lnTo>
                      <a:pt x="11161" y="17120"/>
                    </a:lnTo>
                    <a:lnTo>
                      <a:pt x="11161" y="16986"/>
                    </a:lnTo>
                    <a:lnTo>
                      <a:pt x="11092" y="16986"/>
                    </a:lnTo>
                    <a:lnTo>
                      <a:pt x="11092" y="16885"/>
                    </a:lnTo>
                    <a:lnTo>
                      <a:pt x="11023" y="16819"/>
                    </a:lnTo>
                    <a:lnTo>
                      <a:pt x="10989" y="16819"/>
                    </a:lnTo>
                    <a:lnTo>
                      <a:pt x="10989" y="16885"/>
                    </a:lnTo>
                    <a:lnTo>
                      <a:pt x="10920" y="16819"/>
                    </a:lnTo>
                    <a:lnTo>
                      <a:pt x="10852" y="16819"/>
                    </a:lnTo>
                    <a:lnTo>
                      <a:pt x="10852" y="16885"/>
                    </a:lnTo>
                    <a:lnTo>
                      <a:pt x="10680" y="16885"/>
                    </a:lnTo>
                    <a:lnTo>
                      <a:pt x="10680" y="16819"/>
                    </a:lnTo>
                    <a:lnTo>
                      <a:pt x="10748" y="16819"/>
                    </a:lnTo>
                    <a:lnTo>
                      <a:pt x="10748" y="16651"/>
                    </a:lnTo>
                    <a:lnTo>
                      <a:pt x="10817" y="16651"/>
                    </a:lnTo>
                    <a:lnTo>
                      <a:pt x="10817" y="16484"/>
                    </a:lnTo>
                    <a:lnTo>
                      <a:pt x="10852" y="16417"/>
                    </a:lnTo>
                    <a:lnTo>
                      <a:pt x="10852" y="16016"/>
                    </a:lnTo>
                    <a:lnTo>
                      <a:pt x="10920" y="16016"/>
                    </a:lnTo>
                    <a:lnTo>
                      <a:pt x="10920" y="15949"/>
                    </a:lnTo>
                    <a:lnTo>
                      <a:pt x="10817" y="15949"/>
                    </a:lnTo>
                    <a:lnTo>
                      <a:pt x="10817" y="15882"/>
                    </a:lnTo>
                    <a:lnTo>
                      <a:pt x="10439" y="15882"/>
                    </a:lnTo>
                    <a:lnTo>
                      <a:pt x="10439" y="15949"/>
                    </a:lnTo>
                    <a:lnTo>
                      <a:pt x="10268" y="15949"/>
                    </a:lnTo>
                    <a:lnTo>
                      <a:pt x="10268" y="15815"/>
                    </a:lnTo>
                    <a:lnTo>
                      <a:pt x="10199" y="15715"/>
                    </a:lnTo>
                    <a:lnTo>
                      <a:pt x="10199" y="15481"/>
                    </a:lnTo>
                    <a:lnTo>
                      <a:pt x="10130" y="15481"/>
                    </a:lnTo>
                    <a:lnTo>
                      <a:pt x="10130" y="15414"/>
                    </a:lnTo>
                    <a:lnTo>
                      <a:pt x="10199" y="15347"/>
                    </a:lnTo>
                    <a:lnTo>
                      <a:pt x="10199" y="15314"/>
                    </a:lnTo>
                    <a:lnTo>
                      <a:pt x="10130" y="15314"/>
                    </a:lnTo>
                    <a:lnTo>
                      <a:pt x="10130" y="15113"/>
                    </a:lnTo>
                    <a:lnTo>
                      <a:pt x="10096" y="15113"/>
                    </a:lnTo>
                    <a:lnTo>
                      <a:pt x="10096" y="15013"/>
                    </a:lnTo>
                    <a:lnTo>
                      <a:pt x="9959" y="15013"/>
                    </a:lnTo>
                    <a:lnTo>
                      <a:pt x="9890" y="14946"/>
                    </a:lnTo>
                    <a:lnTo>
                      <a:pt x="9856" y="14946"/>
                    </a:lnTo>
                    <a:lnTo>
                      <a:pt x="9787" y="14879"/>
                    </a:lnTo>
                    <a:lnTo>
                      <a:pt x="9718" y="14879"/>
                    </a:lnTo>
                    <a:lnTo>
                      <a:pt x="9718" y="14846"/>
                    </a:lnTo>
                    <a:lnTo>
                      <a:pt x="9650" y="14846"/>
                    </a:lnTo>
                    <a:lnTo>
                      <a:pt x="9650" y="14879"/>
                    </a:lnTo>
                    <a:lnTo>
                      <a:pt x="9547" y="14879"/>
                    </a:lnTo>
                    <a:lnTo>
                      <a:pt x="9478" y="14946"/>
                    </a:lnTo>
                    <a:lnTo>
                      <a:pt x="9169" y="14946"/>
                    </a:lnTo>
                    <a:lnTo>
                      <a:pt x="9169" y="14879"/>
                    </a:lnTo>
                    <a:lnTo>
                      <a:pt x="8894" y="14879"/>
                    </a:lnTo>
                    <a:lnTo>
                      <a:pt x="8825" y="14846"/>
                    </a:lnTo>
                    <a:lnTo>
                      <a:pt x="8894" y="14846"/>
                    </a:lnTo>
                    <a:lnTo>
                      <a:pt x="8894" y="14311"/>
                    </a:lnTo>
                    <a:lnTo>
                      <a:pt x="8928" y="14311"/>
                    </a:lnTo>
                    <a:lnTo>
                      <a:pt x="8928" y="14211"/>
                    </a:lnTo>
                    <a:lnTo>
                      <a:pt x="8894" y="14211"/>
                    </a:lnTo>
                    <a:lnTo>
                      <a:pt x="8894" y="14010"/>
                    </a:lnTo>
                    <a:lnTo>
                      <a:pt x="8825" y="14010"/>
                    </a:lnTo>
                    <a:lnTo>
                      <a:pt x="8825" y="13910"/>
                    </a:lnTo>
                    <a:lnTo>
                      <a:pt x="8757" y="13843"/>
                    </a:lnTo>
                    <a:lnTo>
                      <a:pt x="8757" y="13776"/>
                    </a:lnTo>
                    <a:lnTo>
                      <a:pt x="8825" y="13776"/>
                    </a:lnTo>
                    <a:lnTo>
                      <a:pt x="8825" y="13742"/>
                    </a:lnTo>
                    <a:lnTo>
                      <a:pt x="8894" y="13742"/>
                    </a:lnTo>
                    <a:lnTo>
                      <a:pt x="8894" y="13609"/>
                    </a:lnTo>
                    <a:lnTo>
                      <a:pt x="8825" y="13609"/>
                    </a:lnTo>
                    <a:lnTo>
                      <a:pt x="8825" y="13375"/>
                    </a:lnTo>
                    <a:lnTo>
                      <a:pt x="8894" y="13308"/>
                    </a:lnTo>
                    <a:lnTo>
                      <a:pt x="8894" y="13274"/>
                    </a:lnTo>
                    <a:lnTo>
                      <a:pt x="8928" y="13207"/>
                    </a:lnTo>
                    <a:lnTo>
                      <a:pt x="8928" y="13141"/>
                    </a:lnTo>
                    <a:lnTo>
                      <a:pt x="8997" y="13074"/>
                    </a:lnTo>
                    <a:lnTo>
                      <a:pt x="8997" y="12973"/>
                    </a:lnTo>
                    <a:lnTo>
                      <a:pt x="9066" y="12907"/>
                    </a:lnTo>
                    <a:lnTo>
                      <a:pt x="9066" y="12739"/>
                    </a:lnTo>
                    <a:lnTo>
                      <a:pt x="9134" y="12739"/>
                    </a:lnTo>
                    <a:lnTo>
                      <a:pt x="9134" y="12672"/>
                    </a:lnTo>
                    <a:lnTo>
                      <a:pt x="9066" y="12672"/>
                    </a:lnTo>
                    <a:lnTo>
                      <a:pt x="9066" y="12572"/>
                    </a:lnTo>
                    <a:lnTo>
                      <a:pt x="8997" y="12572"/>
                    </a:lnTo>
                    <a:lnTo>
                      <a:pt x="8997" y="12372"/>
                    </a:lnTo>
                    <a:lnTo>
                      <a:pt x="8928" y="12372"/>
                    </a:lnTo>
                    <a:lnTo>
                      <a:pt x="8928" y="12338"/>
                    </a:lnTo>
                    <a:lnTo>
                      <a:pt x="8894" y="12271"/>
                    </a:lnTo>
                    <a:lnTo>
                      <a:pt x="8688" y="12271"/>
                    </a:lnTo>
                    <a:lnTo>
                      <a:pt x="8688" y="12204"/>
                    </a:lnTo>
                    <a:lnTo>
                      <a:pt x="8654" y="12204"/>
                    </a:lnTo>
                    <a:lnTo>
                      <a:pt x="8654" y="12104"/>
                    </a:lnTo>
                    <a:lnTo>
                      <a:pt x="8585" y="12104"/>
                    </a:lnTo>
                    <a:lnTo>
                      <a:pt x="8585" y="11736"/>
                    </a:lnTo>
                    <a:lnTo>
                      <a:pt x="8654" y="11736"/>
                    </a:lnTo>
                    <a:lnTo>
                      <a:pt x="8654" y="11636"/>
                    </a:lnTo>
                    <a:lnTo>
                      <a:pt x="7624" y="11636"/>
                    </a:lnTo>
                    <a:lnTo>
                      <a:pt x="7624" y="11268"/>
                    </a:lnTo>
                    <a:lnTo>
                      <a:pt x="7555" y="11168"/>
                    </a:lnTo>
                    <a:lnTo>
                      <a:pt x="7555" y="11101"/>
                    </a:lnTo>
                    <a:lnTo>
                      <a:pt x="7521" y="11101"/>
                    </a:lnTo>
                    <a:lnTo>
                      <a:pt x="7521" y="11034"/>
                    </a:lnTo>
                    <a:lnTo>
                      <a:pt x="7452" y="11034"/>
                    </a:lnTo>
                    <a:lnTo>
                      <a:pt x="7452" y="11001"/>
                    </a:lnTo>
                    <a:lnTo>
                      <a:pt x="7624" y="11001"/>
                    </a:lnTo>
                    <a:lnTo>
                      <a:pt x="7624" y="10800"/>
                    </a:lnTo>
                    <a:lnTo>
                      <a:pt x="7555" y="10800"/>
                    </a:lnTo>
                    <a:lnTo>
                      <a:pt x="7555" y="10633"/>
                    </a:lnTo>
                    <a:lnTo>
                      <a:pt x="7521" y="10633"/>
                    </a:lnTo>
                    <a:lnTo>
                      <a:pt x="7521" y="10332"/>
                    </a:lnTo>
                    <a:lnTo>
                      <a:pt x="7452" y="10298"/>
                    </a:lnTo>
                    <a:lnTo>
                      <a:pt x="7383" y="10298"/>
                    </a:lnTo>
                    <a:lnTo>
                      <a:pt x="7383" y="10232"/>
                    </a:lnTo>
                    <a:lnTo>
                      <a:pt x="7314" y="10232"/>
                    </a:lnTo>
                    <a:lnTo>
                      <a:pt x="7314" y="10165"/>
                    </a:lnTo>
                    <a:lnTo>
                      <a:pt x="7211" y="10165"/>
                    </a:lnTo>
                    <a:lnTo>
                      <a:pt x="7211" y="10098"/>
                    </a:lnTo>
                    <a:lnTo>
                      <a:pt x="7143" y="10098"/>
                    </a:lnTo>
                    <a:lnTo>
                      <a:pt x="7143" y="10064"/>
                    </a:lnTo>
                    <a:lnTo>
                      <a:pt x="6971" y="10064"/>
                    </a:lnTo>
                    <a:lnTo>
                      <a:pt x="6902" y="10098"/>
                    </a:lnTo>
                    <a:lnTo>
                      <a:pt x="6662" y="10098"/>
                    </a:lnTo>
                    <a:lnTo>
                      <a:pt x="6662" y="9998"/>
                    </a:lnTo>
                    <a:lnTo>
                      <a:pt x="6559" y="9998"/>
                    </a:lnTo>
                    <a:lnTo>
                      <a:pt x="6559" y="9864"/>
                    </a:lnTo>
                    <a:lnTo>
                      <a:pt x="6250" y="9864"/>
                    </a:lnTo>
                    <a:lnTo>
                      <a:pt x="6181" y="9830"/>
                    </a:lnTo>
                    <a:lnTo>
                      <a:pt x="6113" y="9830"/>
                    </a:lnTo>
                    <a:lnTo>
                      <a:pt x="6113" y="9763"/>
                    </a:lnTo>
                    <a:lnTo>
                      <a:pt x="6078" y="9763"/>
                    </a:lnTo>
                    <a:lnTo>
                      <a:pt x="6078" y="9630"/>
                    </a:lnTo>
                    <a:lnTo>
                      <a:pt x="5941" y="9630"/>
                    </a:lnTo>
                    <a:lnTo>
                      <a:pt x="5872" y="9596"/>
                    </a:lnTo>
                    <a:lnTo>
                      <a:pt x="5700" y="9596"/>
                    </a:lnTo>
                    <a:lnTo>
                      <a:pt x="5700" y="9529"/>
                    </a:lnTo>
                    <a:lnTo>
                      <a:pt x="5597" y="9529"/>
                    </a:lnTo>
                    <a:lnTo>
                      <a:pt x="5597" y="9596"/>
                    </a:lnTo>
                    <a:lnTo>
                      <a:pt x="5357" y="9596"/>
                    </a:lnTo>
                    <a:lnTo>
                      <a:pt x="5357" y="9529"/>
                    </a:lnTo>
                    <a:lnTo>
                      <a:pt x="5288" y="9529"/>
                    </a:lnTo>
                    <a:lnTo>
                      <a:pt x="5288" y="9463"/>
                    </a:lnTo>
                    <a:lnTo>
                      <a:pt x="5220" y="9463"/>
                    </a:lnTo>
                    <a:lnTo>
                      <a:pt x="5220" y="9396"/>
                    </a:lnTo>
                    <a:lnTo>
                      <a:pt x="5151" y="9396"/>
                    </a:lnTo>
                    <a:lnTo>
                      <a:pt x="4979" y="9228"/>
                    </a:lnTo>
                    <a:lnTo>
                      <a:pt x="4911" y="9228"/>
                    </a:lnTo>
                    <a:lnTo>
                      <a:pt x="4911" y="9162"/>
                    </a:lnTo>
                    <a:lnTo>
                      <a:pt x="4876" y="9128"/>
                    </a:lnTo>
                    <a:lnTo>
                      <a:pt x="4876" y="9061"/>
                    </a:lnTo>
                    <a:lnTo>
                      <a:pt x="4808" y="8994"/>
                    </a:lnTo>
                    <a:lnTo>
                      <a:pt x="4808" y="8928"/>
                    </a:lnTo>
                    <a:lnTo>
                      <a:pt x="4739" y="8928"/>
                    </a:lnTo>
                    <a:lnTo>
                      <a:pt x="4739" y="8827"/>
                    </a:lnTo>
                    <a:lnTo>
                      <a:pt x="4808" y="8760"/>
                    </a:lnTo>
                    <a:lnTo>
                      <a:pt x="4739" y="8693"/>
                    </a:lnTo>
                    <a:lnTo>
                      <a:pt x="4739" y="8359"/>
                    </a:lnTo>
                    <a:lnTo>
                      <a:pt x="4808" y="8225"/>
                    </a:lnTo>
                    <a:lnTo>
                      <a:pt x="4808" y="8125"/>
                    </a:lnTo>
                    <a:lnTo>
                      <a:pt x="4739" y="8058"/>
                    </a:lnTo>
                    <a:lnTo>
                      <a:pt x="4670" y="8058"/>
                    </a:lnTo>
                    <a:lnTo>
                      <a:pt x="4670" y="8125"/>
                    </a:lnTo>
                    <a:lnTo>
                      <a:pt x="4636" y="8125"/>
                    </a:lnTo>
                    <a:lnTo>
                      <a:pt x="4567" y="8058"/>
                    </a:lnTo>
                    <a:lnTo>
                      <a:pt x="4396" y="8058"/>
                    </a:lnTo>
                    <a:lnTo>
                      <a:pt x="4327" y="8125"/>
                    </a:lnTo>
                    <a:lnTo>
                      <a:pt x="4155" y="8125"/>
                    </a:lnTo>
                    <a:lnTo>
                      <a:pt x="4086" y="8192"/>
                    </a:lnTo>
                    <a:lnTo>
                      <a:pt x="4018" y="8192"/>
                    </a:lnTo>
                    <a:lnTo>
                      <a:pt x="3983" y="8225"/>
                    </a:lnTo>
                    <a:lnTo>
                      <a:pt x="3915" y="8225"/>
                    </a:lnTo>
                    <a:lnTo>
                      <a:pt x="3915" y="8292"/>
                    </a:lnTo>
                    <a:lnTo>
                      <a:pt x="3846" y="8292"/>
                    </a:lnTo>
                    <a:lnTo>
                      <a:pt x="3846" y="8359"/>
                    </a:lnTo>
                    <a:lnTo>
                      <a:pt x="3743" y="8359"/>
                    </a:lnTo>
                    <a:lnTo>
                      <a:pt x="3606" y="8459"/>
                    </a:lnTo>
                    <a:lnTo>
                      <a:pt x="3537" y="8459"/>
                    </a:lnTo>
                    <a:lnTo>
                      <a:pt x="3537" y="8526"/>
                    </a:lnTo>
                    <a:lnTo>
                      <a:pt x="3503" y="8526"/>
                    </a:lnTo>
                    <a:lnTo>
                      <a:pt x="3503" y="8593"/>
                    </a:lnTo>
                    <a:lnTo>
                      <a:pt x="3365" y="8593"/>
                    </a:lnTo>
                    <a:lnTo>
                      <a:pt x="3365" y="8660"/>
                    </a:lnTo>
                    <a:lnTo>
                      <a:pt x="3262" y="8660"/>
                    </a:lnTo>
                    <a:lnTo>
                      <a:pt x="3194" y="8693"/>
                    </a:lnTo>
                    <a:lnTo>
                      <a:pt x="3125" y="8693"/>
                    </a:lnTo>
                    <a:lnTo>
                      <a:pt x="3056" y="8760"/>
                    </a:lnTo>
                    <a:lnTo>
                      <a:pt x="2576" y="8760"/>
                    </a:lnTo>
                    <a:lnTo>
                      <a:pt x="2541" y="8693"/>
                    </a:lnTo>
                    <a:lnTo>
                      <a:pt x="2163" y="8693"/>
                    </a:lnTo>
                    <a:lnTo>
                      <a:pt x="2163" y="8760"/>
                    </a:lnTo>
                    <a:lnTo>
                      <a:pt x="1992" y="8760"/>
                    </a:lnTo>
                    <a:lnTo>
                      <a:pt x="1923" y="8693"/>
                    </a:lnTo>
                    <a:lnTo>
                      <a:pt x="1923" y="8760"/>
                    </a:lnTo>
                    <a:lnTo>
                      <a:pt x="1854" y="8760"/>
                    </a:lnTo>
                    <a:lnTo>
                      <a:pt x="1854" y="8125"/>
                    </a:lnTo>
                    <a:lnTo>
                      <a:pt x="1923" y="8125"/>
                    </a:lnTo>
                    <a:lnTo>
                      <a:pt x="1923" y="7991"/>
                    </a:lnTo>
                    <a:lnTo>
                      <a:pt x="1854" y="7991"/>
                    </a:lnTo>
                    <a:lnTo>
                      <a:pt x="1923" y="7958"/>
                    </a:lnTo>
                    <a:lnTo>
                      <a:pt x="1923" y="7891"/>
                    </a:lnTo>
                    <a:lnTo>
                      <a:pt x="1854" y="7891"/>
                    </a:lnTo>
                    <a:lnTo>
                      <a:pt x="1854" y="7958"/>
                    </a:lnTo>
                    <a:lnTo>
                      <a:pt x="1820" y="7958"/>
                    </a:lnTo>
                    <a:lnTo>
                      <a:pt x="1751" y="7991"/>
                    </a:lnTo>
                    <a:lnTo>
                      <a:pt x="1683" y="7991"/>
                    </a:lnTo>
                    <a:lnTo>
                      <a:pt x="1683" y="8125"/>
                    </a:lnTo>
                    <a:lnTo>
                      <a:pt x="1614" y="8125"/>
                    </a:lnTo>
                    <a:lnTo>
                      <a:pt x="1511" y="8192"/>
                    </a:lnTo>
                    <a:lnTo>
                      <a:pt x="1030" y="8192"/>
                    </a:lnTo>
                    <a:lnTo>
                      <a:pt x="1030" y="8058"/>
                    </a:lnTo>
                    <a:lnTo>
                      <a:pt x="962" y="8058"/>
                    </a:lnTo>
                    <a:lnTo>
                      <a:pt x="962" y="7958"/>
                    </a:lnTo>
                    <a:lnTo>
                      <a:pt x="927" y="7958"/>
                    </a:lnTo>
                    <a:lnTo>
                      <a:pt x="859" y="7891"/>
                    </a:lnTo>
                    <a:lnTo>
                      <a:pt x="446" y="7891"/>
                    </a:lnTo>
                    <a:lnTo>
                      <a:pt x="481" y="7824"/>
                    </a:lnTo>
                    <a:lnTo>
                      <a:pt x="549" y="7824"/>
                    </a:lnTo>
                    <a:lnTo>
                      <a:pt x="549" y="7724"/>
                    </a:lnTo>
                    <a:lnTo>
                      <a:pt x="618" y="7724"/>
                    </a:lnTo>
                    <a:lnTo>
                      <a:pt x="618" y="7657"/>
                    </a:lnTo>
                    <a:lnTo>
                      <a:pt x="549" y="7657"/>
                    </a:lnTo>
                    <a:lnTo>
                      <a:pt x="549" y="7590"/>
                    </a:lnTo>
                    <a:lnTo>
                      <a:pt x="481" y="7590"/>
                    </a:lnTo>
                    <a:lnTo>
                      <a:pt x="481" y="7490"/>
                    </a:lnTo>
                    <a:lnTo>
                      <a:pt x="378" y="7490"/>
                    </a:lnTo>
                    <a:lnTo>
                      <a:pt x="378" y="7356"/>
                    </a:lnTo>
                    <a:lnTo>
                      <a:pt x="309" y="7356"/>
                    </a:lnTo>
                    <a:lnTo>
                      <a:pt x="309" y="7323"/>
                    </a:lnTo>
                    <a:lnTo>
                      <a:pt x="240" y="7323"/>
                    </a:lnTo>
                    <a:lnTo>
                      <a:pt x="240" y="7122"/>
                    </a:lnTo>
                    <a:lnTo>
                      <a:pt x="206" y="7122"/>
                    </a:lnTo>
                    <a:lnTo>
                      <a:pt x="206" y="6955"/>
                    </a:lnTo>
                    <a:lnTo>
                      <a:pt x="137" y="6955"/>
                    </a:lnTo>
                    <a:lnTo>
                      <a:pt x="137" y="6888"/>
                    </a:lnTo>
                    <a:lnTo>
                      <a:pt x="0" y="6888"/>
                    </a:lnTo>
                    <a:lnTo>
                      <a:pt x="0" y="6854"/>
                    </a:lnTo>
                    <a:lnTo>
                      <a:pt x="137" y="6854"/>
                    </a:lnTo>
                    <a:lnTo>
                      <a:pt x="137" y="6788"/>
                    </a:lnTo>
                    <a:lnTo>
                      <a:pt x="206" y="6788"/>
                    </a:lnTo>
                    <a:lnTo>
                      <a:pt x="206" y="6654"/>
                    </a:lnTo>
                    <a:lnTo>
                      <a:pt x="137" y="6654"/>
                    </a:lnTo>
                    <a:lnTo>
                      <a:pt x="137" y="6554"/>
                    </a:lnTo>
                    <a:lnTo>
                      <a:pt x="206" y="6554"/>
                    </a:lnTo>
                    <a:lnTo>
                      <a:pt x="206" y="6487"/>
                    </a:lnTo>
                    <a:lnTo>
                      <a:pt x="240" y="6487"/>
                    </a:lnTo>
                    <a:lnTo>
                      <a:pt x="240" y="6420"/>
                    </a:lnTo>
                    <a:lnTo>
                      <a:pt x="309" y="6420"/>
                    </a:lnTo>
                    <a:lnTo>
                      <a:pt x="309" y="6386"/>
                    </a:lnTo>
                    <a:lnTo>
                      <a:pt x="446" y="6386"/>
                    </a:lnTo>
                    <a:lnTo>
                      <a:pt x="446" y="6320"/>
                    </a:lnTo>
                    <a:lnTo>
                      <a:pt x="481" y="6320"/>
                    </a:lnTo>
                    <a:lnTo>
                      <a:pt x="549" y="6253"/>
                    </a:lnTo>
                    <a:lnTo>
                      <a:pt x="481" y="6186"/>
                    </a:lnTo>
                    <a:lnTo>
                      <a:pt x="481" y="5952"/>
                    </a:lnTo>
                    <a:lnTo>
                      <a:pt x="549" y="5952"/>
                    </a:lnTo>
                    <a:lnTo>
                      <a:pt x="549" y="5918"/>
                    </a:lnTo>
                    <a:lnTo>
                      <a:pt x="618" y="5918"/>
                    </a:lnTo>
                    <a:lnTo>
                      <a:pt x="618" y="5617"/>
                    </a:lnTo>
                    <a:lnTo>
                      <a:pt x="687" y="5550"/>
                    </a:lnTo>
                    <a:lnTo>
                      <a:pt x="721" y="5550"/>
                    </a:lnTo>
                    <a:lnTo>
                      <a:pt x="721" y="5484"/>
                    </a:lnTo>
                    <a:lnTo>
                      <a:pt x="790" y="5484"/>
                    </a:lnTo>
                    <a:lnTo>
                      <a:pt x="790" y="5450"/>
                    </a:lnTo>
                    <a:lnTo>
                      <a:pt x="859" y="5450"/>
                    </a:lnTo>
                    <a:lnTo>
                      <a:pt x="927" y="5383"/>
                    </a:lnTo>
                    <a:lnTo>
                      <a:pt x="1030" y="5316"/>
                    </a:lnTo>
                    <a:lnTo>
                      <a:pt x="1099" y="5250"/>
                    </a:lnTo>
                    <a:lnTo>
                      <a:pt x="1202" y="5250"/>
                    </a:lnTo>
                    <a:lnTo>
                      <a:pt x="1339" y="5216"/>
                    </a:lnTo>
                    <a:lnTo>
                      <a:pt x="1614" y="5216"/>
                    </a:lnTo>
                    <a:lnTo>
                      <a:pt x="1614" y="5149"/>
                    </a:lnTo>
                    <a:lnTo>
                      <a:pt x="1751" y="5149"/>
                    </a:lnTo>
                    <a:lnTo>
                      <a:pt x="1751" y="5082"/>
                    </a:lnTo>
                    <a:lnTo>
                      <a:pt x="1820" y="5082"/>
                    </a:lnTo>
                    <a:lnTo>
                      <a:pt x="1820" y="5015"/>
                    </a:lnTo>
                    <a:lnTo>
                      <a:pt x="2060" y="5015"/>
                    </a:lnTo>
                    <a:lnTo>
                      <a:pt x="2060" y="5149"/>
                    </a:lnTo>
                    <a:lnTo>
                      <a:pt x="2232" y="5149"/>
                    </a:lnTo>
                    <a:lnTo>
                      <a:pt x="2232" y="5015"/>
                    </a:lnTo>
                    <a:lnTo>
                      <a:pt x="2301" y="5015"/>
                    </a:lnTo>
                    <a:lnTo>
                      <a:pt x="2301" y="4815"/>
                    </a:lnTo>
                    <a:lnTo>
                      <a:pt x="2335" y="4748"/>
                    </a:lnTo>
                    <a:lnTo>
                      <a:pt x="2335" y="4514"/>
                    </a:lnTo>
                    <a:lnTo>
                      <a:pt x="2404" y="4447"/>
                    </a:lnTo>
                    <a:lnTo>
                      <a:pt x="2404" y="4213"/>
                    </a:lnTo>
                    <a:lnTo>
                      <a:pt x="2472" y="4146"/>
                    </a:lnTo>
                    <a:lnTo>
                      <a:pt x="2472" y="3879"/>
                    </a:lnTo>
                    <a:lnTo>
                      <a:pt x="2541" y="3812"/>
                    </a:lnTo>
                    <a:lnTo>
                      <a:pt x="2541" y="3277"/>
                    </a:lnTo>
                    <a:lnTo>
                      <a:pt x="2472" y="3277"/>
                    </a:lnTo>
                    <a:lnTo>
                      <a:pt x="2472" y="3176"/>
                    </a:lnTo>
                    <a:lnTo>
                      <a:pt x="2404" y="3110"/>
                    </a:lnTo>
                    <a:lnTo>
                      <a:pt x="2404" y="3043"/>
                    </a:lnTo>
                    <a:lnTo>
                      <a:pt x="2335" y="3043"/>
                    </a:lnTo>
                    <a:lnTo>
                      <a:pt x="2301" y="2976"/>
                    </a:lnTo>
                    <a:lnTo>
                      <a:pt x="2232" y="2976"/>
                    </a:lnTo>
                    <a:lnTo>
                      <a:pt x="2232" y="2508"/>
                    </a:lnTo>
                    <a:lnTo>
                      <a:pt x="2301" y="2508"/>
                    </a:lnTo>
                    <a:lnTo>
                      <a:pt x="2301" y="2474"/>
                    </a:lnTo>
                    <a:lnTo>
                      <a:pt x="2472" y="2474"/>
                    </a:lnTo>
                    <a:lnTo>
                      <a:pt x="2472" y="2407"/>
                    </a:lnTo>
                    <a:lnTo>
                      <a:pt x="2541" y="2407"/>
                    </a:lnTo>
                    <a:lnTo>
                      <a:pt x="2541" y="2474"/>
                    </a:lnTo>
                    <a:lnTo>
                      <a:pt x="2644" y="2474"/>
                    </a:lnTo>
                    <a:lnTo>
                      <a:pt x="2644" y="2508"/>
                    </a:lnTo>
                    <a:lnTo>
                      <a:pt x="2713" y="2508"/>
                    </a:lnTo>
                    <a:lnTo>
                      <a:pt x="2713" y="2341"/>
                    </a:lnTo>
                    <a:lnTo>
                      <a:pt x="2644" y="2341"/>
                    </a:lnTo>
                    <a:lnTo>
                      <a:pt x="2644" y="2274"/>
                    </a:lnTo>
                    <a:lnTo>
                      <a:pt x="2576" y="2240"/>
                    </a:lnTo>
                    <a:lnTo>
                      <a:pt x="2541" y="2240"/>
                    </a:lnTo>
                    <a:lnTo>
                      <a:pt x="2541" y="2274"/>
                    </a:lnTo>
                    <a:lnTo>
                      <a:pt x="2472" y="2274"/>
                    </a:lnTo>
                    <a:lnTo>
                      <a:pt x="2472" y="2240"/>
                    </a:lnTo>
                    <a:lnTo>
                      <a:pt x="2301" y="2240"/>
                    </a:lnTo>
                    <a:lnTo>
                      <a:pt x="2335" y="2173"/>
                    </a:lnTo>
                    <a:lnTo>
                      <a:pt x="2335" y="1939"/>
                    </a:lnTo>
                    <a:lnTo>
                      <a:pt x="3194" y="1939"/>
                    </a:lnTo>
                    <a:lnTo>
                      <a:pt x="3262" y="1872"/>
                    </a:lnTo>
                    <a:lnTo>
                      <a:pt x="3194" y="1872"/>
                    </a:lnTo>
                    <a:lnTo>
                      <a:pt x="3194" y="1772"/>
                    </a:lnTo>
                    <a:lnTo>
                      <a:pt x="3262" y="1772"/>
                    </a:lnTo>
                    <a:lnTo>
                      <a:pt x="3262" y="1806"/>
                    </a:lnTo>
                    <a:lnTo>
                      <a:pt x="3297" y="1806"/>
                    </a:lnTo>
                    <a:lnTo>
                      <a:pt x="3297" y="1872"/>
                    </a:lnTo>
                    <a:lnTo>
                      <a:pt x="3434" y="1872"/>
                    </a:lnTo>
                    <a:lnTo>
                      <a:pt x="3503" y="1806"/>
                    </a:lnTo>
                    <a:lnTo>
                      <a:pt x="3503" y="1772"/>
                    </a:lnTo>
                    <a:lnTo>
                      <a:pt x="3606" y="1772"/>
                    </a:lnTo>
                    <a:lnTo>
                      <a:pt x="3606" y="1705"/>
                    </a:lnTo>
                    <a:lnTo>
                      <a:pt x="3674" y="1705"/>
                    </a:lnTo>
                    <a:lnTo>
                      <a:pt x="3743" y="1772"/>
                    </a:lnTo>
                    <a:lnTo>
                      <a:pt x="3743" y="1872"/>
                    </a:lnTo>
                    <a:lnTo>
                      <a:pt x="3777" y="1872"/>
                    </a:lnTo>
                    <a:lnTo>
                      <a:pt x="3777" y="1939"/>
                    </a:lnTo>
                    <a:lnTo>
                      <a:pt x="3846" y="2006"/>
                    </a:lnTo>
                    <a:lnTo>
                      <a:pt x="3846" y="2173"/>
                    </a:lnTo>
                    <a:lnTo>
                      <a:pt x="3983" y="2173"/>
                    </a:lnTo>
                    <a:lnTo>
                      <a:pt x="3983" y="2240"/>
                    </a:lnTo>
                    <a:lnTo>
                      <a:pt x="4018" y="2240"/>
                    </a:lnTo>
                    <a:lnTo>
                      <a:pt x="4018" y="2274"/>
                    </a:lnTo>
                    <a:lnTo>
                      <a:pt x="4086" y="2274"/>
                    </a:lnTo>
                    <a:lnTo>
                      <a:pt x="4086" y="2341"/>
                    </a:lnTo>
                    <a:lnTo>
                      <a:pt x="4155" y="2341"/>
                    </a:lnTo>
                    <a:lnTo>
                      <a:pt x="4224" y="2407"/>
                    </a:lnTo>
                    <a:lnTo>
                      <a:pt x="4258" y="2407"/>
                    </a:lnTo>
                    <a:lnTo>
                      <a:pt x="4258" y="2474"/>
                    </a:lnTo>
                    <a:lnTo>
                      <a:pt x="4396" y="2474"/>
                    </a:lnTo>
                    <a:lnTo>
                      <a:pt x="4396" y="2407"/>
                    </a:lnTo>
                    <a:lnTo>
                      <a:pt x="4499" y="2407"/>
                    </a:lnTo>
                    <a:lnTo>
                      <a:pt x="4499" y="2341"/>
                    </a:lnTo>
                    <a:lnTo>
                      <a:pt x="4636" y="2341"/>
                    </a:lnTo>
                    <a:lnTo>
                      <a:pt x="4636" y="2274"/>
                    </a:lnTo>
                    <a:lnTo>
                      <a:pt x="4670" y="2274"/>
                    </a:lnTo>
                    <a:lnTo>
                      <a:pt x="4670" y="2407"/>
                    </a:lnTo>
                    <a:lnTo>
                      <a:pt x="4636" y="2407"/>
                    </a:lnTo>
                    <a:lnTo>
                      <a:pt x="4636" y="2474"/>
                    </a:lnTo>
                    <a:lnTo>
                      <a:pt x="4670" y="2508"/>
                    </a:lnTo>
                    <a:lnTo>
                      <a:pt x="4739" y="2474"/>
                    </a:lnTo>
                    <a:lnTo>
                      <a:pt x="4739" y="2407"/>
                    </a:lnTo>
                    <a:lnTo>
                      <a:pt x="4808" y="2407"/>
                    </a:lnTo>
                    <a:lnTo>
                      <a:pt x="4808" y="2341"/>
                    </a:lnTo>
                    <a:lnTo>
                      <a:pt x="4876" y="2341"/>
                    </a:lnTo>
                    <a:lnTo>
                      <a:pt x="4876" y="2274"/>
                    </a:lnTo>
                    <a:lnTo>
                      <a:pt x="4911" y="2240"/>
                    </a:lnTo>
                    <a:lnTo>
                      <a:pt x="4979" y="2240"/>
                    </a:lnTo>
                    <a:lnTo>
                      <a:pt x="4979" y="2173"/>
                    </a:lnTo>
                    <a:lnTo>
                      <a:pt x="5151" y="2173"/>
                    </a:lnTo>
                    <a:lnTo>
                      <a:pt x="5151" y="2107"/>
                    </a:lnTo>
                    <a:lnTo>
                      <a:pt x="5288" y="2107"/>
                    </a:lnTo>
                    <a:lnTo>
                      <a:pt x="5288" y="2040"/>
                    </a:lnTo>
                    <a:lnTo>
                      <a:pt x="5357" y="2040"/>
                    </a:lnTo>
                    <a:lnTo>
                      <a:pt x="5357" y="2107"/>
                    </a:lnTo>
                    <a:lnTo>
                      <a:pt x="5391" y="2040"/>
                    </a:lnTo>
                    <a:lnTo>
                      <a:pt x="5391" y="2006"/>
                    </a:lnTo>
                    <a:lnTo>
                      <a:pt x="5460" y="2006"/>
                    </a:lnTo>
                    <a:lnTo>
                      <a:pt x="5460" y="1939"/>
                    </a:lnTo>
                    <a:lnTo>
                      <a:pt x="5529" y="1872"/>
                    </a:lnTo>
                    <a:lnTo>
                      <a:pt x="5529" y="1772"/>
                    </a:lnTo>
                    <a:lnTo>
                      <a:pt x="5632" y="1772"/>
                    </a:lnTo>
                    <a:lnTo>
                      <a:pt x="5700" y="1705"/>
                    </a:lnTo>
                    <a:lnTo>
                      <a:pt x="5769" y="1705"/>
                    </a:lnTo>
                    <a:lnTo>
                      <a:pt x="5769" y="1638"/>
                    </a:lnTo>
                    <a:lnTo>
                      <a:pt x="5872" y="1638"/>
                    </a:lnTo>
                    <a:lnTo>
                      <a:pt x="5872" y="1538"/>
                    </a:lnTo>
                    <a:lnTo>
                      <a:pt x="5597" y="1538"/>
                    </a:lnTo>
                    <a:lnTo>
                      <a:pt x="5597" y="1471"/>
                    </a:lnTo>
                    <a:lnTo>
                      <a:pt x="5529" y="1471"/>
                    </a:lnTo>
                    <a:lnTo>
                      <a:pt x="5529" y="1170"/>
                    </a:lnTo>
                    <a:lnTo>
                      <a:pt x="5460" y="1170"/>
                    </a:lnTo>
                    <a:lnTo>
                      <a:pt x="5460" y="1137"/>
                    </a:lnTo>
                    <a:lnTo>
                      <a:pt x="5391" y="1070"/>
                    </a:lnTo>
                    <a:lnTo>
                      <a:pt x="5391" y="903"/>
                    </a:lnTo>
                    <a:lnTo>
                      <a:pt x="5357" y="836"/>
                    </a:lnTo>
                    <a:lnTo>
                      <a:pt x="5357" y="769"/>
                    </a:lnTo>
                    <a:lnTo>
                      <a:pt x="5220" y="769"/>
                    </a:lnTo>
                    <a:lnTo>
                      <a:pt x="5220" y="702"/>
                    </a:lnTo>
                    <a:lnTo>
                      <a:pt x="5151" y="669"/>
                    </a:lnTo>
                    <a:lnTo>
                      <a:pt x="5151" y="602"/>
                    </a:lnTo>
                    <a:lnTo>
                      <a:pt x="5117" y="602"/>
                    </a:lnTo>
                    <a:lnTo>
                      <a:pt x="5117" y="535"/>
                    </a:lnTo>
                    <a:lnTo>
                      <a:pt x="5220" y="535"/>
                    </a:lnTo>
                    <a:lnTo>
                      <a:pt x="5220" y="602"/>
                    </a:lnTo>
                    <a:lnTo>
                      <a:pt x="5288" y="602"/>
                    </a:lnTo>
                    <a:lnTo>
                      <a:pt x="5357" y="669"/>
                    </a:lnTo>
                    <a:lnTo>
                      <a:pt x="5391" y="669"/>
                    </a:lnTo>
                    <a:lnTo>
                      <a:pt x="5391" y="702"/>
                    </a:lnTo>
                    <a:lnTo>
                      <a:pt x="5769" y="702"/>
                    </a:lnTo>
                    <a:lnTo>
                      <a:pt x="5769" y="769"/>
                    </a:lnTo>
                    <a:lnTo>
                      <a:pt x="5838" y="769"/>
                    </a:lnTo>
                    <a:lnTo>
                      <a:pt x="5838" y="702"/>
                    </a:lnTo>
                    <a:lnTo>
                      <a:pt x="5872" y="702"/>
                    </a:lnTo>
                    <a:lnTo>
                      <a:pt x="5941" y="769"/>
                    </a:lnTo>
                    <a:lnTo>
                      <a:pt x="6010" y="769"/>
                    </a:lnTo>
                    <a:lnTo>
                      <a:pt x="6010" y="836"/>
                    </a:lnTo>
                    <a:lnTo>
                      <a:pt x="6078" y="836"/>
                    </a:lnTo>
                    <a:lnTo>
                      <a:pt x="6078" y="903"/>
                    </a:lnTo>
                    <a:lnTo>
                      <a:pt x="6113" y="936"/>
                    </a:lnTo>
                    <a:lnTo>
                      <a:pt x="6181" y="903"/>
                    </a:lnTo>
                    <a:lnTo>
                      <a:pt x="6181" y="702"/>
                    </a:lnTo>
                    <a:lnTo>
                      <a:pt x="6250" y="669"/>
                    </a:lnTo>
                    <a:lnTo>
                      <a:pt x="6422" y="669"/>
                    </a:lnTo>
                    <a:lnTo>
                      <a:pt x="6490" y="602"/>
                    </a:lnTo>
                    <a:lnTo>
                      <a:pt x="6799" y="602"/>
                    </a:lnTo>
                    <a:lnTo>
                      <a:pt x="6902" y="535"/>
                    </a:lnTo>
                    <a:lnTo>
                      <a:pt x="6971" y="468"/>
                    </a:lnTo>
                    <a:lnTo>
                      <a:pt x="7074" y="435"/>
                    </a:lnTo>
                    <a:lnTo>
                      <a:pt x="7211" y="435"/>
                    </a:lnTo>
                    <a:lnTo>
                      <a:pt x="7211" y="368"/>
                    </a:lnTo>
                    <a:lnTo>
                      <a:pt x="7280" y="368"/>
                    </a:lnTo>
                    <a:lnTo>
                      <a:pt x="7280" y="301"/>
                    </a:lnTo>
                    <a:lnTo>
                      <a:pt x="7314" y="301"/>
                    </a:lnTo>
                    <a:lnTo>
                      <a:pt x="7314" y="234"/>
                    </a:lnTo>
                    <a:lnTo>
                      <a:pt x="7383" y="234"/>
                    </a:lnTo>
                    <a:lnTo>
                      <a:pt x="7383" y="134"/>
                    </a:lnTo>
                    <a:lnTo>
                      <a:pt x="7314" y="134"/>
                    </a:lnTo>
                    <a:lnTo>
                      <a:pt x="7314" y="0"/>
                    </a:lnTo>
                    <a:close/>
                    <a:moveTo>
                      <a:pt x="73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</p:grpSp>
        <p:grpSp>
          <p:nvGrpSpPr>
            <p:cNvPr id="82" name="81 Grupo"/>
            <p:cNvGrpSpPr/>
            <p:nvPr/>
          </p:nvGrpSpPr>
          <p:grpSpPr>
            <a:xfrm>
              <a:off x="57288" y="1674444"/>
              <a:ext cx="1906042" cy="931220"/>
              <a:chOff x="467430" y="2067680"/>
              <a:chExt cx="983269" cy="590048"/>
            </a:xfrm>
            <a:grpFill/>
          </p:grpSpPr>
          <p:sp>
            <p:nvSpPr>
              <p:cNvPr id="83" name="AutoShape 79"/>
              <p:cNvSpPr>
                <a:spLocks/>
              </p:cNvSpPr>
              <p:nvPr/>
            </p:nvSpPr>
            <p:spPr bwMode="auto">
              <a:xfrm>
                <a:off x="467430" y="2067680"/>
                <a:ext cx="581489" cy="425448"/>
              </a:xfrm>
              <a:custGeom>
                <a:avLst/>
                <a:gdLst>
                  <a:gd name="T0" fmla="*/ 21156 w 21600"/>
                  <a:gd name="T1" fmla="*/ 15798 h 21600"/>
                  <a:gd name="T2" fmla="*/ 13927 w 21600"/>
                  <a:gd name="T3" fmla="*/ 13212 h 21600"/>
                  <a:gd name="T4" fmla="*/ 1730 w 21600"/>
                  <a:gd name="T5" fmla="*/ 0 h 21600"/>
                  <a:gd name="T6" fmla="*/ 8738 w 21600"/>
                  <a:gd name="T7" fmla="*/ 2796 h 21600"/>
                  <a:gd name="T8" fmla="*/ 9314 w 21600"/>
                  <a:gd name="T9" fmla="*/ 4194 h 21600"/>
                  <a:gd name="T10" fmla="*/ 10290 w 21600"/>
                  <a:gd name="T11" fmla="*/ 3705 h 21600"/>
                  <a:gd name="T12" fmla="*/ 11532 w 21600"/>
                  <a:gd name="T13" fmla="*/ 4054 h 21600"/>
                  <a:gd name="T14" fmla="*/ 12241 w 21600"/>
                  <a:gd name="T15" fmla="*/ 5732 h 21600"/>
                  <a:gd name="T16" fmla="*/ 12774 w 21600"/>
                  <a:gd name="T17" fmla="*/ 7619 h 21600"/>
                  <a:gd name="T18" fmla="*/ 14193 w 21600"/>
                  <a:gd name="T19" fmla="*/ 8598 h 21600"/>
                  <a:gd name="T20" fmla="*/ 13927 w 21600"/>
                  <a:gd name="T21" fmla="*/ 9507 h 21600"/>
                  <a:gd name="T22" fmla="*/ 13927 w 21600"/>
                  <a:gd name="T23" fmla="*/ 13212 h 21600"/>
                  <a:gd name="T24" fmla="*/ 14637 w 21600"/>
                  <a:gd name="T25" fmla="*/ 15309 h 21600"/>
                  <a:gd name="T26" fmla="*/ 15701 w 21600"/>
                  <a:gd name="T27" fmla="*/ 16847 h 21600"/>
                  <a:gd name="T28" fmla="*/ 17120 w 21600"/>
                  <a:gd name="T29" fmla="*/ 16986 h 21600"/>
                  <a:gd name="T30" fmla="*/ 18185 w 21600"/>
                  <a:gd name="T31" fmla="*/ 16986 h 21600"/>
                  <a:gd name="T32" fmla="*/ 18806 w 21600"/>
                  <a:gd name="T33" fmla="*/ 15658 h 21600"/>
                  <a:gd name="T34" fmla="*/ 20136 w 21600"/>
                  <a:gd name="T35" fmla="*/ 13561 h 21600"/>
                  <a:gd name="T36" fmla="*/ 21511 w 21600"/>
                  <a:gd name="T37" fmla="*/ 14330 h 21600"/>
                  <a:gd name="T38" fmla="*/ 20979 w 21600"/>
                  <a:gd name="T39" fmla="*/ 15518 h 21600"/>
                  <a:gd name="T40" fmla="*/ 21068 w 21600"/>
                  <a:gd name="T41" fmla="*/ 16217 h 21600"/>
                  <a:gd name="T42" fmla="*/ 20580 w 21600"/>
                  <a:gd name="T43" fmla="*/ 16847 h 21600"/>
                  <a:gd name="T44" fmla="*/ 19959 w 21600"/>
                  <a:gd name="T45" fmla="*/ 17616 h 21600"/>
                  <a:gd name="T46" fmla="*/ 18761 w 21600"/>
                  <a:gd name="T47" fmla="*/ 19083 h 21600"/>
                  <a:gd name="T48" fmla="*/ 17830 w 21600"/>
                  <a:gd name="T49" fmla="*/ 21390 h 21600"/>
                  <a:gd name="T50" fmla="*/ 17032 w 21600"/>
                  <a:gd name="T51" fmla="*/ 20621 h 21600"/>
                  <a:gd name="T52" fmla="*/ 16278 w 21600"/>
                  <a:gd name="T53" fmla="*/ 19643 h 21600"/>
                  <a:gd name="T54" fmla="*/ 15080 w 21600"/>
                  <a:gd name="T55" fmla="*/ 20062 h 21600"/>
                  <a:gd name="T56" fmla="*/ 13306 w 21600"/>
                  <a:gd name="T57" fmla="*/ 19643 h 21600"/>
                  <a:gd name="T58" fmla="*/ 12064 w 21600"/>
                  <a:gd name="T59" fmla="*/ 18804 h 21600"/>
                  <a:gd name="T60" fmla="*/ 11133 w 21600"/>
                  <a:gd name="T61" fmla="*/ 18105 h 21600"/>
                  <a:gd name="T62" fmla="*/ 10467 w 21600"/>
                  <a:gd name="T63" fmla="*/ 17616 h 21600"/>
                  <a:gd name="T64" fmla="*/ 9225 w 21600"/>
                  <a:gd name="T65" fmla="*/ 16637 h 21600"/>
                  <a:gd name="T66" fmla="*/ 8294 w 21600"/>
                  <a:gd name="T67" fmla="*/ 15309 h 21600"/>
                  <a:gd name="T68" fmla="*/ 8383 w 21600"/>
                  <a:gd name="T69" fmla="*/ 13911 h 21600"/>
                  <a:gd name="T70" fmla="*/ 8072 w 21600"/>
                  <a:gd name="T71" fmla="*/ 12233 h 21600"/>
                  <a:gd name="T72" fmla="*/ 7052 w 21600"/>
                  <a:gd name="T73" fmla="*/ 10485 h 21600"/>
                  <a:gd name="T74" fmla="*/ 6298 w 21600"/>
                  <a:gd name="T75" fmla="*/ 9157 h 21600"/>
                  <a:gd name="T76" fmla="*/ 5589 w 21600"/>
                  <a:gd name="T77" fmla="*/ 7829 h 21600"/>
                  <a:gd name="T78" fmla="*/ 4746 w 21600"/>
                  <a:gd name="T79" fmla="*/ 6641 h 21600"/>
                  <a:gd name="T80" fmla="*/ 3637 w 21600"/>
                  <a:gd name="T81" fmla="*/ 4753 h 21600"/>
                  <a:gd name="T82" fmla="*/ 3326 w 21600"/>
                  <a:gd name="T83" fmla="*/ 4194 h 21600"/>
                  <a:gd name="T84" fmla="*/ 2883 w 21600"/>
                  <a:gd name="T85" fmla="*/ 2586 h 21600"/>
                  <a:gd name="T86" fmla="*/ 1863 w 21600"/>
                  <a:gd name="T87" fmla="*/ 1258 h 21600"/>
                  <a:gd name="T88" fmla="*/ 1774 w 21600"/>
                  <a:gd name="T89" fmla="*/ 3216 h 21600"/>
                  <a:gd name="T90" fmla="*/ 2706 w 21600"/>
                  <a:gd name="T91" fmla="*/ 4753 h 21600"/>
                  <a:gd name="T92" fmla="*/ 3415 w 21600"/>
                  <a:gd name="T93" fmla="*/ 6641 h 21600"/>
                  <a:gd name="T94" fmla="*/ 4125 w 21600"/>
                  <a:gd name="T95" fmla="*/ 7829 h 21600"/>
                  <a:gd name="T96" fmla="*/ 4568 w 21600"/>
                  <a:gd name="T97" fmla="*/ 10136 h 21600"/>
                  <a:gd name="T98" fmla="*/ 5278 w 21600"/>
                  <a:gd name="T99" fmla="*/ 10905 h 21600"/>
                  <a:gd name="T100" fmla="*/ 4968 w 21600"/>
                  <a:gd name="T101" fmla="*/ 11464 h 21600"/>
                  <a:gd name="T102" fmla="*/ 3814 w 21600"/>
                  <a:gd name="T103" fmla="*/ 9926 h 21600"/>
                  <a:gd name="T104" fmla="*/ 3548 w 21600"/>
                  <a:gd name="T105" fmla="*/ 9087 h 21600"/>
                  <a:gd name="T106" fmla="*/ 2927 w 21600"/>
                  <a:gd name="T107" fmla="*/ 7480 h 21600"/>
                  <a:gd name="T108" fmla="*/ 2085 w 21600"/>
                  <a:gd name="T109" fmla="*/ 6850 h 21600"/>
                  <a:gd name="T110" fmla="*/ 1952 w 21600"/>
                  <a:gd name="T111" fmla="*/ 6012 h 21600"/>
                  <a:gd name="T112" fmla="*/ 2040 w 21600"/>
                  <a:gd name="T113" fmla="*/ 4893 h 21600"/>
                  <a:gd name="T114" fmla="*/ 1552 w 21600"/>
                  <a:gd name="T115" fmla="*/ 4054 h 21600"/>
                  <a:gd name="T116" fmla="*/ 798 w 21600"/>
                  <a:gd name="T117" fmla="*/ 2377 h 21600"/>
                  <a:gd name="T118" fmla="*/ 177 w 21600"/>
                  <a:gd name="T119" fmla="*/ 629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  <a:cxn ang="0">
                    <a:pos x="T118" y="T119"/>
                  </a:cxn>
                </a:cxnLst>
                <a:rect l="0" t="0" r="r" b="b"/>
                <a:pathLst>
                  <a:path w="21600" h="21600">
                    <a:moveTo>
                      <a:pt x="16189" y="19643"/>
                    </a:moveTo>
                    <a:lnTo>
                      <a:pt x="16278" y="19643"/>
                    </a:lnTo>
                    <a:lnTo>
                      <a:pt x="16322" y="19783"/>
                    </a:lnTo>
                    <a:lnTo>
                      <a:pt x="16189" y="19783"/>
                    </a:lnTo>
                    <a:lnTo>
                      <a:pt x="16189" y="19643"/>
                    </a:lnTo>
                    <a:close/>
                    <a:moveTo>
                      <a:pt x="15036" y="16847"/>
                    </a:moveTo>
                    <a:lnTo>
                      <a:pt x="15036" y="16986"/>
                    </a:lnTo>
                    <a:lnTo>
                      <a:pt x="15080" y="16986"/>
                    </a:lnTo>
                    <a:lnTo>
                      <a:pt x="15080" y="16847"/>
                    </a:lnTo>
                    <a:lnTo>
                      <a:pt x="15036" y="16847"/>
                    </a:lnTo>
                    <a:close/>
                    <a:moveTo>
                      <a:pt x="21068" y="15798"/>
                    </a:moveTo>
                    <a:lnTo>
                      <a:pt x="21156" y="15798"/>
                    </a:lnTo>
                    <a:lnTo>
                      <a:pt x="21156" y="15868"/>
                    </a:lnTo>
                    <a:lnTo>
                      <a:pt x="21068" y="15868"/>
                    </a:lnTo>
                    <a:lnTo>
                      <a:pt x="21068" y="15798"/>
                    </a:lnTo>
                    <a:close/>
                    <a:moveTo>
                      <a:pt x="13927" y="13212"/>
                    </a:moveTo>
                    <a:lnTo>
                      <a:pt x="14016" y="13212"/>
                    </a:lnTo>
                    <a:lnTo>
                      <a:pt x="14016" y="13351"/>
                    </a:lnTo>
                    <a:lnTo>
                      <a:pt x="14104" y="13351"/>
                    </a:lnTo>
                    <a:lnTo>
                      <a:pt x="14104" y="13561"/>
                    </a:lnTo>
                    <a:lnTo>
                      <a:pt x="14016" y="13701"/>
                    </a:lnTo>
                    <a:lnTo>
                      <a:pt x="14016" y="13421"/>
                    </a:lnTo>
                    <a:lnTo>
                      <a:pt x="13927" y="13351"/>
                    </a:lnTo>
                    <a:lnTo>
                      <a:pt x="13927" y="13212"/>
                    </a:lnTo>
                    <a:close/>
                    <a:moveTo>
                      <a:pt x="13794" y="10276"/>
                    </a:moveTo>
                    <a:lnTo>
                      <a:pt x="13705" y="10416"/>
                    </a:lnTo>
                    <a:lnTo>
                      <a:pt x="13794" y="10485"/>
                    </a:lnTo>
                    <a:lnTo>
                      <a:pt x="13794" y="10276"/>
                    </a:lnTo>
                    <a:close/>
                    <a:moveTo>
                      <a:pt x="13794" y="9647"/>
                    </a:moveTo>
                    <a:lnTo>
                      <a:pt x="13794" y="9926"/>
                    </a:lnTo>
                    <a:lnTo>
                      <a:pt x="13705" y="9926"/>
                    </a:lnTo>
                    <a:lnTo>
                      <a:pt x="13794" y="9996"/>
                    </a:lnTo>
                    <a:lnTo>
                      <a:pt x="13883" y="9647"/>
                    </a:lnTo>
                    <a:lnTo>
                      <a:pt x="13794" y="9647"/>
                    </a:lnTo>
                    <a:close/>
                    <a:moveTo>
                      <a:pt x="1641" y="0"/>
                    </a:moveTo>
                    <a:lnTo>
                      <a:pt x="1730" y="0"/>
                    </a:lnTo>
                    <a:lnTo>
                      <a:pt x="1730" y="280"/>
                    </a:lnTo>
                    <a:lnTo>
                      <a:pt x="1774" y="280"/>
                    </a:lnTo>
                    <a:lnTo>
                      <a:pt x="2040" y="419"/>
                    </a:lnTo>
                    <a:lnTo>
                      <a:pt x="2484" y="769"/>
                    </a:lnTo>
                    <a:lnTo>
                      <a:pt x="3105" y="979"/>
                    </a:lnTo>
                    <a:lnTo>
                      <a:pt x="3726" y="1398"/>
                    </a:lnTo>
                    <a:lnTo>
                      <a:pt x="4435" y="1748"/>
                    </a:lnTo>
                    <a:lnTo>
                      <a:pt x="6343" y="1748"/>
                    </a:lnTo>
                    <a:lnTo>
                      <a:pt x="6343" y="1258"/>
                    </a:lnTo>
                    <a:lnTo>
                      <a:pt x="7496" y="1258"/>
                    </a:lnTo>
                    <a:lnTo>
                      <a:pt x="8738" y="2726"/>
                    </a:lnTo>
                    <a:lnTo>
                      <a:pt x="8738" y="2796"/>
                    </a:lnTo>
                    <a:lnTo>
                      <a:pt x="8826" y="2936"/>
                    </a:lnTo>
                    <a:lnTo>
                      <a:pt x="8826" y="3425"/>
                    </a:lnTo>
                    <a:lnTo>
                      <a:pt x="8915" y="3565"/>
                    </a:lnTo>
                    <a:lnTo>
                      <a:pt x="8915" y="3705"/>
                    </a:lnTo>
                    <a:lnTo>
                      <a:pt x="9004" y="3705"/>
                    </a:lnTo>
                    <a:lnTo>
                      <a:pt x="9004" y="3775"/>
                    </a:lnTo>
                    <a:lnTo>
                      <a:pt x="9048" y="3775"/>
                    </a:lnTo>
                    <a:lnTo>
                      <a:pt x="9048" y="3915"/>
                    </a:lnTo>
                    <a:lnTo>
                      <a:pt x="9137" y="3915"/>
                    </a:lnTo>
                    <a:lnTo>
                      <a:pt x="9137" y="4054"/>
                    </a:lnTo>
                    <a:lnTo>
                      <a:pt x="9314" y="4054"/>
                    </a:lnTo>
                    <a:lnTo>
                      <a:pt x="9314" y="4194"/>
                    </a:lnTo>
                    <a:lnTo>
                      <a:pt x="9359" y="4194"/>
                    </a:lnTo>
                    <a:lnTo>
                      <a:pt x="9359" y="4264"/>
                    </a:lnTo>
                    <a:lnTo>
                      <a:pt x="9625" y="4264"/>
                    </a:lnTo>
                    <a:lnTo>
                      <a:pt x="9625" y="4404"/>
                    </a:lnTo>
                    <a:lnTo>
                      <a:pt x="9758" y="4404"/>
                    </a:lnTo>
                    <a:lnTo>
                      <a:pt x="9846" y="4544"/>
                    </a:lnTo>
                    <a:lnTo>
                      <a:pt x="10068" y="4544"/>
                    </a:lnTo>
                    <a:lnTo>
                      <a:pt x="10068" y="4264"/>
                    </a:lnTo>
                    <a:lnTo>
                      <a:pt x="10246" y="4054"/>
                    </a:lnTo>
                    <a:lnTo>
                      <a:pt x="10246" y="3915"/>
                    </a:lnTo>
                    <a:lnTo>
                      <a:pt x="10290" y="3775"/>
                    </a:lnTo>
                    <a:lnTo>
                      <a:pt x="10290" y="3705"/>
                    </a:lnTo>
                    <a:lnTo>
                      <a:pt x="10556" y="3705"/>
                    </a:lnTo>
                    <a:lnTo>
                      <a:pt x="10556" y="3425"/>
                    </a:lnTo>
                    <a:lnTo>
                      <a:pt x="10689" y="3425"/>
                    </a:lnTo>
                    <a:lnTo>
                      <a:pt x="10689" y="3565"/>
                    </a:lnTo>
                    <a:lnTo>
                      <a:pt x="10822" y="3565"/>
                    </a:lnTo>
                    <a:lnTo>
                      <a:pt x="10911" y="3705"/>
                    </a:lnTo>
                    <a:lnTo>
                      <a:pt x="11088" y="3705"/>
                    </a:lnTo>
                    <a:lnTo>
                      <a:pt x="11088" y="3565"/>
                    </a:lnTo>
                    <a:lnTo>
                      <a:pt x="11133" y="3565"/>
                    </a:lnTo>
                    <a:lnTo>
                      <a:pt x="11310" y="3775"/>
                    </a:lnTo>
                    <a:lnTo>
                      <a:pt x="11443" y="3915"/>
                    </a:lnTo>
                    <a:lnTo>
                      <a:pt x="11532" y="4054"/>
                    </a:lnTo>
                    <a:lnTo>
                      <a:pt x="11621" y="4264"/>
                    </a:lnTo>
                    <a:lnTo>
                      <a:pt x="11709" y="4404"/>
                    </a:lnTo>
                    <a:lnTo>
                      <a:pt x="11709" y="4683"/>
                    </a:lnTo>
                    <a:lnTo>
                      <a:pt x="11754" y="4683"/>
                    </a:lnTo>
                    <a:lnTo>
                      <a:pt x="11754" y="4753"/>
                    </a:lnTo>
                    <a:lnTo>
                      <a:pt x="11842" y="4893"/>
                    </a:lnTo>
                    <a:lnTo>
                      <a:pt x="11842" y="5033"/>
                    </a:lnTo>
                    <a:lnTo>
                      <a:pt x="12020" y="5243"/>
                    </a:lnTo>
                    <a:lnTo>
                      <a:pt x="12020" y="5383"/>
                    </a:lnTo>
                    <a:lnTo>
                      <a:pt x="12153" y="5662"/>
                    </a:lnTo>
                    <a:lnTo>
                      <a:pt x="12153" y="5732"/>
                    </a:lnTo>
                    <a:lnTo>
                      <a:pt x="12241" y="5732"/>
                    </a:lnTo>
                    <a:lnTo>
                      <a:pt x="12241" y="5872"/>
                    </a:lnTo>
                    <a:lnTo>
                      <a:pt x="12330" y="6012"/>
                    </a:lnTo>
                    <a:lnTo>
                      <a:pt x="12330" y="6151"/>
                    </a:lnTo>
                    <a:lnTo>
                      <a:pt x="12375" y="6151"/>
                    </a:lnTo>
                    <a:lnTo>
                      <a:pt x="12375" y="6221"/>
                    </a:lnTo>
                    <a:lnTo>
                      <a:pt x="12552" y="6221"/>
                    </a:lnTo>
                    <a:lnTo>
                      <a:pt x="12552" y="6641"/>
                    </a:lnTo>
                    <a:lnTo>
                      <a:pt x="12641" y="6850"/>
                    </a:lnTo>
                    <a:lnTo>
                      <a:pt x="12641" y="7130"/>
                    </a:lnTo>
                    <a:lnTo>
                      <a:pt x="12685" y="7130"/>
                    </a:lnTo>
                    <a:lnTo>
                      <a:pt x="12685" y="7480"/>
                    </a:lnTo>
                    <a:lnTo>
                      <a:pt x="12774" y="7619"/>
                    </a:lnTo>
                    <a:lnTo>
                      <a:pt x="12774" y="7689"/>
                    </a:lnTo>
                    <a:lnTo>
                      <a:pt x="12862" y="7829"/>
                    </a:lnTo>
                    <a:lnTo>
                      <a:pt x="13173" y="7829"/>
                    </a:lnTo>
                    <a:lnTo>
                      <a:pt x="13173" y="7969"/>
                    </a:lnTo>
                    <a:lnTo>
                      <a:pt x="13306" y="7969"/>
                    </a:lnTo>
                    <a:lnTo>
                      <a:pt x="13306" y="8109"/>
                    </a:lnTo>
                    <a:lnTo>
                      <a:pt x="13794" y="8109"/>
                    </a:lnTo>
                    <a:lnTo>
                      <a:pt x="13794" y="8179"/>
                    </a:lnTo>
                    <a:lnTo>
                      <a:pt x="13883" y="8179"/>
                    </a:lnTo>
                    <a:lnTo>
                      <a:pt x="13883" y="8318"/>
                    </a:lnTo>
                    <a:lnTo>
                      <a:pt x="14193" y="8318"/>
                    </a:lnTo>
                    <a:lnTo>
                      <a:pt x="14193" y="8598"/>
                    </a:lnTo>
                    <a:lnTo>
                      <a:pt x="14104" y="8598"/>
                    </a:lnTo>
                    <a:lnTo>
                      <a:pt x="14104" y="8948"/>
                    </a:lnTo>
                    <a:lnTo>
                      <a:pt x="14016" y="8948"/>
                    </a:lnTo>
                    <a:lnTo>
                      <a:pt x="14016" y="8808"/>
                    </a:lnTo>
                    <a:lnTo>
                      <a:pt x="13927" y="8808"/>
                    </a:lnTo>
                    <a:lnTo>
                      <a:pt x="13927" y="9087"/>
                    </a:lnTo>
                    <a:lnTo>
                      <a:pt x="13794" y="9087"/>
                    </a:lnTo>
                    <a:lnTo>
                      <a:pt x="13794" y="9437"/>
                    </a:lnTo>
                    <a:lnTo>
                      <a:pt x="13883" y="9437"/>
                    </a:lnTo>
                    <a:lnTo>
                      <a:pt x="13883" y="9507"/>
                    </a:lnTo>
                    <a:lnTo>
                      <a:pt x="13927" y="9437"/>
                    </a:lnTo>
                    <a:lnTo>
                      <a:pt x="13927" y="9507"/>
                    </a:lnTo>
                    <a:lnTo>
                      <a:pt x="13883" y="9786"/>
                    </a:lnTo>
                    <a:lnTo>
                      <a:pt x="13883" y="10625"/>
                    </a:lnTo>
                    <a:lnTo>
                      <a:pt x="13794" y="10625"/>
                    </a:lnTo>
                    <a:lnTo>
                      <a:pt x="13794" y="11744"/>
                    </a:lnTo>
                    <a:lnTo>
                      <a:pt x="13705" y="11744"/>
                    </a:lnTo>
                    <a:lnTo>
                      <a:pt x="13705" y="12583"/>
                    </a:lnTo>
                    <a:lnTo>
                      <a:pt x="13794" y="12722"/>
                    </a:lnTo>
                    <a:lnTo>
                      <a:pt x="13794" y="12932"/>
                    </a:lnTo>
                    <a:lnTo>
                      <a:pt x="13883" y="12932"/>
                    </a:lnTo>
                    <a:lnTo>
                      <a:pt x="13883" y="13072"/>
                    </a:lnTo>
                    <a:lnTo>
                      <a:pt x="13927" y="13072"/>
                    </a:lnTo>
                    <a:lnTo>
                      <a:pt x="13927" y="13212"/>
                    </a:lnTo>
                    <a:lnTo>
                      <a:pt x="13883" y="13212"/>
                    </a:lnTo>
                    <a:lnTo>
                      <a:pt x="13883" y="13421"/>
                    </a:lnTo>
                    <a:lnTo>
                      <a:pt x="13927" y="13561"/>
                    </a:lnTo>
                    <a:lnTo>
                      <a:pt x="13927" y="13701"/>
                    </a:lnTo>
                    <a:lnTo>
                      <a:pt x="14016" y="13701"/>
                    </a:lnTo>
                    <a:lnTo>
                      <a:pt x="14016" y="13911"/>
                    </a:lnTo>
                    <a:lnTo>
                      <a:pt x="14104" y="14190"/>
                    </a:lnTo>
                    <a:lnTo>
                      <a:pt x="14193" y="14330"/>
                    </a:lnTo>
                    <a:lnTo>
                      <a:pt x="14193" y="14540"/>
                    </a:lnTo>
                    <a:lnTo>
                      <a:pt x="14503" y="15029"/>
                    </a:lnTo>
                    <a:lnTo>
                      <a:pt x="14637" y="15169"/>
                    </a:lnTo>
                    <a:lnTo>
                      <a:pt x="14637" y="15309"/>
                    </a:lnTo>
                    <a:lnTo>
                      <a:pt x="14725" y="15379"/>
                    </a:lnTo>
                    <a:lnTo>
                      <a:pt x="14725" y="15868"/>
                    </a:lnTo>
                    <a:lnTo>
                      <a:pt x="14814" y="16008"/>
                    </a:lnTo>
                    <a:lnTo>
                      <a:pt x="14858" y="16217"/>
                    </a:lnTo>
                    <a:lnTo>
                      <a:pt x="15036" y="16497"/>
                    </a:lnTo>
                    <a:lnTo>
                      <a:pt x="15080" y="16497"/>
                    </a:lnTo>
                    <a:lnTo>
                      <a:pt x="15080" y="16637"/>
                    </a:lnTo>
                    <a:lnTo>
                      <a:pt x="15169" y="16637"/>
                    </a:lnTo>
                    <a:lnTo>
                      <a:pt x="15080" y="16707"/>
                    </a:lnTo>
                    <a:lnTo>
                      <a:pt x="15479" y="16707"/>
                    </a:lnTo>
                    <a:lnTo>
                      <a:pt x="15568" y="16847"/>
                    </a:lnTo>
                    <a:lnTo>
                      <a:pt x="15701" y="16847"/>
                    </a:lnTo>
                    <a:lnTo>
                      <a:pt x="15701" y="16986"/>
                    </a:lnTo>
                    <a:lnTo>
                      <a:pt x="15878" y="16986"/>
                    </a:lnTo>
                    <a:lnTo>
                      <a:pt x="15878" y="17126"/>
                    </a:lnTo>
                    <a:lnTo>
                      <a:pt x="15967" y="17126"/>
                    </a:lnTo>
                    <a:lnTo>
                      <a:pt x="15967" y="17196"/>
                    </a:lnTo>
                    <a:lnTo>
                      <a:pt x="16100" y="17476"/>
                    </a:lnTo>
                    <a:lnTo>
                      <a:pt x="16278" y="17476"/>
                    </a:lnTo>
                    <a:lnTo>
                      <a:pt x="16322" y="17336"/>
                    </a:lnTo>
                    <a:lnTo>
                      <a:pt x="16588" y="17336"/>
                    </a:lnTo>
                    <a:lnTo>
                      <a:pt x="16721" y="17126"/>
                    </a:lnTo>
                    <a:lnTo>
                      <a:pt x="17120" y="17126"/>
                    </a:lnTo>
                    <a:lnTo>
                      <a:pt x="17120" y="16986"/>
                    </a:lnTo>
                    <a:lnTo>
                      <a:pt x="17520" y="16986"/>
                    </a:lnTo>
                    <a:lnTo>
                      <a:pt x="17520" y="16847"/>
                    </a:lnTo>
                    <a:lnTo>
                      <a:pt x="17741" y="16847"/>
                    </a:lnTo>
                    <a:lnTo>
                      <a:pt x="17741" y="16707"/>
                    </a:lnTo>
                    <a:lnTo>
                      <a:pt x="17874" y="16707"/>
                    </a:lnTo>
                    <a:lnTo>
                      <a:pt x="17963" y="16847"/>
                    </a:lnTo>
                    <a:lnTo>
                      <a:pt x="17874" y="16847"/>
                    </a:lnTo>
                    <a:lnTo>
                      <a:pt x="17874" y="16986"/>
                    </a:lnTo>
                    <a:lnTo>
                      <a:pt x="17963" y="16986"/>
                    </a:lnTo>
                    <a:lnTo>
                      <a:pt x="17963" y="17126"/>
                    </a:lnTo>
                    <a:lnTo>
                      <a:pt x="18140" y="17126"/>
                    </a:lnTo>
                    <a:lnTo>
                      <a:pt x="18185" y="16986"/>
                    </a:lnTo>
                    <a:lnTo>
                      <a:pt x="18362" y="16986"/>
                    </a:lnTo>
                    <a:lnTo>
                      <a:pt x="18362" y="16637"/>
                    </a:lnTo>
                    <a:lnTo>
                      <a:pt x="18274" y="16637"/>
                    </a:lnTo>
                    <a:lnTo>
                      <a:pt x="18274" y="16497"/>
                    </a:lnTo>
                    <a:lnTo>
                      <a:pt x="18451" y="16497"/>
                    </a:lnTo>
                    <a:lnTo>
                      <a:pt x="18451" y="16357"/>
                    </a:lnTo>
                    <a:lnTo>
                      <a:pt x="18495" y="16357"/>
                    </a:lnTo>
                    <a:lnTo>
                      <a:pt x="18495" y="16217"/>
                    </a:lnTo>
                    <a:lnTo>
                      <a:pt x="18584" y="16217"/>
                    </a:lnTo>
                    <a:lnTo>
                      <a:pt x="18761" y="16008"/>
                    </a:lnTo>
                    <a:lnTo>
                      <a:pt x="18761" y="15868"/>
                    </a:lnTo>
                    <a:lnTo>
                      <a:pt x="18806" y="15658"/>
                    </a:lnTo>
                    <a:lnTo>
                      <a:pt x="18806" y="15379"/>
                    </a:lnTo>
                    <a:lnTo>
                      <a:pt x="18894" y="15379"/>
                    </a:lnTo>
                    <a:lnTo>
                      <a:pt x="18894" y="15169"/>
                    </a:lnTo>
                    <a:lnTo>
                      <a:pt x="18983" y="15169"/>
                    </a:lnTo>
                    <a:lnTo>
                      <a:pt x="18983" y="14330"/>
                    </a:lnTo>
                    <a:lnTo>
                      <a:pt x="19205" y="13911"/>
                    </a:lnTo>
                    <a:lnTo>
                      <a:pt x="19294" y="13911"/>
                    </a:lnTo>
                    <a:lnTo>
                      <a:pt x="19338" y="13841"/>
                    </a:lnTo>
                    <a:lnTo>
                      <a:pt x="19515" y="13841"/>
                    </a:lnTo>
                    <a:lnTo>
                      <a:pt x="19604" y="13701"/>
                    </a:lnTo>
                    <a:lnTo>
                      <a:pt x="19959" y="13701"/>
                    </a:lnTo>
                    <a:lnTo>
                      <a:pt x="20136" y="13561"/>
                    </a:lnTo>
                    <a:lnTo>
                      <a:pt x="20225" y="13561"/>
                    </a:lnTo>
                    <a:lnTo>
                      <a:pt x="20358" y="13421"/>
                    </a:lnTo>
                    <a:lnTo>
                      <a:pt x="20979" y="13421"/>
                    </a:lnTo>
                    <a:lnTo>
                      <a:pt x="20979" y="13561"/>
                    </a:lnTo>
                    <a:lnTo>
                      <a:pt x="21156" y="13561"/>
                    </a:lnTo>
                    <a:lnTo>
                      <a:pt x="21156" y="13421"/>
                    </a:lnTo>
                    <a:lnTo>
                      <a:pt x="21467" y="13421"/>
                    </a:lnTo>
                    <a:lnTo>
                      <a:pt x="21511" y="13561"/>
                    </a:lnTo>
                    <a:lnTo>
                      <a:pt x="21511" y="13841"/>
                    </a:lnTo>
                    <a:lnTo>
                      <a:pt x="21600" y="13911"/>
                    </a:lnTo>
                    <a:lnTo>
                      <a:pt x="21600" y="14050"/>
                    </a:lnTo>
                    <a:lnTo>
                      <a:pt x="21511" y="14330"/>
                    </a:lnTo>
                    <a:lnTo>
                      <a:pt x="21467" y="14400"/>
                    </a:lnTo>
                    <a:lnTo>
                      <a:pt x="21467" y="14540"/>
                    </a:lnTo>
                    <a:lnTo>
                      <a:pt x="21378" y="14540"/>
                    </a:lnTo>
                    <a:lnTo>
                      <a:pt x="21290" y="14680"/>
                    </a:lnTo>
                    <a:lnTo>
                      <a:pt x="21290" y="14819"/>
                    </a:lnTo>
                    <a:lnTo>
                      <a:pt x="21201" y="14819"/>
                    </a:lnTo>
                    <a:lnTo>
                      <a:pt x="21201" y="14889"/>
                    </a:lnTo>
                    <a:lnTo>
                      <a:pt x="21156" y="14889"/>
                    </a:lnTo>
                    <a:lnTo>
                      <a:pt x="21156" y="15029"/>
                    </a:lnTo>
                    <a:lnTo>
                      <a:pt x="21068" y="15169"/>
                    </a:lnTo>
                    <a:lnTo>
                      <a:pt x="21068" y="15518"/>
                    </a:lnTo>
                    <a:lnTo>
                      <a:pt x="20979" y="15518"/>
                    </a:lnTo>
                    <a:lnTo>
                      <a:pt x="20890" y="15658"/>
                    </a:lnTo>
                    <a:lnTo>
                      <a:pt x="20890" y="15798"/>
                    </a:lnTo>
                    <a:lnTo>
                      <a:pt x="20979" y="15798"/>
                    </a:lnTo>
                    <a:lnTo>
                      <a:pt x="20979" y="15868"/>
                    </a:lnTo>
                    <a:lnTo>
                      <a:pt x="21068" y="15868"/>
                    </a:lnTo>
                    <a:lnTo>
                      <a:pt x="20979" y="16008"/>
                    </a:lnTo>
                    <a:lnTo>
                      <a:pt x="20979" y="16148"/>
                    </a:lnTo>
                    <a:lnTo>
                      <a:pt x="21068" y="16008"/>
                    </a:lnTo>
                    <a:lnTo>
                      <a:pt x="21156" y="16008"/>
                    </a:lnTo>
                    <a:lnTo>
                      <a:pt x="21156" y="16148"/>
                    </a:lnTo>
                    <a:lnTo>
                      <a:pt x="21068" y="16148"/>
                    </a:lnTo>
                    <a:lnTo>
                      <a:pt x="21068" y="16217"/>
                    </a:lnTo>
                    <a:lnTo>
                      <a:pt x="20979" y="16217"/>
                    </a:lnTo>
                    <a:lnTo>
                      <a:pt x="20979" y="16497"/>
                    </a:lnTo>
                    <a:lnTo>
                      <a:pt x="20890" y="16637"/>
                    </a:lnTo>
                    <a:lnTo>
                      <a:pt x="20890" y="16847"/>
                    </a:lnTo>
                    <a:lnTo>
                      <a:pt x="20846" y="16986"/>
                    </a:lnTo>
                    <a:lnTo>
                      <a:pt x="20846" y="17336"/>
                    </a:lnTo>
                    <a:lnTo>
                      <a:pt x="20757" y="17336"/>
                    </a:lnTo>
                    <a:lnTo>
                      <a:pt x="20757" y="17196"/>
                    </a:lnTo>
                    <a:lnTo>
                      <a:pt x="20669" y="17196"/>
                    </a:lnTo>
                    <a:lnTo>
                      <a:pt x="20669" y="16707"/>
                    </a:lnTo>
                    <a:lnTo>
                      <a:pt x="20580" y="16707"/>
                    </a:lnTo>
                    <a:lnTo>
                      <a:pt x="20580" y="16847"/>
                    </a:lnTo>
                    <a:lnTo>
                      <a:pt x="20536" y="16847"/>
                    </a:lnTo>
                    <a:lnTo>
                      <a:pt x="20536" y="16986"/>
                    </a:lnTo>
                    <a:lnTo>
                      <a:pt x="20358" y="16986"/>
                    </a:lnTo>
                    <a:lnTo>
                      <a:pt x="20358" y="17126"/>
                    </a:lnTo>
                    <a:lnTo>
                      <a:pt x="20269" y="17196"/>
                    </a:lnTo>
                    <a:lnTo>
                      <a:pt x="20269" y="17336"/>
                    </a:lnTo>
                    <a:lnTo>
                      <a:pt x="20225" y="17476"/>
                    </a:lnTo>
                    <a:lnTo>
                      <a:pt x="20225" y="17616"/>
                    </a:lnTo>
                    <a:lnTo>
                      <a:pt x="20136" y="17616"/>
                    </a:lnTo>
                    <a:lnTo>
                      <a:pt x="20136" y="17685"/>
                    </a:lnTo>
                    <a:lnTo>
                      <a:pt x="20048" y="17685"/>
                    </a:lnTo>
                    <a:lnTo>
                      <a:pt x="19959" y="17616"/>
                    </a:lnTo>
                    <a:lnTo>
                      <a:pt x="19915" y="17616"/>
                    </a:lnTo>
                    <a:lnTo>
                      <a:pt x="19915" y="17825"/>
                    </a:lnTo>
                    <a:lnTo>
                      <a:pt x="18584" y="17825"/>
                    </a:lnTo>
                    <a:lnTo>
                      <a:pt x="18584" y="18454"/>
                    </a:lnTo>
                    <a:lnTo>
                      <a:pt x="18274" y="18454"/>
                    </a:lnTo>
                    <a:lnTo>
                      <a:pt x="18274" y="18594"/>
                    </a:lnTo>
                    <a:lnTo>
                      <a:pt x="18451" y="18594"/>
                    </a:lnTo>
                    <a:lnTo>
                      <a:pt x="18451" y="18664"/>
                    </a:lnTo>
                    <a:lnTo>
                      <a:pt x="18495" y="18804"/>
                    </a:lnTo>
                    <a:lnTo>
                      <a:pt x="18495" y="18944"/>
                    </a:lnTo>
                    <a:lnTo>
                      <a:pt x="18673" y="18944"/>
                    </a:lnTo>
                    <a:lnTo>
                      <a:pt x="18761" y="19083"/>
                    </a:lnTo>
                    <a:lnTo>
                      <a:pt x="18806" y="19083"/>
                    </a:lnTo>
                    <a:lnTo>
                      <a:pt x="18806" y="19293"/>
                    </a:lnTo>
                    <a:lnTo>
                      <a:pt x="18894" y="19293"/>
                    </a:lnTo>
                    <a:lnTo>
                      <a:pt x="18894" y="19433"/>
                    </a:lnTo>
                    <a:lnTo>
                      <a:pt x="18983" y="19433"/>
                    </a:lnTo>
                    <a:lnTo>
                      <a:pt x="19072" y="19573"/>
                    </a:lnTo>
                    <a:lnTo>
                      <a:pt x="18983" y="19573"/>
                    </a:lnTo>
                    <a:lnTo>
                      <a:pt x="18983" y="19783"/>
                    </a:lnTo>
                    <a:lnTo>
                      <a:pt x="17963" y="19783"/>
                    </a:lnTo>
                    <a:lnTo>
                      <a:pt x="17653" y="20901"/>
                    </a:lnTo>
                    <a:lnTo>
                      <a:pt x="17830" y="21111"/>
                    </a:lnTo>
                    <a:lnTo>
                      <a:pt x="17830" y="21390"/>
                    </a:lnTo>
                    <a:lnTo>
                      <a:pt x="17741" y="21530"/>
                    </a:lnTo>
                    <a:lnTo>
                      <a:pt x="17741" y="21600"/>
                    </a:lnTo>
                    <a:lnTo>
                      <a:pt x="17653" y="21600"/>
                    </a:lnTo>
                    <a:lnTo>
                      <a:pt x="17653" y="21530"/>
                    </a:lnTo>
                    <a:lnTo>
                      <a:pt x="17564" y="21530"/>
                    </a:lnTo>
                    <a:lnTo>
                      <a:pt x="17564" y="21390"/>
                    </a:lnTo>
                    <a:lnTo>
                      <a:pt x="17520" y="21390"/>
                    </a:lnTo>
                    <a:lnTo>
                      <a:pt x="17520" y="21250"/>
                    </a:lnTo>
                    <a:lnTo>
                      <a:pt x="17209" y="20761"/>
                    </a:lnTo>
                    <a:lnTo>
                      <a:pt x="17120" y="20761"/>
                    </a:lnTo>
                    <a:lnTo>
                      <a:pt x="17120" y="20621"/>
                    </a:lnTo>
                    <a:lnTo>
                      <a:pt x="17032" y="20621"/>
                    </a:lnTo>
                    <a:lnTo>
                      <a:pt x="17032" y="20551"/>
                    </a:lnTo>
                    <a:lnTo>
                      <a:pt x="16943" y="20412"/>
                    </a:lnTo>
                    <a:lnTo>
                      <a:pt x="16899" y="20412"/>
                    </a:lnTo>
                    <a:lnTo>
                      <a:pt x="16899" y="20272"/>
                    </a:lnTo>
                    <a:lnTo>
                      <a:pt x="16810" y="20272"/>
                    </a:lnTo>
                    <a:lnTo>
                      <a:pt x="16632" y="20062"/>
                    </a:lnTo>
                    <a:lnTo>
                      <a:pt x="16588" y="20062"/>
                    </a:lnTo>
                    <a:lnTo>
                      <a:pt x="16588" y="19922"/>
                    </a:lnTo>
                    <a:lnTo>
                      <a:pt x="16499" y="19922"/>
                    </a:lnTo>
                    <a:lnTo>
                      <a:pt x="16499" y="19783"/>
                    </a:lnTo>
                    <a:lnTo>
                      <a:pt x="16411" y="19783"/>
                    </a:lnTo>
                    <a:lnTo>
                      <a:pt x="16278" y="19643"/>
                    </a:lnTo>
                    <a:lnTo>
                      <a:pt x="16189" y="19573"/>
                    </a:lnTo>
                    <a:lnTo>
                      <a:pt x="16189" y="19643"/>
                    </a:lnTo>
                    <a:lnTo>
                      <a:pt x="15878" y="19643"/>
                    </a:lnTo>
                    <a:lnTo>
                      <a:pt x="15878" y="19573"/>
                    </a:lnTo>
                    <a:lnTo>
                      <a:pt x="15701" y="19573"/>
                    </a:lnTo>
                    <a:lnTo>
                      <a:pt x="15701" y="19643"/>
                    </a:lnTo>
                    <a:lnTo>
                      <a:pt x="15657" y="19643"/>
                    </a:lnTo>
                    <a:lnTo>
                      <a:pt x="15479" y="19783"/>
                    </a:lnTo>
                    <a:lnTo>
                      <a:pt x="15391" y="19922"/>
                    </a:lnTo>
                    <a:lnTo>
                      <a:pt x="15346" y="19922"/>
                    </a:lnTo>
                    <a:lnTo>
                      <a:pt x="15346" y="20062"/>
                    </a:lnTo>
                    <a:lnTo>
                      <a:pt x="15080" y="20062"/>
                    </a:lnTo>
                    <a:lnTo>
                      <a:pt x="15080" y="20132"/>
                    </a:lnTo>
                    <a:lnTo>
                      <a:pt x="14947" y="20132"/>
                    </a:lnTo>
                    <a:lnTo>
                      <a:pt x="14858" y="20272"/>
                    </a:lnTo>
                    <a:lnTo>
                      <a:pt x="14415" y="20272"/>
                    </a:lnTo>
                    <a:lnTo>
                      <a:pt x="14237" y="20062"/>
                    </a:lnTo>
                    <a:lnTo>
                      <a:pt x="13883" y="20062"/>
                    </a:lnTo>
                    <a:lnTo>
                      <a:pt x="13794" y="19922"/>
                    </a:lnTo>
                    <a:lnTo>
                      <a:pt x="13705" y="19922"/>
                    </a:lnTo>
                    <a:lnTo>
                      <a:pt x="13705" y="19783"/>
                    </a:lnTo>
                    <a:lnTo>
                      <a:pt x="13572" y="19783"/>
                    </a:lnTo>
                    <a:lnTo>
                      <a:pt x="13572" y="19643"/>
                    </a:lnTo>
                    <a:lnTo>
                      <a:pt x="13306" y="19643"/>
                    </a:lnTo>
                    <a:lnTo>
                      <a:pt x="13306" y="19573"/>
                    </a:lnTo>
                    <a:lnTo>
                      <a:pt x="13173" y="19573"/>
                    </a:lnTo>
                    <a:lnTo>
                      <a:pt x="13173" y="19433"/>
                    </a:lnTo>
                    <a:lnTo>
                      <a:pt x="13084" y="19433"/>
                    </a:lnTo>
                    <a:lnTo>
                      <a:pt x="12995" y="19293"/>
                    </a:lnTo>
                    <a:lnTo>
                      <a:pt x="12862" y="19293"/>
                    </a:lnTo>
                    <a:lnTo>
                      <a:pt x="12774" y="19153"/>
                    </a:lnTo>
                    <a:lnTo>
                      <a:pt x="12552" y="19153"/>
                    </a:lnTo>
                    <a:lnTo>
                      <a:pt x="12375" y="19083"/>
                    </a:lnTo>
                    <a:lnTo>
                      <a:pt x="12330" y="18944"/>
                    </a:lnTo>
                    <a:lnTo>
                      <a:pt x="12153" y="18944"/>
                    </a:lnTo>
                    <a:lnTo>
                      <a:pt x="12064" y="18804"/>
                    </a:lnTo>
                    <a:lnTo>
                      <a:pt x="12020" y="18804"/>
                    </a:lnTo>
                    <a:lnTo>
                      <a:pt x="11931" y="18664"/>
                    </a:lnTo>
                    <a:lnTo>
                      <a:pt x="11842" y="18664"/>
                    </a:lnTo>
                    <a:lnTo>
                      <a:pt x="11754" y="18594"/>
                    </a:lnTo>
                    <a:lnTo>
                      <a:pt x="11621" y="18594"/>
                    </a:lnTo>
                    <a:lnTo>
                      <a:pt x="11621" y="18454"/>
                    </a:lnTo>
                    <a:lnTo>
                      <a:pt x="11443" y="18454"/>
                    </a:lnTo>
                    <a:lnTo>
                      <a:pt x="11443" y="18315"/>
                    </a:lnTo>
                    <a:lnTo>
                      <a:pt x="11310" y="18315"/>
                    </a:lnTo>
                    <a:lnTo>
                      <a:pt x="11221" y="18175"/>
                    </a:lnTo>
                    <a:lnTo>
                      <a:pt x="11133" y="18175"/>
                    </a:lnTo>
                    <a:lnTo>
                      <a:pt x="11133" y="18105"/>
                    </a:lnTo>
                    <a:lnTo>
                      <a:pt x="11088" y="18105"/>
                    </a:lnTo>
                    <a:lnTo>
                      <a:pt x="11088" y="17965"/>
                    </a:lnTo>
                    <a:lnTo>
                      <a:pt x="11000" y="17965"/>
                    </a:lnTo>
                    <a:lnTo>
                      <a:pt x="11000" y="17825"/>
                    </a:lnTo>
                    <a:lnTo>
                      <a:pt x="10911" y="17825"/>
                    </a:lnTo>
                    <a:lnTo>
                      <a:pt x="10911" y="17685"/>
                    </a:lnTo>
                    <a:lnTo>
                      <a:pt x="10822" y="17685"/>
                    </a:lnTo>
                    <a:lnTo>
                      <a:pt x="10778" y="17616"/>
                    </a:lnTo>
                    <a:lnTo>
                      <a:pt x="10689" y="17616"/>
                    </a:lnTo>
                    <a:lnTo>
                      <a:pt x="10689" y="17685"/>
                    </a:lnTo>
                    <a:lnTo>
                      <a:pt x="10556" y="17685"/>
                    </a:lnTo>
                    <a:lnTo>
                      <a:pt x="10467" y="17616"/>
                    </a:lnTo>
                    <a:lnTo>
                      <a:pt x="10290" y="17616"/>
                    </a:lnTo>
                    <a:lnTo>
                      <a:pt x="10290" y="17476"/>
                    </a:lnTo>
                    <a:lnTo>
                      <a:pt x="10068" y="17476"/>
                    </a:lnTo>
                    <a:lnTo>
                      <a:pt x="10068" y="17336"/>
                    </a:lnTo>
                    <a:lnTo>
                      <a:pt x="9846" y="17336"/>
                    </a:lnTo>
                    <a:lnTo>
                      <a:pt x="9669" y="17196"/>
                    </a:lnTo>
                    <a:lnTo>
                      <a:pt x="9625" y="17126"/>
                    </a:lnTo>
                    <a:lnTo>
                      <a:pt x="9536" y="16847"/>
                    </a:lnTo>
                    <a:lnTo>
                      <a:pt x="9447" y="16847"/>
                    </a:lnTo>
                    <a:lnTo>
                      <a:pt x="9447" y="16707"/>
                    </a:lnTo>
                    <a:lnTo>
                      <a:pt x="9359" y="16637"/>
                    </a:lnTo>
                    <a:lnTo>
                      <a:pt x="9225" y="16637"/>
                    </a:lnTo>
                    <a:lnTo>
                      <a:pt x="9225" y="16497"/>
                    </a:lnTo>
                    <a:lnTo>
                      <a:pt x="9137" y="16357"/>
                    </a:lnTo>
                    <a:lnTo>
                      <a:pt x="9048" y="16357"/>
                    </a:lnTo>
                    <a:lnTo>
                      <a:pt x="8915" y="16217"/>
                    </a:lnTo>
                    <a:lnTo>
                      <a:pt x="8826" y="16217"/>
                    </a:lnTo>
                    <a:lnTo>
                      <a:pt x="8516" y="15798"/>
                    </a:lnTo>
                    <a:lnTo>
                      <a:pt x="8427" y="15798"/>
                    </a:lnTo>
                    <a:lnTo>
                      <a:pt x="8427" y="15658"/>
                    </a:lnTo>
                    <a:lnTo>
                      <a:pt x="8383" y="15518"/>
                    </a:lnTo>
                    <a:lnTo>
                      <a:pt x="8383" y="15379"/>
                    </a:lnTo>
                    <a:lnTo>
                      <a:pt x="8294" y="15379"/>
                    </a:lnTo>
                    <a:lnTo>
                      <a:pt x="8294" y="15309"/>
                    </a:lnTo>
                    <a:lnTo>
                      <a:pt x="8205" y="15309"/>
                    </a:lnTo>
                    <a:lnTo>
                      <a:pt x="8205" y="15029"/>
                    </a:lnTo>
                    <a:lnTo>
                      <a:pt x="8117" y="14889"/>
                    </a:lnTo>
                    <a:lnTo>
                      <a:pt x="8117" y="14819"/>
                    </a:lnTo>
                    <a:lnTo>
                      <a:pt x="8205" y="14680"/>
                    </a:lnTo>
                    <a:lnTo>
                      <a:pt x="8427" y="14680"/>
                    </a:lnTo>
                    <a:lnTo>
                      <a:pt x="8427" y="14400"/>
                    </a:lnTo>
                    <a:lnTo>
                      <a:pt x="8205" y="14400"/>
                    </a:lnTo>
                    <a:lnTo>
                      <a:pt x="8205" y="14330"/>
                    </a:lnTo>
                    <a:lnTo>
                      <a:pt x="8294" y="14330"/>
                    </a:lnTo>
                    <a:lnTo>
                      <a:pt x="8383" y="14190"/>
                    </a:lnTo>
                    <a:lnTo>
                      <a:pt x="8383" y="13911"/>
                    </a:lnTo>
                    <a:lnTo>
                      <a:pt x="8427" y="13841"/>
                    </a:lnTo>
                    <a:lnTo>
                      <a:pt x="8427" y="13561"/>
                    </a:lnTo>
                    <a:lnTo>
                      <a:pt x="8383" y="13561"/>
                    </a:lnTo>
                    <a:lnTo>
                      <a:pt x="8383" y="13421"/>
                    </a:lnTo>
                    <a:lnTo>
                      <a:pt x="8294" y="13351"/>
                    </a:lnTo>
                    <a:lnTo>
                      <a:pt x="8294" y="13212"/>
                    </a:lnTo>
                    <a:lnTo>
                      <a:pt x="8205" y="13212"/>
                    </a:lnTo>
                    <a:lnTo>
                      <a:pt x="8205" y="13072"/>
                    </a:lnTo>
                    <a:lnTo>
                      <a:pt x="8117" y="13072"/>
                    </a:lnTo>
                    <a:lnTo>
                      <a:pt x="8117" y="12373"/>
                    </a:lnTo>
                    <a:lnTo>
                      <a:pt x="8072" y="12373"/>
                    </a:lnTo>
                    <a:lnTo>
                      <a:pt x="8072" y="12233"/>
                    </a:lnTo>
                    <a:lnTo>
                      <a:pt x="7895" y="11953"/>
                    </a:lnTo>
                    <a:lnTo>
                      <a:pt x="7806" y="11953"/>
                    </a:lnTo>
                    <a:lnTo>
                      <a:pt x="7806" y="11883"/>
                    </a:lnTo>
                    <a:lnTo>
                      <a:pt x="7496" y="11394"/>
                    </a:lnTo>
                    <a:lnTo>
                      <a:pt x="7451" y="11115"/>
                    </a:lnTo>
                    <a:lnTo>
                      <a:pt x="7363" y="11115"/>
                    </a:lnTo>
                    <a:lnTo>
                      <a:pt x="7363" y="10975"/>
                    </a:lnTo>
                    <a:lnTo>
                      <a:pt x="7185" y="10765"/>
                    </a:lnTo>
                    <a:lnTo>
                      <a:pt x="7185" y="10625"/>
                    </a:lnTo>
                    <a:lnTo>
                      <a:pt x="7141" y="10625"/>
                    </a:lnTo>
                    <a:lnTo>
                      <a:pt x="7141" y="10485"/>
                    </a:lnTo>
                    <a:lnTo>
                      <a:pt x="7052" y="10485"/>
                    </a:lnTo>
                    <a:lnTo>
                      <a:pt x="6963" y="10416"/>
                    </a:lnTo>
                    <a:lnTo>
                      <a:pt x="6875" y="10416"/>
                    </a:lnTo>
                    <a:lnTo>
                      <a:pt x="6875" y="10276"/>
                    </a:lnTo>
                    <a:lnTo>
                      <a:pt x="6830" y="10136"/>
                    </a:lnTo>
                    <a:lnTo>
                      <a:pt x="6830" y="9996"/>
                    </a:lnTo>
                    <a:lnTo>
                      <a:pt x="6564" y="9996"/>
                    </a:lnTo>
                    <a:lnTo>
                      <a:pt x="6564" y="9926"/>
                    </a:lnTo>
                    <a:lnTo>
                      <a:pt x="6520" y="9926"/>
                    </a:lnTo>
                    <a:lnTo>
                      <a:pt x="6520" y="9647"/>
                    </a:lnTo>
                    <a:lnTo>
                      <a:pt x="6431" y="9437"/>
                    </a:lnTo>
                    <a:lnTo>
                      <a:pt x="6431" y="9157"/>
                    </a:lnTo>
                    <a:lnTo>
                      <a:pt x="6298" y="9157"/>
                    </a:lnTo>
                    <a:lnTo>
                      <a:pt x="6209" y="9087"/>
                    </a:lnTo>
                    <a:lnTo>
                      <a:pt x="6121" y="9087"/>
                    </a:lnTo>
                    <a:lnTo>
                      <a:pt x="6032" y="8948"/>
                    </a:lnTo>
                    <a:lnTo>
                      <a:pt x="5899" y="8948"/>
                    </a:lnTo>
                    <a:lnTo>
                      <a:pt x="5810" y="8808"/>
                    </a:lnTo>
                    <a:lnTo>
                      <a:pt x="5810" y="8668"/>
                    </a:lnTo>
                    <a:lnTo>
                      <a:pt x="5677" y="8668"/>
                    </a:lnTo>
                    <a:lnTo>
                      <a:pt x="5677" y="8598"/>
                    </a:lnTo>
                    <a:lnTo>
                      <a:pt x="5500" y="8598"/>
                    </a:lnTo>
                    <a:lnTo>
                      <a:pt x="5500" y="8109"/>
                    </a:lnTo>
                    <a:lnTo>
                      <a:pt x="5589" y="8109"/>
                    </a:lnTo>
                    <a:lnTo>
                      <a:pt x="5589" y="7829"/>
                    </a:lnTo>
                    <a:lnTo>
                      <a:pt x="5677" y="7829"/>
                    </a:lnTo>
                    <a:lnTo>
                      <a:pt x="5677" y="7689"/>
                    </a:lnTo>
                    <a:lnTo>
                      <a:pt x="5589" y="7480"/>
                    </a:lnTo>
                    <a:lnTo>
                      <a:pt x="5500" y="7340"/>
                    </a:lnTo>
                    <a:lnTo>
                      <a:pt x="5367" y="7340"/>
                    </a:lnTo>
                    <a:lnTo>
                      <a:pt x="5367" y="7200"/>
                    </a:lnTo>
                    <a:lnTo>
                      <a:pt x="5101" y="7200"/>
                    </a:lnTo>
                    <a:lnTo>
                      <a:pt x="5101" y="6850"/>
                    </a:lnTo>
                    <a:lnTo>
                      <a:pt x="4879" y="6850"/>
                    </a:lnTo>
                    <a:lnTo>
                      <a:pt x="4879" y="6711"/>
                    </a:lnTo>
                    <a:lnTo>
                      <a:pt x="4746" y="6711"/>
                    </a:lnTo>
                    <a:lnTo>
                      <a:pt x="4746" y="6641"/>
                    </a:lnTo>
                    <a:lnTo>
                      <a:pt x="4657" y="6501"/>
                    </a:lnTo>
                    <a:lnTo>
                      <a:pt x="4657" y="6012"/>
                    </a:lnTo>
                    <a:lnTo>
                      <a:pt x="4568" y="6012"/>
                    </a:lnTo>
                    <a:lnTo>
                      <a:pt x="4480" y="5872"/>
                    </a:lnTo>
                    <a:lnTo>
                      <a:pt x="4347" y="5872"/>
                    </a:lnTo>
                    <a:lnTo>
                      <a:pt x="4036" y="5383"/>
                    </a:lnTo>
                    <a:lnTo>
                      <a:pt x="3859" y="5243"/>
                    </a:lnTo>
                    <a:lnTo>
                      <a:pt x="3814" y="5173"/>
                    </a:lnTo>
                    <a:lnTo>
                      <a:pt x="3814" y="5033"/>
                    </a:lnTo>
                    <a:lnTo>
                      <a:pt x="3726" y="4893"/>
                    </a:lnTo>
                    <a:lnTo>
                      <a:pt x="3637" y="4893"/>
                    </a:lnTo>
                    <a:lnTo>
                      <a:pt x="3637" y="4753"/>
                    </a:lnTo>
                    <a:lnTo>
                      <a:pt x="3504" y="4544"/>
                    </a:lnTo>
                    <a:lnTo>
                      <a:pt x="3504" y="4753"/>
                    </a:lnTo>
                    <a:lnTo>
                      <a:pt x="3415" y="4753"/>
                    </a:lnTo>
                    <a:lnTo>
                      <a:pt x="3415" y="4893"/>
                    </a:lnTo>
                    <a:lnTo>
                      <a:pt x="3326" y="4753"/>
                    </a:lnTo>
                    <a:lnTo>
                      <a:pt x="3238" y="4753"/>
                    </a:lnTo>
                    <a:lnTo>
                      <a:pt x="3238" y="4544"/>
                    </a:lnTo>
                    <a:lnTo>
                      <a:pt x="3326" y="4544"/>
                    </a:lnTo>
                    <a:lnTo>
                      <a:pt x="3326" y="4264"/>
                    </a:lnTo>
                    <a:lnTo>
                      <a:pt x="3504" y="4264"/>
                    </a:lnTo>
                    <a:lnTo>
                      <a:pt x="3415" y="4194"/>
                    </a:lnTo>
                    <a:lnTo>
                      <a:pt x="3326" y="4194"/>
                    </a:lnTo>
                    <a:lnTo>
                      <a:pt x="3326" y="3915"/>
                    </a:lnTo>
                    <a:lnTo>
                      <a:pt x="3238" y="3775"/>
                    </a:lnTo>
                    <a:lnTo>
                      <a:pt x="3238" y="3705"/>
                    </a:lnTo>
                    <a:lnTo>
                      <a:pt x="3193" y="3565"/>
                    </a:lnTo>
                    <a:lnTo>
                      <a:pt x="3193" y="3285"/>
                    </a:lnTo>
                    <a:lnTo>
                      <a:pt x="3105" y="3285"/>
                    </a:lnTo>
                    <a:lnTo>
                      <a:pt x="3105" y="3216"/>
                    </a:lnTo>
                    <a:lnTo>
                      <a:pt x="3016" y="3076"/>
                    </a:lnTo>
                    <a:lnTo>
                      <a:pt x="3016" y="2796"/>
                    </a:lnTo>
                    <a:lnTo>
                      <a:pt x="2927" y="2796"/>
                    </a:lnTo>
                    <a:lnTo>
                      <a:pt x="2927" y="2586"/>
                    </a:lnTo>
                    <a:lnTo>
                      <a:pt x="2883" y="2586"/>
                    </a:lnTo>
                    <a:lnTo>
                      <a:pt x="2883" y="1957"/>
                    </a:lnTo>
                    <a:lnTo>
                      <a:pt x="2794" y="1887"/>
                    </a:lnTo>
                    <a:lnTo>
                      <a:pt x="2706" y="1887"/>
                    </a:lnTo>
                    <a:lnTo>
                      <a:pt x="2572" y="1608"/>
                    </a:lnTo>
                    <a:lnTo>
                      <a:pt x="2395" y="1608"/>
                    </a:lnTo>
                    <a:lnTo>
                      <a:pt x="2395" y="1398"/>
                    </a:lnTo>
                    <a:lnTo>
                      <a:pt x="2262" y="1398"/>
                    </a:lnTo>
                    <a:lnTo>
                      <a:pt x="2262" y="1468"/>
                    </a:lnTo>
                    <a:lnTo>
                      <a:pt x="2040" y="1468"/>
                    </a:lnTo>
                    <a:lnTo>
                      <a:pt x="2040" y="1398"/>
                    </a:lnTo>
                    <a:lnTo>
                      <a:pt x="1863" y="1398"/>
                    </a:lnTo>
                    <a:lnTo>
                      <a:pt x="1863" y="1258"/>
                    </a:lnTo>
                    <a:lnTo>
                      <a:pt x="1730" y="1258"/>
                    </a:lnTo>
                    <a:lnTo>
                      <a:pt x="1730" y="1118"/>
                    </a:lnTo>
                    <a:lnTo>
                      <a:pt x="1641" y="979"/>
                    </a:lnTo>
                    <a:lnTo>
                      <a:pt x="1641" y="1398"/>
                    </a:lnTo>
                    <a:lnTo>
                      <a:pt x="1730" y="1398"/>
                    </a:lnTo>
                    <a:lnTo>
                      <a:pt x="1730" y="1468"/>
                    </a:lnTo>
                    <a:lnTo>
                      <a:pt x="1641" y="1468"/>
                    </a:lnTo>
                    <a:lnTo>
                      <a:pt x="1641" y="2237"/>
                    </a:lnTo>
                    <a:lnTo>
                      <a:pt x="1730" y="2237"/>
                    </a:lnTo>
                    <a:lnTo>
                      <a:pt x="1730" y="2586"/>
                    </a:lnTo>
                    <a:lnTo>
                      <a:pt x="1774" y="2726"/>
                    </a:lnTo>
                    <a:lnTo>
                      <a:pt x="1774" y="3216"/>
                    </a:lnTo>
                    <a:lnTo>
                      <a:pt x="1952" y="3425"/>
                    </a:lnTo>
                    <a:lnTo>
                      <a:pt x="1952" y="3565"/>
                    </a:lnTo>
                    <a:lnTo>
                      <a:pt x="2040" y="3565"/>
                    </a:lnTo>
                    <a:lnTo>
                      <a:pt x="2262" y="3915"/>
                    </a:lnTo>
                    <a:lnTo>
                      <a:pt x="2262" y="4054"/>
                    </a:lnTo>
                    <a:lnTo>
                      <a:pt x="2306" y="4054"/>
                    </a:lnTo>
                    <a:lnTo>
                      <a:pt x="2306" y="4194"/>
                    </a:lnTo>
                    <a:lnTo>
                      <a:pt x="2484" y="4404"/>
                    </a:lnTo>
                    <a:lnTo>
                      <a:pt x="2484" y="4544"/>
                    </a:lnTo>
                    <a:lnTo>
                      <a:pt x="2572" y="4683"/>
                    </a:lnTo>
                    <a:lnTo>
                      <a:pt x="2617" y="4683"/>
                    </a:lnTo>
                    <a:lnTo>
                      <a:pt x="2706" y="4753"/>
                    </a:lnTo>
                    <a:lnTo>
                      <a:pt x="2706" y="4893"/>
                    </a:lnTo>
                    <a:lnTo>
                      <a:pt x="2883" y="5173"/>
                    </a:lnTo>
                    <a:lnTo>
                      <a:pt x="2883" y="5243"/>
                    </a:lnTo>
                    <a:lnTo>
                      <a:pt x="3016" y="5243"/>
                    </a:lnTo>
                    <a:lnTo>
                      <a:pt x="3016" y="5522"/>
                    </a:lnTo>
                    <a:lnTo>
                      <a:pt x="3105" y="5732"/>
                    </a:lnTo>
                    <a:lnTo>
                      <a:pt x="3238" y="6012"/>
                    </a:lnTo>
                    <a:lnTo>
                      <a:pt x="3238" y="6151"/>
                    </a:lnTo>
                    <a:lnTo>
                      <a:pt x="3326" y="6361"/>
                    </a:lnTo>
                    <a:lnTo>
                      <a:pt x="3326" y="6501"/>
                    </a:lnTo>
                    <a:lnTo>
                      <a:pt x="3415" y="6501"/>
                    </a:lnTo>
                    <a:lnTo>
                      <a:pt x="3415" y="6641"/>
                    </a:lnTo>
                    <a:lnTo>
                      <a:pt x="3548" y="6850"/>
                    </a:lnTo>
                    <a:lnTo>
                      <a:pt x="3637" y="6850"/>
                    </a:lnTo>
                    <a:lnTo>
                      <a:pt x="3637" y="6990"/>
                    </a:lnTo>
                    <a:lnTo>
                      <a:pt x="3726" y="6990"/>
                    </a:lnTo>
                    <a:lnTo>
                      <a:pt x="3726" y="7340"/>
                    </a:lnTo>
                    <a:lnTo>
                      <a:pt x="3814" y="7340"/>
                    </a:lnTo>
                    <a:lnTo>
                      <a:pt x="3814" y="7200"/>
                    </a:lnTo>
                    <a:lnTo>
                      <a:pt x="3947" y="7200"/>
                    </a:lnTo>
                    <a:lnTo>
                      <a:pt x="3947" y="7480"/>
                    </a:lnTo>
                    <a:lnTo>
                      <a:pt x="4036" y="7480"/>
                    </a:lnTo>
                    <a:lnTo>
                      <a:pt x="4036" y="7829"/>
                    </a:lnTo>
                    <a:lnTo>
                      <a:pt x="4125" y="7829"/>
                    </a:lnTo>
                    <a:lnTo>
                      <a:pt x="4125" y="8109"/>
                    </a:lnTo>
                    <a:lnTo>
                      <a:pt x="4169" y="8179"/>
                    </a:lnTo>
                    <a:lnTo>
                      <a:pt x="4258" y="8179"/>
                    </a:lnTo>
                    <a:lnTo>
                      <a:pt x="4258" y="8598"/>
                    </a:lnTo>
                    <a:lnTo>
                      <a:pt x="4347" y="8668"/>
                    </a:lnTo>
                    <a:lnTo>
                      <a:pt x="4347" y="8808"/>
                    </a:lnTo>
                    <a:lnTo>
                      <a:pt x="4435" y="8948"/>
                    </a:lnTo>
                    <a:lnTo>
                      <a:pt x="4435" y="9157"/>
                    </a:lnTo>
                    <a:lnTo>
                      <a:pt x="4480" y="9157"/>
                    </a:lnTo>
                    <a:lnTo>
                      <a:pt x="4480" y="9297"/>
                    </a:lnTo>
                    <a:lnTo>
                      <a:pt x="4568" y="9437"/>
                    </a:lnTo>
                    <a:lnTo>
                      <a:pt x="4568" y="10136"/>
                    </a:lnTo>
                    <a:lnTo>
                      <a:pt x="4657" y="10136"/>
                    </a:lnTo>
                    <a:lnTo>
                      <a:pt x="4657" y="10276"/>
                    </a:lnTo>
                    <a:lnTo>
                      <a:pt x="4746" y="10276"/>
                    </a:lnTo>
                    <a:lnTo>
                      <a:pt x="4790" y="10416"/>
                    </a:lnTo>
                    <a:lnTo>
                      <a:pt x="4790" y="10276"/>
                    </a:lnTo>
                    <a:lnTo>
                      <a:pt x="4879" y="10276"/>
                    </a:lnTo>
                    <a:lnTo>
                      <a:pt x="4879" y="10136"/>
                    </a:lnTo>
                    <a:lnTo>
                      <a:pt x="4968" y="10136"/>
                    </a:lnTo>
                    <a:lnTo>
                      <a:pt x="4968" y="10416"/>
                    </a:lnTo>
                    <a:lnTo>
                      <a:pt x="5056" y="10485"/>
                    </a:lnTo>
                    <a:lnTo>
                      <a:pt x="5278" y="10485"/>
                    </a:lnTo>
                    <a:lnTo>
                      <a:pt x="5278" y="10905"/>
                    </a:lnTo>
                    <a:lnTo>
                      <a:pt x="5500" y="11254"/>
                    </a:lnTo>
                    <a:lnTo>
                      <a:pt x="5500" y="11464"/>
                    </a:lnTo>
                    <a:lnTo>
                      <a:pt x="5411" y="11604"/>
                    </a:lnTo>
                    <a:lnTo>
                      <a:pt x="5278" y="11604"/>
                    </a:lnTo>
                    <a:lnTo>
                      <a:pt x="5278" y="11744"/>
                    </a:lnTo>
                    <a:lnTo>
                      <a:pt x="5189" y="11744"/>
                    </a:lnTo>
                    <a:lnTo>
                      <a:pt x="5189" y="11883"/>
                    </a:lnTo>
                    <a:lnTo>
                      <a:pt x="5101" y="11883"/>
                    </a:lnTo>
                    <a:lnTo>
                      <a:pt x="5101" y="11744"/>
                    </a:lnTo>
                    <a:lnTo>
                      <a:pt x="5056" y="11604"/>
                    </a:lnTo>
                    <a:lnTo>
                      <a:pt x="5056" y="11464"/>
                    </a:lnTo>
                    <a:lnTo>
                      <a:pt x="4968" y="11464"/>
                    </a:lnTo>
                    <a:lnTo>
                      <a:pt x="4968" y="11254"/>
                    </a:lnTo>
                    <a:lnTo>
                      <a:pt x="4879" y="11254"/>
                    </a:lnTo>
                    <a:lnTo>
                      <a:pt x="4879" y="11115"/>
                    </a:lnTo>
                    <a:lnTo>
                      <a:pt x="4746" y="10975"/>
                    </a:lnTo>
                    <a:lnTo>
                      <a:pt x="4568" y="10765"/>
                    </a:lnTo>
                    <a:lnTo>
                      <a:pt x="4480" y="10765"/>
                    </a:lnTo>
                    <a:lnTo>
                      <a:pt x="4480" y="10625"/>
                    </a:lnTo>
                    <a:lnTo>
                      <a:pt x="4435" y="10625"/>
                    </a:lnTo>
                    <a:lnTo>
                      <a:pt x="4125" y="10136"/>
                    </a:lnTo>
                    <a:lnTo>
                      <a:pt x="3947" y="9996"/>
                    </a:lnTo>
                    <a:lnTo>
                      <a:pt x="3859" y="9926"/>
                    </a:lnTo>
                    <a:lnTo>
                      <a:pt x="3814" y="9926"/>
                    </a:lnTo>
                    <a:lnTo>
                      <a:pt x="3814" y="9786"/>
                    </a:lnTo>
                    <a:lnTo>
                      <a:pt x="3637" y="9786"/>
                    </a:lnTo>
                    <a:lnTo>
                      <a:pt x="3637" y="9647"/>
                    </a:lnTo>
                    <a:lnTo>
                      <a:pt x="3548" y="9647"/>
                    </a:lnTo>
                    <a:lnTo>
                      <a:pt x="3548" y="9786"/>
                    </a:lnTo>
                    <a:lnTo>
                      <a:pt x="3504" y="9786"/>
                    </a:lnTo>
                    <a:lnTo>
                      <a:pt x="3504" y="9647"/>
                    </a:lnTo>
                    <a:lnTo>
                      <a:pt x="3415" y="9647"/>
                    </a:lnTo>
                    <a:lnTo>
                      <a:pt x="3415" y="9507"/>
                    </a:lnTo>
                    <a:lnTo>
                      <a:pt x="3504" y="9507"/>
                    </a:lnTo>
                    <a:lnTo>
                      <a:pt x="3504" y="9157"/>
                    </a:lnTo>
                    <a:lnTo>
                      <a:pt x="3548" y="9087"/>
                    </a:lnTo>
                    <a:lnTo>
                      <a:pt x="3548" y="8458"/>
                    </a:lnTo>
                    <a:lnTo>
                      <a:pt x="3504" y="8458"/>
                    </a:lnTo>
                    <a:lnTo>
                      <a:pt x="3504" y="8179"/>
                    </a:lnTo>
                    <a:lnTo>
                      <a:pt x="3415" y="8109"/>
                    </a:lnTo>
                    <a:lnTo>
                      <a:pt x="3415" y="7969"/>
                    </a:lnTo>
                    <a:lnTo>
                      <a:pt x="3326" y="7969"/>
                    </a:lnTo>
                    <a:lnTo>
                      <a:pt x="3238" y="7829"/>
                    </a:lnTo>
                    <a:lnTo>
                      <a:pt x="3105" y="7829"/>
                    </a:lnTo>
                    <a:lnTo>
                      <a:pt x="3016" y="7689"/>
                    </a:lnTo>
                    <a:lnTo>
                      <a:pt x="3016" y="7619"/>
                    </a:lnTo>
                    <a:lnTo>
                      <a:pt x="2927" y="7619"/>
                    </a:lnTo>
                    <a:lnTo>
                      <a:pt x="2927" y="7480"/>
                    </a:lnTo>
                    <a:lnTo>
                      <a:pt x="2883" y="7480"/>
                    </a:lnTo>
                    <a:lnTo>
                      <a:pt x="2794" y="7340"/>
                    </a:lnTo>
                    <a:lnTo>
                      <a:pt x="2794" y="7200"/>
                    </a:lnTo>
                    <a:lnTo>
                      <a:pt x="2572" y="7200"/>
                    </a:lnTo>
                    <a:lnTo>
                      <a:pt x="2572" y="7340"/>
                    </a:lnTo>
                    <a:lnTo>
                      <a:pt x="2395" y="7340"/>
                    </a:lnTo>
                    <a:lnTo>
                      <a:pt x="2395" y="7200"/>
                    </a:lnTo>
                    <a:lnTo>
                      <a:pt x="2262" y="7200"/>
                    </a:lnTo>
                    <a:lnTo>
                      <a:pt x="2262" y="7130"/>
                    </a:lnTo>
                    <a:lnTo>
                      <a:pt x="2173" y="6990"/>
                    </a:lnTo>
                    <a:lnTo>
                      <a:pt x="2085" y="6990"/>
                    </a:lnTo>
                    <a:lnTo>
                      <a:pt x="2085" y="6850"/>
                    </a:lnTo>
                    <a:lnTo>
                      <a:pt x="2040" y="6850"/>
                    </a:lnTo>
                    <a:lnTo>
                      <a:pt x="1774" y="6501"/>
                    </a:lnTo>
                    <a:lnTo>
                      <a:pt x="1641" y="6361"/>
                    </a:lnTo>
                    <a:lnTo>
                      <a:pt x="1641" y="6221"/>
                    </a:lnTo>
                    <a:lnTo>
                      <a:pt x="1552" y="6221"/>
                    </a:lnTo>
                    <a:lnTo>
                      <a:pt x="1552" y="6151"/>
                    </a:lnTo>
                    <a:lnTo>
                      <a:pt x="1464" y="6151"/>
                    </a:lnTo>
                    <a:lnTo>
                      <a:pt x="1464" y="6012"/>
                    </a:lnTo>
                    <a:lnTo>
                      <a:pt x="1730" y="6012"/>
                    </a:lnTo>
                    <a:lnTo>
                      <a:pt x="1774" y="6151"/>
                    </a:lnTo>
                    <a:lnTo>
                      <a:pt x="1863" y="6151"/>
                    </a:lnTo>
                    <a:lnTo>
                      <a:pt x="1952" y="6012"/>
                    </a:lnTo>
                    <a:lnTo>
                      <a:pt x="2040" y="6012"/>
                    </a:lnTo>
                    <a:lnTo>
                      <a:pt x="2085" y="6151"/>
                    </a:lnTo>
                    <a:lnTo>
                      <a:pt x="2085" y="6221"/>
                    </a:lnTo>
                    <a:lnTo>
                      <a:pt x="2306" y="6221"/>
                    </a:lnTo>
                    <a:lnTo>
                      <a:pt x="2262" y="6151"/>
                    </a:lnTo>
                    <a:lnTo>
                      <a:pt x="2085" y="6151"/>
                    </a:lnTo>
                    <a:lnTo>
                      <a:pt x="2085" y="5383"/>
                    </a:lnTo>
                    <a:lnTo>
                      <a:pt x="2173" y="5383"/>
                    </a:lnTo>
                    <a:lnTo>
                      <a:pt x="2173" y="5173"/>
                    </a:lnTo>
                    <a:lnTo>
                      <a:pt x="2085" y="5173"/>
                    </a:lnTo>
                    <a:lnTo>
                      <a:pt x="2085" y="4893"/>
                    </a:lnTo>
                    <a:lnTo>
                      <a:pt x="2040" y="4893"/>
                    </a:lnTo>
                    <a:lnTo>
                      <a:pt x="2040" y="4753"/>
                    </a:lnTo>
                    <a:lnTo>
                      <a:pt x="1952" y="4753"/>
                    </a:lnTo>
                    <a:lnTo>
                      <a:pt x="1863" y="4683"/>
                    </a:lnTo>
                    <a:lnTo>
                      <a:pt x="1863" y="4544"/>
                    </a:lnTo>
                    <a:lnTo>
                      <a:pt x="1774" y="4544"/>
                    </a:lnTo>
                    <a:lnTo>
                      <a:pt x="1774" y="4404"/>
                    </a:lnTo>
                    <a:lnTo>
                      <a:pt x="1730" y="4404"/>
                    </a:lnTo>
                    <a:lnTo>
                      <a:pt x="1730" y="4264"/>
                    </a:lnTo>
                    <a:lnTo>
                      <a:pt x="1641" y="4264"/>
                    </a:lnTo>
                    <a:lnTo>
                      <a:pt x="1641" y="4194"/>
                    </a:lnTo>
                    <a:lnTo>
                      <a:pt x="1552" y="4194"/>
                    </a:lnTo>
                    <a:lnTo>
                      <a:pt x="1552" y="4054"/>
                    </a:lnTo>
                    <a:lnTo>
                      <a:pt x="1419" y="4054"/>
                    </a:lnTo>
                    <a:lnTo>
                      <a:pt x="1331" y="3915"/>
                    </a:lnTo>
                    <a:lnTo>
                      <a:pt x="1242" y="3915"/>
                    </a:lnTo>
                    <a:lnTo>
                      <a:pt x="1242" y="3775"/>
                    </a:lnTo>
                    <a:lnTo>
                      <a:pt x="1153" y="3775"/>
                    </a:lnTo>
                    <a:lnTo>
                      <a:pt x="1020" y="3565"/>
                    </a:lnTo>
                    <a:lnTo>
                      <a:pt x="931" y="3565"/>
                    </a:lnTo>
                    <a:lnTo>
                      <a:pt x="931" y="2936"/>
                    </a:lnTo>
                    <a:lnTo>
                      <a:pt x="843" y="2936"/>
                    </a:lnTo>
                    <a:lnTo>
                      <a:pt x="843" y="2796"/>
                    </a:lnTo>
                    <a:lnTo>
                      <a:pt x="798" y="2796"/>
                    </a:lnTo>
                    <a:lnTo>
                      <a:pt x="798" y="2377"/>
                    </a:lnTo>
                    <a:lnTo>
                      <a:pt x="710" y="2377"/>
                    </a:lnTo>
                    <a:lnTo>
                      <a:pt x="710" y="2237"/>
                    </a:lnTo>
                    <a:lnTo>
                      <a:pt x="621" y="2237"/>
                    </a:lnTo>
                    <a:lnTo>
                      <a:pt x="488" y="1957"/>
                    </a:lnTo>
                    <a:lnTo>
                      <a:pt x="488" y="1887"/>
                    </a:lnTo>
                    <a:lnTo>
                      <a:pt x="399" y="1608"/>
                    </a:lnTo>
                    <a:lnTo>
                      <a:pt x="310" y="1468"/>
                    </a:lnTo>
                    <a:lnTo>
                      <a:pt x="310" y="1118"/>
                    </a:lnTo>
                    <a:lnTo>
                      <a:pt x="222" y="1118"/>
                    </a:lnTo>
                    <a:lnTo>
                      <a:pt x="222" y="909"/>
                    </a:lnTo>
                    <a:lnTo>
                      <a:pt x="177" y="769"/>
                    </a:lnTo>
                    <a:lnTo>
                      <a:pt x="177" y="629"/>
                    </a:lnTo>
                    <a:lnTo>
                      <a:pt x="89" y="489"/>
                    </a:lnTo>
                    <a:lnTo>
                      <a:pt x="89" y="419"/>
                    </a:lnTo>
                    <a:lnTo>
                      <a:pt x="0" y="419"/>
                    </a:lnTo>
                    <a:lnTo>
                      <a:pt x="0" y="280"/>
                    </a:lnTo>
                    <a:lnTo>
                      <a:pt x="1641" y="0"/>
                    </a:lnTo>
                    <a:close/>
                    <a:moveTo>
                      <a:pt x="1641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3" name="AutoShape 183"/>
              <p:cNvSpPr>
                <a:spLocks/>
              </p:cNvSpPr>
              <p:nvPr/>
            </p:nvSpPr>
            <p:spPr bwMode="auto">
              <a:xfrm>
                <a:off x="1119520" y="2604721"/>
                <a:ext cx="112960" cy="53007"/>
              </a:xfrm>
              <a:custGeom>
                <a:avLst/>
                <a:gdLst>
                  <a:gd name="T0" fmla="*/ 18644 w 21600"/>
                  <a:gd name="T1" fmla="*/ 11937 h 21600"/>
                  <a:gd name="T2" fmla="*/ 18417 w 21600"/>
                  <a:gd name="T3" fmla="*/ 9663 h 21600"/>
                  <a:gd name="T4" fmla="*/ 4775 w 21600"/>
                  <a:gd name="T5" fmla="*/ 3979 h 21600"/>
                  <a:gd name="T6" fmla="*/ 909 w 21600"/>
                  <a:gd name="T7" fmla="*/ 0 h 21600"/>
                  <a:gd name="T8" fmla="*/ 2046 w 21600"/>
                  <a:gd name="T9" fmla="*/ 568 h 21600"/>
                  <a:gd name="T10" fmla="*/ 2501 w 21600"/>
                  <a:gd name="T11" fmla="*/ 2842 h 21600"/>
                  <a:gd name="T12" fmla="*/ 3183 w 21600"/>
                  <a:gd name="T13" fmla="*/ 5684 h 21600"/>
                  <a:gd name="T14" fmla="*/ 5229 w 21600"/>
                  <a:gd name="T15" fmla="*/ 4547 h 21600"/>
                  <a:gd name="T16" fmla="*/ 6139 w 21600"/>
                  <a:gd name="T17" fmla="*/ 6821 h 21600"/>
                  <a:gd name="T18" fmla="*/ 8867 w 21600"/>
                  <a:gd name="T19" fmla="*/ 4547 h 21600"/>
                  <a:gd name="T20" fmla="*/ 11141 w 21600"/>
                  <a:gd name="T21" fmla="*/ 2842 h 21600"/>
                  <a:gd name="T22" fmla="*/ 12505 w 21600"/>
                  <a:gd name="T23" fmla="*/ 0 h 21600"/>
                  <a:gd name="T24" fmla="*/ 17280 w 21600"/>
                  <a:gd name="T25" fmla="*/ 2842 h 21600"/>
                  <a:gd name="T26" fmla="*/ 18417 w 21600"/>
                  <a:gd name="T27" fmla="*/ 3979 h 21600"/>
                  <a:gd name="T28" fmla="*/ 20691 w 21600"/>
                  <a:gd name="T29" fmla="*/ 7958 h 21600"/>
                  <a:gd name="T30" fmla="*/ 20236 w 21600"/>
                  <a:gd name="T31" fmla="*/ 9663 h 21600"/>
                  <a:gd name="T32" fmla="*/ 21145 w 21600"/>
                  <a:gd name="T33" fmla="*/ 11937 h 21600"/>
                  <a:gd name="T34" fmla="*/ 21600 w 21600"/>
                  <a:gd name="T35" fmla="*/ 15347 h 21600"/>
                  <a:gd name="T36" fmla="*/ 20236 w 21600"/>
                  <a:gd name="T37" fmla="*/ 17621 h 21600"/>
                  <a:gd name="T38" fmla="*/ 20008 w 21600"/>
                  <a:gd name="T39" fmla="*/ 17621 h 21600"/>
                  <a:gd name="T40" fmla="*/ 19099 w 21600"/>
                  <a:gd name="T41" fmla="*/ 16484 h 21600"/>
                  <a:gd name="T42" fmla="*/ 19099 w 21600"/>
                  <a:gd name="T43" fmla="*/ 19326 h 21600"/>
                  <a:gd name="T44" fmla="*/ 18417 w 21600"/>
                  <a:gd name="T45" fmla="*/ 19326 h 21600"/>
                  <a:gd name="T46" fmla="*/ 17507 w 21600"/>
                  <a:gd name="T47" fmla="*/ 17621 h 21600"/>
                  <a:gd name="T48" fmla="*/ 17280 w 21600"/>
                  <a:gd name="T49" fmla="*/ 14779 h 21600"/>
                  <a:gd name="T50" fmla="*/ 17280 w 21600"/>
                  <a:gd name="T51" fmla="*/ 12505 h 21600"/>
                  <a:gd name="T52" fmla="*/ 17280 w 21600"/>
                  <a:gd name="T53" fmla="*/ 10800 h 21600"/>
                  <a:gd name="T54" fmla="*/ 17280 w 21600"/>
                  <a:gd name="T55" fmla="*/ 8526 h 21600"/>
                  <a:gd name="T56" fmla="*/ 16825 w 21600"/>
                  <a:gd name="T57" fmla="*/ 8526 h 21600"/>
                  <a:gd name="T58" fmla="*/ 15916 w 21600"/>
                  <a:gd name="T59" fmla="*/ 7958 h 21600"/>
                  <a:gd name="T60" fmla="*/ 15234 w 21600"/>
                  <a:gd name="T61" fmla="*/ 5684 h 21600"/>
                  <a:gd name="T62" fmla="*/ 13187 w 21600"/>
                  <a:gd name="T63" fmla="*/ 4547 h 21600"/>
                  <a:gd name="T64" fmla="*/ 12505 w 21600"/>
                  <a:gd name="T65" fmla="*/ 6821 h 21600"/>
                  <a:gd name="T66" fmla="*/ 11141 w 21600"/>
                  <a:gd name="T67" fmla="*/ 9663 h 21600"/>
                  <a:gd name="T68" fmla="*/ 10914 w 21600"/>
                  <a:gd name="T69" fmla="*/ 11937 h 21600"/>
                  <a:gd name="T70" fmla="*/ 10004 w 21600"/>
                  <a:gd name="T71" fmla="*/ 14779 h 21600"/>
                  <a:gd name="T72" fmla="*/ 10914 w 21600"/>
                  <a:gd name="T73" fmla="*/ 17621 h 21600"/>
                  <a:gd name="T74" fmla="*/ 10004 w 21600"/>
                  <a:gd name="T75" fmla="*/ 19326 h 21600"/>
                  <a:gd name="T76" fmla="*/ 8867 w 21600"/>
                  <a:gd name="T77" fmla="*/ 21600 h 21600"/>
                  <a:gd name="T78" fmla="*/ 7958 w 21600"/>
                  <a:gd name="T79" fmla="*/ 19326 h 21600"/>
                  <a:gd name="T80" fmla="*/ 7731 w 21600"/>
                  <a:gd name="T81" fmla="*/ 16484 h 21600"/>
                  <a:gd name="T82" fmla="*/ 6821 w 21600"/>
                  <a:gd name="T83" fmla="*/ 15347 h 21600"/>
                  <a:gd name="T84" fmla="*/ 6139 w 21600"/>
                  <a:gd name="T85" fmla="*/ 16484 h 21600"/>
                  <a:gd name="T86" fmla="*/ 5229 w 21600"/>
                  <a:gd name="T87" fmla="*/ 15347 h 21600"/>
                  <a:gd name="T88" fmla="*/ 4775 w 21600"/>
                  <a:gd name="T89" fmla="*/ 12505 h 21600"/>
                  <a:gd name="T90" fmla="*/ 2956 w 21600"/>
                  <a:gd name="T91" fmla="*/ 11937 h 21600"/>
                  <a:gd name="T92" fmla="*/ 2501 w 21600"/>
                  <a:gd name="T93" fmla="*/ 11937 h 21600"/>
                  <a:gd name="T94" fmla="*/ 455 w 21600"/>
                  <a:gd name="T95" fmla="*/ 11937 h 21600"/>
                  <a:gd name="T96" fmla="*/ 455 w 21600"/>
                  <a:gd name="T97" fmla="*/ 9663 h 21600"/>
                  <a:gd name="T98" fmla="*/ 455 w 21600"/>
                  <a:gd name="T99" fmla="*/ 7958 h 21600"/>
                  <a:gd name="T100" fmla="*/ 1364 w 21600"/>
                  <a:gd name="T101" fmla="*/ 5684 h 21600"/>
                  <a:gd name="T102" fmla="*/ 455 w 21600"/>
                  <a:gd name="T103" fmla="*/ 4547 h 21600"/>
                  <a:gd name="T104" fmla="*/ 909 w 21600"/>
                  <a:gd name="T105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</a:cxnLst>
                <a:rect l="0" t="0" r="r" b="b"/>
                <a:pathLst>
                  <a:path w="21600" h="21600">
                    <a:moveTo>
                      <a:pt x="17962" y="9663"/>
                    </a:moveTo>
                    <a:lnTo>
                      <a:pt x="17962" y="11937"/>
                    </a:lnTo>
                    <a:lnTo>
                      <a:pt x="18644" y="11937"/>
                    </a:lnTo>
                    <a:lnTo>
                      <a:pt x="18644" y="10800"/>
                    </a:lnTo>
                    <a:lnTo>
                      <a:pt x="18417" y="10800"/>
                    </a:lnTo>
                    <a:lnTo>
                      <a:pt x="18417" y="9663"/>
                    </a:lnTo>
                    <a:lnTo>
                      <a:pt x="17962" y="9663"/>
                    </a:lnTo>
                    <a:close/>
                    <a:moveTo>
                      <a:pt x="4547" y="3979"/>
                    </a:moveTo>
                    <a:lnTo>
                      <a:pt x="4775" y="3979"/>
                    </a:lnTo>
                    <a:lnTo>
                      <a:pt x="4775" y="4547"/>
                    </a:lnTo>
                    <a:lnTo>
                      <a:pt x="4547" y="3979"/>
                    </a:lnTo>
                    <a:close/>
                    <a:moveTo>
                      <a:pt x="909" y="0"/>
                    </a:moveTo>
                    <a:lnTo>
                      <a:pt x="1364" y="0"/>
                    </a:lnTo>
                    <a:lnTo>
                      <a:pt x="1364" y="568"/>
                    </a:lnTo>
                    <a:lnTo>
                      <a:pt x="2046" y="568"/>
                    </a:lnTo>
                    <a:lnTo>
                      <a:pt x="2046" y="1705"/>
                    </a:lnTo>
                    <a:lnTo>
                      <a:pt x="2501" y="1705"/>
                    </a:lnTo>
                    <a:lnTo>
                      <a:pt x="2501" y="2842"/>
                    </a:lnTo>
                    <a:lnTo>
                      <a:pt x="2956" y="2842"/>
                    </a:lnTo>
                    <a:lnTo>
                      <a:pt x="3183" y="3979"/>
                    </a:lnTo>
                    <a:lnTo>
                      <a:pt x="3183" y="5684"/>
                    </a:lnTo>
                    <a:lnTo>
                      <a:pt x="4775" y="5684"/>
                    </a:lnTo>
                    <a:lnTo>
                      <a:pt x="4775" y="4547"/>
                    </a:lnTo>
                    <a:lnTo>
                      <a:pt x="5229" y="4547"/>
                    </a:lnTo>
                    <a:lnTo>
                      <a:pt x="5684" y="5684"/>
                    </a:lnTo>
                    <a:lnTo>
                      <a:pt x="6139" y="5684"/>
                    </a:lnTo>
                    <a:lnTo>
                      <a:pt x="6139" y="6821"/>
                    </a:lnTo>
                    <a:lnTo>
                      <a:pt x="7958" y="6821"/>
                    </a:lnTo>
                    <a:lnTo>
                      <a:pt x="8867" y="5684"/>
                    </a:lnTo>
                    <a:lnTo>
                      <a:pt x="8867" y="4547"/>
                    </a:lnTo>
                    <a:lnTo>
                      <a:pt x="10004" y="4547"/>
                    </a:lnTo>
                    <a:lnTo>
                      <a:pt x="10914" y="2842"/>
                    </a:lnTo>
                    <a:lnTo>
                      <a:pt x="11141" y="2842"/>
                    </a:lnTo>
                    <a:lnTo>
                      <a:pt x="11141" y="1705"/>
                    </a:lnTo>
                    <a:lnTo>
                      <a:pt x="11596" y="1705"/>
                    </a:lnTo>
                    <a:lnTo>
                      <a:pt x="12505" y="0"/>
                    </a:lnTo>
                    <a:lnTo>
                      <a:pt x="14779" y="0"/>
                    </a:lnTo>
                    <a:lnTo>
                      <a:pt x="14779" y="568"/>
                    </a:lnTo>
                    <a:lnTo>
                      <a:pt x="17280" y="2842"/>
                    </a:lnTo>
                    <a:lnTo>
                      <a:pt x="17507" y="2842"/>
                    </a:lnTo>
                    <a:lnTo>
                      <a:pt x="17962" y="3979"/>
                    </a:lnTo>
                    <a:lnTo>
                      <a:pt x="18417" y="3979"/>
                    </a:lnTo>
                    <a:lnTo>
                      <a:pt x="19099" y="4547"/>
                    </a:lnTo>
                    <a:lnTo>
                      <a:pt x="20236" y="7958"/>
                    </a:lnTo>
                    <a:lnTo>
                      <a:pt x="20691" y="7958"/>
                    </a:lnTo>
                    <a:lnTo>
                      <a:pt x="20691" y="8526"/>
                    </a:lnTo>
                    <a:lnTo>
                      <a:pt x="20236" y="8526"/>
                    </a:lnTo>
                    <a:lnTo>
                      <a:pt x="20236" y="9663"/>
                    </a:lnTo>
                    <a:lnTo>
                      <a:pt x="20691" y="9663"/>
                    </a:lnTo>
                    <a:lnTo>
                      <a:pt x="20691" y="11937"/>
                    </a:lnTo>
                    <a:lnTo>
                      <a:pt x="21145" y="11937"/>
                    </a:lnTo>
                    <a:lnTo>
                      <a:pt x="21145" y="13642"/>
                    </a:lnTo>
                    <a:lnTo>
                      <a:pt x="21600" y="13642"/>
                    </a:lnTo>
                    <a:lnTo>
                      <a:pt x="21600" y="15347"/>
                    </a:lnTo>
                    <a:lnTo>
                      <a:pt x="20691" y="15347"/>
                    </a:lnTo>
                    <a:lnTo>
                      <a:pt x="20691" y="16484"/>
                    </a:lnTo>
                    <a:lnTo>
                      <a:pt x="20236" y="17621"/>
                    </a:lnTo>
                    <a:lnTo>
                      <a:pt x="20236" y="18758"/>
                    </a:lnTo>
                    <a:lnTo>
                      <a:pt x="20008" y="18758"/>
                    </a:lnTo>
                    <a:lnTo>
                      <a:pt x="20008" y="17621"/>
                    </a:lnTo>
                    <a:lnTo>
                      <a:pt x="19554" y="17621"/>
                    </a:lnTo>
                    <a:lnTo>
                      <a:pt x="19554" y="16484"/>
                    </a:lnTo>
                    <a:lnTo>
                      <a:pt x="19099" y="16484"/>
                    </a:lnTo>
                    <a:lnTo>
                      <a:pt x="19554" y="17621"/>
                    </a:lnTo>
                    <a:lnTo>
                      <a:pt x="19554" y="18758"/>
                    </a:lnTo>
                    <a:lnTo>
                      <a:pt x="19099" y="19326"/>
                    </a:lnTo>
                    <a:lnTo>
                      <a:pt x="19099" y="20463"/>
                    </a:lnTo>
                    <a:lnTo>
                      <a:pt x="18417" y="20463"/>
                    </a:lnTo>
                    <a:lnTo>
                      <a:pt x="18417" y="19326"/>
                    </a:lnTo>
                    <a:lnTo>
                      <a:pt x="17962" y="19326"/>
                    </a:lnTo>
                    <a:lnTo>
                      <a:pt x="17962" y="18758"/>
                    </a:lnTo>
                    <a:lnTo>
                      <a:pt x="17507" y="17621"/>
                    </a:lnTo>
                    <a:lnTo>
                      <a:pt x="17507" y="16484"/>
                    </a:lnTo>
                    <a:lnTo>
                      <a:pt x="17280" y="16484"/>
                    </a:lnTo>
                    <a:lnTo>
                      <a:pt x="17280" y="14779"/>
                    </a:lnTo>
                    <a:lnTo>
                      <a:pt x="16825" y="14779"/>
                    </a:lnTo>
                    <a:lnTo>
                      <a:pt x="16825" y="12505"/>
                    </a:lnTo>
                    <a:lnTo>
                      <a:pt x="17280" y="12505"/>
                    </a:lnTo>
                    <a:lnTo>
                      <a:pt x="17507" y="11937"/>
                    </a:lnTo>
                    <a:lnTo>
                      <a:pt x="17507" y="10800"/>
                    </a:lnTo>
                    <a:lnTo>
                      <a:pt x="17280" y="10800"/>
                    </a:lnTo>
                    <a:lnTo>
                      <a:pt x="17507" y="9663"/>
                    </a:lnTo>
                    <a:lnTo>
                      <a:pt x="17507" y="8526"/>
                    </a:lnTo>
                    <a:lnTo>
                      <a:pt x="17280" y="8526"/>
                    </a:lnTo>
                    <a:lnTo>
                      <a:pt x="17280" y="10800"/>
                    </a:lnTo>
                    <a:lnTo>
                      <a:pt x="16825" y="10800"/>
                    </a:lnTo>
                    <a:lnTo>
                      <a:pt x="16825" y="8526"/>
                    </a:lnTo>
                    <a:lnTo>
                      <a:pt x="16371" y="8526"/>
                    </a:lnTo>
                    <a:lnTo>
                      <a:pt x="16371" y="7958"/>
                    </a:lnTo>
                    <a:lnTo>
                      <a:pt x="15916" y="7958"/>
                    </a:lnTo>
                    <a:lnTo>
                      <a:pt x="15916" y="6821"/>
                    </a:lnTo>
                    <a:lnTo>
                      <a:pt x="15234" y="6821"/>
                    </a:lnTo>
                    <a:lnTo>
                      <a:pt x="15234" y="5684"/>
                    </a:lnTo>
                    <a:lnTo>
                      <a:pt x="14324" y="5684"/>
                    </a:lnTo>
                    <a:lnTo>
                      <a:pt x="14324" y="4547"/>
                    </a:lnTo>
                    <a:lnTo>
                      <a:pt x="13187" y="4547"/>
                    </a:lnTo>
                    <a:lnTo>
                      <a:pt x="12733" y="5684"/>
                    </a:lnTo>
                    <a:lnTo>
                      <a:pt x="12505" y="5684"/>
                    </a:lnTo>
                    <a:lnTo>
                      <a:pt x="12505" y="6821"/>
                    </a:lnTo>
                    <a:lnTo>
                      <a:pt x="12051" y="6821"/>
                    </a:lnTo>
                    <a:lnTo>
                      <a:pt x="12051" y="9663"/>
                    </a:lnTo>
                    <a:lnTo>
                      <a:pt x="11141" y="9663"/>
                    </a:lnTo>
                    <a:lnTo>
                      <a:pt x="11141" y="10800"/>
                    </a:lnTo>
                    <a:lnTo>
                      <a:pt x="10914" y="10800"/>
                    </a:lnTo>
                    <a:lnTo>
                      <a:pt x="10914" y="11937"/>
                    </a:lnTo>
                    <a:lnTo>
                      <a:pt x="9549" y="11937"/>
                    </a:lnTo>
                    <a:lnTo>
                      <a:pt x="9549" y="14779"/>
                    </a:lnTo>
                    <a:lnTo>
                      <a:pt x="10004" y="14779"/>
                    </a:lnTo>
                    <a:lnTo>
                      <a:pt x="10459" y="15347"/>
                    </a:lnTo>
                    <a:lnTo>
                      <a:pt x="10459" y="16484"/>
                    </a:lnTo>
                    <a:lnTo>
                      <a:pt x="10914" y="17621"/>
                    </a:lnTo>
                    <a:lnTo>
                      <a:pt x="11141" y="17621"/>
                    </a:lnTo>
                    <a:lnTo>
                      <a:pt x="11141" y="19326"/>
                    </a:lnTo>
                    <a:lnTo>
                      <a:pt x="10004" y="19326"/>
                    </a:lnTo>
                    <a:lnTo>
                      <a:pt x="9549" y="20463"/>
                    </a:lnTo>
                    <a:lnTo>
                      <a:pt x="9322" y="20463"/>
                    </a:lnTo>
                    <a:lnTo>
                      <a:pt x="8867" y="21600"/>
                    </a:lnTo>
                    <a:lnTo>
                      <a:pt x="7731" y="21600"/>
                    </a:lnTo>
                    <a:lnTo>
                      <a:pt x="7731" y="20463"/>
                    </a:lnTo>
                    <a:lnTo>
                      <a:pt x="7958" y="19326"/>
                    </a:lnTo>
                    <a:lnTo>
                      <a:pt x="7958" y="18758"/>
                    </a:lnTo>
                    <a:lnTo>
                      <a:pt x="7731" y="18758"/>
                    </a:lnTo>
                    <a:lnTo>
                      <a:pt x="7731" y="16484"/>
                    </a:lnTo>
                    <a:lnTo>
                      <a:pt x="7276" y="16484"/>
                    </a:lnTo>
                    <a:lnTo>
                      <a:pt x="7276" y="15347"/>
                    </a:lnTo>
                    <a:lnTo>
                      <a:pt x="6821" y="15347"/>
                    </a:lnTo>
                    <a:lnTo>
                      <a:pt x="6821" y="17621"/>
                    </a:lnTo>
                    <a:lnTo>
                      <a:pt x="6139" y="17621"/>
                    </a:lnTo>
                    <a:lnTo>
                      <a:pt x="6139" y="16484"/>
                    </a:lnTo>
                    <a:lnTo>
                      <a:pt x="5684" y="16484"/>
                    </a:lnTo>
                    <a:lnTo>
                      <a:pt x="5684" y="15347"/>
                    </a:lnTo>
                    <a:lnTo>
                      <a:pt x="5229" y="15347"/>
                    </a:lnTo>
                    <a:lnTo>
                      <a:pt x="5229" y="13642"/>
                    </a:lnTo>
                    <a:lnTo>
                      <a:pt x="4775" y="13642"/>
                    </a:lnTo>
                    <a:lnTo>
                      <a:pt x="4775" y="12505"/>
                    </a:lnTo>
                    <a:lnTo>
                      <a:pt x="3183" y="12505"/>
                    </a:lnTo>
                    <a:lnTo>
                      <a:pt x="3183" y="11937"/>
                    </a:lnTo>
                    <a:lnTo>
                      <a:pt x="2956" y="11937"/>
                    </a:lnTo>
                    <a:lnTo>
                      <a:pt x="2956" y="10800"/>
                    </a:lnTo>
                    <a:lnTo>
                      <a:pt x="2501" y="10800"/>
                    </a:lnTo>
                    <a:lnTo>
                      <a:pt x="2501" y="11937"/>
                    </a:lnTo>
                    <a:lnTo>
                      <a:pt x="1364" y="11937"/>
                    </a:lnTo>
                    <a:lnTo>
                      <a:pt x="455" y="13642"/>
                    </a:lnTo>
                    <a:lnTo>
                      <a:pt x="455" y="11937"/>
                    </a:lnTo>
                    <a:lnTo>
                      <a:pt x="0" y="11937"/>
                    </a:lnTo>
                    <a:lnTo>
                      <a:pt x="455" y="10800"/>
                    </a:lnTo>
                    <a:lnTo>
                      <a:pt x="455" y="9663"/>
                    </a:lnTo>
                    <a:lnTo>
                      <a:pt x="909" y="9663"/>
                    </a:lnTo>
                    <a:lnTo>
                      <a:pt x="909" y="7958"/>
                    </a:lnTo>
                    <a:lnTo>
                      <a:pt x="455" y="7958"/>
                    </a:lnTo>
                    <a:lnTo>
                      <a:pt x="909" y="6821"/>
                    </a:lnTo>
                    <a:lnTo>
                      <a:pt x="1364" y="6821"/>
                    </a:lnTo>
                    <a:lnTo>
                      <a:pt x="1364" y="5684"/>
                    </a:lnTo>
                    <a:lnTo>
                      <a:pt x="909" y="5684"/>
                    </a:lnTo>
                    <a:lnTo>
                      <a:pt x="909" y="4547"/>
                    </a:lnTo>
                    <a:lnTo>
                      <a:pt x="455" y="4547"/>
                    </a:lnTo>
                    <a:lnTo>
                      <a:pt x="455" y="1705"/>
                    </a:lnTo>
                    <a:lnTo>
                      <a:pt x="909" y="568"/>
                    </a:lnTo>
                    <a:lnTo>
                      <a:pt x="909" y="0"/>
                    </a:lnTo>
                    <a:close/>
                    <a:moveTo>
                      <a:pt x="909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4" name="AutoShape 184"/>
              <p:cNvSpPr>
                <a:spLocks/>
              </p:cNvSpPr>
              <p:nvPr/>
            </p:nvSpPr>
            <p:spPr bwMode="auto">
              <a:xfrm>
                <a:off x="1029665" y="2483364"/>
                <a:ext cx="86005" cy="93459"/>
              </a:xfrm>
              <a:custGeom>
                <a:avLst/>
                <a:gdLst>
                  <a:gd name="T0" fmla="*/ 12600 w 21600"/>
                  <a:gd name="T1" fmla="*/ 20012 h 21600"/>
                  <a:gd name="T2" fmla="*/ 20100 w 21600"/>
                  <a:gd name="T3" fmla="*/ 0 h 21600"/>
                  <a:gd name="T4" fmla="*/ 21600 w 21600"/>
                  <a:gd name="T5" fmla="*/ 1271 h 21600"/>
                  <a:gd name="T6" fmla="*/ 21000 w 21600"/>
                  <a:gd name="T7" fmla="*/ 7306 h 21600"/>
                  <a:gd name="T8" fmla="*/ 20100 w 21600"/>
                  <a:gd name="T9" fmla="*/ 13341 h 21600"/>
                  <a:gd name="T10" fmla="*/ 19500 w 21600"/>
                  <a:gd name="T11" fmla="*/ 14612 h 21600"/>
                  <a:gd name="T12" fmla="*/ 19500 w 21600"/>
                  <a:gd name="T13" fmla="*/ 16835 h 21600"/>
                  <a:gd name="T14" fmla="*/ 18900 w 21600"/>
                  <a:gd name="T15" fmla="*/ 18424 h 21600"/>
                  <a:gd name="T16" fmla="*/ 18900 w 21600"/>
                  <a:gd name="T17" fmla="*/ 19376 h 21600"/>
                  <a:gd name="T18" fmla="*/ 19500 w 21600"/>
                  <a:gd name="T19" fmla="*/ 21600 h 21600"/>
                  <a:gd name="T20" fmla="*/ 16500 w 21600"/>
                  <a:gd name="T21" fmla="*/ 21282 h 21600"/>
                  <a:gd name="T22" fmla="*/ 15900 w 21600"/>
                  <a:gd name="T23" fmla="*/ 20012 h 21600"/>
                  <a:gd name="T24" fmla="*/ 13200 w 21600"/>
                  <a:gd name="T25" fmla="*/ 20647 h 21600"/>
                  <a:gd name="T26" fmla="*/ 14400 w 21600"/>
                  <a:gd name="T27" fmla="*/ 19059 h 21600"/>
                  <a:gd name="T28" fmla="*/ 13200 w 21600"/>
                  <a:gd name="T29" fmla="*/ 18424 h 21600"/>
                  <a:gd name="T30" fmla="*/ 10500 w 21600"/>
                  <a:gd name="T31" fmla="*/ 15565 h 21600"/>
                  <a:gd name="T32" fmla="*/ 9000 w 21600"/>
                  <a:gd name="T33" fmla="*/ 17153 h 21600"/>
                  <a:gd name="T34" fmla="*/ 10200 w 21600"/>
                  <a:gd name="T35" fmla="*/ 18424 h 21600"/>
                  <a:gd name="T36" fmla="*/ 11100 w 21600"/>
                  <a:gd name="T37" fmla="*/ 19376 h 21600"/>
                  <a:gd name="T38" fmla="*/ 9600 w 21600"/>
                  <a:gd name="T39" fmla="*/ 20012 h 21600"/>
                  <a:gd name="T40" fmla="*/ 9000 w 21600"/>
                  <a:gd name="T41" fmla="*/ 19059 h 21600"/>
                  <a:gd name="T42" fmla="*/ 7500 w 21600"/>
                  <a:gd name="T43" fmla="*/ 18424 h 21600"/>
                  <a:gd name="T44" fmla="*/ 6300 w 21600"/>
                  <a:gd name="T45" fmla="*/ 17153 h 21600"/>
                  <a:gd name="T46" fmla="*/ 4800 w 21600"/>
                  <a:gd name="T47" fmla="*/ 14612 h 21600"/>
                  <a:gd name="T48" fmla="*/ 2100 w 21600"/>
                  <a:gd name="T49" fmla="*/ 12388 h 21600"/>
                  <a:gd name="T50" fmla="*/ 1200 w 21600"/>
                  <a:gd name="T51" fmla="*/ 11753 h 21600"/>
                  <a:gd name="T52" fmla="*/ 600 w 21600"/>
                  <a:gd name="T53" fmla="*/ 10482 h 21600"/>
                  <a:gd name="T54" fmla="*/ 600 w 21600"/>
                  <a:gd name="T55" fmla="*/ 9529 h 21600"/>
                  <a:gd name="T56" fmla="*/ 1800 w 21600"/>
                  <a:gd name="T57" fmla="*/ 10165 h 21600"/>
                  <a:gd name="T58" fmla="*/ 2100 w 21600"/>
                  <a:gd name="T59" fmla="*/ 10165 h 21600"/>
                  <a:gd name="T60" fmla="*/ 3900 w 21600"/>
                  <a:gd name="T61" fmla="*/ 8894 h 21600"/>
                  <a:gd name="T62" fmla="*/ 4800 w 21600"/>
                  <a:gd name="T63" fmla="*/ 8259 h 21600"/>
                  <a:gd name="T64" fmla="*/ 6900 w 21600"/>
                  <a:gd name="T65" fmla="*/ 5718 h 21600"/>
                  <a:gd name="T66" fmla="*/ 8100 w 21600"/>
                  <a:gd name="T67" fmla="*/ 5082 h 21600"/>
                  <a:gd name="T68" fmla="*/ 9000 w 21600"/>
                  <a:gd name="T69" fmla="*/ 5082 h 21600"/>
                  <a:gd name="T70" fmla="*/ 10200 w 21600"/>
                  <a:gd name="T71" fmla="*/ 5082 h 21600"/>
                  <a:gd name="T72" fmla="*/ 11100 w 21600"/>
                  <a:gd name="T73" fmla="*/ 4447 h 21600"/>
                  <a:gd name="T74" fmla="*/ 12600 w 21600"/>
                  <a:gd name="T75" fmla="*/ 2224 h 21600"/>
                  <a:gd name="T76" fmla="*/ 13800 w 21600"/>
                  <a:gd name="T77" fmla="*/ 635 h 21600"/>
                  <a:gd name="T78" fmla="*/ 15300 w 21600"/>
                  <a:gd name="T79" fmla="*/ 1271 h 21600"/>
                  <a:gd name="T80" fmla="*/ 17400 w 21600"/>
                  <a:gd name="T81" fmla="*/ 1271 h 21600"/>
                  <a:gd name="T82" fmla="*/ 20100 w 21600"/>
                  <a:gd name="T83" fmla="*/ 635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21600" h="21600">
                    <a:moveTo>
                      <a:pt x="11100" y="19376"/>
                    </a:moveTo>
                    <a:lnTo>
                      <a:pt x="12600" y="19376"/>
                    </a:lnTo>
                    <a:lnTo>
                      <a:pt x="12600" y="20012"/>
                    </a:lnTo>
                    <a:lnTo>
                      <a:pt x="11700" y="20012"/>
                    </a:lnTo>
                    <a:lnTo>
                      <a:pt x="11100" y="19376"/>
                    </a:lnTo>
                    <a:close/>
                    <a:moveTo>
                      <a:pt x="20100" y="0"/>
                    </a:moveTo>
                    <a:lnTo>
                      <a:pt x="21000" y="0"/>
                    </a:lnTo>
                    <a:lnTo>
                      <a:pt x="21000" y="635"/>
                    </a:lnTo>
                    <a:lnTo>
                      <a:pt x="21600" y="1271"/>
                    </a:lnTo>
                    <a:lnTo>
                      <a:pt x="21600" y="4447"/>
                    </a:lnTo>
                    <a:lnTo>
                      <a:pt x="21000" y="5082"/>
                    </a:lnTo>
                    <a:lnTo>
                      <a:pt x="21000" y="7306"/>
                    </a:lnTo>
                    <a:lnTo>
                      <a:pt x="20400" y="8259"/>
                    </a:lnTo>
                    <a:lnTo>
                      <a:pt x="20400" y="13341"/>
                    </a:lnTo>
                    <a:lnTo>
                      <a:pt x="20100" y="13341"/>
                    </a:lnTo>
                    <a:lnTo>
                      <a:pt x="20100" y="12388"/>
                    </a:lnTo>
                    <a:lnTo>
                      <a:pt x="19500" y="12388"/>
                    </a:lnTo>
                    <a:lnTo>
                      <a:pt x="19500" y="14612"/>
                    </a:lnTo>
                    <a:lnTo>
                      <a:pt x="18900" y="14612"/>
                    </a:lnTo>
                    <a:lnTo>
                      <a:pt x="18900" y="16835"/>
                    </a:lnTo>
                    <a:lnTo>
                      <a:pt x="19500" y="16835"/>
                    </a:lnTo>
                    <a:lnTo>
                      <a:pt x="19500" y="17788"/>
                    </a:lnTo>
                    <a:lnTo>
                      <a:pt x="18900" y="17788"/>
                    </a:lnTo>
                    <a:lnTo>
                      <a:pt x="18900" y="18424"/>
                    </a:lnTo>
                    <a:lnTo>
                      <a:pt x="18300" y="19059"/>
                    </a:lnTo>
                    <a:lnTo>
                      <a:pt x="18300" y="19376"/>
                    </a:lnTo>
                    <a:lnTo>
                      <a:pt x="18900" y="19376"/>
                    </a:lnTo>
                    <a:lnTo>
                      <a:pt x="18900" y="20647"/>
                    </a:lnTo>
                    <a:lnTo>
                      <a:pt x="19500" y="20647"/>
                    </a:lnTo>
                    <a:lnTo>
                      <a:pt x="19500" y="21600"/>
                    </a:lnTo>
                    <a:lnTo>
                      <a:pt x="17400" y="21600"/>
                    </a:lnTo>
                    <a:lnTo>
                      <a:pt x="17400" y="21282"/>
                    </a:lnTo>
                    <a:lnTo>
                      <a:pt x="16500" y="21282"/>
                    </a:lnTo>
                    <a:lnTo>
                      <a:pt x="16500" y="20647"/>
                    </a:lnTo>
                    <a:lnTo>
                      <a:pt x="15900" y="20647"/>
                    </a:lnTo>
                    <a:lnTo>
                      <a:pt x="15900" y="20012"/>
                    </a:lnTo>
                    <a:lnTo>
                      <a:pt x="15300" y="20012"/>
                    </a:lnTo>
                    <a:lnTo>
                      <a:pt x="15300" y="20647"/>
                    </a:lnTo>
                    <a:lnTo>
                      <a:pt x="13200" y="20647"/>
                    </a:lnTo>
                    <a:lnTo>
                      <a:pt x="13200" y="20012"/>
                    </a:lnTo>
                    <a:lnTo>
                      <a:pt x="14400" y="20012"/>
                    </a:lnTo>
                    <a:lnTo>
                      <a:pt x="14400" y="19059"/>
                    </a:lnTo>
                    <a:lnTo>
                      <a:pt x="13800" y="19059"/>
                    </a:lnTo>
                    <a:lnTo>
                      <a:pt x="13800" y="18424"/>
                    </a:lnTo>
                    <a:lnTo>
                      <a:pt x="13200" y="18424"/>
                    </a:lnTo>
                    <a:lnTo>
                      <a:pt x="13200" y="17788"/>
                    </a:lnTo>
                    <a:lnTo>
                      <a:pt x="11100" y="15565"/>
                    </a:lnTo>
                    <a:lnTo>
                      <a:pt x="10500" y="15565"/>
                    </a:lnTo>
                    <a:lnTo>
                      <a:pt x="10500" y="14929"/>
                    </a:lnTo>
                    <a:lnTo>
                      <a:pt x="9000" y="14929"/>
                    </a:lnTo>
                    <a:lnTo>
                      <a:pt x="9000" y="17153"/>
                    </a:lnTo>
                    <a:lnTo>
                      <a:pt x="9600" y="17788"/>
                    </a:lnTo>
                    <a:lnTo>
                      <a:pt x="9600" y="18424"/>
                    </a:lnTo>
                    <a:lnTo>
                      <a:pt x="10200" y="18424"/>
                    </a:lnTo>
                    <a:lnTo>
                      <a:pt x="10200" y="19059"/>
                    </a:lnTo>
                    <a:lnTo>
                      <a:pt x="11100" y="19059"/>
                    </a:lnTo>
                    <a:lnTo>
                      <a:pt x="11100" y="19376"/>
                    </a:lnTo>
                    <a:lnTo>
                      <a:pt x="10200" y="19376"/>
                    </a:lnTo>
                    <a:lnTo>
                      <a:pt x="10200" y="20012"/>
                    </a:lnTo>
                    <a:lnTo>
                      <a:pt x="9600" y="20012"/>
                    </a:lnTo>
                    <a:lnTo>
                      <a:pt x="9600" y="19376"/>
                    </a:lnTo>
                    <a:lnTo>
                      <a:pt x="9000" y="19376"/>
                    </a:lnTo>
                    <a:lnTo>
                      <a:pt x="9000" y="19059"/>
                    </a:lnTo>
                    <a:lnTo>
                      <a:pt x="8400" y="19059"/>
                    </a:lnTo>
                    <a:lnTo>
                      <a:pt x="8100" y="18424"/>
                    </a:lnTo>
                    <a:lnTo>
                      <a:pt x="7500" y="18424"/>
                    </a:lnTo>
                    <a:lnTo>
                      <a:pt x="7500" y="17788"/>
                    </a:lnTo>
                    <a:lnTo>
                      <a:pt x="6900" y="17153"/>
                    </a:lnTo>
                    <a:lnTo>
                      <a:pt x="6300" y="17153"/>
                    </a:lnTo>
                    <a:lnTo>
                      <a:pt x="6300" y="16835"/>
                    </a:lnTo>
                    <a:lnTo>
                      <a:pt x="4800" y="14929"/>
                    </a:lnTo>
                    <a:lnTo>
                      <a:pt x="4800" y="14612"/>
                    </a:lnTo>
                    <a:lnTo>
                      <a:pt x="4200" y="13976"/>
                    </a:lnTo>
                    <a:lnTo>
                      <a:pt x="3900" y="13976"/>
                    </a:lnTo>
                    <a:lnTo>
                      <a:pt x="2100" y="12388"/>
                    </a:lnTo>
                    <a:lnTo>
                      <a:pt x="1800" y="12388"/>
                    </a:lnTo>
                    <a:lnTo>
                      <a:pt x="1800" y="11753"/>
                    </a:lnTo>
                    <a:lnTo>
                      <a:pt x="1200" y="11753"/>
                    </a:lnTo>
                    <a:lnTo>
                      <a:pt x="1200" y="11118"/>
                    </a:lnTo>
                    <a:lnTo>
                      <a:pt x="600" y="11118"/>
                    </a:lnTo>
                    <a:lnTo>
                      <a:pt x="600" y="10482"/>
                    </a:lnTo>
                    <a:lnTo>
                      <a:pt x="0" y="10165"/>
                    </a:lnTo>
                    <a:lnTo>
                      <a:pt x="600" y="10165"/>
                    </a:lnTo>
                    <a:lnTo>
                      <a:pt x="600" y="9529"/>
                    </a:lnTo>
                    <a:lnTo>
                      <a:pt x="1200" y="9529"/>
                    </a:lnTo>
                    <a:lnTo>
                      <a:pt x="1200" y="10165"/>
                    </a:lnTo>
                    <a:lnTo>
                      <a:pt x="1800" y="10165"/>
                    </a:lnTo>
                    <a:lnTo>
                      <a:pt x="1800" y="10482"/>
                    </a:lnTo>
                    <a:lnTo>
                      <a:pt x="2100" y="10482"/>
                    </a:lnTo>
                    <a:lnTo>
                      <a:pt x="2100" y="10165"/>
                    </a:lnTo>
                    <a:lnTo>
                      <a:pt x="3300" y="10165"/>
                    </a:lnTo>
                    <a:lnTo>
                      <a:pt x="3900" y="9529"/>
                    </a:lnTo>
                    <a:lnTo>
                      <a:pt x="3900" y="8894"/>
                    </a:lnTo>
                    <a:lnTo>
                      <a:pt x="5400" y="8894"/>
                    </a:lnTo>
                    <a:lnTo>
                      <a:pt x="5400" y="8259"/>
                    </a:lnTo>
                    <a:lnTo>
                      <a:pt x="4800" y="8259"/>
                    </a:lnTo>
                    <a:lnTo>
                      <a:pt x="4800" y="6035"/>
                    </a:lnTo>
                    <a:lnTo>
                      <a:pt x="6900" y="6035"/>
                    </a:lnTo>
                    <a:lnTo>
                      <a:pt x="6900" y="5718"/>
                    </a:lnTo>
                    <a:lnTo>
                      <a:pt x="7500" y="5718"/>
                    </a:lnTo>
                    <a:lnTo>
                      <a:pt x="7500" y="5082"/>
                    </a:lnTo>
                    <a:lnTo>
                      <a:pt x="8100" y="5082"/>
                    </a:lnTo>
                    <a:lnTo>
                      <a:pt x="8100" y="4447"/>
                    </a:lnTo>
                    <a:lnTo>
                      <a:pt x="8400" y="5082"/>
                    </a:lnTo>
                    <a:lnTo>
                      <a:pt x="9000" y="5082"/>
                    </a:lnTo>
                    <a:lnTo>
                      <a:pt x="9000" y="5718"/>
                    </a:lnTo>
                    <a:lnTo>
                      <a:pt x="10200" y="5718"/>
                    </a:lnTo>
                    <a:lnTo>
                      <a:pt x="10200" y="5082"/>
                    </a:lnTo>
                    <a:lnTo>
                      <a:pt x="10500" y="5082"/>
                    </a:lnTo>
                    <a:lnTo>
                      <a:pt x="10500" y="4447"/>
                    </a:lnTo>
                    <a:lnTo>
                      <a:pt x="11100" y="4447"/>
                    </a:lnTo>
                    <a:lnTo>
                      <a:pt x="12300" y="3494"/>
                    </a:lnTo>
                    <a:lnTo>
                      <a:pt x="12600" y="3494"/>
                    </a:lnTo>
                    <a:lnTo>
                      <a:pt x="12600" y="2224"/>
                    </a:lnTo>
                    <a:lnTo>
                      <a:pt x="13200" y="1906"/>
                    </a:lnTo>
                    <a:lnTo>
                      <a:pt x="13200" y="1271"/>
                    </a:lnTo>
                    <a:lnTo>
                      <a:pt x="13800" y="635"/>
                    </a:lnTo>
                    <a:lnTo>
                      <a:pt x="14400" y="635"/>
                    </a:lnTo>
                    <a:lnTo>
                      <a:pt x="14400" y="1271"/>
                    </a:lnTo>
                    <a:lnTo>
                      <a:pt x="15300" y="1271"/>
                    </a:lnTo>
                    <a:lnTo>
                      <a:pt x="15300" y="1906"/>
                    </a:lnTo>
                    <a:lnTo>
                      <a:pt x="16800" y="1906"/>
                    </a:lnTo>
                    <a:lnTo>
                      <a:pt x="17400" y="1271"/>
                    </a:lnTo>
                    <a:lnTo>
                      <a:pt x="18000" y="1271"/>
                    </a:lnTo>
                    <a:lnTo>
                      <a:pt x="18000" y="635"/>
                    </a:lnTo>
                    <a:lnTo>
                      <a:pt x="20100" y="635"/>
                    </a:lnTo>
                    <a:lnTo>
                      <a:pt x="20100" y="0"/>
                    </a:lnTo>
                    <a:close/>
                    <a:moveTo>
                      <a:pt x="2010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5" name="AutoShape 185"/>
              <p:cNvSpPr>
                <a:spLocks/>
              </p:cNvSpPr>
              <p:nvPr/>
            </p:nvSpPr>
            <p:spPr bwMode="auto">
              <a:xfrm>
                <a:off x="997574" y="2461046"/>
                <a:ext cx="118095" cy="66956"/>
              </a:xfrm>
              <a:custGeom>
                <a:avLst/>
                <a:gdLst>
                  <a:gd name="T0" fmla="*/ 20057 w 21600"/>
                  <a:gd name="T1" fmla="*/ 3967 h 21600"/>
                  <a:gd name="T2" fmla="*/ 19616 w 21600"/>
                  <a:gd name="T3" fmla="*/ 4408 h 21600"/>
                  <a:gd name="T4" fmla="*/ 11902 w 21600"/>
                  <a:gd name="T5" fmla="*/ 0 h 21600"/>
                  <a:gd name="T6" fmla="*/ 12784 w 21600"/>
                  <a:gd name="T7" fmla="*/ 882 h 21600"/>
                  <a:gd name="T8" fmla="*/ 14767 w 21600"/>
                  <a:gd name="T9" fmla="*/ 0 h 21600"/>
                  <a:gd name="T10" fmla="*/ 16310 w 21600"/>
                  <a:gd name="T11" fmla="*/ 1322 h 21600"/>
                  <a:gd name="T12" fmla="*/ 18514 w 21600"/>
                  <a:gd name="T13" fmla="*/ 2204 h 21600"/>
                  <a:gd name="T14" fmla="*/ 19616 w 21600"/>
                  <a:gd name="T15" fmla="*/ 3967 h 21600"/>
                  <a:gd name="T16" fmla="*/ 18955 w 21600"/>
                  <a:gd name="T17" fmla="*/ 4408 h 21600"/>
                  <a:gd name="T18" fmla="*/ 19616 w 21600"/>
                  <a:gd name="T19" fmla="*/ 5290 h 21600"/>
                  <a:gd name="T20" fmla="*/ 20057 w 21600"/>
                  <a:gd name="T21" fmla="*/ 4408 h 21600"/>
                  <a:gd name="T22" fmla="*/ 20498 w 21600"/>
                  <a:gd name="T23" fmla="*/ 5290 h 21600"/>
                  <a:gd name="T24" fmla="*/ 21159 w 21600"/>
                  <a:gd name="T25" fmla="*/ 6171 h 21600"/>
                  <a:gd name="T26" fmla="*/ 21600 w 21600"/>
                  <a:gd name="T27" fmla="*/ 7053 h 21600"/>
                  <a:gd name="T28" fmla="*/ 20498 w 21600"/>
                  <a:gd name="T29" fmla="*/ 7494 h 21600"/>
                  <a:gd name="T30" fmla="*/ 18955 w 21600"/>
                  <a:gd name="T31" fmla="*/ 8376 h 21600"/>
                  <a:gd name="T32" fmla="*/ 18073 w 21600"/>
                  <a:gd name="T33" fmla="*/ 9257 h 21600"/>
                  <a:gd name="T34" fmla="*/ 17412 w 21600"/>
                  <a:gd name="T35" fmla="*/ 10139 h 21600"/>
                  <a:gd name="T36" fmla="*/ 16310 w 21600"/>
                  <a:gd name="T37" fmla="*/ 9257 h 21600"/>
                  <a:gd name="T38" fmla="*/ 15869 w 21600"/>
                  <a:gd name="T39" fmla="*/ 8376 h 21600"/>
                  <a:gd name="T40" fmla="*/ 15429 w 21600"/>
                  <a:gd name="T41" fmla="*/ 10139 h 21600"/>
                  <a:gd name="T42" fmla="*/ 14988 w 21600"/>
                  <a:gd name="T43" fmla="*/ 12343 h 21600"/>
                  <a:gd name="T44" fmla="*/ 14327 w 21600"/>
                  <a:gd name="T45" fmla="*/ 13224 h 21600"/>
                  <a:gd name="T46" fmla="*/ 13886 w 21600"/>
                  <a:gd name="T47" fmla="*/ 13665 h 21600"/>
                  <a:gd name="T48" fmla="*/ 13445 w 21600"/>
                  <a:gd name="T49" fmla="*/ 14547 h 21600"/>
                  <a:gd name="T50" fmla="*/ 13224 w 21600"/>
                  <a:gd name="T51" fmla="*/ 15429 h 21600"/>
                  <a:gd name="T52" fmla="*/ 12343 w 21600"/>
                  <a:gd name="T53" fmla="*/ 14547 h 21600"/>
                  <a:gd name="T54" fmla="*/ 11902 w 21600"/>
                  <a:gd name="T55" fmla="*/ 13665 h 21600"/>
                  <a:gd name="T56" fmla="*/ 11682 w 21600"/>
                  <a:gd name="T57" fmla="*/ 14547 h 21600"/>
                  <a:gd name="T58" fmla="*/ 10800 w 21600"/>
                  <a:gd name="T59" fmla="*/ 15429 h 21600"/>
                  <a:gd name="T60" fmla="*/ 9257 w 21600"/>
                  <a:gd name="T61" fmla="*/ 15869 h 21600"/>
                  <a:gd name="T62" fmla="*/ 8596 w 21600"/>
                  <a:gd name="T63" fmla="*/ 19837 h 21600"/>
                  <a:gd name="T64" fmla="*/ 8155 w 21600"/>
                  <a:gd name="T65" fmla="*/ 20718 h 21600"/>
                  <a:gd name="T66" fmla="*/ 7273 w 21600"/>
                  <a:gd name="T67" fmla="*/ 21600 h 21600"/>
                  <a:gd name="T68" fmla="*/ 7053 w 21600"/>
                  <a:gd name="T69" fmla="*/ 20718 h 21600"/>
                  <a:gd name="T70" fmla="*/ 6612 w 21600"/>
                  <a:gd name="T71" fmla="*/ 19837 h 21600"/>
                  <a:gd name="T72" fmla="*/ 7053 w 21600"/>
                  <a:gd name="T73" fmla="*/ 18955 h 21600"/>
                  <a:gd name="T74" fmla="*/ 5731 w 21600"/>
                  <a:gd name="T75" fmla="*/ 18514 h 21600"/>
                  <a:gd name="T76" fmla="*/ 4629 w 21600"/>
                  <a:gd name="T77" fmla="*/ 15429 h 21600"/>
                  <a:gd name="T78" fmla="*/ 3967 w 21600"/>
                  <a:gd name="T79" fmla="*/ 14547 h 21600"/>
                  <a:gd name="T80" fmla="*/ 3086 w 21600"/>
                  <a:gd name="T81" fmla="*/ 15429 h 21600"/>
                  <a:gd name="T82" fmla="*/ 2424 w 21600"/>
                  <a:gd name="T83" fmla="*/ 14547 h 21600"/>
                  <a:gd name="T84" fmla="*/ 1984 w 21600"/>
                  <a:gd name="T85" fmla="*/ 13665 h 21600"/>
                  <a:gd name="T86" fmla="*/ 1543 w 21600"/>
                  <a:gd name="T87" fmla="*/ 13224 h 21600"/>
                  <a:gd name="T88" fmla="*/ 1102 w 21600"/>
                  <a:gd name="T89" fmla="*/ 12343 h 21600"/>
                  <a:gd name="T90" fmla="*/ 0 w 21600"/>
                  <a:gd name="T91" fmla="*/ 11461 h 21600"/>
                  <a:gd name="T92" fmla="*/ 441 w 21600"/>
                  <a:gd name="T93" fmla="*/ 10580 h 21600"/>
                  <a:gd name="T94" fmla="*/ 882 w 21600"/>
                  <a:gd name="T95" fmla="*/ 10139 h 21600"/>
                  <a:gd name="T96" fmla="*/ 441 w 21600"/>
                  <a:gd name="T97" fmla="*/ 8376 h 21600"/>
                  <a:gd name="T98" fmla="*/ 882 w 21600"/>
                  <a:gd name="T99" fmla="*/ 6171 h 21600"/>
                  <a:gd name="T100" fmla="*/ 2424 w 21600"/>
                  <a:gd name="T101" fmla="*/ 4408 h 21600"/>
                  <a:gd name="T102" fmla="*/ 3086 w 21600"/>
                  <a:gd name="T103" fmla="*/ 3967 h 21600"/>
                  <a:gd name="T104" fmla="*/ 3527 w 21600"/>
                  <a:gd name="T105" fmla="*/ 3086 h 21600"/>
                  <a:gd name="T106" fmla="*/ 3967 w 21600"/>
                  <a:gd name="T107" fmla="*/ 2204 h 21600"/>
                  <a:gd name="T108" fmla="*/ 5069 w 21600"/>
                  <a:gd name="T109" fmla="*/ 1322 h 21600"/>
                  <a:gd name="T110" fmla="*/ 7273 w 21600"/>
                  <a:gd name="T111" fmla="*/ 882 h 21600"/>
                  <a:gd name="T112" fmla="*/ 11241 w 21600"/>
                  <a:gd name="T113" fmla="*/ 1322 h 21600"/>
                  <a:gd name="T114" fmla="*/ 11902 w 21600"/>
                  <a:gd name="T115" fmla="*/ 882 h 21600"/>
                  <a:gd name="T116" fmla="*/ 11902 w 21600"/>
                  <a:gd name="T11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21600" h="21600">
                    <a:moveTo>
                      <a:pt x="19616" y="3967"/>
                    </a:moveTo>
                    <a:lnTo>
                      <a:pt x="20057" y="3967"/>
                    </a:lnTo>
                    <a:lnTo>
                      <a:pt x="20057" y="4408"/>
                    </a:lnTo>
                    <a:lnTo>
                      <a:pt x="19616" y="4408"/>
                    </a:lnTo>
                    <a:lnTo>
                      <a:pt x="19616" y="3967"/>
                    </a:lnTo>
                    <a:close/>
                    <a:moveTo>
                      <a:pt x="11902" y="0"/>
                    </a:moveTo>
                    <a:lnTo>
                      <a:pt x="12343" y="0"/>
                    </a:lnTo>
                    <a:lnTo>
                      <a:pt x="12784" y="882"/>
                    </a:lnTo>
                    <a:lnTo>
                      <a:pt x="14767" y="882"/>
                    </a:lnTo>
                    <a:lnTo>
                      <a:pt x="14767" y="0"/>
                    </a:lnTo>
                    <a:lnTo>
                      <a:pt x="15429" y="0"/>
                    </a:lnTo>
                    <a:lnTo>
                      <a:pt x="16310" y="1322"/>
                    </a:lnTo>
                    <a:lnTo>
                      <a:pt x="18514" y="1322"/>
                    </a:lnTo>
                    <a:lnTo>
                      <a:pt x="18514" y="2204"/>
                    </a:lnTo>
                    <a:lnTo>
                      <a:pt x="18955" y="2204"/>
                    </a:lnTo>
                    <a:lnTo>
                      <a:pt x="19616" y="3967"/>
                    </a:lnTo>
                    <a:lnTo>
                      <a:pt x="18955" y="3967"/>
                    </a:lnTo>
                    <a:lnTo>
                      <a:pt x="18955" y="4408"/>
                    </a:lnTo>
                    <a:lnTo>
                      <a:pt x="19176" y="5290"/>
                    </a:lnTo>
                    <a:lnTo>
                      <a:pt x="19616" y="5290"/>
                    </a:lnTo>
                    <a:lnTo>
                      <a:pt x="20057" y="6171"/>
                    </a:lnTo>
                    <a:lnTo>
                      <a:pt x="20057" y="4408"/>
                    </a:lnTo>
                    <a:lnTo>
                      <a:pt x="20498" y="4408"/>
                    </a:lnTo>
                    <a:lnTo>
                      <a:pt x="20498" y="5290"/>
                    </a:lnTo>
                    <a:lnTo>
                      <a:pt x="20718" y="6171"/>
                    </a:lnTo>
                    <a:lnTo>
                      <a:pt x="21159" y="6171"/>
                    </a:lnTo>
                    <a:lnTo>
                      <a:pt x="21159" y="7053"/>
                    </a:lnTo>
                    <a:lnTo>
                      <a:pt x="21600" y="7053"/>
                    </a:lnTo>
                    <a:lnTo>
                      <a:pt x="21600" y="7494"/>
                    </a:lnTo>
                    <a:lnTo>
                      <a:pt x="20498" y="7494"/>
                    </a:lnTo>
                    <a:lnTo>
                      <a:pt x="20057" y="8376"/>
                    </a:lnTo>
                    <a:lnTo>
                      <a:pt x="18955" y="8376"/>
                    </a:lnTo>
                    <a:lnTo>
                      <a:pt x="18955" y="9257"/>
                    </a:lnTo>
                    <a:lnTo>
                      <a:pt x="18073" y="9257"/>
                    </a:lnTo>
                    <a:lnTo>
                      <a:pt x="18073" y="10139"/>
                    </a:lnTo>
                    <a:lnTo>
                      <a:pt x="17412" y="10139"/>
                    </a:lnTo>
                    <a:lnTo>
                      <a:pt x="17412" y="9257"/>
                    </a:lnTo>
                    <a:lnTo>
                      <a:pt x="16310" y="9257"/>
                    </a:lnTo>
                    <a:lnTo>
                      <a:pt x="16310" y="8376"/>
                    </a:lnTo>
                    <a:lnTo>
                      <a:pt x="15869" y="8376"/>
                    </a:lnTo>
                    <a:lnTo>
                      <a:pt x="15429" y="9257"/>
                    </a:lnTo>
                    <a:lnTo>
                      <a:pt x="15429" y="10139"/>
                    </a:lnTo>
                    <a:lnTo>
                      <a:pt x="14988" y="10139"/>
                    </a:lnTo>
                    <a:lnTo>
                      <a:pt x="14988" y="12343"/>
                    </a:lnTo>
                    <a:lnTo>
                      <a:pt x="14327" y="12343"/>
                    </a:lnTo>
                    <a:lnTo>
                      <a:pt x="14327" y="13224"/>
                    </a:lnTo>
                    <a:lnTo>
                      <a:pt x="13886" y="13224"/>
                    </a:lnTo>
                    <a:lnTo>
                      <a:pt x="13886" y="13665"/>
                    </a:lnTo>
                    <a:lnTo>
                      <a:pt x="13445" y="13665"/>
                    </a:lnTo>
                    <a:lnTo>
                      <a:pt x="13445" y="14547"/>
                    </a:lnTo>
                    <a:lnTo>
                      <a:pt x="13224" y="14547"/>
                    </a:lnTo>
                    <a:lnTo>
                      <a:pt x="13224" y="15429"/>
                    </a:lnTo>
                    <a:lnTo>
                      <a:pt x="12343" y="15429"/>
                    </a:lnTo>
                    <a:lnTo>
                      <a:pt x="12343" y="14547"/>
                    </a:lnTo>
                    <a:lnTo>
                      <a:pt x="11902" y="14547"/>
                    </a:lnTo>
                    <a:lnTo>
                      <a:pt x="11902" y="13665"/>
                    </a:lnTo>
                    <a:lnTo>
                      <a:pt x="11682" y="13665"/>
                    </a:lnTo>
                    <a:lnTo>
                      <a:pt x="11682" y="14547"/>
                    </a:lnTo>
                    <a:lnTo>
                      <a:pt x="11241" y="14547"/>
                    </a:lnTo>
                    <a:lnTo>
                      <a:pt x="10800" y="15429"/>
                    </a:lnTo>
                    <a:lnTo>
                      <a:pt x="10800" y="15869"/>
                    </a:lnTo>
                    <a:lnTo>
                      <a:pt x="9257" y="15869"/>
                    </a:lnTo>
                    <a:lnTo>
                      <a:pt x="9257" y="19837"/>
                    </a:lnTo>
                    <a:lnTo>
                      <a:pt x="8596" y="19837"/>
                    </a:lnTo>
                    <a:lnTo>
                      <a:pt x="8596" y="20718"/>
                    </a:lnTo>
                    <a:lnTo>
                      <a:pt x="8155" y="20718"/>
                    </a:lnTo>
                    <a:lnTo>
                      <a:pt x="8155" y="21600"/>
                    </a:lnTo>
                    <a:lnTo>
                      <a:pt x="7273" y="21600"/>
                    </a:lnTo>
                    <a:lnTo>
                      <a:pt x="7273" y="20718"/>
                    </a:lnTo>
                    <a:lnTo>
                      <a:pt x="7053" y="20718"/>
                    </a:lnTo>
                    <a:lnTo>
                      <a:pt x="7053" y="19837"/>
                    </a:lnTo>
                    <a:lnTo>
                      <a:pt x="6612" y="19837"/>
                    </a:lnTo>
                    <a:lnTo>
                      <a:pt x="6612" y="18955"/>
                    </a:lnTo>
                    <a:lnTo>
                      <a:pt x="7053" y="18955"/>
                    </a:lnTo>
                    <a:lnTo>
                      <a:pt x="7053" y="18514"/>
                    </a:lnTo>
                    <a:lnTo>
                      <a:pt x="5731" y="18514"/>
                    </a:lnTo>
                    <a:lnTo>
                      <a:pt x="5731" y="15429"/>
                    </a:lnTo>
                    <a:lnTo>
                      <a:pt x="4629" y="15429"/>
                    </a:lnTo>
                    <a:lnTo>
                      <a:pt x="4629" y="14547"/>
                    </a:lnTo>
                    <a:lnTo>
                      <a:pt x="3967" y="14547"/>
                    </a:lnTo>
                    <a:lnTo>
                      <a:pt x="3967" y="15429"/>
                    </a:lnTo>
                    <a:lnTo>
                      <a:pt x="3086" y="15429"/>
                    </a:lnTo>
                    <a:lnTo>
                      <a:pt x="3086" y="14547"/>
                    </a:lnTo>
                    <a:lnTo>
                      <a:pt x="2424" y="14547"/>
                    </a:lnTo>
                    <a:lnTo>
                      <a:pt x="2424" y="13665"/>
                    </a:lnTo>
                    <a:lnTo>
                      <a:pt x="1984" y="13665"/>
                    </a:lnTo>
                    <a:lnTo>
                      <a:pt x="1984" y="13224"/>
                    </a:lnTo>
                    <a:lnTo>
                      <a:pt x="1543" y="13224"/>
                    </a:lnTo>
                    <a:lnTo>
                      <a:pt x="1543" y="12343"/>
                    </a:lnTo>
                    <a:lnTo>
                      <a:pt x="1102" y="12343"/>
                    </a:lnTo>
                    <a:lnTo>
                      <a:pt x="1102" y="11461"/>
                    </a:lnTo>
                    <a:lnTo>
                      <a:pt x="0" y="11461"/>
                    </a:lnTo>
                    <a:lnTo>
                      <a:pt x="0" y="10580"/>
                    </a:lnTo>
                    <a:lnTo>
                      <a:pt x="441" y="10580"/>
                    </a:lnTo>
                    <a:lnTo>
                      <a:pt x="441" y="10139"/>
                    </a:lnTo>
                    <a:lnTo>
                      <a:pt x="882" y="10139"/>
                    </a:lnTo>
                    <a:lnTo>
                      <a:pt x="882" y="8376"/>
                    </a:lnTo>
                    <a:lnTo>
                      <a:pt x="441" y="8376"/>
                    </a:lnTo>
                    <a:lnTo>
                      <a:pt x="882" y="7494"/>
                    </a:lnTo>
                    <a:lnTo>
                      <a:pt x="882" y="6171"/>
                    </a:lnTo>
                    <a:lnTo>
                      <a:pt x="1543" y="6171"/>
                    </a:lnTo>
                    <a:lnTo>
                      <a:pt x="2424" y="4408"/>
                    </a:lnTo>
                    <a:lnTo>
                      <a:pt x="2645" y="4408"/>
                    </a:lnTo>
                    <a:lnTo>
                      <a:pt x="3086" y="3967"/>
                    </a:lnTo>
                    <a:lnTo>
                      <a:pt x="3086" y="3086"/>
                    </a:lnTo>
                    <a:lnTo>
                      <a:pt x="3527" y="3086"/>
                    </a:lnTo>
                    <a:lnTo>
                      <a:pt x="3527" y="2204"/>
                    </a:lnTo>
                    <a:lnTo>
                      <a:pt x="3967" y="2204"/>
                    </a:lnTo>
                    <a:lnTo>
                      <a:pt x="3967" y="1322"/>
                    </a:lnTo>
                    <a:lnTo>
                      <a:pt x="5069" y="1322"/>
                    </a:lnTo>
                    <a:lnTo>
                      <a:pt x="5510" y="882"/>
                    </a:lnTo>
                    <a:lnTo>
                      <a:pt x="7273" y="882"/>
                    </a:lnTo>
                    <a:lnTo>
                      <a:pt x="7714" y="1322"/>
                    </a:lnTo>
                    <a:lnTo>
                      <a:pt x="11241" y="1322"/>
                    </a:lnTo>
                    <a:lnTo>
                      <a:pt x="11682" y="882"/>
                    </a:lnTo>
                    <a:lnTo>
                      <a:pt x="11902" y="882"/>
                    </a:lnTo>
                    <a:lnTo>
                      <a:pt x="11902" y="0"/>
                    </a:lnTo>
                    <a:close/>
                    <a:moveTo>
                      <a:pt x="11902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6" name="Freeform 186"/>
              <p:cNvSpPr>
                <a:spLocks/>
              </p:cNvSpPr>
              <p:nvPr/>
            </p:nvSpPr>
            <p:spPr bwMode="auto">
              <a:xfrm>
                <a:off x="942377" y="2419199"/>
                <a:ext cx="78302" cy="92064"/>
              </a:xfrm>
              <a:custGeom>
                <a:avLst/>
                <a:gdLst>
                  <a:gd name="T0" fmla="*/ 69 w 21600"/>
                  <a:gd name="T1" fmla="*/ 0 h 21600"/>
                  <a:gd name="T2" fmla="*/ 66 w 21600"/>
                  <a:gd name="T3" fmla="*/ 34 h 21600"/>
                  <a:gd name="T4" fmla="*/ 76 w 21600"/>
                  <a:gd name="T5" fmla="*/ 43 h 21600"/>
                  <a:gd name="T6" fmla="*/ 83 w 21600"/>
                  <a:gd name="T7" fmla="*/ 45 h 21600"/>
                  <a:gd name="T8" fmla="*/ 85 w 21600"/>
                  <a:gd name="T9" fmla="*/ 43 h 21600"/>
                  <a:gd name="T10" fmla="*/ 88 w 21600"/>
                  <a:gd name="T11" fmla="*/ 47 h 21600"/>
                  <a:gd name="T12" fmla="*/ 85 w 21600"/>
                  <a:gd name="T13" fmla="*/ 50 h 21600"/>
                  <a:gd name="T14" fmla="*/ 83 w 21600"/>
                  <a:gd name="T15" fmla="*/ 53 h 21600"/>
                  <a:gd name="T16" fmla="*/ 79 w 21600"/>
                  <a:gd name="T17" fmla="*/ 54 h 21600"/>
                  <a:gd name="T18" fmla="*/ 73 w 21600"/>
                  <a:gd name="T19" fmla="*/ 57 h 21600"/>
                  <a:gd name="T20" fmla="*/ 69 w 21600"/>
                  <a:gd name="T21" fmla="*/ 59 h 21600"/>
                  <a:gd name="T22" fmla="*/ 66 w 21600"/>
                  <a:gd name="T23" fmla="*/ 66 h 21600"/>
                  <a:gd name="T24" fmla="*/ 69 w 21600"/>
                  <a:gd name="T25" fmla="*/ 71 h 21600"/>
                  <a:gd name="T26" fmla="*/ 66 w 21600"/>
                  <a:gd name="T27" fmla="*/ 73 h 21600"/>
                  <a:gd name="T28" fmla="*/ 64 w 21600"/>
                  <a:gd name="T29" fmla="*/ 76 h 21600"/>
                  <a:gd name="T30" fmla="*/ 60 w 21600"/>
                  <a:gd name="T31" fmla="*/ 81 h 21600"/>
                  <a:gd name="T32" fmla="*/ 57 w 21600"/>
                  <a:gd name="T33" fmla="*/ 82 h 21600"/>
                  <a:gd name="T34" fmla="*/ 51 w 21600"/>
                  <a:gd name="T35" fmla="*/ 85 h 21600"/>
                  <a:gd name="T36" fmla="*/ 50 w 21600"/>
                  <a:gd name="T37" fmla="*/ 88 h 21600"/>
                  <a:gd name="T38" fmla="*/ 47 w 21600"/>
                  <a:gd name="T39" fmla="*/ 89 h 21600"/>
                  <a:gd name="T40" fmla="*/ 43 w 21600"/>
                  <a:gd name="T41" fmla="*/ 88 h 21600"/>
                  <a:gd name="T42" fmla="*/ 22 w 21600"/>
                  <a:gd name="T43" fmla="*/ 85 h 21600"/>
                  <a:gd name="T44" fmla="*/ 19 w 21600"/>
                  <a:gd name="T45" fmla="*/ 82 h 21600"/>
                  <a:gd name="T46" fmla="*/ 12 w 21600"/>
                  <a:gd name="T47" fmla="*/ 81 h 21600"/>
                  <a:gd name="T48" fmla="*/ 5 w 21600"/>
                  <a:gd name="T49" fmla="*/ 76 h 21600"/>
                  <a:gd name="T50" fmla="*/ 3 w 21600"/>
                  <a:gd name="T51" fmla="*/ 73 h 21600"/>
                  <a:gd name="T52" fmla="*/ 5 w 21600"/>
                  <a:gd name="T53" fmla="*/ 69 h 21600"/>
                  <a:gd name="T54" fmla="*/ 0 w 21600"/>
                  <a:gd name="T55" fmla="*/ 59 h 21600"/>
                  <a:gd name="T56" fmla="*/ 41 w 21600"/>
                  <a:gd name="T57" fmla="*/ 38 h 21600"/>
                  <a:gd name="T58" fmla="*/ 43 w 21600"/>
                  <a:gd name="T59" fmla="*/ 31 h 21600"/>
                  <a:gd name="T60" fmla="*/ 38 w 21600"/>
                  <a:gd name="T61" fmla="*/ 28 h 21600"/>
                  <a:gd name="T62" fmla="*/ 35 w 21600"/>
                  <a:gd name="T63" fmla="*/ 24 h 21600"/>
                  <a:gd name="T64" fmla="*/ 34 w 21600"/>
                  <a:gd name="T65" fmla="*/ 22 h 21600"/>
                  <a:gd name="T66" fmla="*/ 28 w 21600"/>
                  <a:gd name="T67" fmla="*/ 19 h 21600"/>
                  <a:gd name="T68" fmla="*/ 24 w 21600"/>
                  <a:gd name="T69" fmla="*/ 16 h 21600"/>
                  <a:gd name="T70" fmla="*/ 22 w 21600"/>
                  <a:gd name="T71" fmla="*/ 15 h 21600"/>
                  <a:gd name="T72" fmla="*/ 28 w 21600"/>
                  <a:gd name="T73" fmla="*/ 12 h 21600"/>
                  <a:gd name="T74" fmla="*/ 28 w 21600"/>
                  <a:gd name="T75" fmla="*/ 0 h 21600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</a:gdLst>
                <a:ahLst/>
                <a:cxnLst>
                  <a:cxn ang="T76">
                    <a:pos x="T0" y="T1"/>
                  </a:cxn>
                  <a:cxn ang="T77">
                    <a:pos x="T2" y="T3"/>
                  </a:cxn>
                  <a:cxn ang="T78">
                    <a:pos x="T4" y="T5"/>
                  </a:cxn>
                  <a:cxn ang="T79">
                    <a:pos x="T6" y="T7"/>
                  </a:cxn>
                  <a:cxn ang="T80">
                    <a:pos x="T8" y="T9"/>
                  </a:cxn>
                  <a:cxn ang="T81">
                    <a:pos x="T10" y="T11"/>
                  </a:cxn>
                  <a:cxn ang="T82">
                    <a:pos x="T12" y="T13"/>
                  </a:cxn>
                  <a:cxn ang="T83">
                    <a:pos x="T14" y="T15"/>
                  </a:cxn>
                  <a:cxn ang="T84">
                    <a:pos x="T16" y="T17"/>
                  </a:cxn>
                  <a:cxn ang="T85">
                    <a:pos x="T18" y="T19"/>
                  </a:cxn>
                  <a:cxn ang="T86">
                    <a:pos x="T20" y="T21"/>
                  </a:cxn>
                  <a:cxn ang="T87">
                    <a:pos x="T22" y="T23"/>
                  </a:cxn>
                  <a:cxn ang="T88">
                    <a:pos x="T24" y="T25"/>
                  </a:cxn>
                  <a:cxn ang="T89">
                    <a:pos x="T26" y="T27"/>
                  </a:cxn>
                  <a:cxn ang="T90">
                    <a:pos x="T28" y="T29"/>
                  </a:cxn>
                  <a:cxn ang="T91">
                    <a:pos x="T30" y="T31"/>
                  </a:cxn>
                  <a:cxn ang="T92">
                    <a:pos x="T32" y="T33"/>
                  </a:cxn>
                  <a:cxn ang="T93">
                    <a:pos x="T34" y="T35"/>
                  </a:cxn>
                  <a:cxn ang="T94">
                    <a:pos x="T36" y="T37"/>
                  </a:cxn>
                  <a:cxn ang="T95">
                    <a:pos x="T38" y="T39"/>
                  </a:cxn>
                  <a:cxn ang="T96">
                    <a:pos x="T40" y="T41"/>
                  </a:cxn>
                  <a:cxn ang="T97">
                    <a:pos x="T42" y="T43"/>
                  </a:cxn>
                  <a:cxn ang="T98">
                    <a:pos x="T44" y="T45"/>
                  </a:cxn>
                  <a:cxn ang="T99">
                    <a:pos x="T46" y="T47"/>
                  </a:cxn>
                  <a:cxn ang="T100">
                    <a:pos x="T48" y="T49"/>
                  </a:cxn>
                  <a:cxn ang="T101">
                    <a:pos x="T50" y="T51"/>
                  </a:cxn>
                  <a:cxn ang="T102">
                    <a:pos x="T52" y="T53"/>
                  </a:cxn>
                  <a:cxn ang="T103">
                    <a:pos x="T54" y="T55"/>
                  </a:cxn>
                  <a:cxn ang="T104">
                    <a:pos x="T56" y="T57"/>
                  </a:cxn>
                  <a:cxn ang="T105">
                    <a:pos x="T58" y="T59"/>
                  </a:cxn>
                  <a:cxn ang="T106">
                    <a:pos x="T60" y="T61"/>
                  </a:cxn>
                  <a:cxn ang="T107">
                    <a:pos x="T62" y="T63"/>
                  </a:cxn>
                  <a:cxn ang="T108">
                    <a:pos x="T64" y="T65"/>
                  </a:cxn>
                  <a:cxn ang="T109">
                    <a:pos x="T66" y="T67"/>
                  </a:cxn>
                  <a:cxn ang="T110">
                    <a:pos x="T68" y="T69"/>
                  </a:cxn>
                  <a:cxn ang="T111">
                    <a:pos x="T70" y="T71"/>
                  </a:cxn>
                  <a:cxn ang="T112">
                    <a:pos x="T72" y="T73"/>
                  </a:cxn>
                  <a:cxn ang="T113">
                    <a:pos x="T74" y="T75"/>
                  </a:cxn>
                </a:cxnLst>
                <a:rect l="0" t="0" r="r" b="b"/>
                <a:pathLst>
                  <a:path w="21600" h="21600">
                    <a:moveTo>
                      <a:pt x="6978" y="0"/>
                    </a:moveTo>
                    <a:lnTo>
                      <a:pt x="16948" y="0"/>
                    </a:lnTo>
                    <a:lnTo>
                      <a:pt x="16948" y="6218"/>
                    </a:lnTo>
                    <a:lnTo>
                      <a:pt x="16283" y="8182"/>
                    </a:lnTo>
                    <a:lnTo>
                      <a:pt x="16283" y="10473"/>
                    </a:lnTo>
                    <a:lnTo>
                      <a:pt x="18609" y="10473"/>
                    </a:lnTo>
                    <a:lnTo>
                      <a:pt x="19274" y="10800"/>
                    </a:lnTo>
                    <a:lnTo>
                      <a:pt x="20271" y="10800"/>
                    </a:lnTo>
                    <a:lnTo>
                      <a:pt x="20271" y="10473"/>
                    </a:lnTo>
                    <a:lnTo>
                      <a:pt x="20935" y="10473"/>
                    </a:lnTo>
                    <a:lnTo>
                      <a:pt x="21600" y="10800"/>
                    </a:lnTo>
                    <a:lnTo>
                      <a:pt x="21600" y="11455"/>
                    </a:lnTo>
                    <a:lnTo>
                      <a:pt x="20935" y="11455"/>
                    </a:lnTo>
                    <a:lnTo>
                      <a:pt x="20935" y="12109"/>
                    </a:lnTo>
                    <a:lnTo>
                      <a:pt x="20271" y="12109"/>
                    </a:lnTo>
                    <a:lnTo>
                      <a:pt x="20271" y="12764"/>
                    </a:lnTo>
                    <a:lnTo>
                      <a:pt x="19606" y="13091"/>
                    </a:lnTo>
                    <a:lnTo>
                      <a:pt x="19274" y="13091"/>
                    </a:lnTo>
                    <a:lnTo>
                      <a:pt x="18609" y="13745"/>
                    </a:lnTo>
                    <a:lnTo>
                      <a:pt x="17945" y="13745"/>
                    </a:lnTo>
                    <a:lnTo>
                      <a:pt x="17945" y="14400"/>
                    </a:lnTo>
                    <a:lnTo>
                      <a:pt x="16948" y="14400"/>
                    </a:lnTo>
                    <a:lnTo>
                      <a:pt x="16948" y="15382"/>
                    </a:lnTo>
                    <a:lnTo>
                      <a:pt x="16283" y="16036"/>
                    </a:lnTo>
                    <a:lnTo>
                      <a:pt x="16948" y="16036"/>
                    </a:lnTo>
                    <a:lnTo>
                      <a:pt x="16948" y="17345"/>
                    </a:lnTo>
                    <a:lnTo>
                      <a:pt x="16283" y="17345"/>
                    </a:lnTo>
                    <a:lnTo>
                      <a:pt x="16283" y="17673"/>
                    </a:lnTo>
                    <a:lnTo>
                      <a:pt x="15618" y="17673"/>
                    </a:lnTo>
                    <a:lnTo>
                      <a:pt x="15618" y="18327"/>
                    </a:lnTo>
                    <a:lnTo>
                      <a:pt x="14622" y="18327"/>
                    </a:lnTo>
                    <a:lnTo>
                      <a:pt x="14622" y="19636"/>
                    </a:lnTo>
                    <a:lnTo>
                      <a:pt x="13957" y="19636"/>
                    </a:lnTo>
                    <a:lnTo>
                      <a:pt x="13957" y="19964"/>
                    </a:lnTo>
                    <a:lnTo>
                      <a:pt x="12628" y="19964"/>
                    </a:lnTo>
                    <a:lnTo>
                      <a:pt x="12628" y="20618"/>
                    </a:lnTo>
                    <a:lnTo>
                      <a:pt x="12295" y="20618"/>
                    </a:lnTo>
                    <a:lnTo>
                      <a:pt x="12295" y="21273"/>
                    </a:lnTo>
                    <a:lnTo>
                      <a:pt x="11631" y="21273"/>
                    </a:lnTo>
                    <a:lnTo>
                      <a:pt x="11631" y="21600"/>
                    </a:lnTo>
                    <a:lnTo>
                      <a:pt x="10966" y="21600"/>
                    </a:lnTo>
                    <a:lnTo>
                      <a:pt x="10634" y="21273"/>
                    </a:lnTo>
                    <a:lnTo>
                      <a:pt x="5982" y="21273"/>
                    </a:lnTo>
                    <a:lnTo>
                      <a:pt x="5317" y="20618"/>
                    </a:lnTo>
                    <a:lnTo>
                      <a:pt x="4652" y="20618"/>
                    </a:lnTo>
                    <a:lnTo>
                      <a:pt x="4652" y="19964"/>
                    </a:lnTo>
                    <a:lnTo>
                      <a:pt x="3655" y="19964"/>
                    </a:lnTo>
                    <a:lnTo>
                      <a:pt x="2991" y="19636"/>
                    </a:lnTo>
                    <a:lnTo>
                      <a:pt x="1662" y="18982"/>
                    </a:lnTo>
                    <a:lnTo>
                      <a:pt x="1329" y="18327"/>
                    </a:lnTo>
                    <a:lnTo>
                      <a:pt x="1329" y="17673"/>
                    </a:lnTo>
                    <a:lnTo>
                      <a:pt x="665" y="17673"/>
                    </a:lnTo>
                    <a:lnTo>
                      <a:pt x="665" y="17345"/>
                    </a:lnTo>
                    <a:lnTo>
                      <a:pt x="1329" y="16691"/>
                    </a:lnTo>
                    <a:lnTo>
                      <a:pt x="1329" y="15382"/>
                    </a:lnTo>
                    <a:lnTo>
                      <a:pt x="0" y="14400"/>
                    </a:lnTo>
                    <a:lnTo>
                      <a:pt x="2326" y="9164"/>
                    </a:lnTo>
                    <a:lnTo>
                      <a:pt x="9969" y="9164"/>
                    </a:lnTo>
                    <a:lnTo>
                      <a:pt x="10634" y="8509"/>
                    </a:lnTo>
                    <a:lnTo>
                      <a:pt x="10634" y="7527"/>
                    </a:lnTo>
                    <a:lnTo>
                      <a:pt x="9305" y="7527"/>
                    </a:lnTo>
                    <a:lnTo>
                      <a:pt x="9305" y="6873"/>
                    </a:lnTo>
                    <a:lnTo>
                      <a:pt x="8640" y="6873"/>
                    </a:lnTo>
                    <a:lnTo>
                      <a:pt x="8640" y="5891"/>
                    </a:lnTo>
                    <a:lnTo>
                      <a:pt x="8308" y="5891"/>
                    </a:lnTo>
                    <a:lnTo>
                      <a:pt x="8308" y="5236"/>
                    </a:lnTo>
                    <a:lnTo>
                      <a:pt x="7643" y="5236"/>
                    </a:lnTo>
                    <a:lnTo>
                      <a:pt x="6978" y="4582"/>
                    </a:lnTo>
                    <a:lnTo>
                      <a:pt x="6314" y="4582"/>
                    </a:lnTo>
                    <a:lnTo>
                      <a:pt x="5982" y="3927"/>
                    </a:lnTo>
                    <a:lnTo>
                      <a:pt x="5982" y="3600"/>
                    </a:lnTo>
                    <a:lnTo>
                      <a:pt x="5317" y="3600"/>
                    </a:lnTo>
                    <a:lnTo>
                      <a:pt x="4652" y="2945"/>
                    </a:lnTo>
                    <a:lnTo>
                      <a:pt x="6978" y="2945"/>
                    </a:lnTo>
                    <a:lnTo>
                      <a:pt x="6978" y="0"/>
                    </a:lnTo>
                    <a:close/>
                    <a:moveTo>
                      <a:pt x="697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7" name="Freeform 187"/>
              <p:cNvSpPr>
                <a:spLocks/>
              </p:cNvSpPr>
              <p:nvPr/>
            </p:nvSpPr>
            <p:spPr bwMode="auto">
              <a:xfrm>
                <a:off x="983454" y="2495919"/>
                <a:ext cx="46211" cy="29294"/>
              </a:xfrm>
              <a:custGeom>
                <a:avLst/>
                <a:gdLst>
                  <a:gd name="T0" fmla="*/ 12 w 21600"/>
                  <a:gd name="T1" fmla="*/ 0 h 21600"/>
                  <a:gd name="T2" fmla="*/ 21 w 21600"/>
                  <a:gd name="T3" fmla="*/ 0 h 21600"/>
                  <a:gd name="T4" fmla="*/ 21 w 21600"/>
                  <a:gd name="T5" fmla="*/ 3 h 21600"/>
                  <a:gd name="T6" fmla="*/ 26 w 21600"/>
                  <a:gd name="T7" fmla="*/ 3 h 21600"/>
                  <a:gd name="T8" fmla="*/ 26 w 21600"/>
                  <a:gd name="T9" fmla="*/ 5 h 21600"/>
                  <a:gd name="T10" fmla="*/ 28 w 21600"/>
                  <a:gd name="T11" fmla="*/ 5 h 21600"/>
                  <a:gd name="T12" fmla="*/ 28 w 21600"/>
                  <a:gd name="T13" fmla="*/ 7 h 21600"/>
                  <a:gd name="T14" fmla="*/ 31 w 21600"/>
                  <a:gd name="T15" fmla="*/ 7 h 21600"/>
                  <a:gd name="T16" fmla="*/ 31 w 21600"/>
                  <a:gd name="T17" fmla="*/ 9 h 21600"/>
                  <a:gd name="T18" fmla="*/ 35 w 21600"/>
                  <a:gd name="T19" fmla="*/ 9 h 21600"/>
                  <a:gd name="T20" fmla="*/ 35 w 21600"/>
                  <a:gd name="T21" fmla="*/ 12 h 21600"/>
                  <a:gd name="T22" fmla="*/ 40 w 21600"/>
                  <a:gd name="T23" fmla="*/ 12 h 21600"/>
                  <a:gd name="T24" fmla="*/ 40 w 21600"/>
                  <a:gd name="T25" fmla="*/ 9 h 21600"/>
                  <a:gd name="T26" fmla="*/ 44 w 21600"/>
                  <a:gd name="T27" fmla="*/ 9 h 21600"/>
                  <a:gd name="T28" fmla="*/ 44 w 21600"/>
                  <a:gd name="T29" fmla="*/ 12 h 21600"/>
                  <a:gd name="T30" fmla="*/ 51 w 21600"/>
                  <a:gd name="T31" fmla="*/ 12 h 21600"/>
                  <a:gd name="T32" fmla="*/ 51 w 21600"/>
                  <a:gd name="T33" fmla="*/ 19 h 21600"/>
                  <a:gd name="T34" fmla="*/ 50 w 21600"/>
                  <a:gd name="T35" fmla="*/ 19 h 21600"/>
                  <a:gd name="T36" fmla="*/ 50 w 21600"/>
                  <a:gd name="T37" fmla="*/ 23 h 21600"/>
                  <a:gd name="T38" fmla="*/ 44 w 21600"/>
                  <a:gd name="T39" fmla="*/ 28 h 21600"/>
                  <a:gd name="T40" fmla="*/ 42 w 21600"/>
                  <a:gd name="T41" fmla="*/ 25 h 21600"/>
                  <a:gd name="T42" fmla="*/ 26 w 21600"/>
                  <a:gd name="T43" fmla="*/ 25 h 21600"/>
                  <a:gd name="T44" fmla="*/ 23 w 21600"/>
                  <a:gd name="T45" fmla="*/ 23 h 21600"/>
                  <a:gd name="T46" fmla="*/ 21 w 21600"/>
                  <a:gd name="T47" fmla="*/ 23 h 21600"/>
                  <a:gd name="T48" fmla="*/ 21 w 21600"/>
                  <a:gd name="T49" fmla="*/ 21 h 21600"/>
                  <a:gd name="T50" fmla="*/ 12 w 21600"/>
                  <a:gd name="T51" fmla="*/ 21 h 21600"/>
                  <a:gd name="T52" fmla="*/ 9 w 21600"/>
                  <a:gd name="T53" fmla="*/ 19 h 21600"/>
                  <a:gd name="T54" fmla="*/ 7 w 21600"/>
                  <a:gd name="T55" fmla="*/ 19 h 21600"/>
                  <a:gd name="T56" fmla="*/ 4 w 21600"/>
                  <a:gd name="T57" fmla="*/ 16 h 21600"/>
                  <a:gd name="T58" fmla="*/ 0 w 21600"/>
                  <a:gd name="T59" fmla="*/ 16 h 21600"/>
                  <a:gd name="T60" fmla="*/ 0 w 21600"/>
                  <a:gd name="T61" fmla="*/ 12 h 21600"/>
                  <a:gd name="T62" fmla="*/ 3 w 21600"/>
                  <a:gd name="T63" fmla="*/ 12 h 21600"/>
                  <a:gd name="T64" fmla="*/ 3 w 21600"/>
                  <a:gd name="T65" fmla="*/ 9 h 21600"/>
                  <a:gd name="T66" fmla="*/ 4 w 21600"/>
                  <a:gd name="T67" fmla="*/ 9 h 21600"/>
                  <a:gd name="T68" fmla="*/ 4 w 21600"/>
                  <a:gd name="T69" fmla="*/ 7 h 21600"/>
                  <a:gd name="T70" fmla="*/ 9 w 21600"/>
                  <a:gd name="T71" fmla="*/ 7 h 21600"/>
                  <a:gd name="T72" fmla="*/ 9 w 21600"/>
                  <a:gd name="T73" fmla="*/ 5 h 21600"/>
                  <a:gd name="T74" fmla="*/ 12 w 21600"/>
                  <a:gd name="T75" fmla="*/ 5 h 21600"/>
                  <a:gd name="T76" fmla="*/ 12 w 21600"/>
                  <a:gd name="T77" fmla="*/ 0 h 21600"/>
                  <a:gd name="T78" fmla="*/ 12 w 21600"/>
                  <a:gd name="T79" fmla="*/ 0 h 21600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  <a:gd name="T117" fmla="*/ 0 60000 65536"/>
                  <a:gd name="T118" fmla="*/ 0 60000 65536"/>
                  <a:gd name="T119" fmla="*/ 0 60000 65536"/>
                </a:gdLst>
                <a:ahLst/>
                <a:cxnLst>
                  <a:cxn ang="T80">
                    <a:pos x="T0" y="T1"/>
                  </a:cxn>
                  <a:cxn ang="T81">
                    <a:pos x="T2" y="T3"/>
                  </a:cxn>
                  <a:cxn ang="T82">
                    <a:pos x="T4" y="T5"/>
                  </a:cxn>
                  <a:cxn ang="T83">
                    <a:pos x="T6" y="T7"/>
                  </a:cxn>
                  <a:cxn ang="T84">
                    <a:pos x="T8" y="T9"/>
                  </a:cxn>
                  <a:cxn ang="T85">
                    <a:pos x="T10" y="T11"/>
                  </a:cxn>
                  <a:cxn ang="T86">
                    <a:pos x="T12" y="T13"/>
                  </a:cxn>
                  <a:cxn ang="T87">
                    <a:pos x="T14" y="T15"/>
                  </a:cxn>
                  <a:cxn ang="T88">
                    <a:pos x="T16" y="T17"/>
                  </a:cxn>
                  <a:cxn ang="T89">
                    <a:pos x="T18" y="T19"/>
                  </a:cxn>
                  <a:cxn ang="T90">
                    <a:pos x="T20" y="T21"/>
                  </a:cxn>
                  <a:cxn ang="T91">
                    <a:pos x="T22" y="T23"/>
                  </a:cxn>
                  <a:cxn ang="T92">
                    <a:pos x="T24" y="T25"/>
                  </a:cxn>
                  <a:cxn ang="T93">
                    <a:pos x="T26" y="T27"/>
                  </a:cxn>
                  <a:cxn ang="T94">
                    <a:pos x="T28" y="T29"/>
                  </a:cxn>
                  <a:cxn ang="T95">
                    <a:pos x="T30" y="T31"/>
                  </a:cxn>
                  <a:cxn ang="T96">
                    <a:pos x="T32" y="T33"/>
                  </a:cxn>
                  <a:cxn ang="T97">
                    <a:pos x="T34" y="T35"/>
                  </a:cxn>
                  <a:cxn ang="T98">
                    <a:pos x="T36" y="T37"/>
                  </a:cxn>
                  <a:cxn ang="T99">
                    <a:pos x="T38" y="T39"/>
                  </a:cxn>
                  <a:cxn ang="T100">
                    <a:pos x="T40" y="T41"/>
                  </a:cxn>
                  <a:cxn ang="T101">
                    <a:pos x="T42" y="T43"/>
                  </a:cxn>
                  <a:cxn ang="T102">
                    <a:pos x="T44" y="T45"/>
                  </a:cxn>
                  <a:cxn ang="T103">
                    <a:pos x="T46" y="T47"/>
                  </a:cxn>
                  <a:cxn ang="T104">
                    <a:pos x="T48" y="T49"/>
                  </a:cxn>
                  <a:cxn ang="T105">
                    <a:pos x="T50" y="T51"/>
                  </a:cxn>
                  <a:cxn ang="T106">
                    <a:pos x="T52" y="T53"/>
                  </a:cxn>
                  <a:cxn ang="T107">
                    <a:pos x="T54" y="T55"/>
                  </a:cxn>
                  <a:cxn ang="T108">
                    <a:pos x="T56" y="T57"/>
                  </a:cxn>
                  <a:cxn ang="T109">
                    <a:pos x="T58" y="T59"/>
                  </a:cxn>
                  <a:cxn ang="T110">
                    <a:pos x="T60" y="T61"/>
                  </a:cxn>
                  <a:cxn ang="T111">
                    <a:pos x="T62" y="T63"/>
                  </a:cxn>
                  <a:cxn ang="T112">
                    <a:pos x="T64" y="T65"/>
                  </a:cxn>
                  <a:cxn ang="T113">
                    <a:pos x="T66" y="T67"/>
                  </a:cxn>
                  <a:cxn ang="T114">
                    <a:pos x="T68" y="T69"/>
                  </a:cxn>
                  <a:cxn ang="T115">
                    <a:pos x="T70" y="T71"/>
                  </a:cxn>
                  <a:cxn ang="T116">
                    <a:pos x="T72" y="T73"/>
                  </a:cxn>
                  <a:cxn ang="T117">
                    <a:pos x="T74" y="T75"/>
                  </a:cxn>
                  <a:cxn ang="T118">
                    <a:pos x="T76" y="T77"/>
                  </a:cxn>
                  <a:cxn ang="T119">
                    <a:pos x="T78" y="T79"/>
                  </a:cxn>
                </a:cxnLst>
                <a:rect l="0" t="0" r="r" b="b"/>
                <a:pathLst>
                  <a:path w="21600" h="21600">
                    <a:moveTo>
                      <a:pt x="5116" y="0"/>
                    </a:moveTo>
                    <a:lnTo>
                      <a:pt x="9095" y="0"/>
                    </a:lnTo>
                    <a:lnTo>
                      <a:pt x="9095" y="2057"/>
                    </a:lnTo>
                    <a:lnTo>
                      <a:pt x="10800" y="2057"/>
                    </a:lnTo>
                    <a:lnTo>
                      <a:pt x="10800" y="4114"/>
                    </a:lnTo>
                    <a:lnTo>
                      <a:pt x="11937" y="4114"/>
                    </a:lnTo>
                    <a:lnTo>
                      <a:pt x="11937" y="5143"/>
                    </a:lnTo>
                    <a:lnTo>
                      <a:pt x="13074" y="5143"/>
                    </a:lnTo>
                    <a:lnTo>
                      <a:pt x="13074" y="7200"/>
                    </a:lnTo>
                    <a:lnTo>
                      <a:pt x="14779" y="7200"/>
                    </a:lnTo>
                    <a:lnTo>
                      <a:pt x="14779" y="9257"/>
                    </a:lnTo>
                    <a:lnTo>
                      <a:pt x="17053" y="9257"/>
                    </a:lnTo>
                    <a:lnTo>
                      <a:pt x="17053" y="7200"/>
                    </a:lnTo>
                    <a:lnTo>
                      <a:pt x="18758" y="7200"/>
                    </a:lnTo>
                    <a:lnTo>
                      <a:pt x="18758" y="9257"/>
                    </a:lnTo>
                    <a:lnTo>
                      <a:pt x="21600" y="9257"/>
                    </a:lnTo>
                    <a:lnTo>
                      <a:pt x="21600" y="14400"/>
                    </a:lnTo>
                    <a:lnTo>
                      <a:pt x="21032" y="14400"/>
                    </a:lnTo>
                    <a:lnTo>
                      <a:pt x="21032" y="17486"/>
                    </a:lnTo>
                    <a:lnTo>
                      <a:pt x="18758" y="21600"/>
                    </a:lnTo>
                    <a:lnTo>
                      <a:pt x="17621" y="19543"/>
                    </a:lnTo>
                    <a:lnTo>
                      <a:pt x="10800" y="19543"/>
                    </a:lnTo>
                    <a:lnTo>
                      <a:pt x="9663" y="17486"/>
                    </a:lnTo>
                    <a:lnTo>
                      <a:pt x="9095" y="17486"/>
                    </a:lnTo>
                    <a:lnTo>
                      <a:pt x="9095" y="16457"/>
                    </a:lnTo>
                    <a:lnTo>
                      <a:pt x="5116" y="16457"/>
                    </a:lnTo>
                    <a:lnTo>
                      <a:pt x="3979" y="14400"/>
                    </a:lnTo>
                    <a:lnTo>
                      <a:pt x="2842" y="14400"/>
                    </a:lnTo>
                    <a:lnTo>
                      <a:pt x="1705" y="12343"/>
                    </a:lnTo>
                    <a:lnTo>
                      <a:pt x="0" y="12343"/>
                    </a:lnTo>
                    <a:lnTo>
                      <a:pt x="0" y="9257"/>
                    </a:lnTo>
                    <a:lnTo>
                      <a:pt x="1137" y="9257"/>
                    </a:lnTo>
                    <a:lnTo>
                      <a:pt x="1137" y="7200"/>
                    </a:lnTo>
                    <a:lnTo>
                      <a:pt x="1705" y="7200"/>
                    </a:lnTo>
                    <a:lnTo>
                      <a:pt x="1705" y="5143"/>
                    </a:lnTo>
                    <a:lnTo>
                      <a:pt x="3979" y="5143"/>
                    </a:lnTo>
                    <a:lnTo>
                      <a:pt x="3979" y="4114"/>
                    </a:lnTo>
                    <a:lnTo>
                      <a:pt x="5116" y="4114"/>
                    </a:lnTo>
                    <a:lnTo>
                      <a:pt x="5116" y="0"/>
                    </a:lnTo>
                    <a:close/>
                    <a:moveTo>
                      <a:pt x="511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8" name="AutoShape 188"/>
              <p:cNvSpPr>
                <a:spLocks/>
              </p:cNvSpPr>
              <p:nvPr/>
            </p:nvSpPr>
            <p:spPr bwMode="auto">
              <a:xfrm>
                <a:off x="1063039" y="2568454"/>
                <a:ext cx="66749" cy="69745"/>
              </a:xfrm>
              <a:custGeom>
                <a:avLst/>
                <a:gdLst>
                  <a:gd name="T0" fmla="*/ 18900 w 21600"/>
                  <a:gd name="T1" fmla="*/ 20329 h 21600"/>
                  <a:gd name="T2" fmla="*/ 18129 w 21600"/>
                  <a:gd name="T3" fmla="*/ 20753 h 21600"/>
                  <a:gd name="T4" fmla="*/ 2314 w 21600"/>
                  <a:gd name="T5" fmla="*/ 0 h 21600"/>
                  <a:gd name="T6" fmla="*/ 4243 w 21600"/>
                  <a:gd name="T7" fmla="*/ 847 h 21600"/>
                  <a:gd name="T8" fmla="*/ 5400 w 21600"/>
                  <a:gd name="T9" fmla="*/ 1694 h 21600"/>
                  <a:gd name="T10" fmla="*/ 8871 w 21600"/>
                  <a:gd name="T11" fmla="*/ 847 h 21600"/>
                  <a:gd name="T12" fmla="*/ 9643 w 21600"/>
                  <a:gd name="T13" fmla="*/ 2541 h 21600"/>
                  <a:gd name="T14" fmla="*/ 10800 w 21600"/>
                  <a:gd name="T15" fmla="*/ 2965 h 21600"/>
                  <a:gd name="T16" fmla="*/ 14271 w 21600"/>
                  <a:gd name="T17" fmla="*/ 2541 h 21600"/>
                  <a:gd name="T18" fmla="*/ 15043 w 21600"/>
                  <a:gd name="T19" fmla="*/ 2965 h 21600"/>
                  <a:gd name="T20" fmla="*/ 15429 w 21600"/>
                  <a:gd name="T21" fmla="*/ 5506 h 21600"/>
                  <a:gd name="T22" fmla="*/ 16200 w 21600"/>
                  <a:gd name="T23" fmla="*/ 5929 h 21600"/>
                  <a:gd name="T24" fmla="*/ 17743 w 21600"/>
                  <a:gd name="T25" fmla="*/ 8471 h 21600"/>
                  <a:gd name="T26" fmla="*/ 18900 w 21600"/>
                  <a:gd name="T27" fmla="*/ 8894 h 21600"/>
                  <a:gd name="T28" fmla="*/ 19671 w 21600"/>
                  <a:gd name="T29" fmla="*/ 9741 h 21600"/>
                  <a:gd name="T30" fmla="*/ 20829 w 21600"/>
                  <a:gd name="T31" fmla="*/ 10588 h 21600"/>
                  <a:gd name="T32" fmla="*/ 21600 w 21600"/>
                  <a:gd name="T33" fmla="*/ 11435 h 21600"/>
                  <a:gd name="T34" fmla="*/ 20443 w 21600"/>
                  <a:gd name="T35" fmla="*/ 11859 h 21600"/>
                  <a:gd name="T36" fmla="*/ 19671 w 21600"/>
                  <a:gd name="T37" fmla="*/ 11435 h 21600"/>
                  <a:gd name="T38" fmla="*/ 18900 w 21600"/>
                  <a:gd name="T39" fmla="*/ 11859 h 21600"/>
                  <a:gd name="T40" fmla="*/ 19671 w 21600"/>
                  <a:gd name="T41" fmla="*/ 14824 h 21600"/>
                  <a:gd name="T42" fmla="*/ 20443 w 21600"/>
                  <a:gd name="T43" fmla="*/ 15671 h 21600"/>
                  <a:gd name="T44" fmla="*/ 18900 w 21600"/>
                  <a:gd name="T45" fmla="*/ 16518 h 21600"/>
                  <a:gd name="T46" fmla="*/ 19671 w 21600"/>
                  <a:gd name="T47" fmla="*/ 17365 h 21600"/>
                  <a:gd name="T48" fmla="*/ 18900 w 21600"/>
                  <a:gd name="T49" fmla="*/ 18635 h 21600"/>
                  <a:gd name="T50" fmla="*/ 18129 w 21600"/>
                  <a:gd name="T51" fmla="*/ 19482 h 21600"/>
                  <a:gd name="T52" fmla="*/ 17743 w 21600"/>
                  <a:gd name="T53" fmla="*/ 20329 h 21600"/>
                  <a:gd name="T54" fmla="*/ 16971 w 21600"/>
                  <a:gd name="T55" fmla="*/ 17788 h 21600"/>
                  <a:gd name="T56" fmla="*/ 15429 w 21600"/>
                  <a:gd name="T57" fmla="*/ 17365 h 21600"/>
                  <a:gd name="T58" fmla="*/ 16200 w 21600"/>
                  <a:gd name="T59" fmla="*/ 17788 h 21600"/>
                  <a:gd name="T60" fmla="*/ 16971 w 21600"/>
                  <a:gd name="T61" fmla="*/ 19482 h 21600"/>
                  <a:gd name="T62" fmla="*/ 15429 w 21600"/>
                  <a:gd name="T63" fmla="*/ 18635 h 21600"/>
                  <a:gd name="T64" fmla="*/ 14271 w 21600"/>
                  <a:gd name="T65" fmla="*/ 15671 h 21600"/>
                  <a:gd name="T66" fmla="*/ 13500 w 21600"/>
                  <a:gd name="T67" fmla="*/ 14400 h 21600"/>
                  <a:gd name="T68" fmla="*/ 12729 w 21600"/>
                  <a:gd name="T69" fmla="*/ 13553 h 21600"/>
                  <a:gd name="T70" fmla="*/ 11571 w 21600"/>
                  <a:gd name="T71" fmla="*/ 12706 h 21600"/>
                  <a:gd name="T72" fmla="*/ 10414 w 21600"/>
                  <a:gd name="T73" fmla="*/ 11859 h 21600"/>
                  <a:gd name="T74" fmla="*/ 8100 w 21600"/>
                  <a:gd name="T75" fmla="*/ 11435 h 21600"/>
                  <a:gd name="T76" fmla="*/ 7714 w 21600"/>
                  <a:gd name="T77" fmla="*/ 8471 h 21600"/>
                  <a:gd name="T78" fmla="*/ 6171 w 21600"/>
                  <a:gd name="T79" fmla="*/ 7624 h 21600"/>
                  <a:gd name="T80" fmla="*/ 5014 w 21600"/>
                  <a:gd name="T81" fmla="*/ 6776 h 21600"/>
                  <a:gd name="T82" fmla="*/ 5400 w 21600"/>
                  <a:gd name="T83" fmla="*/ 7624 h 21600"/>
                  <a:gd name="T84" fmla="*/ 6943 w 21600"/>
                  <a:gd name="T85" fmla="*/ 8894 h 21600"/>
                  <a:gd name="T86" fmla="*/ 6171 w 21600"/>
                  <a:gd name="T87" fmla="*/ 9741 h 21600"/>
                  <a:gd name="T88" fmla="*/ 5400 w 21600"/>
                  <a:gd name="T89" fmla="*/ 11435 h 21600"/>
                  <a:gd name="T90" fmla="*/ 5014 w 21600"/>
                  <a:gd name="T91" fmla="*/ 10588 h 21600"/>
                  <a:gd name="T92" fmla="*/ 3471 w 21600"/>
                  <a:gd name="T93" fmla="*/ 9741 h 21600"/>
                  <a:gd name="T94" fmla="*/ 2314 w 21600"/>
                  <a:gd name="T95" fmla="*/ 8894 h 21600"/>
                  <a:gd name="T96" fmla="*/ 1543 w 21600"/>
                  <a:gd name="T97" fmla="*/ 4659 h 21600"/>
                  <a:gd name="T98" fmla="*/ 2314 w 21600"/>
                  <a:gd name="T99" fmla="*/ 2965 h 21600"/>
                  <a:gd name="T100" fmla="*/ 0 w 21600"/>
                  <a:gd name="T101" fmla="*/ 2541 h 21600"/>
                  <a:gd name="T102" fmla="*/ 1543 w 21600"/>
                  <a:gd name="T103" fmla="*/ 1694 h 21600"/>
                  <a:gd name="T104" fmla="*/ 2314 w 21600"/>
                  <a:gd name="T105" fmla="*/ 847 h 21600"/>
                  <a:gd name="T106" fmla="*/ 2314 w 21600"/>
                  <a:gd name="T107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</a:cxnLst>
                <a:rect l="0" t="0" r="r" b="b"/>
                <a:pathLst>
                  <a:path w="21600" h="21600">
                    <a:moveTo>
                      <a:pt x="18129" y="20329"/>
                    </a:moveTo>
                    <a:lnTo>
                      <a:pt x="18900" y="20329"/>
                    </a:lnTo>
                    <a:lnTo>
                      <a:pt x="18900" y="21600"/>
                    </a:lnTo>
                    <a:lnTo>
                      <a:pt x="18129" y="20753"/>
                    </a:lnTo>
                    <a:lnTo>
                      <a:pt x="18129" y="20329"/>
                    </a:lnTo>
                    <a:close/>
                    <a:moveTo>
                      <a:pt x="2314" y="0"/>
                    </a:moveTo>
                    <a:lnTo>
                      <a:pt x="3471" y="0"/>
                    </a:lnTo>
                    <a:lnTo>
                      <a:pt x="4243" y="847"/>
                    </a:lnTo>
                    <a:lnTo>
                      <a:pt x="5014" y="847"/>
                    </a:lnTo>
                    <a:lnTo>
                      <a:pt x="5400" y="1694"/>
                    </a:lnTo>
                    <a:lnTo>
                      <a:pt x="8871" y="1694"/>
                    </a:lnTo>
                    <a:lnTo>
                      <a:pt x="8871" y="847"/>
                    </a:lnTo>
                    <a:lnTo>
                      <a:pt x="9643" y="847"/>
                    </a:lnTo>
                    <a:lnTo>
                      <a:pt x="9643" y="2541"/>
                    </a:lnTo>
                    <a:lnTo>
                      <a:pt x="10800" y="2541"/>
                    </a:lnTo>
                    <a:lnTo>
                      <a:pt x="10800" y="2965"/>
                    </a:lnTo>
                    <a:lnTo>
                      <a:pt x="14271" y="2965"/>
                    </a:lnTo>
                    <a:lnTo>
                      <a:pt x="14271" y="2541"/>
                    </a:lnTo>
                    <a:lnTo>
                      <a:pt x="15043" y="2541"/>
                    </a:lnTo>
                    <a:lnTo>
                      <a:pt x="15043" y="2965"/>
                    </a:lnTo>
                    <a:lnTo>
                      <a:pt x="15429" y="3812"/>
                    </a:lnTo>
                    <a:lnTo>
                      <a:pt x="15429" y="5506"/>
                    </a:lnTo>
                    <a:lnTo>
                      <a:pt x="16200" y="5506"/>
                    </a:lnTo>
                    <a:lnTo>
                      <a:pt x="16200" y="5929"/>
                    </a:lnTo>
                    <a:lnTo>
                      <a:pt x="16971" y="6776"/>
                    </a:lnTo>
                    <a:lnTo>
                      <a:pt x="17743" y="8471"/>
                    </a:lnTo>
                    <a:lnTo>
                      <a:pt x="18129" y="8894"/>
                    </a:lnTo>
                    <a:lnTo>
                      <a:pt x="18900" y="8894"/>
                    </a:lnTo>
                    <a:lnTo>
                      <a:pt x="18900" y="9741"/>
                    </a:lnTo>
                    <a:lnTo>
                      <a:pt x="19671" y="9741"/>
                    </a:lnTo>
                    <a:lnTo>
                      <a:pt x="20443" y="10588"/>
                    </a:lnTo>
                    <a:lnTo>
                      <a:pt x="20829" y="10588"/>
                    </a:lnTo>
                    <a:lnTo>
                      <a:pt x="20829" y="11435"/>
                    </a:lnTo>
                    <a:lnTo>
                      <a:pt x="21600" y="11435"/>
                    </a:lnTo>
                    <a:lnTo>
                      <a:pt x="20829" y="11859"/>
                    </a:lnTo>
                    <a:lnTo>
                      <a:pt x="20443" y="11859"/>
                    </a:lnTo>
                    <a:lnTo>
                      <a:pt x="20443" y="11435"/>
                    </a:lnTo>
                    <a:lnTo>
                      <a:pt x="19671" y="11435"/>
                    </a:lnTo>
                    <a:lnTo>
                      <a:pt x="19671" y="11859"/>
                    </a:lnTo>
                    <a:lnTo>
                      <a:pt x="18900" y="11859"/>
                    </a:lnTo>
                    <a:lnTo>
                      <a:pt x="18900" y="14824"/>
                    </a:lnTo>
                    <a:lnTo>
                      <a:pt x="19671" y="14824"/>
                    </a:lnTo>
                    <a:lnTo>
                      <a:pt x="19671" y="15671"/>
                    </a:lnTo>
                    <a:lnTo>
                      <a:pt x="20443" y="15671"/>
                    </a:lnTo>
                    <a:lnTo>
                      <a:pt x="20443" y="16518"/>
                    </a:lnTo>
                    <a:lnTo>
                      <a:pt x="18900" y="16518"/>
                    </a:lnTo>
                    <a:lnTo>
                      <a:pt x="18900" y="17365"/>
                    </a:lnTo>
                    <a:lnTo>
                      <a:pt x="19671" y="17365"/>
                    </a:lnTo>
                    <a:lnTo>
                      <a:pt x="19671" y="18635"/>
                    </a:lnTo>
                    <a:lnTo>
                      <a:pt x="18900" y="18635"/>
                    </a:lnTo>
                    <a:lnTo>
                      <a:pt x="18900" y="19482"/>
                    </a:lnTo>
                    <a:lnTo>
                      <a:pt x="18129" y="19482"/>
                    </a:lnTo>
                    <a:lnTo>
                      <a:pt x="18129" y="20329"/>
                    </a:lnTo>
                    <a:lnTo>
                      <a:pt x="17743" y="20329"/>
                    </a:lnTo>
                    <a:lnTo>
                      <a:pt x="17743" y="17788"/>
                    </a:lnTo>
                    <a:lnTo>
                      <a:pt x="16971" y="17788"/>
                    </a:lnTo>
                    <a:lnTo>
                      <a:pt x="16971" y="17365"/>
                    </a:lnTo>
                    <a:lnTo>
                      <a:pt x="15429" y="17365"/>
                    </a:lnTo>
                    <a:lnTo>
                      <a:pt x="15429" y="17788"/>
                    </a:lnTo>
                    <a:lnTo>
                      <a:pt x="16200" y="17788"/>
                    </a:lnTo>
                    <a:lnTo>
                      <a:pt x="16200" y="18635"/>
                    </a:lnTo>
                    <a:lnTo>
                      <a:pt x="16971" y="19482"/>
                    </a:lnTo>
                    <a:lnTo>
                      <a:pt x="15429" y="19482"/>
                    </a:lnTo>
                    <a:lnTo>
                      <a:pt x="15429" y="18635"/>
                    </a:lnTo>
                    <a:lnTo>
                      <a:pt x="14271" y="18635"/>
                    </a:lnTo>
                    <a:lnTo>
                      <a:pt x="14271" y="15671"/>
                    </a:lnTo>
                    <a:lnTo>
                      <a:pt x="15043" y="15671"/>
                    </a:lnTo>
                    <a:lnTo>
                      <a:pt x="13500" y="14400"/>
                    </a:lnTo>
                    <a:lnTo>
                      <a:pt x="13500" y="13553"/>
                    </a:lnTo>
                    <a:lnTo>
                      <a:pt x="12729" y="13553"/>
                    </a:lnTo>
                    <a:lnTo>
                      <a:pt x="12343" y="12706"/>
                    </a:lnTo>
                    <a:lnTo>
                      <a:pt x="11571" y="12706"/>
                    </a:lnTo>
                    <a:lnTo>
                      <a:pt x="10800" y="11859"/>
                    </a:lnTo>
                    <a:lnTo>
                      <a:pt x="10414" y="11859"/>
                    </a:lnTo>
                    <a:lnTo>
                      <a:pt x="9643" y="11435"/>
                    </a:lnTo>
                    <a:lnTo>
                      <a:pt x="8100" y="11435"/>
                    </a:lnTo>
                    <a:lnTo>
                      <a:pt x="8100" y="8894"/>
                    </a:lnTo>
                    <a:lnTo>
                      <a:pt x="7714" y="8471"/>
                    </a:lnTo>
                    <a:lnTo>
                      <a:pt x="6943" y="8471"/>
                    </a:lnTo>
                    <a:lnTo>
                      <a:pt x="6171" y="7624"/>
                    </a:lnTo>
                    <a:lnTo>
                      <a:pt x="5400" y="7624"/>
                    </a:lnTo>
                    <a:lnTo>
                      <a:pt x="5014" y="6776"/>
                    </a:lnTo>
                    <a:lnTo>
                      <a:pt x="5014" y="7624"/>
                    </a:lnTo>
                    <a:lnTo>
                      <a:pt x="5400" y="7624"/>
                    </a:lnTo>
                    <a:lnTo>
                      <a:pt x="5400" y="8894"/>
                    </a:lnTo>
                    <a:lnTo>
                      <a:pt x="6943" y="8894"/>
                    </a:lnTo>
                    <a:lnTo>
                      <a:pt x="6943" y="9741"/>
                    </a:lnTo>
                    <a:lnTo>
                      <a:pt x="6171" y="9741"/>
                    </a:lnTo>
                    <a:lnTo>
                      <a:pt x="6171" y="10588"/>
                    </a:lnTo>
                    <a:lnTo>
                      <a:pt x="5400" y="11435"/>
                    </a:lnTo>
                    <a:lnTo>
                      <a:pt x="5014" y="11435"/>
                    </a:lnTo>
                    <a:lnTo>
                      <a:pt x="5014" y="10588"/>
                    </a:lnTo>
                    <a:lnTo>
                      <a:pt x="4243" y="9741"/>
                    </a:lnTo>
                    <a:lnTo>
                      <a:pt x="3471" y="9741"/>
                    </a:lnTo>
                    <a:lnTo>
                      <a:pt x="2700" y="8894"/>
                    </a:lnTo>
                    <a:lnTo>
                      <a:pt x="2314" y="8894"/>
                    </a:lnTo>
                    <a:lnTo>
                      <a:pt x="1543" y="8471"/>
                    </a:lnTo>
                    <a:lnTo>
                      <a:pt x="1543" y="4659"/>
                    </a:lnTo>
                    <a:lnTo>
                      <a:pt x="2314" y="4659"/>
                    </a:lnTo>
                    <a:lnTo>
                      <a:pt x="2314" y="2965"/>
                    </a:lnTo>
                    <a:lnTo>
                      <a:pt x="1543" y="2541"/>
                    </a:lnTo>
                    <a:lnTo>
                      <a:pt x="0" y="2541"/>
                    </a:lnTo>
                    <a:lnTo>
                      <a:pt x="0" y="1694"/>
                    </a:lnTo>
                    <a:lnTo>
                      <a:pt x="1543" y="1694"/>
                    </a:lnTo>
                    <a:lnTo>
                      <a:pt x="1543" y="847"/>
                    </a:lnTo>
                    <a:lnTo>
                      <a:pt x="2314" y="847"/>
                    </a:lnTo>
                    <a:lnTo>
                      <a:pt x="2314" y="0"/>
                    </a:lnTo>
                    <a:close/>
                    <a:moveTo>
                      <a:pt x="2314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39" name="Freeform 189"/>
              <p:cNvSpPr>
                <a:spLocks/>
              </p:cNvSpPr>
              <p:nvPr/>
            </p:nvSpPr>
            <p:spPr bwMode="auto">
              <a:xfrm>
                <a:off x="1001425" y="2402459"/>
                <a:ext cx="19254" cy="61376"/>
              </a:xfrm>
              <a:custGeom>
                <a:avLst/>
                <a:gdLst>
                  <a:gd name="T0" fmla="*/ 19 w 21600"/>
                  <a:gd name="T1" fmla="*/ 0 h 21600"/>
                  <a:gd name="T2" fmla="*/ 19 w 21600"/>
                  <a:gd name="T3" fmla="*/ 4 h 21600"/>
                  <a:gd name="T4" fmla="*/ 23 w 21600"/>
                  <a:gd name="T5" fmla="*/ 4 h 21600"/>
                  <a:gd name="T6" fmla="*/ 23 w 21600"/>
                  <a:gd name="T7" fmla="*/ 16 h 21600"/>
                  <a:gd name="T8" fmla="*/ 22 w 21600"/>
                  <a:gd name="T9" fmla="*/ 19 h 21600"/>
                  <a:gd name="T10" fmla="*/ 22 w 21600"/>
                  <a:gd name="T11" fmla="*/ 40 h 21600"/>
                  <a:gd name="T12" fmla="*/ 19 w 21600"/>
                  <a:gd name="T13" fmla="*/ 42 h 21600"/>
                  <a:gd name="T14" fmla="*/ 19 w 21600"/>
                  <a:gd name="T15" fmla="*/ 47 h 21600"/>
                  <a:gd name="T16" fmla="*/ 16 w 21600"/>
                  <a:gd name="T17" fmla="*/ 47 h 21600"/>
                  <a:gd name="T18" fmla="*/ 16 w 21600"/>
                  <a:gd name="T19" fmla="*/ 50 h 21600"/>
                  <a:gd name="T20" fmla="*/ 14 w 21600"/>
                  <a:gd name="T21" fmla="*/ 50 h 21600"/>
                  <a:gd name="T22" fmla="*/ 14 w 21600"/>
                  <a:gd name="T23" fmla="*/ 51 h 21600"/>
                  <a:gd name="T24" fmla="*/ 12 w 21600"/>
                  <a:gd name="T25" fmla="*/ 51 h 21600"/>
                  <a:gd name="T26" fmla="*/ 12 w 21600"/>
                  <a:gd name="T27" fmla="*/ 54 h 21600"/>
                  <a:gd name="T28" fmla="*/ 9 w 21600"/>
                  <a:gd name="T29" fmla="*/ 54 h 21600"/>
                  <a:gd name="T30" fmla="*/ 9 w 21600"/>
                  <a:gd name="T31" fmla="*/ 56 h 21600"/>
                  <a:gd name="T32" fmla="*/ 7 w 21600"/>
                  <a:gd name="T33" fmla="*/ 59 h 21600"/>
                  <a:gd name="T34" fmla="*/ 0 w 21600"/>
                  <a:gd name="T35" fmla="*/ 59 h 21600"/>
                  <a:gd name="T36" fmla="*/ 0 w 21600"/>
                  <a:gd name="T37" fmla="*/ 47 h 21600"/>
                  <a:gd name="T38" fmla="*/ 3 w 21600"/>
                  <a:gd name="T39" fmla="*/ 42 h 21600"/>
                  <a:gd name="T40" fmla="*/ 3 w 21600"/>
                  <a:gd name="T41" fmla="*/ 12 h 21600"/>
                  <a:gd name="T42" fmla="*/ 4 w 21600"/>
                  <a:gd name="T43" fmla="*/ 12 h 21600"/>
                  <a:gd name="T44" fmla="*/ 7 w 21600"/>
                  <a:gd name="T45" fmla="*/ 13 h 21600"/>
                  <a:gd name="T46" fmla="*/ 9 w 21600"/>
                  <a:gd name="T47" fmla="*/ 13 h 21600"/>
                  <a:gd name="T48" fmla="*/ 9 w 21600"/>
                  <a:gd name="T49" fmla="*/ 12 h 21600"/>
                  <a:gd name="T50" fmla="*/ 12 w 21600"/>
                  <a:gd name="T51" fmla="*/ 12 h 21600"/>
                  <a:gd name="T52" fmla="*/ 12 w 21600"/>
                  <a:gd name="T53" fmla="*/ 9 h 21600"/>
                  <a:gd name="T54" fmla="*/ 14 w 21600"/>
                  <a:gd name="T55" fmla="*/ 9 h 21600"/>
                  <a:gd name="T56" fmla="*/ 14 w 21600"/>
                  <a:gd name="T57" fmla="*/ 4 h 21600"/>
                  <a:gd name="T58" fmla="*/ 16 w 21600"/>
                  <a:gd name="T59" fmla="*/ 4 h 21600"/>
                  <a:gd name="T60" fmla="*/ 16 w 21600"/>
                  <a:gd name="T61" fmla="*/ 3 h 21600"/>
                  <a:gd name="T62" fmla="*/ 19 w 21600"/>
                  <a:gd name="T63" fmla="*/ 0 h 21600"/>
                  <a:gd name="T64" fmla="*/ 19 w 21600"/>
                  <a:gd name="T65" fmla="*/ 0 h 21600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1600" h="21600">
                    <a:moveTo>
                      <a:pt x="17788" y="0"/>
                    </a:moveTo>
                    <a:lnTo>
                      <a:pt x="17788" y="1473"/>
                    </a:lnTo>
                    <a:lnTo>
                      <a:pt x="21600" y="1473"/>
                    </a:lnTo>
                    <a:lnTo>
                      <a:pt x="21600" y="5891"/>
                    </a:lnTo>
                    <a:lnTo>
                      <a:pt x="20329" y="6873"/>
                    </a:lnTo>
                    <a:lnTo>
                      <a:pt x="20329" y="14727"/>
                    </a:lnTo>
                    <a:lnTo>
                      <a:pt x="17788" y="15218"/>
                    </a:lnTo>
                    <a:lnTo>
                      <a:pt x="17788" y="17182"/>
                    </a:lnTo>
                    <a:lnTo>
                      <a:pt x="15247" y="17182"/>
                    </a:lnTo>
                    <a:lnTo>
                      <a:pt x="15247" y="18164"/>
                    </a:lnTo>
                    <a:lnTo>
                      <a:pt x="12706" y="18164"/>
                    </a:lnTo>
                    <a:lnTo>
                      <a:pt x="12706" y="18655"/>
                    </a:lnTo>
                    <a:lnTo>
                      <a:pt x="11435" y="18655"/>
                    </a:lnTo>
                    <a:lnTo>
                      <a:pt x="11435" y="19636"/>
                    </a:lnTo>
                    <a:lnTo>
                      <a:pt x="8894" y="19636"/>
                    </a:lnTo>
                    <a:lnTo>
                      <a:pt x="8894" y="20618"/>
                    </a:lnTo>
                    <a:lnTo>
                      <a:pt x="6353" y="21600"/>
                    </a:lnTo>
                    <a:lnTo>
                      <a:pt x="0" y="21600"/>
                    </a:lnTo>
                    <a:lnTo>
                      <a:pt x="0" y="17182"/>
                    </a:lnTo>
                    <a:lnTo>
                      <a:pt x="2541" y="15218"/>
                    </a:lnTo>
                    <a:lnTo>
                      <a:pt x="2541" y="4418"/>
                    </a:lnTo>
                    <a:lnTo>
                      <a:pt x="3812" y="4418"/>
                    </a:lnTo>
                    <a:lnTo>
                      <a:pt x="6353" y="4909"/>
                    </a:lnTo>
                    <a:lnTo>
                      <a:pt x="8894" y="4909"/>
                    </a:lnTo>
                    <a:lnTo>
                      <a:pt x="8894" y="4418"/>
                    </a:lnTo>
                    <a:lnTo>
                      <a:pt x="11435" y="4418"/>
                    </a:lnTo>
                    <a:lnTo>
                      <a:pt x="11435" y="3436"/>
                    </a:lnTo>
                    <a:lnTo>
                      <a:pt x="12706" y="3436"/>
                    </a:lnTo>
                    <a:lnTo>
                      <a:pt x="12706" y="1473"/>
                    </a:lnTo>
                    <a:lnTo>
                      <a:pt x="15247" y="1473"/>
                    </a:lnTo>
                    <a:lnTo>
                      <a:pt x="15247" y="982"/>
                    </a:lnTo>
                    <a:lnTo>
                      <a:pt x="17788" y="0"/>
                    </a:lnTo>
                    <a:close/>
                    <a:moveTo>
                      <a:pt x="17788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0" name="Freeform 191"/>
              <p:cNvSpPr>
                <a:spLocks/>
              </p:cNvSpPr>
              <p:nvPr/>
            </p:nvSpPr>
            <p:spPr bwMode="auto">
              <a:xfrm>
                <a:off x="1422459" y="2405250"/>
                <a:ext cx="28240" cy="11159"/>
              </a:xfrm>
              <a:custGeom>
                <a:avLst/>
                <a:gdLst>
                  <a:gd name="T0" fmla="*/ 0 w 21600"/>
                  <a:gd name="T1" fmla="*/ 0 h 21600"/>
                  <a:gd name="T2" fmla="*/ 29 w 21600"/>
                  <a:gd name="T3" fmla="*/ 0 h 21600"/>
                  <a:gd name="T4" fmla="*/ 29 w 21600"/>
                  <a:gd name="T5" fmla="*/ 1 h 21600"/>
                  <a:gd name="T6" fmla="*/ 32 w 21600"/>
                  <a:gd name="T7" fmla="*/ 1 h 21600"/>
                  <a:gd name="T8" fmla="*/ 32 w 21600"/>
                  <a:gd name="T9" fmla="*/ 7 h 21600"/>
                  <a:gd name="T10" fmla="*/ 29 w 21600"/>
                  <a:gd name="T11" fmla="*/ 7 h 21600"/>
                  <a:gd name="T12" fmla="*/ 29 w 21600"/>
                  <a:gd name="T13" fmla="*/ 10 h 21600"/>
                  <a:gd name="T14" fmla="*/ 25 w 21600"/>
                  <a:gd name="T15" fmla="*/ 10 h 21600"/>
                  <a:gd name="T16" fmla="*/ 25 w 21600"/>
                  <a:gd name="T17" fmla="*/ 11 h 21600"/>
                  <a:gd name="T18" fmla="*/ 0 w 21600"/>
                  <a:gd name="T19" fmla="*/ 11 h 21600"/>
                  <a:gd name="T20" fmla="*/ 0 w 21600"/>
                  <a:gd name="T21" fmla="*/ 0 h 21600"/>
                  <a:gd name="T22" fmla="*/ 0 w 21600"/>
                  <a:gd name="T23" fmla="*/ 0 h 21600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  <a:gd name="T33" fmla="*/ 0 60000 65536"/>
                  <a:gd name="T34" fmla="*/ 0 60000 65536"/>
                  <a:gd name="T35" fmla="*/ 0 60000 65536"/>
                </a:gdLst>
                <a:ahLst/>
                <a:cxnLst>
                  <a:cxn ang="T24">
                    <a:pos x="T0" y="T1"/>
                  </a:cxn>
                  <a:cxn ang="T25">
                    <a:pos x="T2" y="T3"/>
                  </a:cxn>
                  <a:cxn ang="T26">
                    <a:pos x="T4" y="T5"/>
                  </a:cxn>
                  <a:cxn ang="T27">
                    <a:pos x="T6" y="T7"/>
                  </a:cxn>
                  <a:cxn ang="T28">
                    <a:pos x="T8" y="T9"/>
                  </a:cxn>
                  <a:cxn ang="T29">
                    <a:pos x="T10" y="T11"/>
                  </a:cxn>
                  <a:cxn ang="T30">
                    <a:pos x="T12" y="T13"/>
                  </a:cxn>
                  <a:cxn ang="T31">
                    <a:pos x="T14" y="T15"/>
                  </a:cxn>
                  <a:cxn ang="T32">
                    <a:pos x="T16" y="T17"/>
                  </a:cxn>
                  <a:cxn ang="T33">
                    <a:pos x="T18" y="T19"/>
                  </a:cxn>
                  <a:cxn ang="T34">
                    <a:pos x="T20" y="T21"/>
                  </a:cxn>
                  <a:cxn ang="T35">
                    <a:pos x="T22" y="T23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lnTo>
                      <a:pt x="19800" y="0"/>
                    </a:lnTo>
                    <a:lnTo>
                      <a:pt x="19800" y="2700"/>
                    </a:lnTo>
                    <a:lnTo>
                      <a:pt x="21600" y="2700"/>
                    </a:lnTo>
                    <a:lnTo>
                      <a:pt x="21600" y="13500"/>
                    </a:lnTo>
                    <a:lnTo>
                      <a:pt x="19800" y="13500"/>
                    </a:lnTo>
                    <a:lnTo>
                      <a:pt x="19800" y="18900"/>
                    </a:lnTo>
                    <a:lnTo>
                      <a:pt x="17100" y="18900"/>
                    </a:lnTo>
                    <a:lnTo>
                      <a:pt x="17100" y="21600"/>
                    </a:lnTo>
                    <a:lnTo>
                      <a:pt x="0" y="21600"/>
                    </a:lnTo>
                    <a:lnTo>
                      <a:pt x="0" y="0"/>
                    </a:lnTo>
                    <a:close/>
                    <a:moveTo>
                      <a:pt x="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1" name="Freeform 192"/>
              <p:cNvSpPr>
                <a:spLocks/>
              </p:cNvSpPr>
              <p:nvPr/>
            </p:nvSpPr>
            <p:spPr bwMode="auto">
              <a:xfrm>
                <a:off x="1209374" y="2402459"/>
                <a:ext cx="41076" cy="19529"/>
              </a:xfrm>
              <a:custGeom>
                <a:avLst/>
                <a:gdLst>
                  <a:gd name="T0" fmla="*/ 7 w 21600"/>
                  <a:gd name="T1" fmla="*/ 0 h 21600"/>
                  <a:gd name="T2" fmla="*/ 18 w 21600"/>
                  <a:gd name="T3" fmla="*/ 0 h 21600"/>
                  <a:gd name="T4" fmla="*/ 20 w 21600"/>
                  <a:gd name="T5" fmla="*/ 3 h 21600"/>
                  <a:gd name="T6" fmla="*/ 20 w 21600"/>
                  <a:gd name="T7" fmla="*/ 0 h 21600"/>
                  <a:gd name="T8" fmla="*/ 23 w 21600"/>
                  <a:gd name="T9" fmla="*/ 0 h 21600"/>
                  <a:gd name="T10" fmla="*/ 23 w 21600"/>
                  <a:gd name="T11" fmla="*/ 3 h 21600"/>
                  <a:gd name="T12" fmla="*/ 32 w 21600"/>
                  <a:gd name="T13" fmla="*/ 3 h 21600"/>
                  <a:gd name="T14" fmla="*/ 32 w 21600"/>
                  <a:gd name="T15" fmla="*/ 4 h 21600"/>
                  <a:gd name="T16" fmla="*/ 35 w 21600"/>
                  <a:gd name="T17" fmla="*/ 6 h 21600"/>
                  <a:gd name="T18" fmla="*/ 42 w 21600"/>
                  <a:gd name="T19" fmla="*/ 6 h 21600"/>
                  <a:gd name="T20" fmla="*/ 42 w 21600"/>
                  <a:gd name="T21" fmla="*/ 9 h 21600"/>
                  <a:gd name="T22" fmla="*/ 45 w 21600"/>
                  <a:gd name="T23" fmla="*/ 9 h 21600"/>
                  <a:gd name="T24" fmla="*/ 45 w 21600"/>
                  <a:gd name="T25" fmla="*/ 12 h 21600"/>
                  <a:gd name="T26" fmla="*/ 46 w 21600"/>
                  <a:gd name="T27" fmla="*/ 13 h 21600"/>
                  <a:gd name="T28" fmla="*/ 30 w 21600"/>
                  <a:gd name="T29" fmla="*/ 13 h 21600"/>
                  <a:gd name="T30" fmla="*/ 30 w 21600"/>
                  <a:gd name="T31" fmla="*/ 15 h 21600"/>
                  <a:gd name="T32" fmla="*/ 27 w 21600"/>
                  <a:gd name="T33" fmla="*/ 15 h 21600"/>
                  <a:gd name="T34" fmla="*/ 27 w 21600"/>
                  <a:gd name="T35" fmla="*/ 13 h 21600"/>
                  <a:gd name="T36" fmla="*/ 26 w 21600"/>
                  <a:gd name="T37" fmla="*/ 13 h 21600"/>
                  <a:gd name="T38" fmla="*/ 26 w 21600"/>
                  <a:gd name="T39" fmla="*/ 18 h 21600"/>
                  <a:gd name="T40" fmla="*/ 23 w 21600"/>
                  <a:gd name="T41" fmla="*/ 18 h 21600"/>
                  <a:gd name="T42" fmla="*/ 23 w 21600"/>
                  <a:gd name="T43" fmla="*/ 15 h 21600"/>
                  <a:gd name="T44" fmla="*/ 20 w 21600"/>
                  <a:gd name="T45" fmla="*/ 15 h 21600"/>
                  <a:gd name="T46" fmla="*/ 20 w 21600"/>
                  <a:gd name="T47" fmla="*/ 13 h 21600"/>
                  <a:gd name="T48" fmla="*/ 11 w 21600"/>
                  <a:gd name="T49" fmla="*/ 13 h 21600"/>
                  <a:gd name="T50" fmla="*/ 11 w 21600"/>
                  <a:gd name="T51" fmla="*/ 12 h 21600"/>
                  <a:gd name="T52" fmla="*/ 8 w 21600"/>
                  <a:gd name="T53" fmla="*/ 12 h 21600"/>
                  <a:gd name="T54" fmla="*/ 8 w 21600"/>
                  <a:gd name="T55" fmla="*/ 9 h 21600"/>
                  <a:gd name="T56" fmla="*/ 7 w 21600"/>
                  <a:gd name="T57" fmla="*/ 9 h 21600"/>
                  <a:gd name="T58" fmla="*/ 7 w 21600"/>
                  <a:gd name="T59" fmla="*/ 6 h 21600"/>
                  <a:gd name="T60" fmla="*/ 0 w 21600"/>
                  <a:gd name="T61" fmla="*/ 6 h 21600"/>
                  <a:gd name="T62" fmla="*/ 0 w 21600"/>
                  <a:gd name="T63" fmla="*/ 3 h 21600"/>
                  <a:gd name="T64" fmla="*/ 4 w 21600"/>
                  <a:gd name="T65" fmla="*/ 3 h 21600"/>
                  <a:gd name="T66" fmla="*/ 7 w 21600"/>
                  <a:gd name="T67" fmla="*/ 0 h 21600"/>
                  <a:gd name="T68" fmla="*/ 7 w 21600"/>
                  <a:gd name="T69" fmla="*/ 0 h 21600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</a:gdLst>
                <a:ahLst/>
                <a:cxnLst>
                  <a:cxn ang="T70">
                    <a:pos x="T0" y="T1"/>
                  </a:cxn>
                  <a:cxn ang="T71">
                    <a:pos x="T2" y="T3"/>
                  </a:cxn>
                  <a:cxn ang="T72">
                    <a:pos x="T4" y="T5"/>
                  </a:cxn>
                  <a:cxn ang="T73">
                    <a:pos x="T6" y="T7"/>
                  </a:cxn>
                  <a:cxn ang="T74">
                    <a:pos x="T8" y="T9"/>
                  </a:cxn>
                  <a:cxn ang="T75">
                    <a:pos x="T10" y="T11"/>
                  </a:cxn>
                  <a:cxn ang="T76">
                    <a:pos x="T12" y="T13"/>
                  </a:cxn>
                  <a:cxn ang="T77">
                    <a:pos x="T14" y="T15"/>
                  </a:cxn>
                  <a:cxn ang="T78">
                    <a:pos x="T16" y="T17"/>
                  </a:cxn>
                  <a:cxn ang="T79">
                    <a:pos x="T18" y="T19"/>
                  </a:cxn>
                  <a:cxn ang="T80">
                    <a:pos x="T20" y="T21"/>
                  </a:cxn>
                  <a:cxn ang="T81">
                    <a:pos x="T22" y="T23"/>
                  </a:cxn>
                  <a:cxn ang="T82">
                    <a:pos x="T24" y="T25"/>
                  </a:cxn>
                  <a:cxn ang="T83">
                    <a:pos x="T26" y="T27"/>
                  </a:cxn>
                  <a:cxn ang="T84">
                    <a:pos x="T28" y="T29"/>
                  </a:cxn>
                  <a:cxn ang="T85">
                    <a:pos x="T30" y="T31"/>
                  </a:cxn>
                  <a:cxn ang="T86">
                    <a:pos x="T32" y="T33"/>
                  </a:cxn>
                  <a:cxn ang="T87">
                    <a:pos x="T34" y="T35"/>
                  </a:cxn>
                  <a:cxn ang="T88">
                    <a:pos x="T36" y="T37"/>
                  </a:cxn>
                  <a:cxn ang="T89">
                    <a:pos x="T38" y="T39"/>
                  </a:cxn>
                  <a:cxn ang="T90">
                    <a:pos x="T40" y="T41"/>
                  </a:cxn>
                  <a:cxn ang="T91">
                    <a:pos x="T42" y="T43"/>
                  </a:cxn>
                  <a:cxn ang="T92">
                    <a:pos x="T44" y="T45"/>
                  </a:cxn>
                  <a:cxn ang="T93">
                    <a:pos x="T46" y="T47"/>
                  </a:cxn>
                  <a:cxn ang="T94">
                    <a:pos x="T48" y="T49"/>
                  </a:cxn>
                  <a:cxn ang="T95">
                    <a:pos x="T50" y="T51"/>
                  </a:cxn>
                  <a:cxn ang="T96">
                    <a:pos x="T52" y="T53"/>
                  </a:cxn>
                  <a:cxn ang="T97">
                    <a:pos x="T54" y="T55"/>
                  </a:cxn>
                  <a:cxn ang="T98">
                    <a:pos x="T56" y="T57"/>
                  </a:cxn>
                  <a:cxn ang="T99">
                    <a:pos x="T58" y="T59"/>
                  </a:cxn>
                  <a:cxn ang="T100">
                    <a:pos x="T60" y="T61"/>
                  </a:cxn>
                  <a:cxn ang="T101">
                    <a:pos x="T62" y="T63"/>
                  </a:cxn>
                  <a:cxn ang="T102">
                    <a:pos x="T64" y="T65"/>
                  </a:cxn>
                  <a:cxn ang="T103">
                    <a:pos x="T66" y="T67"/>
                  </a:cxn>
                  <a:cxn ang="T104">
                    <a:pos x="T68" y="T69"/>
                  </a:cxn>
                </a:cxnLst>
                <a:rect l="0" t="0" r="r" b="b"/>
                <a:pathLst>
                  <a:path w="21600" h="21600">
                    <a:moveTo>
                      <a:pt x="3176" y="0"/>
                    </a:moveTo>
                    <a:lnTo>
                      <a:pt x="8259" y="0"/>
                    </a:lnTo>
                    <a:lnTo>
                      <a:pt x="9529" y="3086"/>
                    </a:lnTo>
                    <a:lnTo>
                      <a:pt x="9529" y="0"/>
                    </a:lnTo>
                    <a:lnTo>
                      <a:pt x="10800" y="0"/>
                    </a:lnTo>
                    <a:lnTo>
                      <a:pt x="10800" y="3086"/>
                    </a:lnTo>
                    <a:lnTo>
                      <a:pt x="15247" y="3086"/>
                    </a:lnTo>
                    <a:lnTo>
                      <a:pt x="15247" y="4629"/>
                    </a:lnTo>
                    <a:lnTo>
                      <a:pt x="16518" y="7714"/>
                    </a:lnTo>
                    <a:lnTo>
                      <a:pt x="19694" y="7714"/>
                    </a:lnTo>
                    <a:lnTo>
                      <a:pt x="19694" y="10800"/>
                    </a:lnTo>
                    <a:lnTo>
                      <a:pt x="20965" y="10800"/>
                    </a:lnTo>
                    <a:lnTo>
                      <a:pt x="20965" y="13886"/>
                    </a:lnTo>
                    <a:lnTo>
                      <a:pt x="21600" y="15429"/>
                    </a:lnTo>
                    <a:lnTo>
                      <a:pt x="13976" y="15429"/>
                    </a:lnTo>
                    <a:lnTo>
                      <a:pt x="13976" y="18514"/>
                    </a:lnTo>
                    <a:lnTo>
                      <a:pt x="12706" y="18514"/>
                    </a:lnTo>
                    <a:lnTo>
                      <a:pt x="12706" y="15429"/>
                    </a:lnTo>
                    <a:lnTo>
                      <a:pt x="12071" y="15429"/>
                    </a:lnTo>
                    <a:lnTo>
                      <a:pt x="12071" y="21600"/>
                    </a:lnTo>
                    <a:lnTo>
                      <a:pt x="10800" y="21600"/>
                    </a:lnTo>
                    <a:lnTo>
                      <a:pt x="10800" y="18514"/>
                    </a:lnTo>
                    <a:lnTo>
                      <a:pt x="9529" y="18514"/>
                    </a:lnTo>
                    <a:lnTo>
                      <a:pt x="9529" y="15429"/>
                    </a:lnTo>
                    <a:lnTo>
                      <a:pt x="5082" y="15429"/>
                    </a:lnTo>
                    <a:lnTo>
                      <a:pt x="5082" y="13886"/>
                    </a:lnTo>
                    <a:lnTo>
                      <a:pt x="3812" y="13886"/>
                    </a:lnTo>
                    <a:lnTo>
                      <a:pt x="3812" y="10800"/>
                    </a:lnTo>
                    <a:lnTo>
                      <a:pt x="3176" y="10800"/>
                    </a:lnTo>
                    <a:lnTo>
                      <a:pt x="3176" y="7714"/>
                    </a:lnTo>
                    <a:lnTo>
                      <a:pt x="0" y="7714"/>
                    </a:lnTo>
                    <a:lnTo>
                      <a:pt x="0" y="3086"/>
                    </a:lnTo>
                    <a:lnTo>
                      <a:pt x="1906" y="3086"/>
                    </a:lnTo>
                    <a:lnTo>
                      <a:pt x="3176" y="0"/>
                    </a:lnTo>
                    <a:close/>
                    <a:moveTo>
                      <a:pt x="3176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2" name="Freeform 194"/>
              <p:cNvSpPr>
                <a:spLocks/>
              </p:cNvSpPr>
              <p:nvPr/>
            </p:nvSpPr>
            <p:spPr bwMode="auto">
              <a:xfrm>
                <a:off x="1283825" y="2368982"/>
                <a:ext cx="55197" cy="46031"/>
              </a:xfrm>
              <a:custGeom>
                <a:avLst/>
                <a:gdLst>
                  <a:gd name="T0" fmla="*/ 38 w 21600"/>
                  <a:gd name="T1" fmla="*/ 0 h 21600"/>
                  <a:gd name="T2" fmla="*/ 46 w 21600"/>
                  <a:gd name="T3" fmla="*/ 1 h 21600"/>
                  <a:gd name="T4" fmla="*/ 53 w 21600"/>
                  <a:gd name="T5" fmla="*/ 4 h 21600"/>
                  <a:gd name="T6" fmla="*/ 54 w 21600"/>
                  <a:gd name="T7" fmla="*/ 7 h 21600"/>
                  <a:gd name="T8" fmla="*/ 57 w 21600"/>
                  <a:gd name="T9" fmla="*/ 4 h 21600"/>
                  <a:gd name="T10" fmla="*/ 59 w 21600"/>
                  <a:gd name="T11" fmla="*/ 7 h 21600"/>
                  <a:gd name="T12" fmla="*/ 62 w 21600"/>
                  <a:gd name="T13" fmla="*/ 11 h 21600"/>
                  <a:gd name="T14" fmla="*/ 59 w 21600"/>
                  <a:gd name="T15" fmla="*/ 14 h 21600"/>
                  <a:gd name="T16" fmla="*/ 62 w 21600"/>
                  <a:gd name="T17" fmla="*/ 16 h 21600"/>
                  <a:gd name="T18" fmla="*/ 59 w 21600"/>
                  <a:gd name="T19" fmla="*/ 20 h 21600"/>
                  <a:gd name="T20" fmla="*/ 54 w 21600"/>
                  <a:gd name="T21" fmla="*/ 30 h 21600"/>
                  <a:gd name="T22" fmla="*/ 57 w 21600"/>
                  <a:gd name="T23" fmla="*/ 33 h 21600"/>
                  <a:gd name="T24" fmla="*/ 59 w 21600"/>
                  <a:gd name="T25" fmla="*/ 35 h 21600"/>
                  <a:gd name="T26" fmla="*/ 62 w 21600"/>
                  <a:gd name="T27" fmla="*/ 37 h 21600"/>
                  <a:gd name="T28" fmla="*/ 59 w 21600"/>
                  <a:gd name="T29" fmla="*/ 42 h 21600"/>
                  <a:gd name="T30" fmla="*/ 57 w 21600"/>
                  <a:gd name="T31" fmla="*/ 40 h 21600"/>
                  <a:gd name="T32" fmla="*/ 40 w 21600"/>
                  <a:gd name="T33" fmla="*/ 42 h 21600"/>
                  <a:gd name="T34" fmla="*/ 31 w 21600"/>
                  <a:gd name="T35" fmla="*/ 40 h 21600"/>
                  <a:gd name="T36" fmla="*/ 18 w 21600"/>
                  <a:gd name="T37" fmla="*/ 45 h 21600"/>
                  <a:gd name="T38" fmla="*/ 12 w 21600"/>
                  <a:gd name="T39" fmla="*/ 42 h 21600"/>
                  <a:gd name="T40" fmla="*/ 8 w 21600"/>
                  <a:gd name="T41" fmla="*/ 40 h 21600"/>
                  <a:gd name="T42" fmla="*/ 0 w 21600"/>
                  <a:gd name="T43" fmla="*/ 37 h 21600"/>
                  <a:gd name="T44" fmla="*/ 3 w 21600"/>
                  <a:gd name="T45" fmla="*/ 33 h 21600"/>
                  <a:gd name="T46" fmla="*/ 15 w 21600"/>
                  <a:gd name="T47" fmla="*/ 30 h 21600"/>
                  <a:gd name="T48" fmla="*/ 27 w 21600"/>
                  <a:gd name="T49" fmla="*/ 33 h 21600"/>
                  <a:gd name="T50" fmla="*/ 40 w 21600"/>
                  <a:gd name="T51" fmla="*/ 35 h 21600"/>
                  <a:gd name="T52" fmla="*/ 47 w 21600"/>
                  <a:gd name="T53" fmla="*/ 33 h 21600"/>
                  <a:gd name="T54" fmla="*/ 46 w 21600"/>
                  <a:gd name="T55" fmla="*/ 27 h 21600"/>
                  <a:gd name="T56" fmla="*/ 43 w 21600"/>
                  <a:gd name="T57" fmla="*/ 26 h 21600"/>
                  <a:gd name="T58" fmla="*/ 40 w 21600"/>
                  <a:gd name="T59" fmla="*/ 23 h 21600"/>
                  <a:gd name="T60" fmla="*/ 38 w 21600"/>
                  <a:gd name="T61" fmla="*/ 20 h 21600"/>
                  <a:gd name="T62" fmla="*/ 36 w 21600"/>
                  <a:gd name="T63" fmla="*/ 18 h 21600"/>
                  <a:gd name="T64" fmla="*/ 38 w 21600"/>
                  <a:gd name="T65" fmla="*/ 11 h 21600"/>
                  <a:gd name="T66" fmla="*/ 34 w 21600"/>
                  <a:gd name="T67" fmla="*/ 10 h 21600"/>
                  <a:gd name="T68" fmla="*/ 31 w 21600"/>
                  <a:gd name="T69" fmla="*/ 7 h 21600"/>
                  <a:gd name="T70" fmla="*/ 28 w 21600"/>
                  <a:gd name="T71" fmla="*/ 10 h 21600"/>
                  <a:gd name="T72" fmla="*/ 24 w 21600"/>
                  <a:gd name="T73" fmla="*/ 7 h 21600"/>
                  <a:gd name="T74" fmla="*/ 27 w 21600"/>
                  <a:gd name="T75" fmla="*/ 1 h 21600"/>
                  <a:gd name="T76" fmla="*/ 34 w 21600"/>
                  <a:gd name="T77" fmla="*/ 0 h 21600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  <a:gd name="T99" fmla="*/ 0 60000 65536"/>
                  <a:gd name="T100" fmla="*/ 0 60000 65536"/>
                  <a:gd name="T101" fmla="*/ 0 60000 65536"/>
                  <a:gd name="T102" fmla="*/ 0 60000 65536"/>
                  <a:gd name="T103" fmla="*/ 0 60000 65536"/>
                  <a:gd name="T104" fmla="*/ 0 60000 65536"/>
                  <a:gd name="T105" fmla="*/ 0 60000 65536"/>
                  <a:gd name="T106" fmla="*/ 0 60000 65536"/>
                  <a:gd name="T107" fmla="*/ 0 60000 65536"/>
                  <a:gd name="T108" fmla="*/ 0 60000 65536"/>
                  <a:gd name="T109" fmla="*/ 0 60000 65536"/>
                  <a:gd name="T110" fmla="*/ 0 60000 65536"/>
                  <a:gd name="T111" fmla="*/ 0 60000 65536"/>
                  <a:gd name="T112" fmla="*/ 0 60000 65536"/>
                  <a:gd name="T113" fmla="*/ 0 60000 65536"/>
                  <a:gd name="T114" fmla="*/ 0 60000 65536"/>
                  <a:gd name="T115" fmla="*/ 0 60000 65536"/>
                  <a:gd name="T116" fmla="*/ 0 60000 65536"/>
                </a:gdLst>
                <a:ahLst/>
                <a:cxnLst>
                  <a:cxn ang="T78">
                    <a:pos x="T0" y="T1"/>
                  </a:cxn>
                  <a:cxn ang="T79">
                    <a:pos x="T2" y="T3"/>
                  </a:cxn>
                  <a:cxn ang="T80">
                    <a:pos x="T4" y="T5"/>
                  </a:cxn>
                  <a:cxn ang="T81">
                    <a:pos x="T6" y="T7"/>
                  </a:cxn>
                  <a:cxn ang="T82">
                    <a:pos x="T8" y="T9"/>
                  </a:cxn>
                  <a:cxn ang="T83">
                    <a:pos x="T10" y="T11"/>
                  </a:cxn>
                  <a:cxn ang="T84">
                    <a:pos x="T12" y="T13"/>
                  </a:cxn>
                  <a:cxn ang="T85">
                    <a:pos x="T14" y="T15"/>
                  </a:cxn>
                  <a:cxn ang="T86">
                    <a:pos x="T16" y="T17"/>
                  </a:cxn>
                  <a:cxn ang="T87">
                    <a:pos x="T18" y="T19"/>
                  </a:cxn>
                  <a:cxn ang="T88">
                    <a:pos x="T20" y="T21"/>
                  </a:cxn>
                  <a:cxn ang="T89">
                    <a:pos x="T22" y="T23"/>
                  </a:cxn>
                  <a:cxn ang="T90">
                    <a:pos x="T24" y="T25"/>
                  </a:cxn>
                  <a:cxn ang="T91">
                    <a:pos x="T26" y="T27"/>
                  </a:cxn>
                  <a:cxn ang="T92">
                    <a:pos x="T28" y="T29"/>
                  </a:cxn>
                  <a:cxn ang="T93">
                    <a:pos x="T30" y="T31"/>
                  </a:cxn>
                  <a:cxn ang="T94">
                    <a:pos x="T32" y="T33"/>
                  </a:cxn>
                  <a:cxn ang="T95">
                    <a:pos x="T34" y="T35"/>
                  </a:cxn>
                  <a:cxn ang="T96">
                    <a:pos x="T36" y="T37"/>
                  </a:cxn>
                  <a:cxn ang="T97">
                    <a:pos x="T38" y="T39"/>
                  </a:cxn>
                  <a:cxn ang="T98">
                    <a:pos x="T40" y="T41"/>
                  </a:cxn>
                  <a:cxn ang="T99">
                    <a:pos x="T42" y="T43"/>
                  </a:cxn>
                  <a:cxn ang="T100">
                    <a:pos x="T44" y="T45"/>
                  </a:cxn>
                  <a:cxn ang="T101">
                    <a:pos x="T46" y="T47"/>
                  </a:cxn>
                  <a:cxn ang="T102">
                    <a:pos x="T48" y="T49"/>
                  </a:cxn>
                  <a:cxn ang="T103">
                    <a:pos x="T50" y="T51"/>
                  </a:cxn>
                  <a:cxn ang="T104">
                    <a:pos x="T52" y="T53"/>
                  </a:cxn>
                  <a:cxn ang="T105">
                    <a:pos x="T54" y="T55"/>
                  </a:cxn>
                  <a:cxn ang="T106">
                    <a:pos x="T56" y="T57"/>
                  </a:cxn>
                  <a:cxn ang="T107">
                    <a:pos x="T58" y="T59"/>
                  </a:cxn>
                  <a:cxn ang="T108">
                    <a:pos x="T60" y="T61"/>
                  </a:cxn>
                  <a:cxn ang="T109">
                    <a:pos x="T62" y="T63"/>
                  </a:cxn>
                  <a:cxn ang="T110">
                    <a:pos x="T64" y="T65"/>
                  </a:cxn>
                  <a:cxn ang="T111">
                    <a:pos x="T66" y="T67"/>
                  </a:cxn>
                  <a:cxn ang="T112">
                    <a:pos x="T68" y="T69"/>
                  </a:cxn>
                  <a:cxn ang="T113">
                    <a:pos x="T70" y="T71"/>
                  </a:cxn>
                  <a:cxn ang="T114">
                    <a:pos x="T72" y="T73"/>
                  </a:cxn>
                  <a:cxn ang="T115">
                    <a:pos x="T74" y="T75"/>
                  </a:cxn>
                  <a:cxn ang="T116">
                    <a:pos x="T76" y="T77"/>
                  </a:cxn>
                </a:cxnLst>
                <a:rect l="0" t="0" r="r" b="b"/>
                <a:pathLst>
                  <a:path w="21600" h="21600">
                    <a:moveTo>
                      <a:pt x="11739" y="0"/>
                    </a:moveTo>
                    <a:lnTo>
                      <a:pt x="13148" y="0"/>
                    </a:lnTo>
                    <a:lnTo>
                      <a:pt x="14087" y="655"/>
                    </a:lnTo>
                    <a:lnTo>
                      <a:pt x="15965" y="655"/>
                    </a:lnTo>
                    <a:lnTo>
                      <a:pt x="15965" y="1964"/>
                    </a:lnTo>
                    <a:lnTo>
                      <a:pt x="18313" y="1964"/>
                    </a:lnTo>
                    <a:lnTo>
                      <a:pt x="18313" y="3273"/>
                    </a:lnTo>
                    <a:lnTo>
                      <a:pt x="18783" y="3273"/>
                    </a:lnTo>
                    <a:lnTo>
                      <a:pt x="18783" y="1964"/>
                    </a:lnTo>
                    <a:lnTo>
                      <a:pt x="19722" y="1964"/>
                    </a:lnTo>
                    <a:lnTo>
                      <a:pt x="19722" y="3273"/>
                    </a:lnTo>
                    <a:lnTo>
                      <a:pt x="20661" y="3273"/>
                    </a:lnTo>
                    <a:lnTo>
                      <a:pt x="20661" y="4582"/>
                    </a:lnTo>
                    <a:lnTo>
                      <a:pt x="21600" y="5236"/>
                    </a:lnTo>
                    <a:lnTo>
                      <a:pt x="21600" y="6545"/>
                    </a:lnTo>
                    <a:lnTo>
                      <a:pt x="20661" y="6545"/>
                    </a:lnTo>
                    <a:lnTo>
                      <a:pt x="20661" y="7855"/>
                    </a:lnTo>
                    <a:lnTo>
                      <a:pt x="21600" y="7855"/>
                    </a:lnTo>
                    <a:lnTo>
                      <a:pt x="21600" y="9818"/>
                    </a:lnTo>
                    <a:lnTo>
                      <a:pt x="20661" y="9818"/>
                    </a:lnTo>
                    <a:lnTo>
                      <a:pt x="20661" y="14400"/>
                    </a:lnTo>
                    <a:lnTo>
                      <a:pt x="18783" y="14400"/>
                    </a:lnTo>
                    <a:lnTo>
                      <a:pt x="18783" y="15709"/>
                    </a:lnTo>
                    <a:lnTo>
                      <a:pt x="19722" y="15709"/>
                    </a:lnTo>
                    <a:lnTo>
                      <a:pt x="19722" y="17018"/>
                    </a:lnTo>
                    <a:lnTo>
                      <a:pt x="20661" y="17018"/>
                    </a:lnTo>
                    <a:lnTo>
                      <a:pt x="20661" y="17673"/>
                    </a:lnTo>
                    <a:lnTo>
                      <a:pt x="21600" y="17673"/>
                    </a:lnTo>
                    <a:lnTo>
                      <a:pt x="20661" y="18982"/>
                    </a:lnTo>
                    <a:lnTo>
                      <a:pt x="20661" y="20291"/>
                    </a:lnTo>
                    <a:lnTo>
                      <a:pt x="19722" y="20291"/>
                    </a:lnTo>
                    <a:lnTo>
                      <a:pt x="19722" y="18982"/>
                    </a:lnTo>
                    <a:lnTo>
                      <a:pt x="15026" y="18982"/>
                    </a:lnTo>
                    <a:lnTo>
                      <a:pt x="14087" y="20291"/>
                    </a:lnTo>
                    <a:lnTo>
                      <a:pt x="11739" y="20291"/>
                    </a:lnTo>
                    <a:lnTo>
                      <a:pt x="10800" y="18982"/>
                    </a:lnTo>
                    <a:lnTo>
                      <a:pt x="6104" y="18982"/>
                    </a:lnTo>
                    <a:lnTo>
                      <a:pt x="6104" y="21600"/>
                    </a:lnTo>
                    <a:lnTo>
                      <a:pt x="4226" y="21600"/>
                    </a:lnTo>
                    <a:lnTo>
                      <a:pt x="4226" y="20291"/>
                    </a:lnTo>
                    <a:lnTo>
                      <a:pt x="3287" y="18982"/>
                    </a:lnTo>
                    <a:lnTo>
                      <a:pt x="2817" y="18982"/>
                    </a:lnTo>
                    <a:lnTo>
                      <a:pt x="2817" y="17673"/>
                    </a:lnTo>
                    <a:lnTo>
                      <a:pt x="0" y="17673"/>
                    </a:lnTo>
                    <a:lnTo>
                      <a:pt x="0" y="15709"/>
                    </a:lnTo>
                    <a:lnTo>
                      <a:pt x="939" y="15709"/>
                    </a:lnTo>
                    <a:lnTo>
                      <a:pt x="939" y="14400"/>
                    </a:lnTo>
                    <a:lnTo>
                      <a:pt x="5165" y="14400"/>
                    </a:lnTo>
                    <a:lnTo>
                      <a:pt x="5165" y="15709"/>
                    </a:lnTo>
                    <a:lnTo>
                      <a:pt x="9391" y="15709"/>
                    </a:lnTo>
                    <a:lnTo>
                      <a:pt x="9391" y="17018"/>
                    </a:lnTo>
                    <a:lnTo>
                      <a:pt x="14087" y="17018"/>
                    </a:lnTo>
                    <a:lnTo>
                      <a:pt x="14087" y="15709"/>
                    </a:lnTo>
                    <a:lnTo>
                      <a:pt x="16435" y="15709"/>
                    </a:lnTo>
                    <a:lnTo>
                      <a:pt x="16435" y="14400"/>
                    </a:lnTo>
                    <a:lnTo>
                      <a:pt x="15965" y="13091"/>
                    </a:lnTo>
                    <a:lnTo>
                      <a:pt x="15026" y="13091"/>
                    </a:lnTo>
                    <a:lnTo>
                      <a:pt x="15026" y="12436"/>
                    </a:lnTo>
                    <a:lnTo>
                      <a:pt x="14087" y="12436"/>
                    </a:lnTo>
                    <a:lnTo>
                      <a:pt x="14087" y="11127"/>
                    </a:lnTo>
                    <a:lnTo>
                      <a:pt x="13148" y="11127"/>
                    </a:lnTo>
                    <a:lnTo>
                      <a:pt x="13148" y="9818"/>
                    </a:lnTo>
                    <a:lnTo>
                      <a:pt x="12678" y="9818"/>
                    </a:lnTo>
                    <a:lnTo>
                      <a:pt x="12678" y="8509"/>
                    </a:lnTo>
                    <a:lnTo>
                      <a:pt x="13148" y="8509"/>
                    </a:lnTo>
                    <a:lnTo>
                      <a:pt x="13148" y="5236"/>
                    </a:lnTo>
                    <a:lnTo>
                      <a:pt x="12678" y="4582"/>
                    </a:lnTo>
                    <a:lnTo>
                      <a:pt x="11739" y="4582"/>
                    </a:lnTo>
                    <a:lnTo>
                      <a:pt x="11739" y="3273"/>
                    </a:lnTo>
                    <a:lnTo>
                      <a:pt x="10800" y="3273"/>
                    </a:lnTo>
                    <a:lnTo>
                      <a:pt x="10800" y="4582"/>
                    </a:lnTo>
                    <a:lnTo>
                      <a:pt x="9861" y="4582"/>
                    </a:lnTo>
                    <a:lnTo>
                      <a:pt x="9861" y="3273"/>
                    </a:lnTo>
                    <a:lnTo>
                      <a:pt x="8452" y="3273"/>
                    </a:lnTo>
                    <a:lnTo>
                      <a:pt x="8452" y="1964"/>
                    </a:lnTo>
                    <a:lnTo>
                      <a:pt x="9391" y="655"/>
                    </a:lnTo>
                    <a:lnTo>
                      <a:pt x="11739" y="655"/>
                    </a:lnTo>
                    <a:lnTo>
                      <a:pt x="11739" y="0"/>
                    </a:lnTo>
                    <a:close/>
                    <a:moveTo>
                      <a:pt x="11739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3" name="AutoShape 195"/>
              <p:cNvSpPr>
                <a:spLocks/>
              </p:cNvSpPr>
              <p:nvPr/>
            </p:nvSpPr>
            <p:spPr bwMode="auto">
              <a:xfrm>
                <a:off x="1331320" y="2368982"/>
                <a:ext cx="71884" cy="55797"/>
              </a:xfrm>
              <a:custGeom>
                <a:avLst/>
                <a:gdLst>
                  <a:gd name="T0" fmla="*/ 19800 w 21600"/>
                  <a:gd name="T1" fmla="*/ 16740 h 21600"/>
                  <a:gd name="T2" fmla="*/ 19080 w 21600"/>
                  <a:gd name="T3" fmla="*/ 15660 h 21600"/>
                  <a:gd name="T4" fmla="*/ 720 w 21600"/>
                  <a:gd name="T5" fmla="*/ 11880 h 21600"/>
                  <a:gd name="T6" fmla="*/ 0 w 21600"/>
                  <a:gd name="T7" fmla="*/ 12960 h 21600"/>
                  <a:gd name="T8" fmla="*/ 5760 w 21600"/>
                  <a:gd name="T9" fmla="*/ 0 h 21600"/>
                  <a:gd name="T10" fmla="*/ 7560 w 21600"/>
                  <a:gd name="T11" fmla="*/ 540 h 21600"/>
                  <a:gd name="T12" fmla="*/ 9720 w 21600"/>
                  <a:gd name="T13" fmla="*/ 1620 h 21600"/>
                  <a:gd name="T14" fmla="*/ 12240 w 21600"/>
                  <a:gd name="T15" fmla="*/ 2700 h 21600"/>
                  <a:gd name="T16" fmla="*/ 12600 w 21600"/>
                  <a:gd name="T17" fmla="*/ 5400 h 21600"/>
                  <a:gd name="T18" fmla="*/ 14040 w 21600"/>
                  <a:gd name="T19" fmla="*/ 6480 h 21600"/>
                  <a:gd name="T20" fmla="*/ 14760 w 21600"/>
                  <a:gd name="T21" fmla="*/ 7020 h 21600"/>
                  <a:gd name="T22" fmla="*/ 14040 w 21600"/>
                  <a:gd name="T23" fmla="*/ 6480 h 21600"/>
                  <a:gd name="T24" fmla="*/ 16560 w 21600"/>
                  <a:gd name="T25" fmla="*/ 5400 h 21600"/>
                  <a:gd name="T26" fmla="*/ 15120 w 21600"/>
                  <a:gd name="T27" fmla="*/ 6480 h 21600"/>
                  <a:gd name="T28" fmla="*/ 19080 w 21600"/>
                  <a:gd name="T29" fmla="*/ 8100 h 21600"/>
                  <a:gd name="T30" fmla="*/ 19800 w 21600"/>
                  <a:gd name="T31" fmla="*/ 9180 h 21600"/>
                  <a:gd name="T32" fmla="*/ 20160 w 21600"/>
                  <a:gd name="T33" fmla="*/ 10260 h 21600"/>
                  <a:gd name="T34" fmla="*/ 20880 w 21600"/>
                  <a:gd name="T35" fmla="*/ 10800 h 21600"/>
                  <a:gd name="T36" fmla="*/ 21600 w 21600"/>
                  <a:gd name="T37" fmla="*/ 11880 h 21600"/>
                  <a:gd name="T38" fmla="*/ 20880 w 21600"/>
                  <a:gd name="T39" fmla="*/ 12960 h 21600"/>
                  <a:gd name="T40" fmla="*/ 20160 w 21600"/>
                  <a:gd name="T41" fmla="*/ 14580 h 21600"/>
                  <a:gd name="T42" fmla="*/ 19800 w 21600"/>
                  <a:gd name="T43" fmla="*/ 14040 h 21600"/>
                  <a:gd name="T44" fmla="*/ 19080 w 21600"/>
                  <a:gd name="T45" fmla="*/ 15660 h 21600"/>
                  <a:gd name="T46" fmla="*/ 18360 w 21600"/>
                  <a:gd name="T47" fmla="*/ 14580 h 21600"/>
                  <a:gd name="T48" fmla="*/ 11520 w 21600"/>
                  <a:gd name="T49" fmla="*/ 14040 h 21600"/>
                  <a:gd name="T50" fmla="*/ 10800 w 21600"/>
                  <a:gd name="T51" fmla="*/ 14580 h 21600"/>
                  <a:gd name="T52" fmla="*/ 8280 w 21600"/>
                  <a:gd name="T53" fmla="*/ 15660 h 21600"/>
                  <a:gd name="T54" fmla="*/ 7560 w 21600"/>
                  <a:gd name="T55" fmla="*/ 14040 h 21600"/>
                  <a:gd name="T56" fmla="*/ 6480 w 21600"/>
                  <a:gd name="T57" fmla="*/ 14580 h 21600"/>
                  <a:gd name="T58" fmla="*/ 5760 w 21600"/>
                  <a:gd name="T59" fmla="*/ 15660 h 21600"/>
                  <a:gd name="T60" fmla="*/ 5040 w 21600"/>
                  <a:gd name="T61" fmla="*/ 14580 h 21600"/>
                  <a:gd name="T62" fmla="*/ 4680 w 21600"/>
                  <a:gd name="T63" fmla="*/ 18360 h 21600"/>
                  <a:gd name="T64" fmla="*/ 3960 w 21600"/>
                  <a:gd name="T65" fmla="*/ 19440 h 21600"/>
                  <a:gd name="T66" fmla="*/ 3240 w 21600"/>
                  <a:gd name="T67" fmla="*/ 21600 h 21600"/>
                  <a:gd name="T68" fmla="*/ 2160 w 21600"/>
                  <a:gd name="T69" fmla="*/ 20520 h 21600"/>
                  <a:gd name="T70" fmla="*/ 1440 w 21600"/>
                  <a:gd name="T71" fmla="*/ 17820 h 21600"/>
                  <a:gd name="T72" fmla="*/ 2160 w 21600"/>
                  <a:gd name="T73" fmla="*/ 15660 h 21600"/>
                  <a:gd name="T74" fmla="*/ 1440 w 21600"/>
                  <a:gd name="T75" fmla="*/ 14580 h 21600"/>
                  <a:gd name="T76" fmla="*/ 720 w 21600"/>
                  <a:gd name="T77" fmla="*/ 14040 h 21600"/>
                  <a:gd name="T78" fmla="*/ 2160 w 21600"/>
                  <a:gd name="T79" fmla="*/ 10800 h 21600"/>
                  <a:gd name="T80" fmla="*/ 1440 w 21600"/>
                  <a:gd name="T81" fmla="*/ 10260 h 21600"/>
                  <a:gd name="T82" fmla="*/ 2160 w 21600"/>
                  <a:gd name="T83" fmla="*/ 8100 h 21600"/>
                  <a:gd name="T84" fmla="*/ 1440 w 21600"/>
                  <a:gd name="T85" fmla="*/ 6480 h 21600"/>
                  <a:gd name="T86" fmla="*/ 2160 w 21600"/>
                  <a:gd name="T87" fmla="*/ 5400 h 21600"/>
                  <a:gd name="T88" fmla="*/ 1440 w 21600"/>
                  <a:gd name="T89" fmla="*/ 3780 h 21600"/>
                  <a:gd name="T90" fmla="*/ 5040 w 21600"/>
                  <a:gd name="T91" fmla="*/ 540 h 21600"/>
                  <a:gd name="T92" fmla="*/ 5760 w 21600"/>
                  <a:gd name="T9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</a:cxnLst>
                <a:rect l="0" t="0" r="r" b="b"/>
                <a:pathLst>
                  <a:path w="21600" h="21600">
                    <a:moveTo>
                      <a:pt x="19080" y="15660"/>
                    </a:moveTo>
                    <a:lnTo>
                      <a:pt x="19800" y="16740"/>
                    </a:lnTo>
                    <a:lnTo>
                      <a:pt x="19080" y="16740"/>
                    </a:lnTo>
                    <a:lnTo>
                      <a:pt x="19080" y="15660"/>
                    </a:lnTo>
                    <a:close/>
                    <a:moveTo>
                      <a:pt x="0" y="11880"/>
                    </a:moveTo>
                    <a:lnTo>
                      <a:pt x="720" y="11880"/>
                    </a:lnTo>
                    <a:lnTo>
                      <a:pt x="720" y="12960"/>
                    </a:lnTo>
                    <a:lnTo>
                      <a:pt x="0" y="12960"/>
                    </a:lnTo>
                    <a:lnTo>
                      <a:pt x="0" y="11880"/>
                    </a:lnTo>
                    <a:close/>
                    <a:moveTo>
                      <a:pt x="5760" y="0"/>
                    </a:moveTo>
                    <a:lnTo>
                      <a:pt x="5760" y="540"/>
                    </a:lnTo>
                    <a:lnTo>
                      <a:pt x="7560" y="540"/>
                    </a:lnTo>
                    <a:lnTo>
                      <a:pt x="7560" y="1620"/>
                    </a:lnTo>
                    <a:lnTo>
                      <a:pt x="9720" y="1620"/>
                    </a:lnTo>
                    <a:lnTo>
                      <a:pt x="9720" y="2700"/>
                    </a:lnTo>
                    <a:lnTo>
                      <a:pt x="12240" y="2700"/>
                    </a:lnTo>
                    <a:lnTo>
                      <a:pt x="12240" y="4320"/>
                    </a:lnTo>
                    <a:lnTo>
                      <a:pt x="12600" y="5400"/>
                    </a:lnTo>
                    <a:lnTo>
                      <a:pt x="12600" y="6480"/>
                    </a:lnTo>
                    <a:lnTo>
                      <a:pt x="14040" y="6480"/>
                    </a:lnTo>
                    <a:lnTo>
                      <a:pt x="14040" y="7020"/>
                    </a:lnTo>
                    <a:lnTo>
                      <a:pt x="14760" y="7020"/>
                    </a:lnTo>
                    <a:lnTo>
                      <a:pt x="14760" y="6480"/>
                    </a:lnTo>
                    <a:lnTo>
                      <a:pt x="14040" y="6480"/>
                    </a:lnTo>
                    <a:lnTo>
                      <a:pt x="14040" y="5400"/>
                    </a:lnTo>
                    <a:lnTo>
                      <a:pt x="16560" y="5400"/>
                    </a:lnTo>
                    <a:lnTo>
                      <a:pt x="16560" y="6480"/>
                    </a:lnTo>
                    <a:lnTo>
                      <a:pt x="15120" y="6480"/>
                    </a:lnTo>
                    <a:lnTo>
                      <a:pt x="15120" y="8100"/>
                    </a:lnTo>
                    <a:lnTo>
                      <a:pt x="19080" y="8100"/>
                    </a:lnTo>
                    <a:lnTo>
                      <a:pt x="19080" y="9180"/>
                    </a:lnTo>
                    <a:lnTo>
                      <a:pt x="19800" y="9180"/>
                    </a:lnTo>
                    <a:lnTo>
                      <a:pt x="19800" y="10260"/>
                    </a:lnTo>
                    <a:lnTo>
                      <a:pt x="20160" y="10260"/>
                    </a:lnTo>
                    <a:lnTo>
                      <a:pt x="20160" y="10800"/>
                    </a:lnTo>
                    <a:lnTo>
                      <a:pt x="20880" y="10800"/>
                    </a:lnTo>
                    <a:lnTo>
                      <a:pt x="20880" y="11880"/>
                    </a:lnTo>
                    <a:lnTo>
                      <a:pt x="21600" y="11880"/>
                    </a:lnTo>
                    <a:lnTo>
                      <a:pt x="21600" y="12960"/>
                    </a:lnTo>
                    <a:lnTo>
                      <a:pt x="20880" y="12960"/>
                    </a:lnTo>
                    <a:lnTo>
                      <a:pt x="20880" y="14580"/>
                    </a:lnTo>
                    <a:lnTo>
                      <a:pt x="20160" y="14580"/>
                    </a:lnTo>
                    <a:lnTo>
                      <a:pt x="20160" y="14040"/>
                    </a:lnTo>
                    <a:lnTo>
                      <a:pt x="19800" y="14040"/>
                    </a:lnTo>
                    <a:lnTo>
                      <a:pt x="19800" y="15660"/>
                    </a:lnTo>
                    <a:lnTo>
                      <a:pt x="19080" y="15660"/>
                    </a:lnTo>
                    <a:lnTo>
                      <a:pt x="19080" y="14580"/>
                    </a:lnTo>
                    <a:lnTo>
                      <a:pt x="18360" y="14580"/>
                    </a:lnTo>
                    <a:lnTo>
                      <a:pt x="18360" y="14040"/>
                    </a:lnTo>
                    <a:lnTo>
                      <a:pt x="11520" y="14040"/>
                    </a:lnTo>
                    <a:lnTo>
                      <a:pt x="11520" y="14580"/>
                    </a:lnTo>
                    <a:lnTo>
                      <a:pt x="10800" y="14580"/>
                    </a:lnTo>
                    <a:lnTo>
                      <a:pt x="10800" y="15660"/>
                    </a:lnTo>
                    <a:lnTo>
                      <a:pt x="8280" y="15660"/>
                    </a:lnTo>
                    <a:lnTo>
                      <a:pt x="8280" y="14040"/>
                    </a:lnTo>
                    <a:lnTo>
                      <a:pt x="7560" y="14040"/>
                    </a:lnTo>
                    <a:lnTo>
                      <a:pt x="7560" y="14580"/>
                    </a:lnTo>
                    <a:lnTo>
                      <a:pt x="6480" y="14580"/>
                    </a:lnTo>
                    <a:lnTo>
                      <a:pt x="6480" y="15660"/>
                    </a:lnTo>
                    <a:lnTo>
                      <a:pt x="5760" y="15660"/>
                    </a:lnTo>
                    <a:lnTo>
                      <a:pt x="5760" y="14580"/>
                    </a:lnTo>
                    <a:lnTo>
                      <a:pt x="5040" y="14580"/>
                    </a:lnTo>
                    <a:lnTo>
                      <a:pt x="5040" y="18360"/>
                    </a:lnTo>
                    <a:lnTo>
                      <a:pt x="4680" y="18360"/>
                    </a:lnTo>
                    <a:lnTo>
                      <a:pt x="4680" y="19440"/>
                    </a:lnTo>
                    <a:lnTo>
                      <a:pt x="3960" y="19440"/>
                    </a:lnTo>
                    <a:lnTo>
                      <a:pt x="3960" y="21600"/>
                    </a:lnTo>
                    <a:lnTo>
                      <a:pt x="3240" y="21600"/>
                    </a:lnTo>
                    <a:lnTo>
                      <a:pt x="3240" y="20520"/>
                    </a:lnTo>
                    <a:lnTo>
                      <a:pt x="2160" y="20520"/>
                    </a:lnTo>
                    <a:lnTo>
                      <a:pt x="2160" y="17820"/>
                    </a:lnTo>
                    <a:lnTo>
                      <a:pt x="1440" y="17820"/>
                    </a:lnTo>
                    <a:lnTo>
                      <a:pt x="1440" y="15660"/>
                    </a:lnTo>
                    <a:lnTo>
                      <a:pt x="2160" y="15660"/>
                    </a:lnTo>
                    <a:lnTo>
                      <a:pt x="2160" y="14580"/>
                    </a:lnTo>
                    <a:lnTo>
                      <a:pt x="1440" y="14580"/>
                    </a:lnTo>
                    <a:lnTo>
                      <a:pt x="1440" y="14040"/>
                    </a:lnTo>
                    <a:lnTo>
                      <a:pt x="720" y="14040"/>
                    </a:lnTo>
                    <a:lnTo>
                      <a:pt x="720" y="12960"/>
                    </a:lnTo>
                    <a:lnTo>
                      <a:pt x="2160" y="10800"/>
                    </a:lnTo>
                    <a:lnTo>
                      <a:pt x="2160" y="10260"/>
                    </a:lnTo>
                    <a:lnTo>
                      <a:pt x="1440" y="10260"/>
                    </a:lnTo>
                    <a:lnTo>
                      <a:pt x="1440" y="8100"/>
                    </a:lnTo>
                    <a:lnTo>
                      <a:pt x="2160" y="8100"/>
                    </a:lnTo>
                    <a:lnTo>
                      <a:pt x="2160" y="6480"/>
                    </a:lnTo>
                    <a:lnTo>
                      <a:pt x="1440" y="6480"/>
                    </a:lnTo>
                    <a:lnTo>
                      <a:pt x="1440" y="5400"/>
                    </a:lnTo>
                    <a:lnTo>
                      <a:pt x="2160" y="5400"/>
                    </a:lnTo>
                    <a:lnTo>
                      <a:pt x="2160" y="3780"/>
                    </a:lnTo>
                    <a:lnTo>
                      <a:pt x="1440" y="3780"/>
                    </a:lnTo>
                    <a:lnTo>
                      <a:pt x="1440" y="540"/>
                    </a:lnTo>
                    <a:lnTo>
                      <a:pt x="5040" y="540"/>
                    </a:lnTo>
                    <a:lnTo>
                      <a:pt x="5760" y="0"/>
                    </a:lnTo>
                    <a:close/>
                    <a:moveTo>
                      <a:pt x="5760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miter lim="800000"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  <p:sp>
            <p:nvSpPr>
              <p:cNvPr id="144" name="AutoShape 197"/>
              <p:cNvSpPr>
                <a:spLocks/>
              </p:cNvSpPr>
              <p:nvPr/>
            </p:nvSpPr>
            <p:spPr bwMode="auto">
              <a:xfrm>
                <a:off x="1087428" y="2296447"/>
                <a:ext cx="204099" cy="76720"/>
              </a:xfrm>
              <a:custGeom>
                <a:avLst/>
                <a:gdLst>
                  <a:gd name="T0" fmla="*/ 13976 w 21600"/>
                  <a:gd name="T1" fmla="*/ 6171 h 21600"/>
                  <a:gd name="T2" fmla="*/ 13976 w 21600"/>
                  <a:gd name="T3" fmla="*/ 8100 h 21600"/>
                  <a:gd name="T4" fmla="*/ 13595 w 21600"/>
                  <a:gd name="T5" fmla="*/ 6943 h 21600"/>
                  <a:gd name="T6" fmla="*/ 13341 w 21600"/>
                  <a:gd name="T7" fmla="*/ 4629 h 21600"/>
                  <a:gd name="T8" fmla="*/ 12452 w 21600"/>
                  <a:gd name="T9" fmla="*/ 4243 h 21600"/>
                  <a:gd name="T10" fmla="*/ 12452 w 21600"/>
                  <a:gd name="T11" fmla="*/ 4243 h 21600"/>
                  <a:gd name="T12" fmla="*/ 6734 w 21600"/>
                  <a:gd name="T13" fmla="*/ 0 h 21600"/>
                  <a:gd name="T14" fmla="*/ 7369 w 21600"/>
                  <a:gd name="T15" fmla="*/ 0 h 21600"/>
                  <a:gd name="T16" fmla="*/ 8513 w 21600"/>
                  <a:gd name="T17" fmla="*/ 1543 h 21600"/>
                  <a:gd name="T18" fmla="*/ 10038 w 21600"/>
                  <a:gd name="T19" fmla="*/ 2700 h 21600"/>
                  <a:gd name="T20" fmla="*/ 10419 w 21600"/>
                  <a:gd name="T21" fmla="*/ 4243 h 21600"/>
                  <a:gd name="T22" fmla="*/ 12198 w 21600"/>
                  <a:gd name="T23" fmla="*/ 5400 h 21600"/>
                  <a:gd name="T24" fmla="*/ 12960 w 21600"/>
                  <a:gd name="T25" fmla="*/ 6943 h 21600"/>
                  <a:gd name="T26" fmla="*/ 13976 w 21600"/>
                  <a:gd name="T27" fmla="*/ 8871 h 21600"/>
                  <a:gd name="T28" fmla="*/ 14612 w 21600"/>
                  <a:gd name="T29" fmla="*/ 8871 h 21600"/>
                  <a:gd name="T30" fmla="*/ 15374 w 21600"/>
                  <a:gd name="T31" fmla="*/ 10029 h 21600"/>
                  <a:gd name="T32" fmla="*/ 15374 w 21600"/>
                  <a:gd name="T33" fmla="*/ 10029 h 21600"/>
                  <a:gd name="T34" fmla="*/ 15755 w 21600"/>
                  <a:gd name="T35" fmla="*/ 11571 h 21600"/>
                  <a:gd name="T36" fmla="*/ 16645 w 21600"/>
                  <a:gd name="T37" fmla="*/ 12343 h 21600"/>
                  <a:gd name="T38" fmla="*/ 17280 w 21600"/>
                  <a:gd name="T39" fmla="*/ 13500 h 21600"/>
                  <a:gd name="T40" fmla="*/ 18424 w 21600"/>
                  <a:gd name="T41" fmla="*/ 13500 h 21600"/>
                  <a:gd name="T42" fmla="*/ 18169 w 21600"/>
                  <a:gd name="T43" fmla="*/ 15043 h 21600"/>
                  <a:gd name="T44" fmla="*/ 19313 w 21600"/>
                  <a:gd name="T45" fmla="*/ 15429 h 21600"/>
                  <a:gd name="T46" fmla="*/ 20456 w 21600"/>
                  <a:gd name="T47" fmla="*/ 16200 h 21600"/>
                  <a:gd name="T48" fmla="*/ 21092 w 21600"/>
                  <a:gd name="T49" fmla="*/ 17743 h 21600"/>
                  <a:gd name="T50" fmla="*/ 21346 w 21600"/>
                  <a:gd name="T51" fmla="*/ 18900 h 21600"/>
                  <a:gd name="T52" fmla="*/ 19948 w 21600"/>
                  <a:gd name="T53" fmla="*/ 20443 h 21600"/>
                  <a:gd name="T54" fmla="*/ 19313 w 21600"/>
                  <a:gd name="T55" fmla="*/ 20443 h 21600"/>
                  <a:gd name="T56" fmla="*/ 18424 w 21600"/>
                  <a:gd name="T57" fmla="*/ 20829 h 21600"/>
                  <a:gd name="T58" fmla="*/ 17153 w 21600"/>
                  <a:gd name="T59" fmla="*/ 20829 h 21600"/>
                  <a:gd name="T60" fmla="*/ 15374 w 21600"/>
                  <a:gd name="T61" fmla="*/ 20829 h 21600"/>
                  <a:gd name="T62" fmla="*/ 14231 w 21600"/>
                  <a:gd name="T63" fmla="*/ 20443 h 21600"/>
                  <a:gd name="T64" fmla="*/ 14866 w 21600"/>
                  <a:gd name="T65" fmla="*/ 18900 h 21600"/>
                  <a:gd name="T66" fmla="*/ 15501 w 21600"/>
                  <a:gd name="T67" fmla="*/ 16971 h 21600"/>
                  <a:gd name="T68" fmla="*/ 13341 w 21600"/>
                  <a:gd name="T69" fmla="*/ 15429 h 21600"/>
                  <a:gd name="T70" fmla="*/ 12706 w 21600"/>
                  <a:gd name="T71" fmla="*/ 14271 h 21600"/>
                  <a:gd name="T72" fmla="*/ 12071 w 21600"/>
                  <a:gd name="T73" fmla="*/ 10800 h 21600"/>
                  <a:gd name="T74" fmla="*/ 11181 w 21600"/>
                  <a:gd name="T75" fmla="*/ 10800 h 21600"/>
                  <a:gd name="T76" fmla="*/ 9529 w 21600"/>
                  <a:gd name="T77" fmla="*/ 9643 h 21600"/>
                  <a:gd name="T78" fmla="*/ 8894 w 21600"/>
                  <a:gd name="T79" fmla="*/ 8100 h 21600"/>
                  <a:gd name="T80" fmla="*/ 8513 w 21600"/>
                  <a:gd name="T81" fmla="*/ 7329 h 21600"/>
                  <a:gd name="T82" fmla="*/ 7115 w 21600"/>
                  <a:gd name="T83" fmla="*/ 7329 h 21600"/>
                  <a:gd name="T84" fmla="*/ 6734 w 21600"/>
                  <a:gd name="T85" fmla="*/ 6943 h 21600"/>
                  <a:gd name="T86" fmla="*/ 5845 w 21600"/>
                  <a:gd name="T87" fmla="*/ 6943 h 21600"/>
                  <a:gd name="T88" fmla="*/ 5082 w 21600"/>
                  <a:gd name="T89" fmla="*/ 5400 h 21600"/>
                  <a:gd name="T90" fmla="*/ 5972 w 21600"/>
                  <a:gd name="T91" fmla="*/ 4243 h 21600"/>
                  <a:gd name="T92" fmla="*/ 4066 w 21600"/>
                  <a:gd name="T93" fmla="*/ 2700 h 21600"/>
                  <a:gd name="T94" fmla="*/ 3304 w 21600"/>
                  <a:gd name="T95" fmla="*/ 4243 h 21600"/>
                  <a:gd name="T96" fmla="*/ 2668 w 21600"/>
                  <a:gd name="T97" fmla="*/ 6171 h 21600"/>
                  <a:gd name="T98" fmla="*/ 1398 w 21600"/>
                  <a:gd name="T99" fmla="*/ 8100 h 21600"/>
                  <a:gd name="T100" fmla="*/ 508 w 21600"/>
                  <a:gd name="T101" fmla="*/ 8100 h 21600"/>
                  <a:gd name="T102" fmla="*/ 762 w 21600"/>
                  <a:gd name="T103" fmla="*/ 6943 h 21600"/>
                  <a:gd name="T104" fmla="*/ 762 w 21600"/>
                  <a:gd name="T105" fmla="*/ 4629 h 21600"/>
                  <a:gd name="T106" fmla="*/ 1398 w 21600"/>
                  <a:gd name="T107" fmla="*/ 2700 h 21600"/>
                  <a:gd name="T108" fmla="*/ 2287 w 21600"/>
                  <a:gd name="T109" fmla="*/ 1543 h 21600"/>
                  <a:gd name="T110" fmla="*/ 3304 w 21600"/>
                  <a:gd name="T111" fmla="*/ 1543 h 21600"/>
                  <a:gd name="T112" fmla="*/ 4447 w 21600"/>
                  <a:gd name="T113" fmla="*/ 0 h 2160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</a:cxnLst>
                <a:rect l="0" t="0" r="r" b="b"/>
                <a:pathLst>
                  <a:path w="21600" h="21600">
                    <a:moveTo>
                      <a:pt x="13341" y="5400"/>
                    </a:moveTo>
                    <a:lnTo>
                      <a:pt x="13722" y="5400"/>
                    </a:lnTo>
                    <a:lnTo>
                      <a:pt x="13722" y="6171"/>
                    </a:lnTo>
                    <a:lnTo>
                      <a:pt x="13976" y="6171"/>
                    </a:lnTo>
                    <a:lnTo>
                      <a:pt x="13976" y="6943"/>
                    </a:lnTo>
                    <a:lnTo>
                      <a:pt x="14485" y="6943"/>
                    </a:lnTo>
                    <a:lnTo>
                      <a:pt x="14485" y="8100"/>
                    </a:lnTo>
                    <a:lnTo>
                      <a:pt x="13976" y="8100"/>
                    </a:lnTo>
                    <a:lnTo>
                      <a:pt x="13976" y="7329"/>
                    </a:lnTo>
                    <a:lnTo>
                      <a:pt x="13722" y="7329"/>
                    </a:lnTo>
                    <a:lnTo>
                      <a:pt x="13722" y="6943"/>
                    </a:lnTo>
                    <a:lnTo>
                      <a:pt x="13595" y="6943"/>
                    </a:lnTo>
                    <a:lnTo>
                      <a:pt x="13595" y="6171"/>
                    </a:lnTo>
                    <a:lnTo>
                      <a:pt x="13341" y="5400"/>
                    </a:lnTo>
                    <a:close/>
                    <a:moveTo>
                      <a:pt x="13087" y="4629"/>
                    </a:moveTo>
                    <a:lnTo>
                      <a:pt x="13341" y="4629"/>
                    </a:lnTo>
                    <a:lnTo>
                      <a:pt x="13341" y="5400"/>
                    </a:lnTo>
                    <a:lnTo>
                      <a:pt x="13087" y="5400"/>
                    </a:lnTo>
                    <a:lnTo>
                      <a:pt x="13087" y="4629"/>
                    </a:lnTo>
                    <a:close/>
                    <a:moveTo>
                      <a:pt x="12452" y="4243"/>
                    </a:moveTo>
                    <a:lnTo>
                      <a:pt x="12960" y="4243"/>
                    </a:lnTo>
                    <a:lnTo>
                      <a:pt x="12960" y="4629"/>
                    </a:lnTo>
                    <a:lnTo>
                      <a:pt x="12452" y="4629"/>
                    </a:lnTo>
                    <a:lnTo>
                      <a:pt x="12452" y="4243"/>
                    </a:lnTo>
                    <a:close/>
                    <a:moveTo>
                      <a:pt x="4447" y="0"/>
                    </a:moveTo>
                    <a:lnTo>
                      <a:pt x="6480" y="0"/>
                    </a:lnTo>
                    <a:lnTo>
                      <a:pt x="6480" y="771"/>
                    </a:lnTo>
                    <a:lnTo>
                      <a:pt x="6734" y="0"/>
                    </a:lnTo>
                    <a:lnTo>
                      <a:pt x="6861" y="0"/>
                    </a:lnTo>
                    <a:lnTo>
                      <a:pt x="6861" y="771"/>
                    </a:lnTo>
                    <a:lnTo>
                      <a:pt x="7369" y="771"/>
                    </a:lnTo>
                    <a:lnTo>
                      <a:pt x="7369" y="0"/>
                    </a:lnTo>
                    <a:lnTo>
                      <a:pt x="7751" y="0"/>
                    </a:lnTo>
                    <a:lnTo>
                      <a:pt x="7624" y="771"/>
                    </a:lnTo>
                    <a:lnTo>
                      <a:pt x="8513" y="771"/>
                    </a:lnTo>
                    <a:lnTo>
                      <a:pt x="8513" y="1543"/>
                    </a:lnTo>
                    <a:lnTo>
                      <a:pt x="9529" y="1543"/>
                    </a:lnTo>
                    <a:lnTo>
                      <a:pt x="9529" y="1929"/>
                    </a:lnTo>
                    <a:lnTo>
                      <a:pt x="10038" y="1929"/>
                    </a:lnTo>
                    <a:lnTo>
                      <a:pt x="10038" y="2700"/>
                    </a:lnTo>
                    <a:lnTo>
                      <a:pt x="10292" y="2700"/>
                    </a:lnTo>
                    <a:lnTo>
                      <a:pt x="10292" y="3471"/>
                    </a:lnTo>
                    <a:lnTo>
                      <a:pt x="10419" y="3471"/>
                    </a:lnTo>
                    <a:lnTo>
                      <a:pt x="10419" y="4243"/>
                    </a:lnTo>
                    <a:lnTo>
                      <a:pt x="10673" y="4243"/>
                    </a:lnTo>
                    <a:lnTo>
                      <a:pt x="10673" y="4629"/>
                    </a:lnTo>
                    <a:lnTo>
                      <a:pt x="12198" y="4629"/>
                    </a:lnTo>
                    <a:lnTo>
                      <a:pt x="12198" y="5400"/>
                    </a:lnTo>
                    <a:lnTo>
                      <a:pt x="12452" y="5400"/>
                    </a:lnTo>
                    <a:lnTo>
                      <a:pt x="12452" y="6171"/>
                    </a:lnTo>
                    <a:lnTo>
                      <a:pt x="12960" y="6171"/>
                    </a:lnTo>
                    <a:lnTo>
                      <a:pt x="12960" y="6943"/>
                    </a:lnTo>
                    <a:lnTo>
                      <a:pt x="13595" y="6943"/>
                    </a:lnTo>
                    <a:lnTo>
                      <a:pt x="13595" y="8100"/>
                    </a:lnTo>
                    <a:lnTo>
                      <a:pt x="13976" y="8100"/>
                    </a:lnTo>
                    <a:lnTo>
                      <a:pt x="13976" y="8871"/>
                    </a:lnTo>
                    <a:lnTo>
                      <a:pt x="14485" y="8871"/>
                    </a:lnTo>
                    <a:lnTo>
                      <a:pt x="14485" y="8100"/>
                    </a:lnTo>
                    <a:lnTo>
                      <a:pt x="14612" y="8100"/>
                    </a:lnTo>
                    <a:lnTo>
                      <a:pt x="14612" y="8871"/>
                    </a:lnTo>
                    <a:lnTo>
                      <a:pt x="14866" y="8871"/>
                    </a:lnTo>
                    <a:lnTo>
                      <a:pt x="14866" y="9643"/>
                    </a:lnTo>
                    <a:lnTo>
                      <a:pt x="15120" y="9643"/>
                    </a:lnTo>
                    <a:lnTo>
                      <a:pt x="15374" y="10029"/>
                    </a:lnTo>
                    <a:lnTo>
                      <a:pt x="15120" y="10029"/>
                    </a:lnTo>
                    <a:lnTo>
                      <a:pt x="15120" y="10800"/>
                    </a:lnTo>
                    <a:lnTo>
                      <a:pt x="15374" y="10800"/>
                    </a:lnTo>
                    <a:lnTo>
                      <a:pt x="15374" y="10029"/>
                    </a:lnTo>
                    <a:lnTo>
                      <a:pt x="15501" y="10029"/>
                    </a:lnTo>
                    <a:lnTo>
                      <a:pt x="15501" y="10800"/>
                    </a:lnTo>
                    <a:lnTo>
                      <a:pt x="15755" y="10800"/>
                    </a:lnTo>
                    <a:lnTo>
                      <a:pt x="15755" y="11571"/>
                    </a:lnTo>
                    <a:lnTo>
                      <a:pt x="16391" y="11571"/>
                    </a:lnTo>
                    <a:lnTo>
                      <a:pt x="16391" y="12729"/>
                    </a:lnTo>
                    <a:lnTo>
                      <a:pt x="16645" y="12729"/>
                    </a:lnTo>
                    <a:lnTo>
                      <a:pt x="16645" y="12343"/>
                    </a:lnTo>
                    <a:lnTo>
                      <a:pt x="17153" y="12343"/>
                    </a:lnTo>
                    <a:lnTo>
                      <a:pt x="17153" y="12729"/>
                    </a:lnTo>
                    <a:lnTo>
                      <a:pt x="17280" y="12729"/>
                    </a:lnTo>
                    <a:lnTo>
                      <a:pt x="17280" y="13500"/>
                    </a:lnTo>
                    <a:lnTo>
                      <a:pt x="18042" y="13500"/>
                    </a:lnTo>
                    <a:lnTo>
                      <a:pt x="18042" y="12729"/>
                    </a:lnTo>
                    <a:lnTo>
                      <a:pt x="18424" y="12729"/>
                    </a:lnTo>
                    <a:lnTo>
                      <a:pt x="18424" y="13500"/>
                    </a:lnTo>
                    <a:lnTo>
                      <a:pt x="18678" y="14271"/>
                    </a:lnTo>
                    <a:lnTo>
                      <a:pt x="18424" y="14271"/>
                    </a:lnTo>
                    <a:lnTo>
                      <a:pt x="18424" y="15043"/>
                    </a:lnTo>
                    <a:lnTo>
                      <a:pt x="18169" y="15043"/>
                    </a:lnTo>
                    <a:lnTo>
                      <a:pt x="18169" y="16200"/>
                    </a:lnTo>
                    <a:lnTo>
                      <a:pt x="18424" y="16200"/>
                    </a:lnTo>
                    <a:lnTo>
                      <a:pt x="18424" y="15429"/>
                    </a:lnTo>
                    <a:lnTo>
                      <a:pt x="19313" y="15429"/>
                    </a:lnTo>
                    <a:lnTo>
                      <a:pt x="19567" y="16200"/>
                    </a:lnTo>
                    <a:lnTo>
                      <a:pt x="19821" y="15429"/>
                    </a:lnTo>
                    <a:lnTo>
                      <a:pt x="19821" y="16200"/>
                    </a:lnTo>
                    <a:lnTo>
                      <a:pt x="20456" y="16200"/>
                    </a:lnTo>
                    <a:lnTo>
                      <a:pt x="20456" y="16971"/>
                    </a:lnTo>
                    <a:lnTo>
                      <a:pt x="20711" y="16971"/>
                    </a:lnTo>
                    <a:lnTo>
                      <a:pt x="20711" y="17743"/>
                    </a:lnTo>
                    <a:lnTo>
                      <a:pt x="21092" y="17743"/>
                    </a:lnTo>
                    <a:lnTo>
                      <a:pt x="21092" y="18129"/>
                    </a:lnTo>
                    <a:lnTo>
                      <a:pt x="21600" y="18129"/>
                    </a:lnTo>
                    <a:lnTo>
                      <a:pt x="21600" y="18900"/>
                    </a:lnTo>
                    <a:lnTo>
                      <a:pt x="21346" y="18900"/>
                    </a:lnTo>
                    <a:lnTo>
                      <a:pt x="21346" y="19671"/>
                    </a:lnTo>
                    <a:lnTo>
                      <a:pt x="20456" y="19671"/>
                    </a:lnTo>
                    <a:lnTo>
                      <a:pt x="20456" y="20443"/>
                    </a:lnTo>
                    <a:lnTo>
                      <a:pt x="19948" y="20443"/>
                    </a:lnTo>
                    <a:lnTo>
                      <a:pt x="19821" y="20829"/>
                    </a:lnTo>
                    <a:lnTo>
                      <a:pt x="19567" y="20829"/>
                    </a:lnTo>
                    <a:lnTo>
                      <a:pt x="19567" y="20443"/>
                    </a:lnTo>
                    <a:lnTo>
                      <a:pt x="19313" y="20443"/>
                    </a:lnTo>
                    <a:lnTo>
                      <a:pt x="19313" y="20829"/>
                    </a:lnTo>
                    <a:lnTo>
                      <a:pt x="18932" y="20829"/>
                    </a:lnTo>
                    <a:lnTo>
                      <a:pt x="18678" y="21600"/>
                    </a:lnTo>
                    <a:lnTo>
                      <a:pt x="18424" y="20829"/>
                    </a:lnTo>
                    <a:lnTo>
                      <a:pt x="17534" y="20829"/>
                    </a:lnTo>
                    <a:lnTo>
                      <a:pt x="17280" y="20443"/>
                    </a:lnTo>
                    <a:lnTo>
                      <a:pt x="17153" y="20443"/>
                    </a:lnTo>
                    <a:lnTo>
                      <a:pt x="17153" y="20829"/>
                    </a:lnTo>
                    <a:lnTo>
                      <a:pt x="16009" y="20829"/>
                    </a:lnTo>
                    <a:lnTo>
                      <a:pt x="15755" y="21600"/>
                    </a:lnTo>
                    <a:lnTo>
                      <a:pt x="15374" y="21600"/>
                    </a:lnTo>
                    <a:lnTo>
                      <a:pt x="15374" y="20829"/>
                    </a:lnTo>
                    <a:lnTo>
                      <a:pt x="15120" y="20829"/>
                    </a:lnTo>
                    <a:lnTo>
                      <a:pt x="15120" y="21600"/>
                    </a:lnTo>
                    <a:lnTo>
                      <a:pt x="14231" y="21600"/>
                    </a:lnTo>
                    <a:lnTo>
                      <a:pt x="14231" y="20443"/>
                    </a:lnTo>
                    <a:lnTo>
                      <a:pt x="14612" y="20443"/>
                    </a:lnTo>
                    <a:lnTo>
                      <a:pt x="14612" y="19671"/>
                    </a:lnTo>
                    <a:lnTo>
                      <a:pt x="14866" y="19671"/>
                    </a:lnTo>
                    <a:lnTo>
                      <a:pt x="14866" y="18900"/>
                    </a:lnTo>
                    <a:lnTo>
                      <a:pt x="15374" y="18900"/>
                    </a:lnTo>
                    <a:lnTo>
                      <a:pt x="15374" y="18129"/>
                    </a:lnTo>
                    <a:lnTo>
                      <a:pt x="15501" y="18129"/>
                    </a:lnTo>
                    <a:lnTo>
                      <a:pt x="15501" y="16971"/>
                    </a:lnTo>
                    <a:lnTo>
                      <a:pt x="15374" y="16971"/>
                    </a:lnTo>
                    <a:lnTo>
                      <a:pt x="15374" y="16200"/>
                    </a:lnTo>
                    <a:lnTo>
                      <a:pt x="13595" y="16200"/>
                    </a:lnTo>
                    <a:lnTo>
                      <a:pt x="13341" y="15429"/>
                    </a:lnTo>
                    <a:lnTo>
                      <a:pt x="13341" y="15043"/>
                    </a:lnTo>
                    <a:lnTo>
                      <a:pt x="13087" y="15043"/>
                    </a:lnTo>
                    <a:lnTo>
                      <a:pt x="12960" y="14271"/>
                    </a:lnTo>
                    <a:lnTo>
                      <a:pt x="12706" y="14271"/>
                    </a:lnTo>
                    <a:lnTo>
                      <a:pt x="12706" y="12729"/>
                    </a:lnTo>
                    <a:lnTo>
                      <a:pt x="12452" y="12729"/>
                    </a:lnTo>
                    <a:lnTo>
                      <a:pt x="12452" y="10800"/>
                    </a:lnTo>
                    <a:lnTo>
                      <a:pt x="12071" y="10800"/>
                    </a:lnTo>
                    <a:lnTo>
                      <a:pt x="12071" y="10029"/>
                    </a:lnTo>
                    <a:lnTo>
                      <a:pt x="11308" y="10029"/>
                    </a:lnTo>
                    <a:lnTo>
                      <a:pt x="11308" y="10800"/>
                    </a:lnTo>
                    <a:lnTo>
                      <a:pt x="11181" y="10800"/>
                    </a:lnTo>
                    <a:lnTo>
                      <a:pt x="10927" y="10029"/>
                    </a:lnTo>
                    <a:lnTo>
                      <a:pt x="10292" y="10029"/>
                    </a:lnTo>
                    <a:lnTo>
                      <a:pt x="10292" y="9643"/>
                    </a:lnTo>
                    <a:lnTo>
                      <a:pt x="9529" y="9643"/>
                    </a:lnTo>
                    <a:lnTo>
                      <a:pt x="9402" y="8871"/>
                    </a:lnTo>
                    <a:lnTo>
                      <a:pt x="9148" y="8871"/>
                    </a:lnTo>
                    <a:lnTo>
                      <a:pt x="9148" y="8100"/>
                    </a:lnTo>
                    <a:lnTo>
                      <a:pt x="8894" y="8100"/>
                    </a:lnTo>
                    <a:lnTo>
                      <a:pt x="8640" y="7329"/>
                    </a:lnTo>
                    <a:lnTo>
                      <a:pt x="8640" y="6943"/>
                    </a:lnTo>
                    <a:lnTo>
                      <a:pt x="8513" y="6943"/>
                    </a:lnTo>
                    <a:lnTo>
                      <a:pt x="8513" y="7329"/>
                    </a:lnTo>
                    <a:lnTo>
                      <a:pt x="7369" y="7329"/>
                    </a:lnTo>
                    <a:lnTo>
                      <a:pt x="7369" y="6943"/>
                    </a:lnTo>
                    <a:lnTo>
                      <a:pt x="7115" y="6943"/>
                    </a:lnTo>
                    <a:lnTo>
                      <a:pt x="7115" y="7329"/>
                    </a:lnTo>
                    <a:lnTo>
                      <a:pt x="6861" y="7329"/>
                    </a:lnTo>
                    <a:lnTo>
                      <a:pt x="6861" y="6943"/>
                    </a:lnTo>
                    <a:lnTo>
                      <a:pt x="6734" y="7329"/>
                    </a:lnTo>
                    <a:lnTo>
                      <a:pt x="6734" y="6943"/>
                    </a:lnTo>
                    <a:lnTo>
                      <a:pt x="6480" y="6171"/>
                    </a:lnTo>
                    <a:lnTo>
                      <a:pt x="5972" y="6171"/>
                    </a:lnTo>
                    <a:lnTo>
                      <a:pt x="5972" y="6943"/>
                    </a:lnTo>
                    <a:lnTo>
                      <a:pt x="5845" y="6943"/>
                    </a:lnTo>
                    <a:lnTo>
                      <a:pt x="5845" y="6171"/>
                    </a:lnTo>
                    <a:lnTo>
                      <a:pt x="5591" y="6171"/>
                    </a:lnTo>
                    <a:lnTo>
                      <a:pt x="5336" y="5400"/>
                    </a:lnTo>
                    <a:lnTo>
                      <a:pt x="5082" y="5400"/>
                    </a:lnTo>
                    <a:lnTo>
                      <a:pt x="5082" y="4629"/>
                    </a:lnTo>
                    <a:lnTo>
                      <a:pt x="6226" y="4629"/>
                    </a:lnTo>
                    <a:lnTo>
                      <a:pt x="6226" y="4243"/>
                    </a:lnTo>
                    <a:lnTo>
                      <a:pt x="5972" y="4243"/>
                    </a:lnTo>
                    <a:lnTo>
                      <a:pt x="5972" y="3471"/>
                    </a:lnTo>
                    <a:lnTo>
                      <a:pt x="4447" y="3471"/>
                    </a:lnTo>
                    <a:lnTo>
                      <a:pt x="4193" y="2700"/>
                    </a:lnTo>
                    <a:lnTo>
                      <a:pt x="4066" y="2700"/>
                    </a:lnTo>
                    <a:lnTo>
                      <a:pt x="4066" y="3471"/>
                    </a:lnTo>
                    <a:lnTo>
                      <a:pt x="3812" y="3471"/>
                    </a:lnTo>
                    <a:lnTo>
                      <a:pt x="3812" y="4243"/>
                    </a:lnTo>
                    <a:lnTo>
                      <a:pt x="3304" y="4243"/>
                    </a:lnTo>
                    <a:lnTo>
                      <a:pt x="3176" y="4629"/>
                    </a:lnTo>
                    <a:lnTo>
                      <a:pt x="3176" y="5400"/>
                    </a:lnTo>
                    <a:lnTo>
                      <a:pt x="2668" y="5400"/>
                    </a:lnTo>
                    <a:lnTo>
                      <a:pt x="2668" y="6171"/>
                    </a:lnTo>
                    <a:lnTo>
                      <a:pt x="2287" y="6171"/>
                    </a:lnTo>
                    <a:lnTo>
                      <a:pt x="2033" y="6943"/>
                    </a:lnTo>
                    <a:lnTo>
                      <a:pt x="1398" y="6943"/>
                    </a:lnTo>
                    <a:lnTo>
                      <a:pt x="1398" y="8100"/>
                    </a:lnTo>
                    <a:lnTo>
                      <a:pt x="762" y="8100"/>
                    </a:lnTo>
                    <a:lnTo>
                      <a:pt x="762" y="8871"/>
                    </a:lnTo>
                    <a:lnTo>
                      <a:pt x="508" y="8871"/>
                    </a:lnTo>
                    <a:lnTo>
                      <a:pt x="508" y="8100"/>
                    </a:lnTo>
                    <a:lnTo>
                      <a:pt x="0" y="8100"/>
                    </a:lnTo>
                    <a:lnTo>
                      <a:pt x="0" y="7329"/>
                    </a:lnTo>
                    <a:lnTo>
                      <a:pt x="762" y="7329"/>
                    </a:lnTo>
                    <a:lnTo>
                      <a:pt x="762" y="6943"/>
                    </a:lnTo>
                    <a:lnTo>
                      <a:pt x="508" y="6943"/>
                    </a:lnTo>
                    <a:lnTo>
                      <a:pt x="508" y="5400"/>
                    </a:lnTo>
                    <a:lnTo>
                      <a:pt x="762" y="5400"/>
                    </a:lnTo>
                    <a:lnTo>
                      <a:pt x="762" y="4629"/>
                    </a:lnTo>
                    <a:lnTo>
                      <a:pt x="889" y="4629"/>
                    </a:lnTo>
                    <a:lnTo>
                      <a:pt x="889" y="3471"/>
                    </a:lnTo>
                    <a:lnTo>
                      <a:pt x="1398" y="3471"/>
                    </a:lnTo>
                    <a:lnTo>
                      <a:pt x="1398" y="2700"/>
                    </a:lnTo>
                    <a:lnTo>
                      <a:pt x="2033" y="2700"/>
                    </a:lnTo>
                    <a:lnTo>
                      <a:pt x="2033" y="1929"/>
                    </a:lnTo>
                    <a:lnTo>
                      <a:pt x="2287" y="1929"/>
                    </a:lnTo>
                    <a:lnTo>
                      <a:pt x="2287" y="1543"/>
                    </a:lnTo>
                    <a:lnTo>
                      <a:pt x="2922" y="1543"/>
                    </a:lnTo>
                    <a:lnTo>
                      <a:pt x="2922" y="771"/>
                    </a:lnTo>
                    <a:lnTo>
                      <a:pt x="3304" y="771"/>
                    </a:lnTo>
                    <a:lnTo>
                      <a:pt x="3304" y="1543"/>
                    </a:lnTo>
                    <a:lnTo>
                      <a:pt x="3558" y="1543"/>
                    </a:lnTo>
                    <a:lnTo>
                      <a:pt x="3558" y="771"/>
                    </a:lnTo>
                    <a:lnTo>
                      <a:pt x="4447" y="771"/>
                    </a:lnTo>
                    <a:lnTo>
                      <a:pt x="4447" y="0"/>
                    </a:lnTo>
                    <a:close/>
                    <a:moveTo>
                      <a:pt x="4447" y="0"/>
                    </a:moveTo>
                  </a:path>
                </a:pathLst>
              </a:custGeom>
              <a:grpFill/>
              <a:ln w="3175" cap="flat">
                <a:solidFill>
                  <a:srgbClr val="FFFFFF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0" tIns="0" rIns="0" bIns="0"/>
              <a:lstStyle/>
              <a:p>
                <a:pPr defTabSz="571831"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es-ES" sz="1100" kern="0">
                  <a:solidFill>
                    <a:sysClr val="windowText" lastClr="000000"/>
                  </a:solidFill>
                </a:endParaRPr>
              </a:p>
            </p:txBody>
          </p:sp>
        </p:grpSp>
      </p:grpSp>
      <p:sp>
        <p:nvSpPr>
          <p:cNvPr id="195" name="AutoShape 5"/>
          <p:cNvSpPr>
            <a:spLocks/>
          </p:cNvSpPr>
          <p:nvPr/>
        </p:nvSpPr>
        <p:spPr bwMode="auto">
          <a:xfrm>
            <a:off x="3563860" y="2227082"/>
            <a:ext cx="659400" cy="831481"/>
          </a:xfrm>
          <a:custGeom>
            <a:avLst/>
            <a:gdLst>
              <a:gd name="T0" fmla="*/ 10853 w 21600"/>
              <a:gd name="T1" fmla="*/ 0 h 21600"/>
              <a:gd name="T2" fmla="*/ 11598 w 21600"/>
              <a:gd name="T3" fmla="*/ 506 h 21600"/>
              <a:gd name="T4" fmla="*/ 13088 w 21600"/>
              <a:gd name="T5" fmla="*/ 1517 h 21600"/>
              <a:gd name="T6" fmla="*/ 13194 w 21600"/>
              <a:gd name="T7" fmla="*/ 2167 h 21600"/>
              <a:gd name="T8" fmla="*/ 15109 w 21600"/>
              <a:gd name="T9" fmla="*/ 2817 h 21600"/>
              <a:gd name="T10" fmla="*/ 15854 w 21600"/>
              <a:gd name="T11" fmla="*/ 2817 h 21600"/>
              <a:gd name="T12" fmla="*/ 18089 w 21600"/>
              <a:gd name="T13" fmla="*/ 2673 h 21600"/>
              <a:gd name="T14" fmla="*/ 18940 w 21600"/>
              <a:gd name="T15" fmla="*/ 3395 h 21600"/>
              <a:gd name="T16" fmla="*/ 18195 w 21600"/>
              <a:gd name="T17" fmla="*/ 4045 h 21600"/>
              <a:gd name="T18" fmla="*/ 19153 w 21600"/>
              <a:gd name="T19" fmla="*/ 4696 h 21600"/>
              <a:gd name="T20" fmla="*/ 18089 w 21600"/>
              <a:gd name="T21" fmla="*/ 4912 h 21600"/>
              <a:gd name="T22" fmla="*/ 17131 w 21600"/>
              <a:gd name="T23" fmla="*/ 5057 h 21600"/>
              <a:gd name="T24" fmla="*/ 14897 w 21600"/>
              <a:gd name="T25" fmla="*/ 5707 h 21600"/>
              <a:gd name="T26" fmla="*/ 13939 w 21600"/>
              <a:gd name="T27" fmla="*/ 6791 h 21600"/>
              <a:gd name="T28" fmla="*/ 13088 w 21600"/>
              <a:gd name="T29" fmla="*/ 7946 h 21600"/>
              <a:gd name="T30" fmla="*/ 12662 w 21600"/>
              <a:gd name="T31" fmla="*/ 8741 h 21600"/>
              <a:gd name="T32" fmla="*/ 13194 w 21600"/>
              <a:gd name="T33" fmla="*/ 9753 h 21600"/>
              <a:gd name="T34" fmla="*/ 14152 w 21600"/>
              <a:gd name="T35" fmla="*/ 10475 h 21600"/>
              <a:gd name="T36" fmla="*/ 15109 w 21600"/>
              <a:gd name="T37" fmla="*/ 10981 h 21600"/>
              <a:gd name="T38" fmla="*/ 16173 w 21600"/>
              <a:gd name="T39" fmla="*/ 11631 h 21600"/>
              <a:gd name="T40" fmla="*/ 17663 w 21600"/>
              <a:gd name="T41" fmla="*/ 11486 h 21600"/>
              <a:gd name="T42" fmla="*/ 18408 w 21600"/>
              <a:gd name="T43" fmla="*/ 11197 h 21600"/>
              <a:gd name="T44" fmla="*/ 18940 w 21600"/>
              <a:gd name="T45" fmla="*/ 12859 h 21600"/>
              <a:gd name="T46" fmla="*/ 20430 w 21600"/>
              <a:gd name="T47" fmla="*/ 13148 h 21600"/>
              <a:gd name="T48" fmla="*/ 21174 w 21600"/>
              <a:gd name="T49" fmla="*/ 14159 h 21600"/>
              <a:gd name="T50" fmla="*/ 21174 w 21600"/>
              <a:gd name="T51" fmla="*/ 14882 h 21600"/>
              <a:gd name="T52" fmla="*/ 21068 w 21600"/>
              <a:gd name="T53" fmla="*/ 16904 h 21600"/>
              <a:gd name="T54" fmla="*/ 20855 w 21600"/>
              <a:gd name="T55" fmla="*/ 17771 h 21600"/>
              <a:gd name="T56" fmla="*/ 20642 w 21600"/>
              <a:gd name="T57" fmla="*/ 18638 h 21600"/>
              <a:gd name="T58" fmla="*/ 21068 w 21600"/>
              <a:gd name="T59" fmla="*/ 19433 h 21600"/>
              <a:gd name="T60" fmla="*/ 19898 w 21600"/>
              <a:gd name="T61" fmla="*/ 20300 h 21600"/>
              <a:gd name="T62" fmla="*/ 19685 w 21600"/>
              <a:gd name="T63" fmla="*/ 21167 h 21600"/>
              <a:gd name="T64" fmla="*/ 18621 w 21600"/>
              <a:gd name="T65" fmla="*/ 21456 h 21600"/>
              <a:gd name="T66" fmla="*/ 17663 w 21600"/>
              <a:gd name="T67" fmla="*/ 20950 h 21600"/>
              <a:gd name="T68" fmla="*/ 16599 w 21600"/>
              <a:gd name="T69" fmla="*/ 20155 h 21600"/>
              <a:gd name="T70" fmla="*/ 15429 w 21600"/>
              <a:gd name="T71" fmla="*/ 19649 h 21600"/>
              <a:gd name="T72" fmla="*/ 13833 w 21600"/>
              <a:gd name="T73" fmla="*/ 19288 h 21600"/>
              <a:gd name="T74" fmla="*/ 11917 w 21600"/>
              <a:gd name="T75" fmla="*/ 18566 h 21600"/>
              <a:gd name="T76" fmla="*/ 10640 w 21600"/>
              <a:gd name="T77" fmla="*/ 18060 h 21600"/>
              <a:gd name="T78" fmla="*/ 10108 w 21600"/>
              <a:gd name="T79" fmla="*/ 17555 h 21600"/>
              <a:gd name="T80" fmla="*/ 9151 w 21600"/>
              <a:gd name="T81" fmla="*/ 17049 h 21600"/>
              <a:gd name="T82" fmla="*/ 8406 w 21600"/>
              <a:gd name="T83" fmla="*/ 16399 h 21600"/>
              <a:gd name="T84" fmla="*/ 8406 w 21600"/>
              <a:gd name="T85" fmla="*/ 15243 h 21600"/>
              <a:gd name="T86" fmla="*/ 7448 w 21600"/>
              <a:gd name="T87" fmla="*/ 14376 h 21600"/>
              <a:gd name="T88" fmla="*/ 6703 w 21600"/>
              <a:gd name="T89" fmla="*/ 13509 h 21600"/>
              <a:gd name="T90" fmla="*/ 6171 w 21600"/>
              <a:gd name="T91" fmla="*/ 12642 h 21600"/>
              <a:gd name="T92" fmla="*/ 5107 w 21600"/>
              <a:gd name="T93" fmla="*/ 11197 h 21600"/>
              <a:gd name="T94" fmla="*/ 4469 w 21600"/>
              <a:gd name="T95" fmla="*/ 10258 h 21600"/>
              <a:gd name="T96" fmla="*/ 3192 w 21600"/>
              <a:gd name="T97" fmla="*/ 8958 h 21600"/>
              <a:gd name="T98" fmla="*/ 2234 w 21600"/>
              <a:gd name="T99" fmla="*/ 7946 h 21600"/>
              <a:gd name="T100" fmla="*/ 638 w 21600"/>
              <a:gd name="T101" fmla="*/ 7224 h 21600"/>
              <a:gd name="T102" fmla="*/ 638 w 21600"/>
              <a:gd name="T103" fmla="*/ 6285 h 21600"/>
              <a:gd name="T104" fmla="*/ 638 w 21600"/>
              <a:gd name="T105" fmla="*/ 4551 h 21600"/>
              <a:gd name="T106" fmla="*/ 1702 w 21600"/>
              <a:gd name="T107" fmla="*/ 4696 h 21600"/>
              <a:gd name="T108" fmla="*/ 1915 w 21600"/>
              <a:gd name="T109" fmla="*/ 5057 h 21600"/>
              <a:gd name="T110" fmla="*/ 3618 w 21600"/>
              <a:gd name="T111" fmla="*/ 5707 h 21600"/>
              <a:gd name="T112" fmla="*/ 4363 w 21600"/>
              <a:gd name="T113" fmla="*/ 5418 h 21600"/>
              <a:gd name="T114" fmla="*/ 5427 w 21600"/>
              <a:gd name="T115" fmla="*/ 4045 h 21600"/>
              <a:gd name="T116" fmla="*/ 5959 w 21600"/>
              <a:gd name="T117" fmla="*/ 3395 h 21600"/>
              <a:gd name="T118" fmla="*/ 7980 w 21600"/>
              <a:gd name="T119" fmla="*/ 3034 h 21600"/>
              <a:gd name="T120" fmla="*/ 9896 w 21600"/>
              <a:gd name="T121" fmla="*/ 1806 h 21600"/>
              <a:gd name="T122" fmla="*/ 10428 w 21600"/>
              <a:gd name="T123" fmla="*/ 867 h 21600"/>
              <a:gd name="T124" fmla="*/ 9683 w 21600"/>
              <a:gd name="T125" fmla="*/ 289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  <a:cxn ang="0">
                <a:pos x="T122" y="T123"/>
              </a:cxn>
              <a:cxn ang="0">
                <a:pos x="T124" y="T125"/>
              </a:cxn>
            </a:cxnLst>
            <a:rect l="0" t="0" r="r" b="b"/>
            <a:pathLst>
              <a:path w="21600" h="21600">
                <a:moveTo>
                  <a:pt x="18195" y="10981"/>
                </a:moveTo>
                <a:lnTo>
                  <a:pt x="18408" y="10981"/>
                </a:lnTo>
                <a:lnTo>
                  <a:pt x="18408" y="11125"/>
                </a:lnTo>
                <a:lnTo>
                  <a:pt x="18195" y="11125"/>
                </a:lnTo>
                <a:lnTo>
                  <a:pt x="18195" y="10981"/>
                </a:lnTo>
                <a:close/>
                <a:moveTo>
                  <a:pt x="10428" y="0"/>
                </a:moveTo>
                <a:lnTo>
                  <a:pt x="10853" y="0"/>
                </a:lnTo>
                <a:lnTo>
                  <a:pt x="10853" y="144"/>
                </a:lnTo>
                <a:lnTo>
                  <a:pt x="10960" y="144"/>
                </a:lnTo>
                <a:lnTo>
                  <a:pt x="10960" y="289"/>
                </a:lnTo>
                <a:lnTo>
                  <a:pt x="11172" y="289"/>
                </a:lnTo>
                <a:lnTo>
                  <a:pt x="11385" y="361"/>
                </a:lnTo>
                <a:lnTo>
                  <a:pt x="11385" y="506"/>
                </a:lnTo>
                <a:lnTo>
                  <a:pt x="11598" y="506"/>
                </a:lnTo>
                <a:lnTo>
                  <a:pt x="11598" y="650"/>
                </a:lnTo>
                <a:lnTo>
                  <a:pt x="11917" y="650"/>
                </a:lnTo>
                <a:lnTo>
                  <a:pt x="11917" y="1011"/>
                </a:lnTo>
                <a:lnTo>
                  <a:pt x="12343" y="1300"/>
                </a:lnTo>
                <a:lnTo>
                  <a:pt x="12449" y="1300"/>
                </a:lnTo>
                <a:lnTo>
                  <a:pt x="12875" y="1517"/>
                </a:lnTo>
                <a:lnTo>
                  <a:pt x="13088" y="1517"/>
                </a:lnTo>
                <a:lnTo>
                  <a:pt x="13088" y="1662"/>
                </a:lnTo>
                <a:lnTo>
                  <a:pt x="13194" y="1662"/>
                </a:lnTo>
                <a:lnTo>
                  <a:pt x="13194" y="1806"/>
                </a:lnTo>
                <a:lnTo>
                  <a:pt x="13407" y="1806"/>
                </a:lnTo>
                <a:lnTo>
                  <a:pt x="13407" y="2023"/>
                </a:lnTo>
                <a:lnTo>
                  <a:pt x="13194" y="2023"/>
                </a:lnTo>
                <a:lnTo>
                  <a:pt x="13194" y="2167"/>
                </a:lnTo>
                <a:lnTo>
                  <a:pt x="13939" y="2167"/>
                </a:lnTo>
                <a:lnTo>
                  <a:pt x="14152" y="2312"/>
                </a:lnTo>
                <a:lnTo>
                  <a:pt x="14152" y="2817"/>
                </a:lnTo>
                <a:lnTo>
                  <a:pt x="14365" y="2890"/>
                </a:lnTo>
                <a:lnTo>
                  <a:pt x="14897" y="2890"/>
                </a:lnTo>
                <a:lnTo>
                  <a:pt x="14897" y="2817"/>
                </a:lnTo>
                <a:lnTo>
                  <a:pt x="15109" y="2817"/>
                </a:lnTo>
                <a:lnTo>
                  <a:pt x="15109" y="2890"/>
                </a:lnTo>
                <a:lnTo>
                  <a:pt x="15322" y="2890"/>
                </a:lnTo>
                <a:lnTo>
                  <a:pt x="15322" y="3034"/>
                </a:lnTo>
                <a:lnTo>
                  <a:pt x="15429" y="3034"/>
                </a:lnTo>
                <a:lnTo>
                  <a:pt x="15429" y="2890"/>
                </a:lnTo>
                <a:lnTo>
                  <a:pt x="15854" y="2890"/>
                </a:lnTo>
                <a:lnTo>
                  <a:pt x="15854" y="2817"/>
                </a:lnTo>
                <a:lnTo>
                  <a:pt x="16173" y="2817"/>
                </a:lnTo>
                <a:lnTo>
                  <a:pt x="16173" y="2673"/>
                </a:lnTo>
                <a:lnTo>
                  <a:pt x="16705" y="2673"/>
                </a:lnTo>
                <a:lnTo>
                  <a:pt x="16918" y="2817"/>
                </a:lnTo>
                <a:lnTo>
                  <a:pt x="17663" y="2817"/>
                </a:lnTo>
                <a:lnTo>
                  <a:pt x="17663" y="2673"/>
                </a:lnTo>
                <a:lnTo>
                  <a:pt x="18089" y="2673"/>
                </a:lnTo>
                <a:lnTo>
                  <a:pt x="18195" y="2817"/>
                </a:lnTo>
                <a:lnTo>
                  <a:pt x="18195" y="2890"/>
                </a:lnTo>
                <a:lnTo>
                  <a:pt x="18940" y="2890"/>
                </a:lnTo>
                <a:lnTo>
                  <a:pt x="18940" y="3034"/>
                </a:lnTo>
                <a:lnTo>
                  <a:pt x="19153" y="3034"/>
                </a:lnTo>
                <a:lnTo>
                  <a:pt x="19153" y="3395"/>
                </a:lnTo>
                <a:lnTo>
                  <a:pt x="18940" y="3395"/>
                </a:lnTo>
                <a:lnTo>
                  <a:pt x="18940" y="3540"/>
                </a:lnTo>
                <a:lnTo>
                  <a:pt x="18833" y="3540"/>
                </a:lnTo>
                <a:lnTo>
                  <a:pt x="18833" y="3829"/>
                </a:lnTo>
                <a:lnTo>
                  <a:pt x="18621" y="3829"/>
                </a:lnTo>
                <a:lnTo>
                  <a:pt x="18408" y="3901"/>
                </a:lnTo>
                <a:lnTo>
                  <a:pt x="18408" y="4045"/>
                </a:lnTo>
                <a:lnTo>
                  <a:pt x="18195" y="4045"/>
                </a:lnTo>
                <a:lnTo>
                  <a:pt x="18195" y="4551"/>
                </a:lnTo>
                <a:lnTo>
                  <a:pt x="18408" y="4551"/>
                </a:lnTo>
                <a:lnTo>
                  <a:pt x="18408" y="4407"/>
                </a:lnTo>
                <a:lnTo>
                  <a:pt x="18833" y="4407"/>
                </a:lnTo>
                <a:lnTo>
                  <a:pt x="18940" y="4551"/>
                </a:lnTo>
                <a:lnTo>
                  <a:pt x="18940" y="4696"/>
                </a:lnTo>
                <a:lnTo>
                  <a:pt x="19153" y="4696"/>
                </a:lnTo>
                <a:lnTo>
                  <a:pt x="19153" y="4912"/>
                </a:lnTo>
                <a:lnTo>
                  <a:pt x="19366" y="4912"/>
                </a:lnTo>
                <a:lnTo>
                  <a:pt x="19366" y="5057"/>
                </a:lnTo>
                <a:lnTo>
                  <a:pt x="18833" y="5057"/>
                </a:lnTo>
                <a:lnTo>
                  <a:pt x="18833" y="4768"/>
                </a:lnTo>
                <a:lnTo>
                  <a:pt x="18089" y="4768"/>
                </a:lnTo>
                <a:lnTo>
                  <a:pt x="18089" y="4912"/>
                </a:lnTo>
                <a:lnTo>
                  <a:pt x="17876" y="4912"/>
                </a:lnTo>
                <a:lnTo>
                  <a:pt x="17663" y="5057"/>
                </a:lnTo>
                <a:lnTo>
                  <a:pt x="17450" y="5057"/>
                </a:lnTo>
                <a:lnTo>
                  <a:pt x="17450" y="5201"/>
                </a:lnTo>
                <a:lnTo>
                  <a:pt x="17344" y="5201"/>
                </a:lnTo>
                <a:lnTo>
                  <a:pt x="17344" y="5057"/>
                </a:lnTo>
                <a:lnTo>
                  <a:pt x="17131" y="5057"/>
                </a:lnTo>
                <a:lnTo>
                  <a:pt x="16918" y="5201"/>
                </a:lnTo>
                <a:lnTo>
                  <a:pt x="16599" y="5201"/>
                </a:lnTo>
                <a:lnTo>
                  <a:pt x="16173" y="5274"/>
                </a:lnTo>
                <a:lnTo>
                  <a:pt x="15854" y="5274"/>
                </a:lnTo>
                <a:lnTo>
                  <a:pt x="15429" y="5563"/>
                </a:lnTo>
                <a:lnTo>
                  <a:pt x="15109" y="5707"/>
                </a:lnTo>
                <a:lnTo>
                  <a:pt x="14897" y="5707"/>
                </a:lnTo>
                <a:lnTo>
                  <a:pt x="14897" y="5779"/>
                </a:lnTo>
                <a:lnTo>
                  <a:pt x="14684" y="5779"/>
                </a:lnTo>
                <a:lnTo>
                  <a:pt x="14365" y="6068"/>
                </a:lnTo>
                <a:lnTo>
                  <a:pt x="14365" y="6574"/>
                </a:lnTo>
                <a:lnTo>
                  <a:pt x="14152" y="6718"/>
                </a:lnTo>
                <a:lnTo>
                  <a:pt x="14152" y="6791"/>
                </a:lnTo>
                <a:lnTo>
                  <a:pt x="13939" y="6791"/>
                </a:lnTo>
                <a:lnTo>
                  <a:pt x="13939" y="7585"/>
                </a:lnTo>
                <a:lnTo>
                  <a:pt x="13833" y="7585"/>
                </a:lnTo>
                <a:lnTo>
                  <a:pt x="13620" y="7730"/>
                </a:lnTo>
                <a:lnTo>
                  <a:pt x="13407" y="7730"/>
                </a:lnTo>
                <a:lnTo>
                  <a:pt x="13407" y="7802"/>
                </a:lnTo>
                <a:lnTo>
                  <a:pt x="13194" y="7802"/>
                </a:lnTo>
                <a:lnTo>
                  <a:pt x="13088" y="7946"/>
                </a:lnTo>
                <a:lnTo>
                  <a:pt x="13088" y="8091"/>
                </a:lnTo>
                <a:lnTo>
                  <a:pt x="12875" y="8091"/>
                </a:lnTo>
                <a:lnTo>
                  <a:pt x="12875" y="8308"/>
                </a:lnTo>
                <a:lnTo>
                  <a:pt x="13088" y="8308"/>
                </a:lnTo>
                <a:lnTo>
                  <a:pt x="13088" y="8597"/>
                </a:lnTo>
                <a:lnTo>
                  <a:pt x="12662" y="8597"/>
                </a:lnTo>
                <a:lnTo>
                  <a:pt x="12662" y="8741"/>
                </a:lnTo>
                <a:lnTo>
                  <a:pt x="12449" y="8741"/>
                </a:lnTo>
                <a:lnTo>
                  <a:pt x="12449" y="8813"/>
                </a:lnTo>
                <a:lnTo>
                  <a:pt x="12662" y="8813"/>
                </a:lnTo>
                <a:lnTo>
                  <a:pt x="13088" y="9102"/>
                </a:lnTo>
                <a:lnTo>
                  <a:pt x="13088" y="9319"/>
                </a:lnTo>
                <a:lnTo>
                  <a:pt x="13194" y="9464"/>
                </a:lnTo>
                <a:lnTo>
                  <a:pt x="13194" y="9753"/>
                </a:lnTo>
                <a:lnTo>
                  <a:pt x="13407" y="9825"/>
                </a:lnTo>
                <a:lnTo>
                  <a:pt x="13620" y="9825"/>
                </a:lnTo>
                <a:lnTo>
                  <a:pt x="13620" y="10114"/>
                </a:lnTo>
                <a:lnTo>
                  <a:pt x="13939" y="10114"/>
                </a:lnTo>
                <a:lnTo>
                  <a:pt x="13939" y="10330"/>
                </a:lnTo>
                <a:lnTo>
                  <a:pt x="14152" y="10330"/>
                </a:lnTo>
                <a:lnTo>
                  <a:pt x="14152" y="10475"/>
                </a:lnTo>
                <a:lnTo>
                  <a:pt x="14365" y="10475"/>
                </a:lnTo>
                <a:lnTo>
                  <a:pt x="14365" y="10619"/>
                </a:lnTo>
                <a:lnTo>
                  <a:pt x="14152" y="10619"/>
                </a:lnTo>
                <a:lnTo>
                  <a:pt x="14152" y="10836"/>
                </a:lnTo>
                <a:lnTo>
                  <a:pt x="13939" y="10836"/>
                </a:lnTo>
                <a:lnTo>
                  <a:pt x="13833" y="10981"/>
                </a:lnTo>
                <a:lnTo>
                  <a:pt x="15109" y="10981"/>
                </a:lnTo>
                <a:lnTo>
                  <a:pt x="15109" y="11125"/>
                </a:lnTo>
                <a:lnTo>
                  <a:pt x="15429" y="11125"/>
                </a:lnTo>
                <a:lnTo>
                  <a:pt x="15429" y="11342"/>
                </a:lnTo>
                <a:lnTo>
                  <a:pt x="15641" y="11342"/>
                </a:lnTo>
                <a:lnTo>
                  <a:pt x="15641" y="11703"/>
                </a:lnTo>
                <a:lnTo>
                  <a:pt x="15961" y="11703"/>
                </a:lnTo>
                <a:lnTo>
                  <a:pt x="16173" y="11631"/>
                </a:lnTo>
                <a:lnTo>
                  <a:pt x="16386" y="11631"/>
                </a:lnTo>
                <a:lnTo>
                  <a:pt x="16599" y="11703"/>
                </a:lnTo>
                <a:lnTo>
                  <a:pt x="16918" y="11703"/>
                </a:lnTo>
                <a:lnTo>
                  <a:pt x="17131" y="11631"/>
                </a:lnTo>
                <a:lnTo>
                  <a:pt x="17344" y="11631"/>
                </a:lnTo>
                <a:lnTo>
                  <a:pt x="17450" y="11486"/>
                </a:lnTo>
                <a:lnTo>
                  <a:pt x="17663" y="11486"/>
                </a:lnTo>
                <a:lnTo>
                  <a:pt x="17663" y="11342"/>
                </a:lnTo>
                <a:lnTo>
                  <a:pt x="17876" y="11197"/>
                </a:lnTo>
                <a:lnTo>
                  <a:pt x="18089" y="11197"/>
                </a:lnTo>
                <a:lnTo>
                  <a:pt x="18089" y="11125"/>
                </a:lnTo>
                <a:lnTo>
                  <a:pt x="18195" y="11125"/>
                </a:lnTo>
                <a:lnTo>
                  <a:pt x="18195" y="11197"/>
                </a:lnTo>
                <a:lnTo>
                  <a:pt x="18408" y="11197"/>
                </a:lnTo>
                <a:lnTo>
                  <a:pt x="18408" y="11486"/>
                </a:lnTo>
                <a:lnTo>
                  <a:pt x="18195" y="11486"/>
                </a:lnTo>
                <a:lnTo>
                  <a:pt x="18195" y="12859"/>
                </a:lnTo>
                <a:lnTo>
                  <a:pt x="18833" y="12859"/>
                </a:lnTo>
                <a:lnTo>
                  <a:pt x="18833" y="13003"/>
                </a:lnTo>
                <a:lnTo>
                  <a:pt x="18940" y="13003"/>
                </a:lnTo>
                <a:lnTo>
                  <a:pt x="18940" y="12859"/>
                </a:lnTo>
                <a:lnTo>
                  <a:pt x="19366" y="12859"/>
                </a:lnTo>
                <a:lnTo>
                  <a:pt x="19366" y="12714"/>
                </a:lnTo>
                <a:lnTo>
                  <a:pt x="20110" y="12714"/>
                </a:lnTo>
                <a:lnTo>
                  <a:pt x="20110" y="12859"/>
                </a:lnTo>
                <a:lnTo>
                  <a:pt x="20323" y="13003"/>
                </a:lnTo>
                <a:lnTo>
                  <a:pt x="20323" y="13148"/>
                </a:lnTo>
                <a:lnTo>
                  <a:pt x="20430" y="13148"/>
                </a:lnTo>
                <a:lnTo>
                  <a:pt x="20430" y="13365"/>
                </a:lnTo>
                <a:lnTo>
                  <a:pt x="20642" y="13365"/>
                </a:lnTo>
                <a:lnTo>
                  <a:pt x="20642" y="13509"/>
                </a:lnTo>
                <a:lnTo>
                  <a:pt x="21068" y="13726"/>
                </a:lnTo>
                <a:lnTo>
                  <a:pt x="21068" y="14015"/>
                </a:lnTo>
                <a:lnTo>
                  <a:pt x="21174" y="14015"/>
                </a:lnTo>
                <a:lnTo>
                  <a:pt x="21174" y="14159"/>
                </a:lnTo>
                <a:lnTo>
                  <a:pt x="21387" y="14231"/>
                </a:lnTo>
                <a:lnTo>
                  <a:pt x="21387" y="14520"/>
                </a:lnTo>
                <a:lnTo>
                  <a:pt x="21600" y="14520"/>
                </a:lnTo>
                <a:lnTo>
                  <a:pt x="21600" y="14665"/>
                </a:lnTo>
                <a:lnTo>
                  <a:pt x="21387" y="14737"/>
                </a:lnTo>
                <a:lnTo>
                  <a:pt x="21387" y="14882"/>
                </a:lnTo>
                <a:lnTo>
                  <a:pt x="21174" y="14882"/>
                </a:lnTo>
                <a:lnTo>
                  <a:pt x="21174" y="15026"/>
                </a:lnTo>
                <a:lnTo>
                  <a:pt x="21068" y="15171"/>
                </a:lnTo>
                <a:lnTo>
                  <a:pt x="21068" y="16254"/>
                </a:lnTo>
                <a:lnTo>
                  <a:pt x="21174" y="16399"/>
                </a:lnTo>
                <a:lnTo>
                  <a:pt x="21174" y="16688"/>
                </a:lnTo>
                <a:lnTo>
                  <a:pt x="21068" y="16760"/>
                </a:lnTo>
                <a:lnTo>
                  <a:pt x="21068" y="16904"/>
                </a:lnTo>
                <a:lnTo>
                  <a:pt x="20855" y="16904"/>
                </a:lnTo>
                <a:lnTo>
                  <a:pt x="20642" y="17049"/>
                </a:lnTo>
                <a:lnTo>
                  <a:pt x="20642" y="17193"/>
                </a:lnTo>
                <a:lnTo>
                  <a:pt x="20430" y="17193"/>
                </a:lnTo>
                <a:lnTo>
                  <a:pt x="20430" y="17699"/>
                </a:lnTo>
                <a:lnTo>
                  <a:pt x="20642" y="17699"/>
                </a:lnTo>
                <a:lnTo>
                  <a:pt x="20855" y="17771"/>
                </a:lnTo>
                <a:lnTo>
                  <a:pt x="20855" y="17916"/>
                </a:lnTo>
                <a:lnTo>
                  <a:pt x="20642" y="17916"/>
                </a:lnTo>
                <a:lnTo>
                  <a:pt x="20642" y="18060"/>
                </a:lnTo>
                <a:lnTo>
                  <a:pt x="20430" y="18060"/>
                </a:lnTo>
                <a:lnTo>
                  <a:pt x="20430" y="18421"/>
                </a:lnTo>
                <a:lnTo>
                  <a:pt x="20642" y="18421"/>
                </a:lnTo>
                <a:lnTo>
                  <a:pt x="20642" y="18638"/>
                </a:lnTo>
                <a:lnTo>
                  <a:pt x="20855" y="18638"/>
                </a:lnTo>
                <a:lnTo>
                  <a:pt x="20855" y="19072"/>
                </a:lnTo>
                <a:lnTo>
                  <a:pt x="21387" y="19072"/>
                </a:lnTo>
                <a:lnTo>
                  <a:pt x="21387" y="19144"/>
                </a:lnTo>
                <a:lnTo>
                  <a:pt x="21174" y="19288"/>
                </a:lnTo>
                <a:lnTo>
                  <a:pt x="21068" y="19288"/>
                </a:lnTo>
                <a:lnTo>
                  <a:pt x="21068" y="19433"/>
                </a:lnTo>
                <a:lnTo>
                  <a:pt x="20855" y="19433"/>
                </a:lnTo>
                <a:lnTo>
                  <a:pt x="20855" y="19577"/>
                </a:lnTo>
                <a:lnTo>
                  <a:pt x="20642" y="19577"/>
                </a:lnTo>
                <a:lnTo>
                  <a:pt x="20642" y="19794"/>
                </a:lnTo>
                <a:lnTo>
                  <a:pt x="20323" y="19938"/>
                </a:lnTo>
                <a:lnTo>
                  <a:pt x="19898" y="20155"/>
                </a:lnTo>
                <a:lnTo>
                  <a:pt x="19898" y="20300"/>
                </a:lnTo>
                <a:lnTo>
                  <a:pt x="20110" y="20300"/>
                </a:lnTo>
                <a:lnTo>
                  <a:pt x="20110" y="20444"/>
                </a:lnTo>
                <a:lnTo>
                  <a:pt x="19685" y="20661"/>
                </a:lnTo>
                <a:lnTo>
                  <a:pt x="19578" y="20661"/>
                </a:lnTo>
                <a:lnTo>
                  <a:pt x="19578" y="21094"/>
                </a:lnTo>
                <a:lnTo>
                  <a:pt x="19685" y="21094"/>
                </a:lnTo>
                <a:lnTo>
                  <a:pt x="19685" y="21167"/>
                </a:lnTo>
                <a:lnTo>
                  <a:pt x="19578" y="21167"/>
                </a:lnTo>
                <a:lnTo>
                  <a:pt x="19578" y="21311"/>
                </a:lnTo>
                <a:lnTo>
                  <a:pt x="19153" y="21311"/>
                </a:lnTo>
                <a:lnTo>
                  <a:pt x="19153" y="21456"/>
                </a:lnTo>
                <a:lnTo>
                  <a:pt x="18833" y="21456"/>
                </a:lnTo>
                <a:lnTo>
                  <a:pt x="18621" y="21600"/>
                </a:lnTo>
                <a:lnTo>
                  <a:pt x="18621" y="21456"/>
                </a:lnTo>
                <a:lnTo>
                  <a:pt x="18408" y="21456"/>
                </a:lnTo>
                <a:lnTo>
                  <a:pt x="18195" y="21311"/>
                </a:lnTo>
                <a:lnTo>
                  <a:pt x="18195" y="21167"/>
                </a:lnTo>
                <a:lnTo>
                  <a:pt x="17876" y="21167"/>
                </a:lnTo>
                <a:lnTo>
                  <a:pt x="17876" y="21094"/>
                </a:lnTo>
                <a:lnTo>
                  <a:pt x="17663" y="21094"/>
                </a:lnTo>
                <a:lnTo>
                  <a:pt x="17663" y="20950"/>
                </a:lnTo>
                <a:lnTo>
                  <a:pt x="17344" y="20950"/>
                </a:lnTo>
                <a:lnTo>
                  <a:pt x="17344" y="20805"/>
                </a:lnTo>
                <a:lnTo>
                  <a:pt x="16918" y="20805"/>
                </a:lnTo>
                <a:lnTo>
                  <a:pt x="16918" y="20661"/>
                </a:lnTo>
                <a:lnTo>
                  <a:pt x="16705" y="20589"/>
                </a:lnTo>
                <a:lnTo>
                  <a:pt x="16705" y="20300"/>
                </a:lnTo>
                <a:lnTo>
                  <a:pt x="16599" y="20155"/>
                </a:lnTo>
                <a:lnTo>
                  <a:pt x="16386" y="20155"/>
                </a:lnTo>
                <a:lnTo>
                  <a:pt x="16386" y="20083"/>
                </a:lnTo>
                <a:lnTo>
                  <a:pt x="15961" y="20083"/>
                </a:lnTo>
                <a:lnTo>
                  <a:pt x="15854" y="19938"/>
                </a:lnTo>
                <a:lnTo>
                  <a:pt x="15854" y="19794"/>
                </a:lnTo>
                <a:lnTo>
                  <a:pt x="15429" y="19794"/>
                </a:lnTo>
                <a:lnTo>
                  <a:pt x="15429" y="19649"/>
                </a:lnTo>
                <a:lnTo>
                  <a:pt x="15322" y="19649"/>
                </a:lnTo>
                <a:lnTo>
                  <a:pt x="15109" y="19577"/>
                </a:lnTo>
                <a:lnTo>
                  <a:pt x="14684" y="19577"/>
                </a:lnTo>
                <a:lnTo>
                  <a:pt x="14684" y="19433"/>
                </a:lnTo>
                <a:lnTo>
                  <a:pt x="14365" y="19433"/>
                </a:lnTo>
                <a:lnTo>
                  <a:pt x="14365" y="19288"/>
                </a:lnTo>
                <a:lnTo>
                  <a:pt x="13833" y="19288"/>
                </a:lnTo>
                <a:lnTo>
                  <a:pt x="13833" y="19144"/>
                </a:lnTo>
                <a:lnTo>
                  <a:pt x="13620" y="19144"/>
                </a:lnTo>
                <a:lnTo>
                  <a:pt x="13194" y="19072"/>
                </a:lnTo>
                <a:lnTo>
                  <a:pt x="13088" y="19072"/>
                </a:lnTo>
                <a:lnTo>
                  <a:pt x="12662" y="18783"/>
                </a:lnTo>
                <a:lnTo>
                  <a:pt x="12343" y="18783"/>
                </a:lnTo>
                <a:lnTo>
                  <a:pt x="11917" y="18566"/>
                </a:lnTo>
                <a:lnTo>
                  <a:pt x="11704" y="18566"/>
                </a:lnTo>
                <a:lnTo>
                  <a:pt x="11704" y="18421"/>
                </a:lnTo>
                <a:lnTo>
                  <a:pt x="11598" y="18421"/>
                </a:lnTo>
                <a:lnTo>
                  <a:pt x="11172" y="18277"/>
                </a:lnTo>
                <a:lnTo>
                  <a:pt x="10960" y="18132"/>
                </a:lnTo>
                <a:lnTo>
                  <a:pt x="10853" y="18132"/>
                </a:lnTo>
                <a:lnTo>
                  <a:pt x="10640" y="18060"/>
                </a:lnTo>
                <a:lnTo>
                  <a:pt x="10640" y="17916"/>
                </a:lnTo>
                <a:lnTo>
                  <a:pt x="10428" y="17916"/>
                </a:lnTo>
                <a:lnTo>
                  <a:pt x="10428" y="17771"/>
                </a:lnTo>
                <a:lnTo>
                  <a:pt x="10215" y="17771"/>
                </a:lnTo>
                <a:lnTo>
                  <a:pt x="10215" y="17699"/>
                </a:lnTo>
                <a:lnTo>
                  <a:pt x="10108" y="17699"/>
                </a:lnTo>
                <a:lnTo>
                  <a:pt x="10108" y="17555"/>
                </a:lnTo>
                <a:lnTo>
                  <a:pt x="9896" y="17410"/>
                </a:lnTo>
                <a:lnTo>
                  <a:pt x="9683" y="17410"/>
                </a:lnTo>
                <a:lnTo>
                  <a:pt x="9683" y="17266"/>
                </a:lnTo>
                <a:lnTo>
                  <a:pt x="9470" y="17266"/>
                </a:lnTo>
                <a:lnTo>
                  <a:pt x="9364" y="17193"/>
                </a:lnTo>
                <a:lnTo>
                  <a:pt x="9151" y="17193"/>
                </a:lnTo>
                <a:lnTo>
                  <a:pt x="9151" y="17049"/>
                </a:lnTo>
                <a:lnTo>
                  <a:pt x="8938" y="17049"/>
                </a:lnTo>
                <a:lnTo>
                  <a:pt x="8938" y="16688"/>
                </a:lnTo>
                <a:lnTo>
                  <a:pt x="8725" y="16688"/>
                </a:lnTo>
                <a:lnTo>
                  <a:pt x="8725" y="16543"/>
                </a:lnTo>
                <a:lnTo>
                  <a:pt x="8619" y="16543"/>
                </a:lnTo>
                <a:lnTo>
                  <a:pt x="8619" y="16399"/>
                </a:lnTo>
                <a:lnTo>
                  <a:pt x="8406" y="16399"/>
                </a:lnTo>
                <a:lnTo>
                  <a:pt x="8406" y="16182"/>
                </a:lnTo>
                <a:lnTo>
                  <a:pt x="8725" y="15893"/>
                </a:lnTo>
                <a:lnTo>
                  <a:pt x="8725" y="15676"/>
                </a:lnTo>
                <a:lnTo>
                  <a:pt x="8619" y="15532"/>
                </a:lnTo>
                <a:lnTo>
                  <a:pt x="8619" y="15387"/>
                </a:lnTo>
                <a:lnTo>
                  <a:pt x="8406" y="15387"/>
                </a:lnTo>
                <a:lnTo>
                  <a:pt x="8406" y="15243"/>
                </a:lnTo>
                <a:lnTo>
                  <a:pt x="8193" y="15171"/>
                </a:lnTo>
                <a:lnTo>
                  <a:pt x="8193" y="15026"/>
                </a:lnTo>
                <a:lnTo>
                  <a:pt x="7980" y="14882"/>
                </a:lnTo>
                <a:lnTo>
                  <a:pt x="7980" y="14737"/>
                </a:lnTo>
                <a:lnTo>
                  <a:pt x="7874" y="14737"/>
                </a:lnTo>
                <a:lnTo>
                  <a:pt x="7661" y="14665"/>
                </a:lnTo>
                <a:lnTo>
                  <a:pt x="7448" y="14376"/>
                </a:lnTo>
                <a:lnTo>
                  <a:pt x="7235" y="14231"/>
                </a:lnTo>
                <a:lnTo>
                  <a:pt x="7235" y="14159"/>
                </a:lnTo>
                <a:lnTo>
                  <a:pt x="7129" y="14015"/>
                </a:lnTo>
                <a:lnTo>
                  <a:pt x="7129" y="13654"/>
                </a:lnTo>
                <a:lnTo>
                  <a:pt x="6916" y="13654"/>
                </a:lnTo>
                <a:lnTo>
                  <a:pt x="6916" y="13509"/>
                </a:lnTo>
                <a:lnTo>
                  <a:pt x="6703" y="13509"/>
                </a:lnTo>
                <a:lnTo>
                  <a:pt x="6703" y="13365"/>
                </a:lnTo>
                <a:lnTo>
                  <a:pt x="6491" y="13365"/>
                </a:lnTo>
                <a:lnTo>
                  <a:pt x="6491" y="13220"/>
                </a:lnTo>
                <a:lnTo>
                  <a:pt x="6384" y="13220"/>
                </a:lnTo>
                <a:lnTo>
                  <a:pt x="6384" y="13148"/>
                </a:lnTo>
                <a:lnTo>
                  <a:pt x="6171" y="13148"/>
                </a:lnTo>
                <a:lnTo>
                  <a:pt x="6171" y="12642"/>
                </a:lnTo>
                <a:lnTo>
                  <a:pt x="5746" y="12353"/>
                </a:lnTo>
                <a:lnTo>
                  <a:pt x="5639" y="12136"/>
                </a:lnTo>
                <a:lnTo>
                  <a:pt x="5639" y="11847"/>
                </a:lnTo>
                <a:lnTo>
                  <a:pt x="5427" y="11847"/>
                </a:lnTo>
                <a:lnTo>
                  <a:pt x="5427" y="11631"/>
                </a:lnTo>
                <a:lnTo>
                  <a:pt x="5214" y="11486"/>
                </a:lnTo>
                <a:lnTo>
                  <a:pt x="5107" y="11197"/>
                </a:lnTo>
                <a:lnTo>
                  <a:pt x="5107" y="11125"/>
                </a:lnTo>
                <a:lnTo>
                  <a:pt x="4895" y="11125"/>
                </a:lnTo>
                <a:lnTo>
                  <a:pt x="4895" y="10836"/>
                </a:lnTo>
                <a:lnTo>
                  <a:pt x="4682" y="10764"/>
                </a:lnTo>
                <a:lnTo>
                  <a:pt x="4682" y="10619"/>
                </a:lnTo>
                <a:lnTo>
                  <a:pt x="4469" y="10475"/>
                </a:lnTo>
                <a:lnTo>
                  <a:pt x="4469" y="10258"/>
                </a:lnTo>
                <a:lnTo>
                  <a:pt x="4363" y="10258"/>
                </a:lnTo>
                <a:lnTo>
                  <a:pt x="4363" y="10114"/>
                </a:lnTo>
                <a:lnTo>
                  <a:pt x="4150" y="9969"/>
                </a:lnTo>
                <a:lnTo>
                  <a:pt x="4150" y="9753"/>
                </a:lnTo>
                <a:lnTo>
                  <a:pt x="3405" y="9247"/>
                </a:lnTo>
                <a:lnTo>
                  <a:pt x="3405" y="9102"/>
                </a:lnTo>
                <a:lnTo>
                  <a:pt x="3192" y="8958"/>
                </a:lnTo>
                <a:lnTo>
                  <a:pt x="3192" y="8813"/>
                </a:lnTo>
                <a:lnTo>
                  <a:pt x="2979" y="8813"/>
                </a:lnTo>
                <a:lnTo>
                  <a:pt x="2979" y="8597"/>
                </a:lnTo>
                <a:lnTo>
                  <a:pt x="2873" y="8597"/>
                </a:lnTo>
                <a:lnTo>
                  <a:pt x="2873" y="8452"/>
                </a:lnTo>
                <a:lnTo>
                  <a:pt x="2447" y="8235"/>
                </a:lnTo>
                <a:lnTo>
                  <a:pt x="2234" y="7946"/>
                </a:lnTo>
                <a:lnTo>
                  <a:pt x="2234" y="7802"/>
                </a:lnTo>
                <a:lnTo>
                  <a:pt x="2128" y="7802"/>
                </a:lnTo>
                <a:lnTo>
                  <a:pt x="1702" y="7585"/>
                </a:lnTo>
                <a:lnTo>
                  <a:pt x="1383" y="7441"/>
                </a:lnTo>
                <a:lnTo>
                  <a:pt x="1170" y="7296"/>
                </a:lnTo>
                <a:lnTo>
                  <a:pt x="745" y="7296"/>
                </a:lnTo>
                <a:lnTo>
                  <a:pt x="638" y="7224"/>
                </a:lnTo>
                <a:lnTo>
                  <a:pt x="426" y="7224"/>
                </a:lnTo>
                <a:lnTo>
                  <a:pt x="213" y="7080"/>
                </a:lnTo>
                <a:lnTo>
                  <a:pt x="638" y="6791"/>
                </a:lnTo>
                <a:lnTo>
                  <a:pt x="745" y="6791"/>
                </a:lnTo>
                <a:lnTo>
                  <a:pt x="745" y="6574"/>
                </a:lnTo>
                <a:lnTo>
                  <a:pt x="638" y="6574"/>
                </a:lnTo>
                <a:lnTo>
                  <a:pt x="638" y="6285"/>
                </a:lnTo>
                <a:lnTo>
                  <a:pt x="426" y="6285"/>
                </a:lnTo>
                <a:lnTo>
                  <a:pt x="213" y="6213"/>
                </a:lnTo>
                <a:lnTo>
                  <a:pt x="213" y="5779"/>
                </a:lnTo>
                <a:lnTo>
                  <a:pt x="0" y="5779"/>
                </a:lnTo>
                <a:lnTo>
                  <a:pt x="0" y="5057"/>
                </a:lnTo>
                <a:lnTo>
                  <a:pt x="638" y="4696"/>
                </a:lnTo>
                <a:lnTo>
                  <a:pt x="638" y="4551"/>
                </a:lnTo>
                <a:lnTo>
                  <a:pt x="958" y="4407"/>
                </a:lnTo>
                <a:lnTo>
                  <a:pt x="1702" y="3901"/>
                </a:lnTo>
                <a:lnTo>
                  <a:pt x="1702" y="4190"/>
                </a:lnTo>
                <a:lnTo>
                  <a:pt x="1915" y="4334"/>
                </a:lnTo>
                <a:lnTo>
                  <a:pt x="1915" y="4551"/>
                </a:lnTo>
                <a:lnTo>
                  <a:pt x="1702" y="4551"/>
                </a:lnTo>
                <a:lnTo>
                  <a:pt x="1702" y="4696"/>
                </a:lnTo>
                <a:lnTo>
                  <a:pt x="1383" y="4696"/>
                </a:lnTo>
                <a:lnTo>
                  <a:pt x="1383" y="4912"/>
                </a:lnTo>
                <a:lnTo>
                  <a:pt x="1490" y="4912"/>
                </a:lnTo>
                <a:lnTo>
                  <a:pt x="1383" y="5057"/>
                </a:lnTo>
                <a:lnTo>
                  <a:pt x="1383" y="5201"/>
                </a:lnTo>
                <a:lnTo>
                  <a:pt x="1915" y="5201"/>
                </a:lnTo>
                <a:lnTo>
                  <a:pt x="1915" y="5057"/>
                </a:lnTo>
                <a:lnTo>
                  <a:pt x="2447" y="5057"/>
                </a:lnTo>
                <a:lnTo>
                  <a:pt x="2447" y="5201"/>
                </a:lnTo>
                <a:lnTo>
                  <a:pt x="2979" y="5201"/>
                </a:lnTo>
                <a:lnTo>
                  <a:pt x="2979" y="5274"/>
                </a:lnTo>
                <a:lnTo>
                  <a:pt x="3192" y="5418"/>
                </a:lnTo>
                <a:lnTo>
                  <a:pt x="3192" y="5707"/>
                </a:lnTo>
                <a:lnTo>
                  <a:pt x="3618" y="5707"/>
                </a:lnTo>
                <a:lnTo>
                  <a:pt x="3618" y="5779"/>
                </a:lnTo>
                <a:lnTo>
                  <a:pt x="3937" y="5779"/>
                </a:lnTo>
                <a:lnTo>
                  <a:pt x="3937" y="5707"/>
                </a:lnTo>
                <a:lnTo>
                  <a:pt x="4150" y="5707"/>
                </a:lnTo>
                <a:lnTo>
                  <a:pt x="4150" y="5563"/>
                </a:lnTo>
                <a:lnTo>
                  <a:pt x="4363" y="5563"/>
                </a:lnTo>
                <a:lnTo>
                  <a:pt x="4363" y="5418"/>
                </a:lnTo>
                <a:lnTo>
                  <a:pt x="4682" y="5201"/>
                </a:lnTo>
                <a:lnTo>
                  <a:pt x="4682" y="4912"/>
                </a:lnTo>
                <a:lnTo>
                  <a:pt x="4895" y="4912"/>
                </a:lnTo>
                <a:lnTo>
                  <a:pt x="4895" y="4551"/>
                </a:lnTo>
                <a:lnTo>
                  <a:pt x="5107" y="4407"/>
                </a:lnTo>
                <a:lnTo>
                  <a:pt x="5107" y="4045"/>
                </a:lnTo>
                <a:lnTo>
                  <a:pt x="5427" y="4045"/>
                </a:lnTo>
                <a:lnTo>
                  <a:pt x="5427" y="3829"/>
                </a:lnTo>
                <a:lnTo>
                  <a:pt x="5639" y="3829"/>
                </a:lnTo>
                <a:lnTo>
                  <a:pt x="5639" y="3684"/>
                </a:lnTo>
                <a:lnTo>
                  <a:pt x="5746" y="3684"/>
                </a:lnTo>
                <a:lnTo>
                  <a:pt x="5746" y="3540"/>
                </a:lnTo>
                <a:lnTo>
                  <a:pt x="5959" y="3540"/>
                </a:lnTo>
                <a:lnTo>
                  <a:pt x="5959" y="3395"/>
                </a:lnTo>
                <a:lnTo>
                  <a:pt x="6491" y="3395"/>
                </a:lnTo>
                <a:lnTo>
                  <a:pt x="6491" y="3323"/>
                </a:lnTo>
                <a:lnTo>
                  <a:pt x="7129" y="3323"/>
                </a:lnTo>
                <a:lnTo>
                  <a:pt x="7235" y="3179"/>
                </a:lnTo>
                <a:lnTo>
                  <a:pt x="7448" y="3179"/>
                </a:lnTo>
                <a:lnTo>
                  <a:pt x="7661" y="3034"/>
                </a:lnTo>
                <a:lnTo>
                  <a:pt x="7980" y="3034"/>
                </a:lnTo>
                <a:lnTo>
                  <a:pt x="8406" y="2817"/>
                </a:lnTo>
                <a:lnTo>
                  <a:pt x="8406" y="2673"/>
                </a:lnTo>
                <a:lnTo>
                  <a:pt x="8619" y="2673"/>
                </a:lnTo>
                <a:lnTo>
                  <a:pt x="9151" y="2312"/>
                </a:lnTo>
                <a:lnTo>
                  <a:pt x="9364" y="2312"/>
                </a:lnTo>
                <a:lnTo>
                  <a:pt x="9364" y="2167"/>
                </a:lnTo>
                <a:lnTo>
                  <a:pt x="9896" y="1806"/>
                </a:lnTo>
                <a:lnTo>
                  <a:pt x="9896" y="1662"/>
                </a:lnTo>
                <a:lnTo>
                  <a:pt x="10108" y="1662"/>
                </a:lnTo>
                <a:lnTo>
                  <a:pt x="10108" y="1373"/>
                </a:lnTo>
                <a:lnTo>
                  <a:pt x="10215" y="1373"/>
                </a:lnTo>
                <a:lnTo>
                  <a:pt x="10215" y="1300"/>
                </a:lnTo>
                <a:lnTo>
                  <a:pt x="10428" y="1156"/>
                </a:lnTo>
                <a:lnTo>
                  <a:pt x="10428" y="867"/>
                </a:lnTo>
                <a:lnTo>
                  <a:pt x="10215" y="867"/>
                </a:lnTo>
                <a:lnTo>
                  <a:pt x="10215" y="650"/>
                </a:lnTo>
                <a:lnTo>
                  <a:pt x="10108" y="650"/>
                </a:lnTo>
                <a:lnTo>
                  <a:pt x="10108" y="361"/>
                </a:lnTo>
                <a:lnTo>
                  <a:pt x="9896" y="361"/>
                </a:lnTo>
                <a:lnTo>
                  <a:pt x="9896" y="289"/>
                </a:lnTo>
                <a:lnTo>
                  <a:pt x="9683" y="289"/>
                </a:lnTo>
                <a:lnTo>
                  <a:pt x="9683" y="144"/>
                </a:lnTo>
                <a:lnTo>
                  <a:pt x="10428" y="144"/>
                </a:lnTo>
                <a:lnTo>
                  <a:pt x="10428" y="0"/>
                </a:lnTo>
                <a:close/>
                <a:moveTo>
                  <a:pt x="10428" y="0"/>
                </a:moveTo>
              </a:path>
            </a:pathLst>
          </a:custGeom>
          <a:solidFill>
            <a:srgbClr val="C00000"/>
          </a:soli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196" name="AutoShape 36"/>
          <p:cNvSpPr>
            <a:spLocks/>
          </p:cNvSpPr>
          <p:nvPr/>
        </p:nvSpPr>
        <p:spPr bwMode="auto">
          <a:xfrm>
            <a:off x="3893759" y="3039138"/>
            <a:ext cx="418666" cy="1882815"/>
          </a:xfrm>
          <a:custGeom>
            <a:avLst/>
            <a:gdLst>
              <a:gd name="T0" fmla="*/ 8366 w 21600"/>
              <a:gd name="T1" fmla="*/ 20770 h 21600"/>
              <a:gd name="T2" fmla="*/ 17645 w 21600"/>
              <a:gd name="T3" fmla="*/ 20547 h 21600"/>
              <a:gd name="T4" fmla="*/ 7758 w 21600"/>
              <a:gd name="T5" fmla="*/ 20196 h 21600"/>
              <a:gd name="T6" fmla="*/ 7758 w 21600"/>
              <a:gd name="T7" fmla="*/ 20260 h 21600"/>
              <a:gd name="T8" fmla="*/ 4107 w 21600"/>
              <a:gd name="T9" fmla="*/ 18984 h 21600"/>
              <a:gd name="T10" fmla="*/ 5932 w 21600"/>
              <a:gd name="T11" fmla="*/ 17771 h 21600"/>
              <a:gd name="T12" fmla="*/ 3194 w 21600"/>
              <a:gd name="T13" fmla="*/ 17325 h 21600"/>
              <a:gd name="T14" fmla="*/ 8366 w 21600"/>
              <a:gd name="T15" fmla="*/ 14038 h 21600"/>
              <a:gd name="T16" fmla="*/ 17797 w 21600"/>
              <a:gd name="T17" fmla="*/ 1053 h 21600"/>
              <a:gd name="T18" fmla="*/ 18101 w 21600"/>
              <a:gd name="T19" fmla="*/ 1882 h 21600"/>
              <a:gd name="T20" fmla="*/ 20535 w 21600"/>
              <a:gd name="T21" fmla="*/ 2840 h 21600"/>
              <a:gd name="T22" fmla="*/ 18710 w 21600"/>
              <a:gd name="T23" fmla="*/ 3733 h 21600"/>
              <a:gd name="T24" fmla="*/ 18406 w 21600"/>
              <a:gd name="T25" fmla="*/ 5073 h 21600"/>
              <a:gd name="T26" fmla="*/ 15515 w 21600"/>
              <a:gd name="T27" fmla="*/ 5743 h 21600"/>
              <a:gd name="T28" fmla="*/ 14451 w 21600"/>
              <a:gd name="T29" fmla="*/ 6892 h 21600"/>
              <a:gd name="T30" fmla="*/ 13386 w 21600"/>
              <a:gd name="T31" fmla="*/ 7913 h 21600"/>
              <a:gd name="T32" fmla="*/ 13538 w 21600"/>
              <a:gd name="T33" fmla="*/ 9348 h 21600"/>
              <a:gd name="T34" fmla="*/ 11256 w 21600"/>
              <a:gd name="T35" fmla="*/ 11135 h 21600"/>
              <a:gd name="T36" fmla="*/ 9583 w 21600"/>
              <a:gd name="T37" fmla="*/ 12635 h 21600"/>
              <a:gd name="T38" fmla="*/ 9887 w 21600"/>
              <a:gd name="T39" fmla="*/ 13911 h 21600"/>
              <a:gd name="T40" fmla="*/ 9887 w 21600"/>
              <a:gd name="T41" fmla="*/ 15027 h 21600"/>
              <a:gd name="T42" fmla="*/ 9279 w 21600"/>
              <a:gd name="T43" fmla="*/ 15634 h 21600"/>
              <a:gd name="T44" fmla="*/ 9887 w 21600"/>
              <a:gd name="T45" fmla="*/ 16431 h 21600"/>
              <a:gd name="T46" fmla="*/ 8823 w 21600"/>
              <a:gd name="T47" fmla="*/ 17197 h 21600"/>
              <a:gd name="T48" fmla="*/ 6997 w 21600"/>
              <a:gd name="T49" fmla="*/ 18250 h 21600"/>
              <a:gd name="T50" fmla="*/ 6389 w 21600"/>
              <a:gd name="T51" fmla="*/ 19494 h 21600"/>
              <a:gd name="T52" fmla="*/ 8823 w 21600"/>
              <a:gd name="T53" fmla="*/ 20100 h 21600"/>
              <a:gd name="T54" fmla="*/ 15211 w 21600"/>
              <a:gd name="T55" fmla="*/ 20547 h 21600"/>
              <a:gd name="T56" fmla="*/ 9279 w 21600"/>
              <a:gd name="T57" fmla="*/ 21504 h 21600"/>
              <a:gd name="T58" fmla="*/ 11256 w 21600"/>
              <a:gd name="T59" fmla="*/ 20866 h 21600"/>
              <a:gd name="T60" fmla="*/ 8366 w 21600"/>
              <a:gd name="T61" fmla="*/ 21313 h 21600"/>
              <a:gd name="T62" fmla="*/ 5628 w 21600"/>
              <a:gd name="T63" fmla="*/ 20930 h 21600"/>
              <a:gd name="T64" fmla="*/ 5172 w 21600"/>
              <a:gd name="T65" fmla="*/ 20834 h 21600"/>
              <a:gd name="T66" fmla="*/ 5324 w 21600"/>
              <a:gd name="T67" fmla="*/ 20100 h 21600"/>
              <a:gd name="T68" fmla="*/ 3803 w 21600"/>
              <a:gd name="T69" fmla="*/ 19558 h 21600"/>
              <a:gd name="T70" fmla="*/ 3499 w 21600"/>
              <a:gd name="T71" fmla="*/ 18984 h 21600"/>
              <a:gd name="T72" fmla="*/ 3042 w 21600"/>
              <a:gd name="T73" fmla="*/ 18920 h 21600"/>
              <a:gd name="T74" fmla="*/ 1369 w 21600"/>
              <a:gd name="T75" fmla="*/ 18824 h 21600"/>
              <a:gd name="T76" fmla="*/ 2130 w 21600"/>
              <a:gd name="T77" fmla="*/ 18314 h 21600"/>
              <a:gd name="T78" fmla="*/ 2130 w 21600"/>
              <a:gd name="T79" fmla="*/ 17771 h 21600"/>
              <a:gd name="T80" fmla="*/ 4259 w 21600"/>
              <a:gd name="T81" fmla="*/ 17867 h 21600"/>
              <a:gd name="T82" fmla="*/ 3803 w 21600"/>
              <a:gd name="T83" fmla="*/ 17133 h 21600"/>
              <a:gd name="T84" fmla="*/ 2434 w 21600"/>
              <a:gd name="T85" fmla="*/ 16814 h 21600"/>
              <a:gd name="T86" fmla="*/ 1065 w 21600"/>
              <a:gd name="T87" fmla="*/ 16527 h 21600"/>
              <a:gd name="T88" fmla="*/ 3042 w 21600"/>
              <a:gd name="T89" fmla="*/ 16208 h 21600"/>
              <a:gd name="T90" fmla="*/ 4868 w 21600"/>
              <a:gd name="T91" fmla="*/ 16527 h 21600"/>
              <a:gd name="T92" fmla="*/ 5324 w 21600"/>
              <a:gd name="T93" fmla="*/ 16144 h 21600"/>
              <a:gd name="T94" fmla="*/ 6997 w 21600"/>
              <a:gd name="T95" fmla="*/ 15474 h 21600"/>
              <a:gd name="T96" fmla="*/ 6389 w 21600"/>
              <a:gd name="T97" fmla="*/ 15027 h 21600"/>
              <a:gd name="T98" fmla="*/ 7301 w 21600"/>
              <a:gd name="T99" fmla="*/ 14038 h 21600"/>
              <a:gd name="T100" fmla="*/ 5324 w 21600"/>
              <a:gd name="T101" fmla="*/ 13687 h 21600"/>
              <a:gd name="T102" fmla="*/ 5324 w 21600"/>
              <a:gd name="T103" fmla="*/ 14421 h 21600"/>
              <a:gd name="T104" fmla="*/ 4107 w 21600"/>
              <a:gd name="T105" fmla="*/ 13911 h 21600"/>
              <a:gd name="T106" fmla="*/ 4563 w 21600"/>
              <a:gd name="T107" fmla="*/ 12922 h 21600"/>
              <a:gd name="T108" fmla="*/ 6389 w 21600"/>
              <a:gd name="T109" fmla="*/ 10625 h 21600"/>
              <a:gd name="T110" fmla="*/ 9127 w 21600"/>
              <a:gd name="T111" fmla="*/ 9476 h 21600"/>
              <a:gd name="T112" fmla="*/ 10344 w 21600"/>
              <a:gd name="T113" fmla="*/ 6955 h 21600"/>
              <a:gd name="T114" fmla="*/ 12017 w 21600"/>
              <a:gd name="T115" fmla="*/ 5105 h 21600"/>
              <a:gd name="T116" fmla="*/ 12473 w 21600"/>
              <a:gd name="T117" fmla="*/ 3222 h 21600"/>
              <a:gd name="T118" fmla="*/ 13386 w 21600"/>
              <a:gd name="T119" fmla="*/ 510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</a:cxnLst>
            <a:rect l="0" t="0" r="r" b="b"/>
            <a:pathLst>
              <a:path w="21600" h="21600">
                <a:moveTo>
                  <a:pt x="9279" y="20707"/>
                </a:moveTo>
                <a:lnTo>
                  <a:pt x="9279" y="20770"/>
                </a:lnTo>
                <a:lnTo>
                  <a:pt x="9887" y="20770"/>
                </a:lnTo>
                <a:lnTo>
                  <a:pt x="9887" y="20707"/>
                </a:lnTo>
                <a:lnTo>
                  <a:pt x="9279" y="20707"/>
                </a:lnTo>
                <a:close/>
                <a:moveTo>
                  <a:pt x="7301" y="20643"/>
                </a:moveTo>
                <a:lnTo>
                  <a:pt x="7301" y="20707"/>
                </a:lnTo>
                <a:lnTo>
                  <a:pt x="7454" y="20707"/>
                </a:lnTo>
                <a:lnTo>
                  <a:pt x="7454" y="20770"/>
                </a:lnTo>
                <a:lnTo>
                  <a:pt x="7758" y="20770"/>
                </a:lnTo>
                <a:lnTo>
                  <a:pt x="7758" y="20834"/>
                </a:lnTo>
                <a:lnTo>
                  <a:pt x="8366" y="20834"/>
                </a:lnTo>
                <a:lnTo>
                  <a:pt x="8366" y="20770"/>
                </a:lnTo>
                <a:lnTo>
                  <a:pt x="8823" y="20770"/>
                </a:lnTo>
                <a:lnTo>
                  <a:pt x="8823" y="20707"/>
                </a:lnTo>
                <a:lnTo>
                  <a:pt x="8518" y="20707"/>
                </a:lnTo>
                <a:lnTo>
                  <a:pt x="8366" y="20770"/>
                </a:lnTo>
                <a:lnTo>
                  <a:pt x="8366" y="20707"/>
                </a:lnTo>
                <a:lnTo>
                  <a:pt x="8062" y="20707"/>
                </a:lnTo>
                <a:lnTo>
                  <a:pt x="8062" y="20643"/>
                </a:lnTo>
                <a:lnTo>
                  <a:pt x="7301" y="20643"/>
                </a:lnTo>
                <a:close/>
                <a:moveTo>
                  <a:pt x="4563" y="20611"/>
                </a:moveTo>
                <a:lnTo>
                  <a:pt x="5172" y="20611"/>
                </a:lnTo>
                <a:lnTo>
                  <a:pt x="5172" y="20643"/>
                </a:lnTo>
                <a:lnTo>
                  <a:pt x="4868" y="20707"/>
                </a:lnTo>
                <a:lnTo>
                  <a:pt x="4868" y="20770"/>
                </a:lnTo>
                <a:lnTo>
                  <a:pt x="4563" y="20834"/>
                </a:lnTo>
                <a:lnTo>
                  <a:pt x="4563" y="20707"/>
                </a:lnTo>
                <a:lnTo>
                  <a:pt x="4259" y="20707"/>
                </a:lnTo>
                <a:lnTo>
                  <a:pt x="4259" y="20643"/>
                </a:lnTo>
                <a:lnTo>
                  <a:pt x="4563" y="20611"/>
                </a:lnTo>
                <a:close/>
                <a:moveTo>
                  <a:pt x="17341" y="20483"/>
                </a:moveTo>
                <a:lnTo>
                  <a:pt x="17645" y="20483"/>
                </a:lnTo>
                <a:lnTo>
                  <a:pt x="17645" y="20547"/>
                </a:lnTo>
                <a:lnTo>
                  <a:pt x="17341" y="20483"/>
                </a:lnTo>
                <a:close/>
                <a:moveTo>
                  <a:pt x="16580" y="20420"/>
                </a:moveTo>
                <a:lnTo>
                  <a:pt x="17037" y="20420"/>
                </a:lnTo>
                <a:lnTo>
                  <a:pt x="17341" y="20483"/>
                </a:lnTo>
                <a:lnTo>
                  <a:pt x="16580" y="20483"/>
                </a:lnTo>
                <a:lnTo>
                  <a:pt x="16580" y="20420"/>
                </a:lnTo>
                <a:close/>
                <a:moveTo>
                  <a:pt x="8062" y="20420"/>
                </a:moveTo>
                <a:lnTo>
                  <a:pt x="7758" y="20483"/>
                </a:lnTo>
                <a:lnTo>
                  <a:pt x="8062" y="20483"/>
                </a:lnTo>
                <a:lnTo>
                  <a:pt x="8062" y="20420"/>
                </a:lnTo>
                <a:close/>
                <a:moveTo>
                  <a:pt x="3499" y="20164"/>
                </a:moveTo>
                <a:lnTo>
                  <a:pt x="3803" y="20164"/>
                </a:lnTo>
                <a:lnTo>
                  <a:pt x="4259" y="20260"/>
                </a:lnTo>
                <a:lnTo>
                  <a:pt x="4107" y="20260"/>
                </a:lnTo>
                <a:lnTo>
                  <a:pt x="3499" y="20164"/>
                </a:lnTo>
                <a:close/>
                <a:moveTo>
                  <a:pt x="7758" y="20100"/>
                </a:moveTo>
                <a:lnTo>
                  <a:pt x="7758" y="20196"/>
                </a:lnTo>
                <a:lnTo>
                  <a:pt x="7454" y="20196"/>
                </a:lnTo>
                <a:lnTo>
                  <a:pt x="7454" y="20164"/>
                </a:lnTo>
                <a:lnTo>
                  <a:pt x="6389" y="20164"/>
                </a:lnTo>
                <a:lnTo>
                  <a:pt x="6693" y="20196"/>
                </a:lnTo>
                <a:lnTo>
                  <a:pt x="6389" y="20260"/>
                </a:lnTo>
                <a:lnTo>
                  <a:pt x="6389" y="20324"/>
                </a:lnTo>
                <a:lnTo>
                  <a:pt x="6237" y="20324"/>
                </a:lnTo>
                <a:lnTo>
                  <a:pt x="6237" y="20388"/>
                </a:lnTo>
                <a:lnTo>
                  <a:pt x="6389" y="20388"/>
                </a:lnTo>
                <a:lnTo>
                  <a:pt x="6389" y="20324"/>
                </a:lnTo>
                <a:lnTo>
                  <a:pt x="6693" y="20324"/>
                </a:lnTo>
                <a:lnTo>
                  <a:pt x="6693" y="20420"/>
                </a:lnTo>
                <a:lnTo>
                  <a:pt x="7301" y="20420"/>
                </a:lnTo>
                <a:lnTo>
                  <a:pt x="7301" y="20388"/>
                </a:lnTo>
                <a:lnTo>
                  <a:pt x="6997" y="20388"/>
                </a:lnTo>
                <a:lnTo>
                  <a:pt x="6997" y="20260"/>
                </a:lnTo>
                <a:lnTo>
                  <a:pt x="7758" y="20260"/>
                </a:lnTo>
                <a:lnTo>
                  <a:pt x="8062" y="20196"/>
                </a:lnTo>
                <a:lnTo>
                  <a:pt x="8062" y="20100"/>
                </a:lnTo>
                <a:lnTo>
                  <a:pt x="7758" y="20100"/>
                </a:lnTo>
                <a:close/>
                <a:moveTo>
                  <a:pt x="6693" y="19941"/>
                </a:moveTo>
                <a:lnTo>
                  <a:pt x="6693" y="19973"/>
                </a:lnTo>
                <a:lnTo>
                  <a:pt x="6997" y="19973"/>
                </a:lnTo>
                <a:lnTo>
                  <a:pt x="6693" y="19941"/>
                </a:lnTo>
                <a:close/>
                <a:moveTo>
                  <a:pt x="4868" y="19271"/>
                </a:moveTo>
                <a:lnTo>
                  <a:pt x="4868" y="19367"/>
                </a:lnTo>
                <a:lnTo>
                  <a:pt x="5324" y="19367"/>
                </a:lnTo>
                <a:lnTo>
                  <a:pt x="5172" y="19335"/>
                </a:lnTo>
                <a:lnTo>
                  <a:pt x="5172" y="19271"/>
                </a:lnTo>
                <a:lnTo>
                  <a:pt x="4868" y="19271"/>
                </a:lnTo>
                <a:close/>
                <a:moveTo>
                  <a:pt x="3803" y="18888"/>
                </a:moveTo>
                <a:lnTo>
                  <a:pt x="3803" y="18920"/>
                </a:lnTo>
                <a:lnTo>
                  <a:pt x="4107" y="18920"/>
                </a:lnTo>
                <a:lnTo>
                  <a:pt x="4107" y="18984"/>
                </a:lnTo>
                <a:lnTo>
                  <a:pt x="4259" y="18984"/>
                </a:lnTo>
                <a:lnTo>
                  <a:pt x="4259" y="18920"/>
                </a:lnTo>
                <a:lnTo>
                  <a:pt x="4563" y="18920"/>
                </a:lnTo>
                <a:lnTo>
                  <a:pt x="4563" y="18888"/>
                </a:lnTo>
                <a:lnTo>
                  <a:pt x="4259" y="18888"/>
                </a:lnTo>
                <a:lnTo>
                  <a:pt x="4259" y="18920"/>
                </a:lnTo>
                <a:lnTo>
                  <a:pt x="4107" y="18920"/>
                </a:lnTo>
                <a:lnTo>
                  <a:pt x="4107" y="18888"/>
                </a:lnTo>
                <a:lnTo>
                  <a:pt x="3803" y="18888"/>
                </a:lnTo>
                <a:close/>
                <a:moveTo>
                  <a:pt x="4107" y="18441"/>
                </a:moveTo>
                <a:lnTo>
                  <a:pt x="4107" y="18473"/>
                </a:lnTo>
                <a:lnTo>
                  <a:pt x="4259" y="18473"/>
                </a:lnTo>
                <a:lnTo>
                  <a:pt x="4259" y="18441"/>
                </a:lnTo>
                <a:lnTo>
                  <a:pt x="4107" y="18441"/>
                </a:lnTo>
                <a:close/>
                <a:moveTo>
                  <a:pt x="5324" y="17708"/>
                </a:moveTo>
                <a:lnTo>
                  <a:pt x="5324" y="17771"/>
                </a:lnTo>
                <a:lnTo>
                  <a:pt x="5932" y="17771"/>
                </a:lnTo>
                <a:lnTo>
                  <a:pt x="6237" y="17708"/>
                </a:lnTo>
                <a:lnTo>
                  <a:pt x="5324" y="17708"/>
                </a:lnTo>
                <a:close/>
                <a:moveTo>
                  <a:pt x="5172" y="17420"/>
                </a:moveTo>
                <a:lnTo>
                  <a:pt x="4868" y="17484"/>
                </a:lnTo>
                <a:lnTo>
                  <a:pt x="4563" y="17484"/>
                </a:lnTo>
                <a:lnTo>
                  <a:pt x="4563" y="17548"/>
                </a:lnTo>
                <a:lnTo>
                  <a:pt x="4868" y="17548"/>
                </a:lnTo>
                <a:lnTo>
                  <a:pt x="4868" y="17580"/>
                </a:lnTo>
                <a:lnTo>
                  <a:pt x="4107" y="17580"/>
                </a:lnTo>
                <a:lnTo>
                  <a:pt x="4563" y="17644"/>
                </a:lnTo>
                <a:lnTo>
                  <a:pt x="5324" y="17644"/>
                </a:lnTo>
                <a:lnTo>
                  <a:pt x="5172" y="17580"/>
                </a:lnTo>
                <a:lnTo>
                  <a:pt x="5324" y="17580"/>
                </a:lnTo>
                <a:lnTo>
                  <a:pt x="5324" y="17548"/>
                </a:lnTo>
                <a:lnTo>
                  <a:pt x="5172" y="17548"/>
                </a:lnTo>
                <a:lnTo>
                  <a:pt x="5172" y="17420"/>
                </a:lnTo>
                <a:close/>
                <a:moveTo>
                  <a:pt x="3194" y="17325"/>
                </a:moveTo>
                <a:lnTo>
                  <a:pt x="3499" y="17357"/>
                </a:lnTo>
                <a:lnTo>
                  <a:pt x="3499" y="17420"/>
                </a:lnTo>
                <a:lnTo>
                  <a:pt x="3194" y="17484"/>
                </a:lnTo>
                <a:lnTo>
                  <a:pt x="2738" y="17484"/>
                </a:lnTo>
                <a:lnTo>
                  <a:pt x="2738" y="17420"/>
                </a:lnTo>
                <a:lnTo>
                  <a:pt x="3042" y="17420"/>
                </a:lnTo>
                <a:lnTo>
                  <a:pt x="3042" y="17357"/>
                </a:lnTo>
                <a:lnTo>
                  <a:pt x="3194" y="17325"/>
                </a:lnTo>
                <a:close/>
                <a:moveTo>
                  <a:pt x="1673" y="16368"/>
                </a:moveTo>
                <a:lnTo>
                  <a:pt x="1977" y="16368"/>
                </a:lnTo>
                <a:lnTo>
                  <a:pt x="1977" y="16431"/>
                </a:lnTo>
                <a:lnTo>
                  <a:pt x="1673" y="16431"/>
                </a:lnTo>
                <a:lnTo>
                  <a:pt x="1673" y="16368"/>
                </a:lnTo>
                <a:close/>
                <a:moveTo>
                  <a:pt x="8062" y="14038"/>
                </a:moveTo>
                <a:lnTo>
                  <a:pt x="8062" y="14070"/>
                </a:lnTo>
                <a:lnTo>
                  <a:pt x="8366" y="14070"/>
                </a:lnTo>
                <a:lnTo>
                  <a:pt x="8366" y="14038"/>
                </a:lnTo>
                <a:lnTo>
                  <a:pt x="8062" y="14038"/>
                </a:lnTo>
                <a:close/>
                <a:moveTo>
                  <a:pt x="15211" y="0"/>
                </a:moveTo>
                <a:lnTo>
                  <a:pt x="15211" y="64"/>
                </a:lnTo>
                <a:lnTo>
                  <a:pt x="15515" y="64"/>
                </a:lnTo>
                <a:lnTo>
                  <a:pt x="15515" y="160"/>
                </a:lnTo>
                <a:lnTo>
                  <a:pt x="15668" y="160"/>
                </a:lnTo>
                <a:lnTo>
                  <a:pt x="15668" y="287"/>
                </a:lnTo>
                <a:lnTo>
                  <a:pt x="16276" y="287"/>
                </a:lnTo>
                <a:lnTo>
                  <a:pt x="16276" y="383"/>
                </a:lnTo>
                <a:lnTo>
                  <a:pt x="16580" y="447"/>
                </a:lnTo>
                <a:lnTo>
                  <a:pt x="16580" y="830"/>
                </a:lnTo>
                <a:lnTo>
                  <a:pt x="16732" y="830"/>
                </a:lnTo>
                <a:lnTo>
                  <a:pt x="17341" y="957"/>
                </a:lnTo>
                <a:lnTo>
                  <a:pt x="17645" y="957"/>
                </a:lnTo>
                <a:lnTo>
                  <a:pt x="17645" y="989"/>
                </a:lnTo>
                <a:lnTo>
                  <a:pt x="17797" y="989"/>
                </a:lnTo>
                <a:lnTo>
                  <a:pt x="17797" y="1053"/>
                </a:lnTo>
                <a:lnTo>
                  <a:pt x="17645" y="1117"/>
                </a:lnTo>
                <a:lnTo>
                  <a:pt x="17645" y="1181"/>
                </a:lnTo>
                <a:lnTo>
                  <a:pt x="17341" y="1181"/>
                </a:lnTo>
                <a:lnTo>
                  <a:pt x="17341" y="1212"/>
                </a:lnTo>
                <a:lnTo>
                  <a:pt x="17645" y="1212"/>
                </a:lnTo>
                <a:lnTo>
                  <a:pt x="17645" y="1340"/>
                </a:lnTo>
                <a:lnTo>
                  <a:pt x="17341" y="1340"/>
                </a:lnTo>
                <a:lnTo>
                  <a:pt x="17341" y="1404"/>
                </a:lnTo>
                <a:lnTo>
                  <a:pt x="17037" y="1436"/>
                </a:lnTo>
                <a:lnTo>
                  <a:pt x="17037" y="1500"/>
                </a:lnTo>
                <a:lnTo>
                  <a:pt x="17341" y="1500"/>
                </a:lnTo>
                <a:lnTo>
                  <a:pt x="17037" y="1563"/>
                </a:lnTo>
                <a:lnTo>
                  <a:pt x="17341" y="1563"/>
                </a:lnTo>
                <a:lnTo>
                  <a:pt x="17341" y="1659"/>
                </a:lnTo>
                <a:lnTo>
                  <a:pt x="17797" y="1659"/>
                </a:lnTo>
                <a:lnTo>
                  <a:pt x="17797" y="1882"/>
                </a:lnTo>
                <a:lnTo>
                  <a:pt x="18101" y="1882"/>
                </a:lnTo>
                <a:lnTo>
                  <a:pt x="18101" y="2010"/>
                </a:lnTo>
                <a:lnTo>
                  <a:pt x="18406" y="2010"/>
                </a:lnTo>
                <a:lnTo>
                  <a:pt x="18406" y="2106"/>
                </a:lnTo>
                <a:lnTo>
                  <a:pt x="18710" y="2106"/>
                </a:lnTo>
                <a:lnTo>
                  <a:pt x="18710" y="2393"/>
                </a:lnTo>
                <a:lnTo>
                  <a:pt x="18862" y="2393"/>
                </a:lnTo>
                <a:lnTo>
                  <a:pt x="18862" y="2489"/>
                </a:lnTo>
                <a:lnTo>
                  <a:pt x="19166" y="2489"/>
                </a:lnTo>
                <a:lnTo>
                  <a:pt x="19166" y="2776"/>
                </a:lnTo>
                <a:lnTo>
                  <a:pt x="19470" y="2776"/>
                </a:lnTo>
                <a:lnTo>
                  <a:pt x="19470" y="2903"/>
                </a:lnTo>
                <a:lnTo>
                  <a:pt x="19775" y="2903"/>
                </a:lnTo>
                <a:lnTo>
                  <a:pt x="19775" y="2840"/>
                </a:lnTo>
                <a:lnTo>
                  <a:pt x="19927" y="2840"/>
                </a:lnTo>
                <a:lnTo>
                  <a:pt x="19927" y="2903"/>
                </a:lnTo>
                <a:lnTo>
                  <a:pt x="20535" y="2903"/>
                </a:lnTo>
                <a:lnTo>
                  <a:pt x="20535" y="2840"/>
                </a:lnTo>
                <a:lnTo>
                  <a:pt x="20992" y="2840"/>
                </a:lnTo>
                <a:lnTo>
                  <a:pt x="20992" y="2903"/>
                </a:lnTo>
                <a:lnTo>
                  <a:pt x="21296" y="2903"/>
                </a:lnTo>
                <a:lnTo>
                  <a:pt x="21296" y="2935"/>
                </a:lnTo>
                <a:lnTo>
                  <a:pt x="21600" y="2935"/>
                </a:lnTo>
                <a:lnTo>
                  <a:pt x="21296" y="2999"/>
                </a:lnTo>
                <a:lnTo>
                  <a:pt x="21296" y="3127"/>
                </a:lnTo>
                <a:lnTo>
                  <a:pt x="20992" y="3127"/>
                </a:lnTo>
                <a:lnTo>
                  <a:pt x="20992" y="3350"/>
                </a:lnTo>
                <a:lnTo>
                  <a:pt x="20839" y="3350"/>
                </a:lnTo>
                <a:lnTo>
                  <a:pt x="20839" y="3446"/>
                </a:lnTo>
                <a:lnTo>
                  <a:pt x="20535" y="3510"/>
                </a:lnTo>
                <a:lnTo>
                  <a:pt x="20535" y="3573"/>
                </a:lnTo>
                <a:lnTo>
                  <a:pt x="19775" y="3573"/>
                </a:lnTo>
                <a:lnTo>
                  <a:pt x="19166" y="3669"/>
                </a:lnTo>
                <a:lnTo>
                  <a:pt x="18710" y="3669"/>
                </a:lnTo>
                <a:lnTo>
                  <a:pt x="18710" y="3733"/>
                </a:lnTo>
                <a:lnTo>
                  <a:pt x="18101" y="3733"/>
                </a:lnTo>
                <a:lnTo>
                  <a:pt x="18101" y="3797"/>
                </a:lnTo>
                <a:lnTo>
                  <a:pt x="17797" y="3797"/>
                </a:lnTo>
                <a:lnTo>
                  <a:pt x="17797" y="3829"/>
                </a:lnTo>
                <a:lnTo>
                  <a:pt x="17645" y="3829"/>
                </a:lnTo>
                <a:lnTo>
                  <a:pt x="17645" y="3956"/>
                </a:lnTo>
                <a:lnTo>
                  <a:pt x="17797" y="4020"/>
                </a:lnTo>
                <a:lnTo>
                  <a:pt x="17797" y="4052"/>
                </a:lnTo>
                <a:lnTo>
                  <a:pt x="18101" y="4052"/>
                </a:lnTo>
                <a:lnTo>
                  <a:pt x="18101" y="4116"/>
                </a:lnTo>
                <a:lnTo>
                  <a:pt x="17645" y="4116"/>
                </a:lnTo>
                <a:lnTo>
                  <a:pt x="17645" y="4913"/>
                </a:lnTo>
                <a:lnTo>
                  <a:pt x="17797" y="4945"/>
                </a:lnTo>
                <a:lnTo>
                  <a:pt x="17797" y="5009"/>
                </a:lnTo>
                <a:lnTo>
                  <a:pt x="18101" y="5009"/>
                </a:lnTo>
                <a:lnTo>
                  <a:pt x="18101" y="5073"/>
                </a:lnTo>
                <a:lnTo>
                  <a:pt x="18406" y="5073"/>
                </a:lnTo>
                <a:lnTo>
                  <a:pt x="18406" y="5105"/>
                </a:lnTo>
                <a:lnTo>
                  <a:pt x="18101" y="5105"/>
                </a:lnTo>
                <a:lnTo>
                  <a:pt x="18101" y="5169"/>
                </a:lnTo>
                <a:lnTo>
                  <a:pt x="17645" y="5169"/>
                </a:lnTo>
                <a:lnTo>
                  <a:pt x="17645" y="5232"/>
                </a:lnTo>
                <a:lnTo>
                  <a:pt x="17341" y="5232"/>
                </a:lnTo>
                <a:lnTo>
                  <a:pt x="17341" y="5169"/>
                </a:lnTo>
                <a:lnTo>
                  <a:pt x="16732" y="5169"/>
                </a:lnTo>
                <a:lnTo>
                  <a:pt x="16732" y="5328"/>
                </a:lnTo>
                <a:lnTo>
                  <a:pt x="16580" y="5328"/>
                </a:lnTo>
                <a:lnTo>
                  <a:pt x="16580" y="5456"/>
                </a:lnTo>
                <a:lnTo>
                  <a:pt x="16276" y="5520"/>
                </a:lnTo>
                <a:lnTo>
                  <a:pt x="16276" y="5615"/>
                </a:lnTo>
                <a:lnTo>
                  <a:pt x="15972" y="5615"/>
                </a:lnTo>
                <a:lnTo>
                  <a:pt x="15668" y="5679"/>
                </a:lnTo>
                <a:lnTo>
                  <a:pt x="15668" y="5743"/>
                </a:lnTo>
                <a:lnTo>
                  <a:pt x="15515" y="5743"/>
                </a:lnTo>
                <a:lnTo>
                  <a:pt x="15515" y="5775"/>
                </a:lnTo>
                <a:lnTo>
                  <a:pt x="15211" y="5775"/>
                </a:lnTo>
                <a:lnTo>
                  <a:pt x="15211" y="5903"/>
                </a:lnTo>
                <a:lnTo>
                  <a:pt x="14907" y="5903"/>
                </a:lnTo>
                <a:lnTo>
                  <a:pt x="14907" y="5966"/>
                </a:lnTo>
                <a:lnTo>
                  <a:pt x="14603" y="5966"/>
                </a:lnTo>
                <a:lnTo>
                  <a:pt x="14603" y="6126"/>
                </a:lnTo>
                <a:lnTo>
                  <a:pt x="14451" y="6190"/>
                </a:lnTo>
                <a:lnTo>
                  <a:pt x="14451" y="6285"/>
                </a:lnTo>
                <a:lnTo>
                  <a:pt x="14146" y="6349"/>
                </a:lnTo>
                <a:lnTo>
                  <a:pt x="14146" y="6636"/>
                </a:lnTo>
                <a:lnTo>
                  <a:pt x="14451" y="6636"/>
                </a:lnTo>
                <a:lnTo>
                  <a:pt x="14451" y="6668"/>
                </a:lnTo>
                <a:lnTo>
                  <a:pt x="14146" y="6732"/>
                </a:lnTo>
                <a:lnTo>
                  <a:pt x="14146" y="6796"/>
                </a:lnTo>
                <a:lnTo>
                  <a:pt x="14451" y="6860"/>
                </a:lnTo>
                <a:lnTo>
                  <a:pt x="14451" y="6892"/>
                </a:lnTo>
                <a:lnTo>
                  <a:pt x="14146" y="6955"/>
                </a:lnTo>
                <a:lnTo>
                  <a:pt x="13842" y="6955"/>
                </a:lnTo>
                <a:lnTo>
                  <a:pt x="13842" y="7019"/>
                </a:lnTo>
                <a:lnTo>
                  <a:pt x="13538" y="7019"/>
                </a:lnTo>
                <a:lnTo>
                  <a:pt x="13538" y="7179"/>
                </a:lnTo>
                <a:lnTo>
                  <a:pt x="13386" y="7179"/>
                </a:lnTo>
                <a:lnTo>
                  <a:pt x="13386" y="7402"/>
                </a:lnTo>
                <a:lnTo>
                  <a:pt x="13082" y="7402"/>
                </a:lnTo>
                <a:lnTo>
                  <a:pt x="12777" y="7530"/>
                </a:lnTo>
                <a:lnTo>
                  <a:pt x="12777" y="7625"/>
                </a:lnTo>
                <a:lnTo>
                  <a:pt x="13082" y="7689"/>
                </a:lnTo>
                <a:lnTo>
                  <a:pt x="13082" y="7785"/>
                </a:lnTo>
                <a:lnTo>
                  <a:pt x="13386" y="7785"/>
                </a:lnTo>
                <a:lnTo>
                  <a:pt x="13386" y="7849"/>
                </a:lnTo>
                <a:lnTo>
                  <a:pt x="13538" y="7849"/>
                </a:lnTo>
                <a:lnTo>
                  <a:pt x="13538" y="7913"/>
                </a:lnTo>
                <a:lnTo>
                  <a:pt x="13386" y="7913"/>
                </a:lnTo>
                <a:lnTo>
                  <a:pt x="13386" y="8072"/>
                </a:lnTo>
                <a:lnTo>
                  <a:pt x="13538" y="8072"/>
                </a:lnTo>
                <a:lnTo>
                  <a:pt x="13538" y="8168"/>
                </a:lnTo>
                <a:lnTo>
                  <a:pt x="13842" y="8232"/>
                </a:lnTo>
                <a:lnTo>
                  <a:pt x="13842" y="8583"/>
                </a:lnTo>
                <a:lnTo>
                  <a:pt x="14146" y="8583"/>
                </a:lnTo>
                <a:lnTo>
                  <a:pt x="14146" y="8678"/>
                </a:lnTo>
                <a:lnTo>
                  <a:pt x="14603" y="8678"/>
                </a:lnTo>
                <a:lnTo>
                  <a:pt x="14603" y="8838"/>
                </a:lnTo>
                <a:lnTo>
                  <a:pt x="14451" y="8838"/>
                </a:lnTo>
                <a:lnTo>
                  <a:pt x="14451" y="9125"/>
                </a:lnTo>
                <a:lnTo>
                  <a:pt x="14603" y="9125"/>
                </a:lnTo>
                <a:lnTo>
                  <a:pt x="14603" y="9189"/>
                </a:lnTo>
                <a:lnTo>
                  <a:pt x="14451" y="9253"/>
                </a:lnTo>
                <a:lnTo>
                  <a:pt x="13842" y="9253"/>
                </a:lnTo>
                <a:lnTo>
                  <a:pt x="13842" y="9348"/>
                </a:lnTo>
                <a:lnTo>
                  <a:pt x="13538" y="9348"/>
                </a:lnTo>
                <a:lnTo>
                  <a:pt x="13538" y="9476"/>
                </a:lnTo>
                <a:lnTo>
                  <a:pt x="13386" y="9508"/>
                </a:lnTo>
                <a:lnTo>
                  <a:pt x="13386" y="9699"/>
                </a:lnTo>
                <a:lnTo>
                  <a:pt x="13082" y="9731"/>
                </a:lnTo>
                <a:lnTo>
                  <a:pt x="12777" y="9731"/>
                </a:lnTo>
                <a:lnTo>
                  <a:pt x="12777" y="9859"/>
                </a:lnTo>
                <a:lnTo>
                  <a:pt x="13082" y="9923"/>
                </a:lnTo>
                <a:lnTo>
                  <a:pt x="13082" y="10305"/>
                </a:lnTo>
                <a:lnTo>
                  <a:pt x="12777" y="10305"/>
                </a:lnTo>
                <a:lnTo>
                  <a:pt x="12473" y="10369"/>
                </a:lnTo>
                <a:lnTo>
                  <a:pt x="12473" y="10465"/>
                </a:lnTo>
                <a:lnTo>
                  <a:pt x="12321" y="10465"/>
                </a:lnTo>
                <a:lnTo>
                  <a:pt x="12321" y="10529"/>
                </a:lnTo>
                <a:lnTo>
                  <a:pt x="11408" y="10529"/>
                </a:lnTo>
                <a:lnTo>
                  <a:pt x="11408" y="10816"/>
                </a:lnTo>
                <a:lnTo>
                  <a:pt x="11256" y="10848"/>
                </a:lnTo>
                <a:lnTo>
                  <a:pt x="11256" y="11135"/>
                </a:lnTo>
                <a:lnTo>
                  <a:pt x="11408" y="11135"/>
                </a:lnTo>
                <a:lnTo>
                  <a:pt x="11408" y="11454"/>
                </a:lnTo>
                <a:lnTo>
                  <a:pt x="11713" y="11454"/>
                </a:lnTo>
                <a:lnTo>
                  <a:pt x="11713" y="11677"/>
                </a:lnTo>
                <a:lnTo>
                  <a:pt x="12017" y="11677"/>
                </a:lnTo>
                <a:lnTo>
                  <a:pt x="12017" y="11805"/>
                </a:lnTo>
                <a:lnTo>
                  <a:pt x="11713" y="11869"/>
                </a:lnTo>
                <a:lnTo>
                  <a:pt x="11408" y="11869"/>
                </a:lnTo>
                <a:lnTo>
                  <a:pt x="11256" y="11901"/>
                </a:lnTo>
                <a:lnTo>
                  <a:pt x="10952" y="11901"/>
                </a:lnTo>
                <a:lnTo>
                  <a:pt x="10648" y="11965"/>
                </a:lnTo>
                <a:lnTo>
                  <a:pt x="10648" y="12188"/>
                </a:lnTo>
                <a:lnTo>
                  <a:pt x="10344" y="12188"/>
                </a:lnTo>
                <a:lnTo>
                  <a:pt x="10344" y="12347"/>
                </a:lnTo>
                <a:lnTo>
                  <a:pt x="10192" y="12347"/>
                </a:lnTo>
                <a:lnTo>
                  <a:pt x="10192" y="12635"/>
                </a:lnTo>
                <a:lnTo>
                  <a:pt x="9583" y="12635"/>
                </a:lnTo>
                <a:lnTo>
                  <a:pt x="9583" y="12762"/>
                </a:lnTo>
                <a:lnTo>
                  <a:pt x="9887" y="12762"/>
                </a:lnTo>
                <a:lnTo>
                  <a:pt x="9887" y="12794"/>
                </a:lnTo>
                <a:lnTo>
                  <a:pt x="10192" y="12794"/>
                </a:lnTo>
                <a:lnTo>
                  <a:pt x="9887" y="12858"/>
                </a:lnTo>
                <a:lnTo>
                  <a:pt x="9583" y="12858"/>
                </a:lnTo>
                <a:lnTo>
                  <a:pt x="9583" y="12986"/>
                </a:lnTo>
                <a:lnTo>
                  <a:pt x="9279" y="12986"/>
                </a:lnTo>
                <a:lnTo>
                  <a:pt x="9279" y="13081"/>
                </a:lnTo>
                <a:lnTo>
                  <a:pt x="9583" y="13081"/>
                </a:lnTo>
                <a:lnTo>
                  <a:pt x="9583" y="13368"/>
                </a:lnTo>
                <a:lnTo>
                  <a:pt x="9279" y="13464"/>
                </a:lnTo>
                <a:lnTo>
                  <a:pt x="9279" y="13687"/>
                </a:lnTo>
                <a:lnTo>
                  <a:pt x="9583" y="13687"/>
                </a:lnTo>
                <a:lnTo>
                  <a:pt x="9583" y="13751"/>
                </a:lnTo>
                <a:lnTo>
                  <a:pt x="9887" y="13815"/>
                </a:lnTo>
                <a:lnTo>
                  <a:pt x="9887" y="13911"/>
                </a:lnTo>
                <a:lnTo>
                  <a:pt x="9279" y="13911"/>
                </a:lnTo>
                <a:lnTo>
                  <a:pt x="9279" y="13975"/>
                </a:lnTo>
                <a:lnTo>
                  <a:pt x="9127" y="13975"/>
                </a:lnTo>
                <a:lnTo>
                  <a:pt x="9127" y="14198"/>
                </a:lnTo>
                <a:lnTo>
                  <a:pt x="8823" y="14262"/>
                </a:lnTo>
                <a:lnTo>
                  <a:pt x="8823" y="14485"/>
                </a:lnTo>
                <a:lnTo>
                  <a:pt x="9583" y="14485"/>
                </a:lnTo>
                <a:lnTo>
                  <a:pt x="9583" y="14517"/>
                </a:lnTo>
                <a:lnTo>
                  <a:pt x="9887" y="14517"/>
                </a:lnTo>
                <a:lnTo>
                  <a:pt x="9887" y="14581"/>
                </a:lnTo>
                <a:lnTo>
                  <a:pt x="9583" y="14645"/>
                </a:lnTo>
                <a:lnTo>
                  <a:pt x="9583" y="14740"/>
                </a:lnTo>
                <a:lnTo>
                  <a:pt x="9887" y="14740"/>
                </a:lnTo>
                <a:lnTo>
                  <a:pt x="9887" y="14964"/>
                </a:lnTo>
                <a:lnTo>
                  <a:pt x="10192" y="14964"/>
                </a:lnTo>
                <a:lnTo>
                  <a:pt x="10192" y="15027"/>
                </a:lnTo>
                <a:lnTo>
                  <a:pt x="9887" y="15027"/>
                </a:lnTo>
                <a:lnTo>
                  <a:pt x="9887" y="15155"/>
                </a:lnTo>
                <a:lnTo>
                  <a:pt x="9583" y="15187"/>
                </a:lnTo>
                <a:lnTo>
                  <a:pt x="9583" y="15315"/>
                </a:lnTo>
                <a:lnTo>
                  <a:pt x="10952" y="15315"/>
                </a:lnTo>
                <a:lnTo>
                  <a:pt x="11256" y="15378"/>
                </a:lnTo>
                <a:lnTo>
                  <a:pt x="11408" y="15378"/>
                </a:lnTo>
                <a:lnTo>
                  <a:pt x="11408" y="15410"/>
                </a:lnTo>
                <a:lnTo>
                  <a:pt x="11256" y="15410"/>
                </a:lnTo>
                <a:lnTo>
                  <a:pt x="11256" y="15474"/>
                </a:lnTo>
                <a:lnTo>
                  <a:pt x="10952" y="15474"/>
                </a:lnTo>
                <a:lnTo>
                  <a:pt x="10952" y="15602"/>
                </a:lnTo>
                <a:lnTo>
                  <a:pt x="10648" y="15602"/>
                </a:lnTo>
                <a:lnTo>
                  <a:pt x="10648" y="15538"/>
                </a:lnTo>
                <a:lnTo>
                  <a:pt x="9127" y="15538"/>
                </a:lnTo>
                <a:lnTo>
                  <a:pt x="9127" y="15602"/>
                </a:lnTo>
                <a:lnTo>
                  <a:pt x="9279" y="15602"/>
                </a:lnTo>
                <a:lnTo>
                  <a:pt x="9279" y="15634"/>
                </a:lnTo>
                <a:lnTo>
                  <a:pt x="10192" y="15634"/>
                </a:lnTo>
                <a:lnTo>
                  <a:pt x="10344" y="15697"/>
                </a:lnTo>
                <a:lnTo>
                  <a:pt x="10344" y="15761"/>
                </a:lnTo>
                <a:lnTo>
                  <a:pt x="10648" y="15761"/>
                </a:lnTo>
                <a:lnTo>
                  <a:pt x="10648" y="15825"/>
                </a:lnTo>
                <a:lnTo>
                  <a:pt x="10952" y="15825"/>
                </a:lnTo>
                <a:lnTo>
                  <a:pt x="10952" y="15857"/>
                </a:lnTo>
                <a:lnTo>
                  <a:pt x="10648" y="15921"/>
                </a:lnTo>
                <a:lnTo>
                  <a:pt x="10648" y="15985"/>
                </a:lnTo>
                <a:lnTo>
                  <a:pt x="10344" y="15985"/>
                </a:lnTo>
                <a:lnTo>
                  <a:pt x="10344" y="16048"/>
                </a:lnTo>
                <a:lnTo>
                  <a:pt x="9887" y="16048"/>
                </a:lnTo>
                <a:lnTo>
                  <a:pt x="9887" y="16272"/>
                </a:lnTo>
                <a:lnTo>
                  <a:pt x="10192" y="16272"/>
                </a:lnTo>
                <a:lnTo>
                  <a:pt x="10192" y="16304"/>
                </a:lnTo>
                <a:lnTo>
                  <a:pt x="9887" y="16368"/>
                </a:lnTo>
                <a:lnTo>
                  <a:pt x="9887" y="16431"/>
                </a:lnTo>
                <a:lnTo>
                  <a:pt x="9583" y="16431"/>
                </a:lnTo>
                <a:lnTo>
                  <a:pt x="9583" y="16527"/>
                </a:lnTo>
                <a:lnTo>
                  <a:pt x="9887" y="16527"/>
                </a:lnTo>
                <a:lnTo>
                  <a:pt x="9887" y="16655"/>
                </a:lnTo>
                <a:lnTo>
                  <a:pt x="10192" y="16655"/>
                </a:lnTo>
                <a:lnTo>
                  <a:pt x="10192" y="16718"/>
                </a:lnTo>
                <a:lnTo>
                  <a:pt x="9887" y="16750"/>
                </a:lnTo>
                <a:lnTo>
                  <a:pt x="9887" y="16814"/>
                </a:lnTo>
                <a:lnTo>
                  <a:pt x="9583" y="16814"/>
                </a:lnTo>
                <a:lnTo>
                  <a:pt x="9583" y="16878"/>
                </a:lnTo>
                <a:lnTo>
                  <a:pt x="9279" y="16878"/>
                </a:lnTo>
                <a:lnTo>
                  <a:pt x="9279" y="17038"/>
                </a:lnTo>
                <a:lnTo>
                  <a:pt x="9583" y="17038"/>
                </a:lnTo>
                <a:lnTo>
                  <a:pt x="9583" y="17101"/>
                </a:lnTo>
                <a:lnTo>
                  <a:pt x="9279" y="17133"/>
                </a:lnTo>
                <a:lnTo>
                  <a:pt x="9127" y="17133"/>
                </a:lnTo>
                <a:lnTo>
                  <a:pt x="8823" y="17197"/>
                </a:lnTo>
                <a:lnTo>
                  <a:pt x="8518" y="17197"/>
                </a:lnTo>
                <a:lnTo>
                  <a:pt x="8518" y="17261"/>
                </a:lnTo>
                <a:lnTo>
                  <a:pt x="8366" y="17261"/>
                </a:lnTo>
                <a:lnTo>
                  <a:pt x="8518" y="17325"/>
                </a:lnTo>
                <a:lnTo>
                  <a:pt x="8062" y="17420"/>
                </a:lnTo>
                <a:lnTo>
                  <a:pt x="8062" y="17580"/>
                </a:lnTo>
                <a:lnTo>
                  <a:pt x="8366" y="17580"/>
                </a:lnTo>
                <a:lnTo>
                  <a:pt x="8518" y="17644"/>
                </a:lnTo>
                <a:lnTo>
                  <a:pt x="8518" y="17803"/>
                </a:lnTo>
                <a:lnTo>
                  <a:pt x="8366" y="17803"/>
                </a:lnTo>
                <a:lnTo>
                  <a:pt x="8366" y="17867"/>
                </a:lnTo>
                <a:lnTo>
                  <a:pt x="7758" y="17867"/>
                </a:lnTo>
                <a:lnTo>
                  <a:pt x="7758" y="18154"/>
                </a:lnTo>
                <a:lnTo>
                  <a:pt x="7454" y="18218"/>
                </a:lnTo>
                <a:lnTo>
                  <a:pt x="7301" y="18218"/>
                </a:lnTo>
                <a:lnTo>
                  <a:pt x="7301" y="18250"/>
                </a:lnTo>
                <a:lnTo>
                  <a:pt x="6997" y="18250"/>
                </a:lnTo>
                <a:lnTo>
                  <a:pt x="6997" y="18314"/>
                </a:lnTo>
                <a:lnTo>
                  <a:pt x="6693" y="18314"/>
                </a:lnTo>
                <a:lnTo>
                  <a:pt x="6693" y="18378"/>
                </a:lnTo>
                <a:lnTo>
                  <a:pt x="6389" y="18441"/>
                </a:lnTo>
                <a:lnTo>
                  <a:pt x="6237" y="18441"/>
                </a:lnTo>
                <a:lnTo>
                  <a:pt x="5932" y="18473"/>
                </a:lnTo>
                <a:lnTo>
                  <a:pt x="5324" y="18473"/>
                </a:lnTo>
                <a:lnTo>
                  <a:pt x="5324" y="18665"/>
                </a:lnTo>
                <a:lnTo>
                  <a:pt x="5628" y="18665"/>
                </a:lnTo>
                <a:lnTo>
                  <a:pt x="5628" y="18824"/>
                </a:lnTo>
                <a:lnTo>
                  <a:pt x="5324" y="18824"/>
                </a:lnTo>
                <a:lnTo>
                  <a:pt x="5324" y="19048"/>
                </a:lnTo>
                <a:lnTo>
                  <a:pt x="5932" y="19048"/>
                </a:lnTo>
                <a:lnTo>
                  <a:pt x="6237" y="19111"/>
                </a:lnTo>
                <a:lnTo>
                  <a:pt x="6237" y="19367"/>
                </a:lnTo>
                <a:lnTo>
                  <a:pt x="6389" y="19367"/>
                </a:lnTo>
                <a:lnTo>
                  <a:pt x="6389" y="19494"/>
                </a:lnTo>
                <a:lnTo>
                  <a:pt x="6693" y="19494"/>
                </a:lnTo>
                <a:lnTo>
                  <a:pt x="6997" y="19430"/>
                </a:lnTo>
                <a:lnTo>
                  <a:pt x="6997" y="19367"/>
                </a:lnTo>
                <a:lnTo>
                  <a:pt x="7758" y="19367"/>
                </a:lnTo>
                <a:lnTo>
                  <a:pt x="8062" y="19335"/>
                </a:lnTo>
                <a:lnTo>
                  <a:pt x="8366" y="19335"/>
                </a:lnTo>
                <a:lnTo>
                  <a:pt x="8366" y="19367"/>
                </a:lnTo>
                <a:lnTo>
                  <a:pt x="8518" y="19367"/>
                </a:lnTo>
                <a:lnTo>
                  <a:pt x="8518" y="19654"/>
                </a:lnTo>
                <a:lnTo>
                  <a:pt x="8366" y="19654"/>
                </a:lnTo>
                <a:lnTo>
                  <a:pt x="8366" y="19718"/>
                </a:lnTo>
                <a:lnTo>
                  <a:pt x="8518" y="19718"/>
                </a:lnTo>
                <a:lnTo>
                  <a:pt x="8518" y="19877"/>
                </a:lnTo>
                <a:lnTo>
                  <a:pt x="8366" y="19877"/>
                </a:lnTo>
                <a:lnTo>
                  <a:pt x="8366" y="20037"/>
                </a:lnTo>
                <a:lnTo>
                  <a:pt x="8518" y="20037"/>
                </a:lnTo>
                <a:lnTo>
                  <a:pt x="8823" y="20100"/>
                </a:lnTo>
                <a:lnTo>
                  <a:pt x="9127" y="20100"/>
                </a:lnTo>
                <a:lnTo>
                  <a:pt x="9127" y="20164"/>
                </a:lnTo>
                <a:lnTo>
                  <a:pt x="9279" y="20164"/>
                </a:lnTo>
                <a:lnTo>
                  <a:pt x="9279" y="20260"/>
                </a:lnTo>
                <a:lnTo>
                  <a:pt x="14451" y="20260"/>
                </a:lnTo>
                <a:lnTo>
                  <a:pt x="14451" y="20324"/>
                </a:lnTo>
                <a:lnTo>
                  <a:pt x="15211" y="20324"/>
                </a:lnTo>
                <a:lnTo>
                  <a:pt x="15211" y="20388"/>
                </a:lnTo>
                <a:lnTo>
                  <a:pt x="15515" y="20388"/>
                </a:lnTo>
                <a:lnTo>
                  <a:pt x="15515" y="20324"/>
                </a:lnTo>
                <a:lnTo>
                  <a:pt x="15668" y="20324"/>
                </a:lnTo>
                <a:lnTo>
                  <a:pt x="15668" y="20388"/>
                </a:lnTo>
                <a:lnTo>
                  <a:pt x="16580" y="20388"/>
                </a:lnTo>
                <a:lnTo>
                  <a:pt x="16580" y="20420"/>
                </a:lnTo>
                <a:lnTo>
                  <a:pt x="15972" y="20420"/>
                </a:lnTo>
                <a:lnTo>
                  <a:pt x="15515" y="20483"/>
                </a:lnTo>
                <a:lnTo>
                  <a:pt x="15211" y="20547"/>
                </a:lnTo>
                <a:lnTo>
                  <a:pt x="14603" y="20611"/>
                </a:lnTo>
                <a:lnTo>
                  <a:pt x="14451" y="20643"/>
                </a:lnTo>
                <a:lnTo>
                  <a:pt x="13842" y="20707"/>
                </a:lnTo>
                <a:lnTo>
                  <a:pt x="13386" y="20707"/>
                </a:lnTo>
                <a:lnTo>
                  <a:pt x="12777" y="20770"/>
                </a:lnTo>
                <a:lnTo>
                  <a:pt x="12321" y="20770"/>
                </a:lnTo>
                <a:lnTo>
                  <a:pt x="12017" y="20834"/>
                </a:lnTo>
                <a:lnTo>
                  <a:pt x="12017" y="21090"/>
                </a:lnTo>
                <a:lnTo>
                  <a:pt x="11713" y="21090"/>
                </a:lnTo>
                <a:lnTo>
                  <a:pt x="11713" y="21440"/>
                </a:lnTo>
                <a:lnTo>
                  <a:pt x="11408" y="21536"/>
                </a:lnTo>
                <a:lnTo>
                  <a:pt x="11256" y="21600"/>
                </a:lnTo>
                <a:lnTo>
                  <a:pt x="10648" y="21600"/>
                </a:lnTo>
                <a:lnTo>
                  <a:pt x="10344" y="21536"/>
                </a:lnTo>
                <a:lnTo>
                  <a:pt x="9887" y="21536"/>
                </a:lnTo>
                <a:lnTo>
                  <a:pt x="9583" y="21504"/>
                </a:lnTo>
                <a:lnTo>
                  <a:pt x="9279" y="21504"/>
                </a:lnTo>
                <a:lnTo>
                  <a:pt x="9279" y="21440"/>
                </a:lnTo>
                <a:lnTo>
                  <a:pt x="8518" y="21440"/>
                </a:lnTo>
                <a:lnTo>
                  <a:pt x="8518" y="21313"/>
                </a:lnTo>
                <a:lnTo>
                  <a:pt x="8366" y="21313"/>
                </a:lnTo>
                <a:lnTo>
                  <a:pt x="8366" y="21153"/>
                </a:lnTo>
                <a:lnTo>
                  <a:pt x="8518" y="21153"/>
                </a:lnTo>
                <a:lnTo>
                  <a:pt x="8518" y="21090"/>
                </a:lnTo>
                <a:lnTo>
                  <a:pt x="8823" y="21090"/>
                </a:lnTo>
                <a:lnTo>
                  <a:pt x="8823" y="21281"/>
                </a:lnTo>
                <a:lnTo>
                  <a:pt x="9127" y="21217"/>
                </a:lnTo>
                <a:lnTo>
                  <a:pt x="9127" y="21090"/>
                </a:lnTo>
                <a:lnTo>
                  <a:pt x="9279" y="21090"/>
                </a:lnTo>
                <a:lnTo>
                  <a:pt x="9583" y="21153"/>
                </a:lnTo>
                <a:lnTo>
                  <a:pt x="9887" y="21090"/>
                </a:lnTo>
                <a:lnTo>
                  <a:pt x="10344" y="21090"/>
                </a:lnTo>
                <a:lnTo>
                  <a:pt x="11256" y="20930"/>
                </a:lnTo>
                <a:lnTo>
                  <a:pt x="11256" y="20866"/>
                </a:lnTo>
                <a:lnTo>
                  <a:pt x="10192" y="20866"/>
                </a:lnTo>
                <a:lnTo>
                  <a:pt x="9583" y="20930"/>
                </a:lnTo>
                <a:lnTo>
                  <a:pt x="9279" y="20994"/>
                </a:lnTo>
                <a:lnTo>
                  <a:pt x="9279" y="21058"/>
                </a:lnTo>
                <a:lnTo>
                  <a:pt x="9127" y="21058"/>
                </a:lnTo>
                <a:lnTo>
                  <a:pt x="9127" y="21090"/>
                </a:lnTo>
                <a:lnTo>
                  <a:pt x="8823" y="21058"/>
                </a:lnTo>
                <a:lnTo>
                  <a:pt x="8518" y="21058"/>
                </a:lnTo>
                <a:lnTo>
                  <a:pt x="8518" y="21090"/>
                </a:lnTo>
                <a:lnTo>
                  <a:pt x="8366" y="21090"/>
                </a:lnTo>
                <a:lnTo>
                  <a:pt x="8366" y="21153"/>
                </a:lnTo>
                <a:lnTo>
                  <a:pt x="8062" y="21153"/>
                </a:lnTo>
                <a:lnTo>
                  <a:pt x="8062" y="21217"/>
                </a:lnTo>
                <a:lnTo>
                  <a:pt x="7758" y="21217"/>
                </a:lnTo>
                <a:lnTo>
                  <a:pt x="7758" y="21281"/>
                </a:lnTo>
                <a:lnTo>
                  <a:pt x="8062" y="21281"/>
                </a:lnTo>
                <a:lnTo>
                  <a:pt x="8366" y="21313"/>
                </a:lnTo>
                <a:lnTo>
                  <a:pt x="8366" y="21377"/>
                </a:lnTo>
                <a:lnTo>
                  <a:pt x="8062" y="21377"/>
                </a:lnTo>
                <a:lnTo>
                  <a:pt x="8062" y="21313"/>
                </a:lnTo>
                <a:lnTo>
                  <a:pt x="7454" y="21313"/>
                </a:lnTo>
                <a:lnTo>
                  <a:pt x="7454" y="21281"/>
                </a:lnTo>
                <a:lnTo>
                  <a:pt x="7301" y="21281"/>
                </a:lnTo>
                <a:lnTo>
                  <a:pt x="6693" y="21153"/>
                </a:lnTo>
                <a:lnTo>
                  <a:pt x="6237" y="21153"/>
                </a:lnTo>
                <a:lnTo>
                  <a:pt x="6237" y="21090"/>
                </a:lnTo>
                <a:lnTo>
                  <a:pt x="6997" y="21090"/>
                </a:lnTo>
                <a:lnTo>
                  <a:pt x="6997" y="20994"/>
                </a:lnTo>
                <a:lnTo>
                  <a:pt x="6693" y="20994"/>
                </a:lnTo>
                <a:lnTo>
                  <a:pt x="6693" y="21058"/>
                </a:lnTo>
                <a:lnTo>
                  <a:pt x="5932" y="21058"/>
                </a:lnTo>
                <a:lnTo>
                  <a:pt x="5932" y="20994"/>
                </a:lnTo>
                <a:lnTo>
                  <a:pt x="5628" y="20994"/>
                </a:lnTo>
                <a:lnTo>
                  <a:pt x="5628" y="20930"/>
                </a:lnTo>
                <a:lnTo>
                  <a:pt x="6237" y="20930"/>
                </a:lnTo>
                <a:lnTo>
                  <a:pt x="5932" y="20866"/>
                </a:lnTo>
                <a:lnTo>
                  <a:pt x="5324" y="20866"/>
                </a:lnTo>
                <a:lnTo>
                  <a:pt x="5324" y="20834"/>
                </a:lnTo>
                <a:lnTo>
                  <a:pt x="6237" y="20834"/>
                </a:lnTo>
                <a:lnTo>
                  <a:pt x="6237" y="20707"/>
                </a:lnTo>
                <a:lnTo>
                  <a:pt x="6389" y="20707"/>
                </a:lnTo>
                <a:lnTo>
                  <a:pt x="6389" y="20643"/>
                </a:lnTo>
                <a:lnTo>
                  <a:pt x="6237" y="20643"/>
                </a:lnTo>
                <a:lnTo>
                  <a:pt x="6237" y="20707"/>
                </a:lnTo>
                <a:lnTo>
                  <a:pt x="5932" y="20707"/>
                </a:lnTo>
                <a:lnTo>
                  <a:pt x="5932" y="20643"/>
                </a:lnTo>
                <a:lnTo>
                  <a:pt x="5628" y="20707"/>
                </a:lnTo>
                <a:lnTo>
                  <a:pt x="5628" y="20770"/>
                </a:lnTo>
                <a:lnTo>
                  <a:pt x="5324" y="20770"/>
                </a:lnTo>
                <a:lnTo>
                  <a:pt x="5324" y="20834"/>
                </a:lnTo>
                <a:lnTo>
                  <a:pt x="5172" y="20834"/>
                </a:lnTo>
                <a:lnTo>
                  <a:pt x="5172" y="20643"/>
                </a:lnTo>
                <a:lnTo>
                  <a:pt x="5324" y="20611"/>
                </a:lnTo>
                <a:lnTo>
                  <a:pt x="5172" y="20611"/>
                </a:lnTo>
                <a:lnTo>
                  <a:pt x="5172" y="20547"/>
                </a:lnTo>
                <a:lnTo>
                  <a:pt x="5324" y="20547"/>
                </a:lnTo>
                <a:lnTo>
                  <a:pt x="5324" y="20420"/>
                </a:lnTo>
                <a:lnTo>
                  <a:pt x="5172" y="20388"/>
                </a:lnTo>
                <a:lnTo>
                  <a:pt x="4868" y="20388"/>
                </a:lnTo>
                <a:lnTo>
                  <a:pt x="4259" y="20260"/>
                </a:lnTo>
                <a:lnTo>
                  <a:pt x="4563" y="20260"/>
                </a:lnTo>
                <a:lnTo>
                  <a:pt x="4868" y="20324"/>
                </a:lnTo>
                <a:lnTo>
                  <a:pt x="5324" y="20324"/>
                </a:lnTo>
                <a:lnTo>
                  <a:pt x="5324" y="20260"/>
                </a:lnTo>
                <a:lnTo>
                  <a:pt x="5172" y="20260"/>
                </a:lnTo>
                <a:lnTo>
                  <a:pt x="5172" y="20196"/>
                </a:lnTo>
                <a:lnTo>
                  <a:pt x="5324" y="20196"/>
                </a:lnTo>
                <a:lnTo>
                  <a:pt x="5324" y="20100"/>
                </a:lnTo>
                <a:lnTo>
                  <a:pt x="5172" y="20100"/>
                </a:lnTo>
                <a:lnTo>
                  <a:pt x="5172" y="20164"/>
                </a:lnTo>
                <a:lnTo>
                  <a:pt x="4868" y="20164"/>
                </a:lnTo>
                <a:lnTo>
                  <a:pt x="4868" y="20037"/>
                </a:lnTo>
                <a:lnTo>
                  <a:pt x="4563" y="20037"/>
                </a:lnTo>
                <a:lnTo>
                  <a:pt x="4563" y="19877"/>
                </a:lnTo>
                <a:lnTo>
                  <a:pt x="4868" y="19877"/>
                </a:lnTo>
                <a:lnTo>
                  <a:pt x="4868" y="19941"/>
                </a:lnTo>
                <a:lnTo>
                  <a:pt x="5172" y="19941"/>
                </a:lnTo>
                <a:lnTo>
                  <a:pt x="5172" y="19877"/>
                </a:lnTo>
                <a:lnTo>
                  <a:pt x="4868" y="19877"/>
                </a:lnTo>
                <a:lnTo>
                  <a:pt x="4868" y="19781"/>
                </a:lnTo>
                <a:lnTo>
                  <a:pt x="4259" y="19781"/>
                </a:lnTo>
                <a:lnTo>
                  <a:pt x="4259" y="19718"/>
                </a:lnTo>
                <a:lnTo>
                  <a:pt x="4107" y="19718"/>
                </a:lnTo>
                <a:lnTo>
                  <a:pt x="3803" y="19654"/>
                </a:lnTo>
                <a:lnTo>
                  <a:pt x="3803" y="19558"/>
                </a:lnTo>
                <a:lnTo>
                  <a:pt x="4868" y="19558"/>
                </a:lnTo>
                <a:lnTo>
                  <a:pt x="4868" y="19430"/>
                </a:lnTo>
                <a:lnTo>
                  <a:pt x="4563" y="19494"/>
                </a:lnTo>
                <a:lnTo>
                  <a:pt x="4107" y="19494"/>
                </a:lnTo>
                <a:lnTo>
                  <a:pt x="4107" y="19367"/>
                </a:lnTo>
                <a:lnTo>
                  <a:pt x="3803" y="19367"/>
                </a:lnTo>
                <a:lnTo>
                  <a:pt x="3803" y="19271"/>
                </a:lnTo>
                <a:lnTo>
                  <a:pt x="4259" y="19271"/>
                </a:lnTo>
                <a:lnTo>
                  <a:pt x="4259" y="19207"/>
                </a:lnTo>
                <a:lnTo>
                  <a:pt x="3499" y="19207"/>
                </a:lnTo>
                <a:lnTo>
                  <a:pt x="3194" y="19143"/>
                </a:lnTo>
                <a:lnTo>
                  <a:pt x="3042" y="19143"/>
                </a:lnTo>
                <a:lnTo>
                  <a:pt x="2738" y="19111"/>
                </a:lnTo>
                <a:lnTo>
                  <a:pt x="2738" y="19048"/>
                </a:lnTo>
                <a:lnTo>
                  <a:pt x="3042" y="19048"/>
                </a:lnTo>
                <a:lnTo>
                  <a:pt x="3042" y="18984"/>
                </a:lnTo>
                <a:lnTo>
                  <a:pt x="3499" y="18984"/>
                </a:lnTo>
                <a:lnTo>
                  <a:pt x="3499" y="19048"/>
                </a:lnTo>
                <a:lnTo>
                  <a:pt x="3803" y="19048"/>
                </a:lnTo>
                <a:lnTo>
                  <a:pt x="3803" y="18984"/>
                </a:lnTo>
                <a:lnTo>
                  <a:pt x="3499" y="18984"/>
                </a:lnTo>
                <a:lnTo>
                  <a:pt x="3499" y="18665"/>
                </a:lnTo>
                <a:lnTo>
                  <a:pt x="4107" y="18665"/>
                </a:lnTo>
                <a:lnTo>
                  <a:pt x="4259" y="18601"/>
                </a:lnTo>
                <a:lnTo>
                  <a:pt x="3499" y="18601"/>
                </a:lnTo>
                <a:lnTo>
                  <a:pt x="3499" y="18537"/>
                </a:lnTo>
                <a:lnTo>
                  <a:pt x="3194" y="18537"/>
                </a:lnTo>
                <a:lnTo>
                  <a:pt x="3194" y="18601"/>
                </a:lnTo>
                <a:lnTo>
                  <a:pt x="3042" y="18601"/>
                </a:lnTo>
                <a:lnTo>
                  <a:pt x="3042" y="18665"/>
                </a:lnTo>
                <a:lnTo>
                  <a:pt x="3194" y="18665"/>
                </a:lnTo>
                <a:lnTo>
                  <a:pt x="3194" y="18888"/>
                </a:lnTo>
                <a:lnTo>
                  <a:pt x="3042" y="18888"/>
                </a:lnTo>
                <a:lnTo>
                  <a:pt x="3042" y="18920"/>
                </a:lnTo>
                <a:lnTo>
                  <a:pt x="2738" y="18984"/>
                </a:lnTo>
                <a:lnTo>
                  <a:pt x="2434" y="18984"/>
                </a:lnTo>
                <a:lnTo>
                  <a:pt x="2130" y="18920"/>
                </a:lnTo>
                <a:lnTo>
                  <a:pt x="2434" y="18920"/>
                </a:lnTo>
                <a:lnTo>
                  <a:pt x="2434" y="18888"/>
                </a:lnTo>
                <a:lnTo>
                  <a:pt x="2130" y="18888"/>
                </a:lnTo>
                <a:lnTo>
                  <a:pt x="2130" y="18824"/>
                </a:lnTo>
                <a:lnTo>
                  <a:pt x="2434" y="18824"/>
                </a:lnTo>
                <a:lnTo>
                  <a:pt x="2434" y="18760"/>
                </a:lnTo>
                <a:lnTo>
                  <a:pt x="2130" y="18697"/>
                </a:lnTo>
                <a:lnTo>
                  <a:pt x="2434" y="18697"/>
                </a:lnTo>
                <a:lnTo>
                  <a:pt x="2434" y="18665"/>
                </a:lnTo>
                <a:lnTo>
                  <a:pt x="2130" y="18665"/>
                </a:lnTo>
                <a:lnTo>
                  <a:pt x="2130" y="18601"/>
                </a:lnTo>
                <a:lnTo>
                  <a:pt x="1977" y="18601"/>
                </a:lnTo>
                <a:lnTo>
                  <a:pt x="1977" y="18824"/>
                </a:lnTo>
                <a:lnTo>
                  <a:pt x="1369" y="18824"/>
                </a:lnTo>
                <a:lnTo>
                  <a:pt x="1369" y="18760"/>
                </a:lnTo>
                <a:lnTo>
                  <a:pt x="1065" y="18697"/>
                </a:lnTo>
                <a:lnTo>
                  <a:pt x="1065" y="18665"/>
                </a:lnTo>
                <a:lnTo>
                  <a:pt x="913" y="18601"/>
                </a:lnTo>
                <a:lnTo>
                  <a:pt x="913" y="18473"/>
                </a:lnTo>
                <a:lnTo>
                  <a:pt x="1065" y="18473"/>
                </a:lnTo>
                <a:lnTo>
                  <a:pt x="1065" y="18441"/>
                </a:lnTo>
                <a:lnTo>
                  <a:pt x="1369" y="18441"/>
                </a:lnTo>
                <a:lnTo>
                  <a:pt x="1369" y="18473"/>
                </a:lnTo>
                <a:lnTo>
                  <a:pt x="1673" y="18473"/>
                </a:lnTo>
                <a:lnTo>
                  <a:pt x="1673" y="18378"/>
                </a:lnTo>
                <a:lnTo>
                  <a:pt x="1369" y="18378"/>
                </a:lnTo>
                <a:lnTo>
                  <a:pt x="1369" y="18314"/>
                </a:lnTo>
                <a:lnTo>
                  <a:pt x="1673" y="18314"/>
                </a:lnTo>
                <a:lnTo>
                  <a:pt x="1673" y="18250"/>
                </a:lnTo>
                <a:lnTo>
                  <a:pt x="1977" y="18250"/>
                </a:lnTo>
                <a:lnTo>
                  <a:pt x="2130" y="18314"/>
                </a:lnTo>
                <a:lnTo>
                  <a:pt x="2130" y="18378"/>
                </a:lnTo>
                <a:lnTo>
                  <a:pt x="2434" y="18378"/>
                </a:lnTo>
                <a:lnTo>
                  <a:pt x="2434" y="18314"/>
                </a:lnTo>
                <a:lnTo>
                  <a:pt x="2130" y="18314"/>
                </a:lnTo>
                <a:lnTo>
                  <a:pt x="2130" y="18250"/>
                </a:lnTo>
                <a:lnTo>
                  <a:pt x="1977" y="18250"/>
                </a:lnTo>
                <a:lnTo>
                  <a:pt x="1977" y="18090"/>
                </a:lnTo>
                <a:lnTo>
                  <a:pt x="2130" y="18090"/>
                </a:lnTo>
                <a:lnTo>
                  <a:pt x="2434" y="18027"/>
                </a:lnTo>
                <a:lnTo>
                  <a:pt x="2130" y="18027"/>
                </a:lnTo>
                <a:lnTo>
                  <a:pt x="1977" y="17995"/>
                </a:lnTo>
                <a:lnTo>
                  <a:pt x="1977" y="17867"/>
                </a:lnTo>
                <a:lnTo>
                  <a:pt x="2130" y="17867"/>
                </a:lnTo>
                <a:lnTo>
                  <a:pt x="2130" y="17931"/>
                </a:lnTo>
                <a:lnTo>
                  <a:pt x="2434" y="17931"/>
                </a:lnTo>
                <a:lnTo>
                  <a:pt x="2434" y="17771"/>
                </a:lnTo>
                <a:lnTo>
                  <a:pt x="2130" y="17771"/>
                </a:lnTo>
                <a:lnTo>
                  <a:pt x="2130" y="17708"/>
                </a:lnTo>
                <a:lnTo>
                  <a:pt x="2738" y="17708"/>
                </a:lnTo>
                <a:lnTo>
                  <a:pt x="2738" y="17931"/>
                </a:lnTo>
                <a:lnTo>
                  <a:pt x="3042" y="17931"/>
                </a:lnTo>
                <a:lnTo>
                  <a:pt x="3042" y="18027"/>
                </a:lnTo>
                <a:lnTo>
                  <a:pt x="2738" y="18027"/>
                </a:lnTo>
                <a:lnTo>
                  <a:pt x="2738" y="18090"/>
                </a:lnTo>
                <a:lnTo>
                  <a:pt x="3042" y="18090"/>
                </a:lnTo>
                <a:lnTo>
                  <a:pt x="3042" y="18218"/>
                </a:lnTo>
                <a:lnTo>
                  <a:pt x="3194" y="18218"/>
                </a:lnTo>
                <a:lnTo>
                  <a:pt x="3194" y="18090"/>
                </a:lnTo>
                <a:lnTo>
                  <a:pt x="3499" y="18090"/>
                </a:lnTo>
                <a:lnTo>
                  <a:pt x="3499" y="17931"/>
                </a:lnTo>
                <a:lnTo>
                  <a:pt x="4107" y="17931"/>
                </a:lnTo>
                <a:lnTo>
                  <a:pt x="4107" y="17995"/>
                </a:lnTo>
                <a:lnTo>
                  <a:pt x="4259" y="17995"/>
                </a:lnTo>
                <a:lnTo>
                  <a:pt x="4259" y="17867"/>
                </a:lnTo>
                <a:lnTo>
                  <a:pt x="4107" y="17867"/>
                </a:lnTo>
                <a:lnTo>
                  <a:pt x="4107" y="17803"/>
                </a:lnTo>
                <a:lnTo>
                  <a:pt x="3499" y="17803"/>
                </a:lnTo>
                <a:lnTo>
                  <a:pt x="3499" y="17771"/>
                </a:lnTo>
                <a:lnTo>
                  <a:pt x="3042" y="17644"/>
                </a:lnTo>
                <a:lnTo>
                  <a:pt x="2738" y="17644"/>
                </a:lnTo>
                <a:lnTo>
                  <a:pt x="3042" y="17580"/>
                </a:lnTo>
                <a:lnTo>
                  <a:pt x="3194" y="17580"/>
                </a:lnTo>
                <a:lnTo>
                  <a:pt x="3194" y="17548"/>
                </a:lnTo>
                <a:lnTo>
                  <a:pt x="3499" y="17484"/>
                </a:lnTo>
                <a:lnTo>
                  <a:pt x="3499" y="17420"/>
                </a:lnTo>
                <a:lnTo>
                  <a:pt x="3803" y="17420"/>
                </a:lnTo>
                <a:lnTo>
                  <a:pt x="3803" y="17357"/>
                </a:lnTo>
                <a:lnTo>
                  <a:pt x="3194" y="17261"/>
                </a:lnTo>
                <a:lnTo>
                  <a:pt x="3194" y="17197"/>
                </a:lnTo>
                <a:lnTo>
                  <a:pt x="3499" y="17133"/>
                </a:lnTo>
                <a:lnTo>
                  <a:pt x="3803" y="17133"/>
                </a:lnTo>
                <a:lnTo>
                  <a:pt x="3803" y="17101"/>
                </a:lnTo>
                <a:lnTo>
                  <a:pt x="4107" y="17101"/>
                </a:lnTo>
                <a:lnTo>
                  <a:pt x="4107" y="17133"/>
                </a:lnTo>
                <a:lnTo>
                  <a:pt x="4259" y="17101"/>
                </a:lnTo>
                <a:lnTo>
                  <a:pt x="4259" y="17038"/>
                </a:lnTo>
                <a:lnTo>
                  <a:pt x="4563" y="16974"/>
                </a:lnTo>
                <a:lnTo>
                  <a:pt x="4259" y="16974"/>
                </a:lnTo>
                <a:lnTo>
                  <a:pt x="4107" y="16942"/>
                </a:lnTo>
                <a:lnTo>
                  <a:pt x="3803" y="16942"/>
                </a:lnTo>
                <a:lnTo>
                  <a:pt x="3803" y="16878"/>
                </a:lnTo>
                <a:lnTo>
                  <a:pt x="3499" y="16878"/>
                </a:lnTo>
                <a:lnTo>
                  <a:pt x="3499" y="16814"/>
                </a:lnTo>
                <a:lnTo>
                  <a:pt x="3042" y="16814"/>
                </a:lnTo>
                <a:lnTo>
                  <a:pt x="3042" y="16942"/>
                </a:lnTo>
                <a:lnTo>
                  <a:pt x="2738" y="16942"/>
                </a:lnTo>
                <a:lnTo>
                  <a:pt x="2434" y="16878"/>
                </a:lnTo>
                <a:lnTo>
                  <a:pt x="2434" y="16814"/>
                </a:lnTo>
                <a:lnTo>
                  <a:pt x="1673" y="16814"/>
                </a:lnTo>
                <a:lnTo>
                  <a:pt x="1673" y="16718"/>
                </a:lnTo>
                <a:lnTo>
                  <a:pt x="1369" y="16718"/>
                </a:lnTo>
                <a:lnTo>
                  <a:pt x="1065" y="16750"/>
                </a:lnTo>
                <a:lnTo>
                  <a:pt x="913" y="16750"/>
                </a:lnTo>
                <a:lnTo>
                  <a:pt x="913" y="16878"/>
                </a:lnTo>
                <a:lnTo>
                  <a:pt x="1065" y="16878"/>
                </a:lnTo>
                <a:lnTo>
                  <a:pt x="1065" y="16942"/>
                </a:lnTo>
                <a:lnTo>
                  <a:pt x="608" y="16942"/>
                </a:lnTo>
                <a:lnTo>
                  <a:pt x="304" y="16878"/>
                </a:lnTo>
                <a:lnTo>
                  <a:pt x="0" y="16878"/>
                </a:lnTo>
                <a:lnTo>
                  <a:pt x="0" y="16718"/>
                </a:lnTo>
                <a:lnTo>
                  <a:pt x="304" y="16718"/>
                </a:lnTo>
                <a:lnTo>
                  <a:pt x="608" y="16655"/>
                </a:lnTo>
                <a:lnTo>
                  <a:pt x="913" y="16655"/>
                </a:lnTo>
                <a:lnTo>
                  <a:pt x="1065" y="16591"/>
                </a:lnTo>
                <a:lnTo>
                  <a:pt x="1065" y="16527"/>
                </a:lnTo>
                <a:lnTo>
                  <a:pt x="1673" y="16527"/>
                </a:lnTo>
                <a:lnTo>
                  <a:pt x="1673" y="16495"/>
                </a:lnTo>
                <a:lnTo>
                  <a:pt x="2130" y="16495"/>
                </a:lnTo>
                <a:lnTo>
                  <a:pt x="2130" y="16431"/>
                </a:lnTo>
                <a:lnTo>
                  <a:pt x="2434" y="16431"/>
                </a:lnTo>
                <a:lnTo>
                  <a:pt x="2434" y="16304"/>
                </a:lnTo>
                <a:lnTo>
                  <a:pt x="2130" y="16304"/>
                </a:lnTo>
                <a:lnTo>
                  <a:pt x="2130" y="16368"/>
                </a:lnTo>
                <a:lnTo>
                  <a:pt x="1977" y="16368"/>
                </a:lnTo>
                <a:lnTo>
                  <a:pt x="1977" y="16304"/>
                </a:lnTo>
                <a:lnTo>
                  <a:pt x="1673" y="16304"/>
                </a:lnTo>
                <a:lnTo>
                  <a:pt x="1673" y="16272"/>
                </a:lnTo>
                <a:lnTo>
                  <a:pt x="2130" y="16272"/>
                </a:lnTo>
                <a:lnTo>
                  <a:pt x="2130" y="16208"/>
                </a:lnTo>
                <a:lnTo>
                  <a:pt x="2434" y="16208"/>
                </a:lnTo>
                <a:lnTo>
                  <a:pt x="2738" y="16272"/>
                </a:lnTo>
                <a:lnTo>
                  <a:pt x="3042" y="16208"/>
                </a:lnTo>
                <a:lnTo>
                  <a:pt x="3042" y="16272"/>
                </a:lnTo>
                <a:lnTo>
                  <a:pt x="3194" y="16272"/>
                </a:lnTo>
                <a:lnTo>
                  <a:pt x="3194" y="16208"/>
                </a:lnTo>
                <a:lnTo>
                  <a:pt x="4107" y="16208"/>
                </a:lnTo>
                <a:lnTo>
                  <a:pt x="4107" y="16272"/>
                </a:lnTo>
                <a:lnTo>
                  <a:pt x="4259" y="16272"/>
                </a:lnTo>
                <a:lnTo>
                  <a:pt x="4259" y="16431"/>
                </a:lnTo>
                <a:lnTo>
                  <a:pt x="4107" y="16431"/>
                </a:lnTo>
                <a:lnTo>
                  <a:pt x="4107" y="16495"/>
                </a:lnTo>
                <a:lnTo>
                  <a:pt x="4259" y="16495"/>
                </a:lnTo>
                <a:lnTo>
                  <a:pt x="4259" y="16527"/>
                </a:lnTo>
                <a:lnTo>
                  <a:pt x="4563" y="16527"/>
                </a:lnTo>
                <a:lnTo>
                  <a:pt x="4563" y="16495"/>
                </a:lnTo>
                <a:lnTo>
                  <a:pt x="4259" y="16495"/>
                </a:lnTo>
                <a:lnTo>
                  <a:pt x="4259" y="16431"/>
                </a:lnTo>
                <a:lnTo>
                  <a:pt x="4868" y="16431"/>
                </a:lnTo>
                <a:lnTo>
                  <a:pt x="4868" y="16527"/>
                </a:lnTo>
                <a:lnTo>
                  <a:pt x="4563" y="16591"/>
                </a:lnTo>
                <a:lnTo>
                  <a:pt x="4563" y="16718"/>
                </a:lnTo>
                <a:lnTo>
                  <a:pt x="4868" y="16718"/>
                </a:lnTo>
                <a:lnTo>
                  <a:pt x="4868" y="16655"/>
                </a:lnTo>
                <a:lnTo>
                  <a:pt x="5172" y="16591"/>
                </a:lnTo>
                <a:lnTo>
                  <a:pt x="5324" y="16591"/>
                </a:lnTo>
                <a:lnTo>
                  <a:pt x="5324" y="16495"/>
                </a:lnTo>
                <a:lnTo>
                  <a:pt x="5172" y="16527"/>
                </a:lnTo>
                <a:lnTo>
                  <a:pt x="5172" y="16304"/>
                </a:lnTo>
                <a:lnTo>
                  <a:pt x="5324" y="16272"/>
                </a:lnTo>
                <a:lnTo>
                  <a:pt x="5324" y="16208"/>
                </a:lnTo>
                <a:lnTo>
                  <a:pt x="5628" y="16208"/>
                </a:lnTo>
                <a:lnTo>
                  <a:pt x="5628" y="16144"/>
                </a:lnTo>
                <a:lnTo>
                  <a:pt x="5932" y="16144"/>
                </a:lnTo>
                <a:lnTo>
                  <a:pt x="5932" y="16080"/>
                </a:lnTo>
                <a:lnTo>
                  <a:pt x="5628" y="16144"/>
                </a:lnTo>
                <a:lnTo>
                  <a:pt x="5324" y="16144"/>
                </a:lnTo>
                <a:lnTo>
                  <a:pt x="5628" y="16080"/>
                </a:lnTo>
                <a:lnTo>
                  <a:pt x="5628" y="15985"/>
                </a:lnTo>
                <a:lnTo>
                  <a:pt x="5932" y="15985"/>
                </a:lnTo>
                <a:lnTo>
                  <a:pt x="5932" y="15857"/>
                </a:lnTo>
                <a:lnTo>
                  <a:pt x="5628" y="15857"/>
                </a:lnTo>
                <a:lnTo>
                  <a:pt x="5628" y="15825"/>
                </a:lnTo>
                <a:lnTo>
                  <a:pt x="5932" y="15825"/>
                </a:lnTo>
                <a:lnTo>
                  <a:pt x="5932" y="15474"/>
                </a:lnTo>
                <a:lnTo>
                  <a:pt x="5628" y="15474"/>
                </a:lnTo>
                <a:lnTo>
                  <a:pt x="5628" y="15410"/>
                </a:lnTo>
                <a:lnTo>
                  <a:pt x="6237" y="15410"/>
                </a:lnTo>
                <a:lnTo>
                  <a:pt x="6237" y="15315"/>
                </a:lnTo>
                <a:lnTo>
                  <a:pt x="6997" y="15315"/>
                </a:lnTo>
                <a:lnTo>
                  <a:pt x="6997" y="15378"/>
                </a:lnTo>
                <a:lnTo>
                  <a:pt x="7301" y="15378"/>
                </a:lnTo>
                <a:lnTo>
                  <a:pt x="7301" y="15474"/>
                </a:lnTo>
                <a:lnTo>
                  <a:pt x="6997" y="15474"/>
                </a:lnTo>
                <a:lnTo>
                  <a:pt x="6997" y="15538"/>
                </a:lnTo>
                <a:lnTo>
                  <a:pt x="6693" y="15602"/>
                </a:lnTo>
                <a:lnTo>
                  <a:pt x="6389" y="15602"/>
                </a:lnTo>
                <a:lnTo>
                  <a:pt x="6389" y="15634"/>
                </a:lnTo>
                <a:lnTo>
                  <a:pt x="6693" y="15602"/>
                </a:lnTo>
                <a:lnTo>
                  <a:pt x="6997" y="15602"/>
                </a:lnTo>
                <a:lnTo>
                  <a:pt x="7454" y="15474"/>
                </a:lnTo>
                <a:lnTo>
                  <a:pt x="7454" y="15378"/>
                </a:lnTo>
                <a:lnTo>
                  <a:pt x="7301" y="15378"/>
                </a:lnTo>
                <a:lnTo>
                  <a:pt x="6997" y="15315"/>
                </a:lnTo>
                <a:lnTo>
                  <a:pt x="6997" y="15251"/>
                </a:lnTo>
                <a:lnTo>
                  <a:pt x="6693" y="15251"/>
                </a:lnTo>
                <a:lnTo>
                  <a:pt x="6389" y="15187"/>
                </a:lnTo>
                <a:lnTo>
                  <a:pt x="6237" y="15187"/>
                </a:lnTo>
                <a:lnTo>
                  <a:pt x="6237" y="15155"/>
                </a:lnTo>
                <a:lnTo>
                  <a:pt x="6389" y="15155"/>
                </a:lnTo>
                <a:lnTo>
                  <a:pt x="6389" y="15027"/>
                </a:lnTo>
                <a:lnTo>
                  <a:pt x="6693" y="15027"/>
                </a:lnTo>
                <a:lnTo>
                  <a:pt x="6693" y="14932"/>
                </a:lnTo>
                <a:lnTo>
                  <a:pt x="7301" y="14932"/>
                </a:lnTo>
                <a:lnTo>
                  <a:pt x="7301" y="14868"/>
                </a:lnTo>
                <a:lnTo>
                  <a:pt x="6693" y="14868"/>
                </a:lnTo>
                <a:lnTo>
                  <a:pt x="6693" y="14804"/>
                </a:lnTo>
                <a:lnTo>
                  <a:pt x="6389" y="14740"/>
                </a:lnTo>
                <a:lnTo>
                  <a:pt x="6389" y="14708"/>
                </a:lnTo>
                <a:lnTo>
                  <a:pt x="6997" y="14581"/>
                </a:lnTo>
                <a:lnTo>
                  <a:pt x="6997" y="14485"/>
                </a:lnTo>
                <a:lnTo>
                  <a:pt x="7301" y="14485"/>
                </a:lnTo>
                <a:lnTo>
                  <a:pt x="7301" y="14262"/>
                </a:lnTo>
                <a:lnTo>
                  <a:pt x="6997" y="14262"/>
                </a:lnTo>
                <a:lnTo>
                  <a:pt x="6997" y="14134"/>
                </a:lnTo>
                <a:lnTo>
                  <a:pt x="7454" y="14134"/>
                </a:lnTo>
                <a:lnTo>
                  <a:pt x="7454" y="14070"/>
                </a:lnTo>
                <a:lnTo>
                  <a:pt x="7301" y="14038"/>
                </a:lnTo>
                <a:lnTo>
                  <a:pt x="7301" y="13975"/>
                </a:lnTo>
                <a:lnTo>
                  <a:pt x="7454" y="13975"/>
                </a:lnTo>
                <a:lnTo>
                  <a:pt x="7454" y="13911"/>
                </a:lnTo>
                <a:lnTo>
                  <a:pt x="7758" y="13911"/>
                </a:lnTo>
                <a:lnTo>
                  <a:pt x="8062" y="13975"/>
                </a:lnTo>
                <a:lnTo>
                  <a:pt x="8062" y="13815"/>
                </a:lnTo>
                <a:lnTo>
                  <a:pt x="6997" y="13815"/>
                </a:lnTo>
                <a:lnTo>
                  <a:pt x="6997" y="13751"/>
                </a:lnTo>
                <a:lnTo>
                  <a:pt x="7301" y="13751"/>
                </a:lnTo>
                <a:lnTo>
                  <a:pt x="7454" y="13687"/>
                </a:lnTo>
                <a:lnTo>
                  <a:pt x="7758" y="13687"/>
                </a:lnTo>
                <a:lnTo>
                  <a:pt x="7758" y="13656"/>
                </a:lnTo>
                <a:lnTo>
                  <a:pt x="7301" y="13656"/>
                </a:lnTo>
                <a:lnTo>
                  <a:pt x="6997" y="13592"/>
                </a:lnTo>
                <a:lnTo>
                  <a:pt x="6389" y="13592"/>
                </a:lnTo>
                <a:lnTo>
                  <a:pt x="6389" y="13687"/>
                </a:lnTo>
                <a:lnTo>
                  <a:pt x="5324" y="13687"/>
                </a:lnTo>
                <a:lnTo>
                  <a:pt x="5324" y="13815"/>
                </a:lnTo>
                <a:lnTo>
                  <a:pt x="5628" y="13815"/>
                </a:lnTo>
                <a:lnTo>
                  <a:pt x="5628" y="13911"/>
                </a:lnTo>
                <a:lnTo>
                  <a:pt x="5932" y="13911"/>
                </a:lnTo>
                <a:lnTo>
                  <a:pt x="5932" y="14038"/>
                </a:lnTo>
                <a:lnTo>
                  <a:pt x="5172" y="14038"/>
                </a:lnTo>
                <a:lnTo>
                  <a:pt x="5172" y="14134"/>
                </a:lnTo>
                <a:lnTo>
                  <a:pt x="4868" y="14134"/>
                </a:lnTo>
                <a:lnTo>
                  <a:pt x="4868" y="14198"/>
                </a:lnTo>
                <a:lnTo>
                  <a:pt x="5172" y="14198"/>
                </a:lnTo>
                <a:lnTo>
                  <a:pt x="5172" y="14262"/>
                </a:lnTo>
                <a:lnTo>
                  <a:pt x="5324" y="14262"/>
                </a:lnTo>
                <a:lnTo>
                  <a:pt x="5324" y="14294"/>
                </a:lnTo>
                <a:lnTo>
                  <a:pt x="5628" y="14294"/>
                </a:lnTo>
                <a:lnTo>
                  <a:pt x="5628" y="14357"/>
                </a:lnTo>
                <a:lnTo>
                  <a:pt x="5324" y="14357"/>
                </a:lnTo>
                <a:lnTo>
                  <a:pt x="5324" y="14421"/>
                </a:lnTo>
                <a:lnTo>
                  <a:pt x="5628" y="14485"/>
                </a:lnTo>
                <a:lnTo>
                  <a:pt x="4868" y="14485"/>
                </a:lnTo>
                <a:lnTo>
                  <a:pt x="4868" y="14581"/>
                </a:lnTo>
                <a:lnTo>
                  <a:pt x="5172" y="14581"/>
                </a:lnTo>
                <a:lnTo>
                  <a:pt x="5172" y="14645"/>
                </a:lnTo>
                <a:lnTo>
                  <a:pt x="4868" y="14645"/>
                </a:lnTo>
                <a:lnTo>
                  <a:pt x="4868" y="14708"/>
                </a:lnTo>
                <a:lnTo>
                  <a:pt x="4563" y="14708"/>
                </a:lnTo>
                <a:lnTo>
                  <a:pt x="4259" y="14645"/>
                </a:lnTo>
                <a:lnTo>
                  <a:pt x="3803" y="14645"/>
                </a:lnTo>
                <a:lnTo>
                  <a:pt x="3803" y="14581"/>
                </a:lnTo>
                <a:lnTo>
                  <a:pt x="3194" y="14581"/>
                </a:lnTo>
                <a:lnTo>
                  <a:pt x="3194" y="14517"/>
                </a:lnTo>
                <a:lnTo>
                  <a:pt x="3499" y="14517"/>
                </a:lnTo>
                <a:lnTo>
                  <a:pt x="3803" y="14485"/>
                </a:lnTo>
                <a:lnTo>
                  <a:pt x="3803" y="13975"/>
                </a:lnTo>
                <a:lnTo>
                  <a:pt x="4107" y="13911"/>
                </a:lnTo>
                <a:lnTo>
                  <a:pt x="4107" y="13751"/>
                </a:lnTo>
                <a:lnTo>
                  <a:pt x="4259" y="13751"/>
                </a:lnTo>
                <a:lnTo>
                  <a:pt x="4259" y="13687"/>
                </a:lnTo>
                <a:lnTo>
                  <a:pt x="4563" y="13687"/>
                </a:lnTo>
                <a:lnTo>
                  <a:pt x="4563" y="13751"/>
                </a:lnTo>
                <a:lnTo>
                  <a:pt x="4868" y="13751"/>
                </a:lnTo>
                <a:lnTo>
                  <a:pt x="4868" y="13687"/>
                </a:lnTo>
                <a:lnTo>
                  <a:pt x="5172" y="13687"/>
                </a:lnTo>
                <a:lnTo>
                  <a:pt x="5172" y="13528"/>
                </a:lnTo>
                <a:lnTo>
                  <a:pt x="4868" y="13528"/>
                </a:lnTo>
                <a:lnTo>
                  <a:pt x="4868" y="13464"/>
                </a:lnTo>
                <a:lnTo>
                  <a:pt x="4563" y="13432"/>
                </a:lnTo>
                <a:lnTo>
                  <a:pt x="4563" y="13241"/>
                </a:lnTo>
                <a:lnTo>
                  <a:pt x="4259" y="13241"/>
                </a:lnTo>
                <a:lnTo>
                  <a:pt x="4259" y="13081"/>
                </a:lnTo>
                <a:lnTo>
                  <a:pt x="4563" y="13017"/>
                </a:lnTo>
                <a:lnTo>
                  <a:pt x="4563" y="12922"/>
                </a:lnTo>
                <a:lnTo>
                  <a:pt x="4868" y="12922"/>
                </a:lnTo>
                <a:lnTo>
                  <a:pt x="4868" y="12794"/>
                </a:lnTo>
                <a:lnTo>
                  <a:pt x="5172" y="12762"/>
                </a:lnTo>
                <a:lnTo>
                  <a:pt x="5172" y="12571"/>
                </a:lnTo>
                <a:lnTo>
                  <a:pt x="5324" y="12539"/>
                </a:lnTo>
                <a:lnTo>
                  <a:pt x="5932" y="12539"/>
                </a:lnTo>
                <a:lnTo>
                  <a:pt x="5932" y="12347"/>
                </a:lnTo>
                <a:lnTo>
                  <a:pt x="6237" y="12347"/>
                </a:lnTo>
                <a:lnTo>
                  <a:pt x="6237" y="12188"/>
                </a:lnTo>
                <a:lnTo>
                  <a:pt x="5932" y="12124"/>
                </a:lnTo>
                <a:lnTo>
                  <a:pt x="5932" y="11965"/>
                </a:lnTo>
                <a:lnTo>
                  <a:pt x="5324" y="11869"/>
                </a:lnTo>
                <a:lnTo>
                  <a:pt x="5324" y="11295"/>
                </a:lnTo>
                <a:lnTo>
                  <a:pt x="5172" y="11199"/>
                </a:lnTo>
                <a:lnTo>
                  <a:pt x="5172" y="10912"/>
                </a:lnTo>
                <a:lnTo>
                  <a:pt x="6389" y="10912"/>
                </a:lnTo>
                <a:lnTo>
                  <a:pt x="6389" y="10625"/>
                </a:lnTo>
                <a:lnTo>
                  <a:pt x="6693" y="10625"/>
                </a:lnTo>
                <a:lnTo>
                  <a:pt x="6997" y="10593"/>
                </a:lnTo>
                <a:lnTo>
                  <a:pt x="6997" y="10465"/>
                </a:lnTo>
                <a:lnTo>
                  <a:pt x="7301" y="10369"/>
                </a:lnTo>
                <a:lnTo>
                  <a:pt x="7301" y="10242"/>
                </a:lnTo>
                <a:lnTo>
                  <a:pt x="7454" y="10178"/>
                </a:lnTo>
                <a:lnTo>
                  <a:pt x="7758" y="10082"/>
                </a:lnTo>
                <a:lnTo>
                  <a:pt x="7758" y="9923"/>
                </a:lnTo>
                <a:lnTo>
                  <a:pt x="8062" y="9923"/>
                </a:lnTo>
                <a:lnTo>
                  <a:pt x="8062" y="9859"/>
                </a:lnTo>
                <a:lnTo>
                  <a:pt x="8366" y="9795"/>
                </a:lnTo>
                <a:lnTo>
                  <a:pt x="8366" y="9731"/>
                </a:lnTo>
                <a:lnTo>
                  <a:pt x="8518" y="9731"/>
                </a:lnTo>
                <a:lnTo>
                  <a:pt x="8518" y="9635"/>
                </a:lnTo>
                <a:lnTo>
                  <a:pt x="8823" y="9572"/>
                </a:lnTo>
                <a:lnTo>
                  <a:pt x="8823" y="9476"/>
                </a:lnTo>
                <a:lnTo>
                  <a:pt x="9127" y="9476"/>
                </a:lnTo>
                <a:lnTo>
                  <a:pt x="9127" y="9189"/>
                </a:lnTo>
                <a:lnTo>
                  <a:pt x="9279" y="9125"/>
                </a:lnTo>
                <a:lnTo>
                  <a:pt x="9583" y="9029"/>
                </a:lnTo>
                <a:lnTo>
                  <a:pt x="9583" y="8965"/>
                </a:lnTo>
                <a:lnTo>
                  <a:pt x="9887" y="8965"/>
                </a:lnTo>
                <a:lnTo>
                  <a:pt x="9887" y="8455"/>
                </a:lnTo>
                <a:lnTo>
                  <a:pt x="10344" y="8359"/>
                </a:lnTo>
                <a:lnTo>
                  <a:pt x="10344" y="8232"/>
                </a:lnTo>
                <a:lnTo>
                  <a:pt x="10648" y="8232"/>
                </a:lnTo>
                <a:lnTo>
                  <a:pt x="10648" y="8136"/>
                </a:lnTo>
                <a:lnTo>
                  <a:pt x="10344" y="8072"/>
                </a:lnTo>
                <a:lnTo>
                  <a:pt x="10192" y="7944"/>
                </a:lnTo>
                <a:lnTo>
                  <a:pt x="10192" y="7338"/>
                </a:lnTo>
                <a:lnTo>
                  <a:pt x="9887" y="7306"/>
                </a:lnTo>
                <a:lnTo>
                  <a:pt x="9887" y="7019"/>
                </a:lnTo>
                <a:lnTo>
                  <a:pt x="10192" y="6955"/>
                </a:lnTo>
                <a:lnTo>
                  <a:pt x="10344" y="6955"/>
                </a:lnTo>
                <a:lnTo>
                  <a:pt x="10344" y="6892"/>
                </a:lnTo>
                <a:lnTo>
                  <a:pt x="10648" y="6892"/>
                </a:lnTo>
                <a:lnTo>
                  <a:pt x="10648" y="6860"/>
                </a:lnTo>
                <a:lnTo>
                  <a:pt x="10952" y="6860"/>
                </a:lnTo>
                <a:lnTo>
                  <a:pt x="10952" y="6509"/>
                </a:lnTo>
                <a:lnTo>
                  <a:pt x="10648" y="6445"/>
                </a:lnTo>
                <a:lnTo>
                  <a:pt x="10648" y="6413"/>
                </a:lnTo>
                <a:lnTo>
                  <a:pt x="10344" y="6349"/>
                </a:lnTo>
                <a:lnTo>
                  <a:pt x="10344" y="6190"/>
                </a:lnTo>
                <a:lnTo>
                  <a:pt x="10952" y="6062"/>
                </a:lnTo>
                <a:lnTo>
                  <a:pt x="11256" y="5966"/>
                </a:lnTo>
                <a:lnTo>
                  <a:pt x="11256" y="5679"/>
                </a:lnTo>
                <a:lnTo>
                  <a:pt x="11408" y="5615"/>
                </a:lnTo>
                <a:lnTo>
                  <a:pt x="11408" y="5552"/>
                </a:lnTo>
                <a:lnTo>
                  <a:pt x="11713" y="5520"/>
                </a:lnTo>
                <a:lnTo>
                  <a:pt x="11713" y="5169"/>
                </a:lnTo>
                <a:lnTo>
                  <a:pt x="12017" y="5105"/>
                </a:lnTo>
                <a:lnTo>
                  <a:pt x="12017" y="5073"/>
                </a:lnTo>
                <a:lnTo>
                  <a:pt x="12321" y="5009"/>
                </a:lnTo>
                <a:lnTo>
                  <a:pt x="12321" y="4786"/>
                </a:lnTo>
                <a:lnTo>
                  <a:pt x="12473" y="4786"/>
                </a:lnTo>
                <a:lnTo>
                  <a:pt x="12473" y="4626"/>
                </a:lnTo>
                <a:lnTo>
                  <a:pt x="12321" y="4562"/>
                </a:lnTo>
                <a:lnTo>
                  <a:pt x="12321" y="4467"/>
                </a:lnTo>
                <a:lnTo>
                  <a:pt x="12777" y="4339"/>
                </a:lnTo>
                <a:lnTo>
                  <a:pt x="13082" y="4243"/>
                </a:lnTo>
                <a:lnTo>
                  <a:pt x="13082" y="4116"/>
                </a:lnTo>
                <a:lnTo>
                  <a:pt x="12777" y="4116"/>
                </a:lnTo>
                <a:lnTo>
                  <a:pt x="12777" y="4020"/>
                </a:lnTo>
                <a:lnTo>
                  <a:pt x="12473" y="3892"/>
                </a:lnTo>
                <a:lnTo>
                  <a:pt x="12473" y="3573"/>
                </a:lnTo>
                <a:lnTo>
                  <a:pt x="12777" y="3510"/>
                </a:lnTo>
                <a:lnTo>
                  <a:pt x="12777" y="3222"/>
                </a:lnTo>
                <a:lnTo>
                  <a:pt x="12473" y="3222"/>
                </a:lnTo>
                <a:lnTo>
                  <a:pt x="12473" y="3127"/>
                </a:lnTo>
                <a:lnTo>
                  <a:pt x="12777" y="2999"/>
                </a:lnTo>
                <a:lnTo>
                  <a:pt x="12777" y="2935"/>
                </a:lnTo>
                <a:lnTo>
                  <a:pt x="13082" y="2935"/>
                </a:lnTo>
                <a:lnTo>
                  <a:pt x="13386" y="2903"/>
                </a:lnTo>
                <a:lnTo>
                  <a:pt x="13386" y="2712"/>
                </a:lnTo>
                <a:lnTo>
                  <a:pt x="13538" y="2712"/>
                </a:lnTo>
                <a:lnTo>
                  <a:pt x="13538" y="2393"/>
                </a:lnTo>
                <a:lnTo>
                  <a:pt x="13842" y="2329"/>
                </a:lnTo>
                <a:lnTo>
                  <a:pt x="13842" y="1787"/>
                </a:lnTo>
                <a:lnTo>
                  <a:pt x="13538" y="1723"/>
                </a:lnTo>
                <a:lnTo>
                  <a:pt x="13538" y="989"/>
                </a:lnTo>
                <a:lnTo>
                  <a:pt x="13386" y="957"/>
                </a:lnTo>
                <a:lnTo>
                  <a:pt x="13386" y="734"/>
                </a:lnTo>
                <a:lnTo>
                  <a:pt x="13082" y="670"/>
                </a:lnTo>
                <a:lnTo>
                  <a:pt x="13082" y="510"/>
                </a:lnTo>
                <a:lnTo>
                  <a:pt x="13386" y="510"/>
                </a:lnTo>
                <a:lnTo>
                  <a:pt x="13386" y="447"/>
                </a:lnTo>
                <a:lnTo>
                  <a:pt x="13842" y="447"/>
                </a:lnTo>
                <a:lnTo>
                  <a:pt x="13842" y="383"/>
                </a:lnTo>
                <a:lnTo>
                  <a:pt x="14451" y="383"/>
                </a:lnTo>
                <a:lnTo>
                  <a:pt x="14603" y="319"/>
                </a:lnTo>
                <a:lnTo>
                  <a:pt x="14603" y="223"/>
                </a:lnTo>
                <a:lnTo>
                  <a:pt x="14451" y="223"/>
                </a:lnTo>
                <a:lnTo>
                  <a:pt x="14451" y="160"/>
                </a:lnTo>
                <a:lnTo>
                  <a:pt x="14603" y="160"/>
                </a:lnTo>
                <a:lnTo>
                  <a:pt x="14603" y="96"/>
                </a:lnTo>
                <a:lnTo>
                  <a:pt x="14907" y="96"/>
                </a:lnTo>
                <a:lnTo>
                  <a:pt x="14907" y="64"/>
                </a:lnTo>
                <a:lnTo>
                  <a:pt x="15211" y="0"/>
                </a:lnTo>
                <a:close/>
                <a:moveTo>
                  <a:pt x="15211" y="0"/>
                </a:moveTo>
              </a:path>
            </a:pathLst>
          </a:custGeom>
          <a:solidFill>
            <a:srgbClr val="C00000"/>
          </a:solidFill>
          <a:ln w="3175" cap="flat">
            <a:solidFill>
              <a:srgbClr val="FFFFFF"/>
            </a:solidFill>
            <a:prstDash val="solid"/>
            <a:miter lim="800000"/>
            <a:headEnd type="none" w="med" len="med"/>
            <a:tailEnd type="none" w="med" len="med"/>
          </a:ln>
        </p:spPr>
        <p:txBody>
          <a:bodyPr lIns="0" tIns="0" rIns="0" bIns="0"/>
          <a:lstStyle/>
          <a:p>
            <a:pPr defTabSz="571831" fontAlgn="auto">
              <a:spcBef>
                <a:spcPts val="0"/>
              </a:spcBef>
              <a:spcAft>
                <a:spcPts val="0"/>
              </a:spcAft>
              <a:defRPr/>
            </a:pPr>
            <a:endParaRPr lang="es-ES" sz="1100" kern="0">
              <a:solidFill>
                <a:sysClr val="windowText" lastClr="000000"/>
              </a:solidFill>
            </a:endParaRPr>
          </a:p>
        </p:txBody>
      </p:sp>
      <p:sp>
        <p:nvSpPr>
          <p:cNvPr id="69" name="Rectangle 9"/>
          <p:cNvSpPr>
            <a:spLocks noChangeArrowheads="1"/>
          </p:cNvSpPr>
          <p:nvPr/>
        </p:nvSpPr>
        <p:spPr bwMode="gray">
          <a:xfrm>
            <a:off x="5850762" y="1592761"/>
            <a:ext cx="1080150" cy="437303"/>
          </a:xfrm>
          <a:prstGeom prst="rect">
            <a:avLst/>
          </a:prstGeom>
          <a:solidFill>
            <a:schemeClr val="tx1"/>
          </a:solidFill>
          <a:ln>
            <a:noFill/>
          </a:ln>
          <a:extLst/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n-GB" sz="2400" b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PERU</a:t>
            </a:r>
            <a:endParaRPr lang="en-GB" sz="2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  <p:sp>
        <p:nvSpPr>
          <p:cNvPr id="84" name="Rectangle 9"/>
          <p:cNvSpPr>
            <a:spLocks noChangeArrowheads="1"/>
          </p:cNvSpPr>
          <p:nvPr/>
        </p:nvSpPr>
        <p:spPr bwMode="gray">
          <a:xfrm>
            <a:off x="236898" y="4775705"/>
            <a:ext cx="5256729" cy="3449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eaLnBrk="0" hangingPunct="0">
              <a:spcBef>
                <a:spcPts val="663"/>
              </a:spcBef>
              <a:buSzPct val="171000"/>
            </a:pPr>
            <a:r>
              <a:rPr lang="en-GB" b="1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* </a:t>
            </a:r>
            <a:r>
              <a:rPr lang="en-GB" sz="105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da </a:t>
            </a:r>
            <a:r>
              <a:rPr lang="en-GB" sz="1050" dirty="0" err="1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região</a:t>
            </a:r>
            <a:r>
              <a:rPr lang="en-GB" sz="1050" dirty="0" smtClean="0">
                <a:solidFill>
                  <a:srgbClr val="000000">
                    <a:lumMod val="65000"/>
                    <a:lumOff val="35000"/>
                  </a:srgbClr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Arial" pitchFamily="34" charset="0"/>
              </a:rPr>
              <a:t> </a:t>
            </a:r>
            <a:endParaRPr lang="en-GB" sz="1050" dirty="0">
              <a:solidFill>
                <a:srgbClr val="000000">
                  <a:lumMod val="65000"/>
                  <a:lumOff val="35000"/>
                </a:srgbClr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78311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5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/>
      <p:bldP spid="72" grpId="0"/>
      <p:bldP spid="73" grpId="0"/>
      <p:bldP spid="75" grpId="0" animBg="1"/>
      <p:bldP spid="77" grpId="0"/>
      <p:bldP spid="78" grpId="0"/>
      <p:bldP spid="81" grpId="0"/>
      <p:bldP spid="67" grpId="0" animBg="1"/>
      <p:bldP spid="6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1 Grupo"/>
          <p:cNvGrpSpPr>
            <a:grpSpLocks/>
          </p:cNvGrpSpPr>
          <p:nvPr/>
        </p:nvGrpSpPr>
        <p:grpSpPr bwMode="auto">
          <a:xfrm>
            <a:off x="501115" y="1707632"/>
            <a:ext cx="5792681" cy="1477328"/>
            <a:chOff x="813495" y="1670115"/>
            <a:chExt cx="6566085" cy="1970432"/>
          </a:xfrm>
        </p:grpSpPr>
        <p:sp>
          <p:nvSpPr>
            <p:cNvPr id="9221" name="Rectangle 6"/>
            <p:cNvSpPr>
              <a:spLocks/>
            </p:cNvSpPr>
            <p:nvPr/>
          </p:nvSpPr>
          <p:spPr bwMode="gray">
            <a:xfrm>
              <a:off x="813495" y="1670115"/>
              <a:ext cx="801418" cy="19704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 anchor="ctr">
              <a:spAutoFit/>
            </a:bodyPr>
            <a:lstStyle/>
            <a:p>
              <a:r>
                <a:rPr lang="en-US" sz="9600" b="1" dirty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2</a:t>
              </a:r>
            </a:p>
          </p:txBody>
        </p:sp>
        <p:sp>
          <p:nvSpPr>
            <p:cNvPr id="9222" name="Rectangle 7"/>
            <p:cNvSpPr>
              <a:spLocks/>
            </p:cNvSpPr>
            <p:nvPr/>
          </p:nvSpPr>
          <p:spPr bwMode="gray">
            <a:xfrm>
              <a:off x="1679988" y="2534526"/>
              <a:ext cx="5699592" cy="24990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tIns="0" rIns="0" bIns="0" anchor="ctr"/>
            <a:lstStyle/>
            <a:p>
              <a:pPr>
                <a:lnSpc>
                  <a:spcPct val="110000"/>
                </a:lnSpc>
                <a:spcBef>
                  <a:spcPts val="663"/>
                </a:spcBef>
              </a:pP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Companhias</a:t>
              </a:r>
              <a:r>
                <a:rPr lang="en-US" sz="3600" b="1" dirty="0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 </a:t>
              </a:r>
              <a:r>
                <a:rPr lang="en-US" sz="3600" b="1" dirty="0" err="1" smtClean="0">
                  <a:solidFill>
                    <a:srgbClr val="FFFFFF"/>
                  </a:solidFill>
                  <a:latin typeface="Microsoft JhengHei" panose="020B0604030504040204" pitchFamily="34" charset="-120"/>
                  <a:ea typeface="Microsoft JhengHei" panose="020B0604030504040204" pitchFamily="34" charset="-120"/>
                  <a:sym typeface="Trebuchet MS" pitchFamily="34" charset="0"/>
                </a:rPr>
                <a:t>Multilatinas</a:t>
              </a:r>
              <a:endParaRPr lang="en-US" sz="3600" b="1" dirty="0">
                <a:solidFill>
                  <a:srgbClr val="FFFFFF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endParaRPr>
            </a:p>
          </p:txBody>
        </p:sp>
      </p:grpSp>
      <p:sp>
        <p:nvSpPr>
          <p:cNvPr id="31" name="2 Marcador de número de diapositiva"/>
          <p:cNvSpPr txBox="1">
            <a:spLocks/>
          </p:cNvSpPr>
          <p:nvPr/>
        </p:nvSpPr>
        <p:spPr bwMode="auto">
          <a:xfrm>
            <a:off x="1588" y="4875215"/>
            <a:ext cx="2133600" cy="274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defPPr>
              <a:defRPr lang="es-ES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1pPr>
            <a:lvl2pPr marL="742950" indent="-28575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2pPr>
            <a:lvl3pPr marL="11430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3pPr>
            <a:lvl4pPr marL="16002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4pPr>
            <a:lvl5pPr marL="2057400" indent="-228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5pPr>
            <a:lvl6pPr marL="25146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6pPr>
            <a:lvl7pPr marL="29718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7pPr>
            <a:lvl8pPr marL="34290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8pPr>
            <a:lvl9pPr marL="3886200" indent="-228600" algn="l" defTabSz="914400" rtl="0" eaLnBrk="0" fontAlgn="base" latinLnBrk="0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Arial" charset="0"/>
              </a:defRPr>
            </a:lvl9pPr>
          </a:lstStyle>
          <a:p>
            <a:pPr eaLnBrk="1" hangingPunct="1"/>
            <a:fld id="{AF78295E-7F33-42C5-9FEA-678A7BDAA3B0}" type="slidenum">
              <a:rPr lang="es-ES" altLang="es-ES" sz="1000" smtClean="0">
                <a:solidFill>
                  <a:srgbClr val="FFFFFF"/>
                </a:solidFill>
                <a:latin typeface="Calibri" pitchFamily="34" charset="0"/>
                <a:cs typeface="Calibri" pitchFamily="34" charset="0"/>
              </a:rPr>
              <a:pPr eaLnBrk="1" hangingPunct="1"/>
              <a:t>7</a:t>
            </a:fld>
            <a:endParaRPr lang="es-ES" altLang="es-ES" sz="1000" dirty="0" smtClean="0">
              <a:solidFill>
                <a:srgbClr val="FFFFFF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32" name="31 CuadroTexto"/>
          <p:cNvSpPr txBox="1"/>
          <p:nvPr/>
        </p:nvSpPr>
        <p:spPr>
          <a:xfrm>
            <a:off x="5390237" y="627480"/>
            <a:ext cx="345648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s-ES" sz="1200" dirty="0" smtClean="0">
                <a:solidFill>
                  <a:srgbClr val="FFFFFF"/>
                </a:solidFill>
                <a:latin typeface="Corbel" panose="020B0503020204020204" pitchFamily="34" charset="0"/>
              </a:rPr>
              <a:t>A seguradora global de </a:t>
            </a:r>
            <a:r>
              <a:rPr lang="es-ES" sz="1200" dirty="0" err="1" smtClean="0">
                <a:solidFill>
                  <a:srgbClr val="FFFFFF"/>
                </a:solidFill>
                <a:latin typeface="Corbel" panose="020B0503020204020204" pitchFamily="34" charset="0"/>
              </a:rPr>
              <a:t>confiança</a:t>
            </a:r>
            <a:endParaRPr lang="es-ES" sz="1200" dirty="0" smtClean="0">
              <a:solidFill>
                <a:srgbClr val="FFFFFF"/>
              </a:solidFill>
              <a:latin typeface="Corbel" panose="020B0503020204020204" pitchFamily="34" charset="0"/>
            </a:endParaRPr>
          </a:p>
        </p:txBody>
      </p:sp>
      <p:pic>
        <p:nvPicPr>
          <p:cNvPr id="2" name="1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8271" y="175524"/>
            <a:ext cx="2118446" cy="467878"/>
          </a:xfrm>
          <a:prstGeom prst="rect">
            <a:avLst/>
          </a:prstGeom>
        </p:spPr>
      </p:pic>
      <p:cxnSp>
        <p:nvCxnSpPr>
          <p:cNvPr id="4" name="3 Conector recto"/>
          <p:cNvCxnSpPr/>
          <p:nvPr/>
        </p:nvCxnSpPr>
        <p:spPr>
          <a:xfrm>
            <a:off x="1403560" y="3291850"/>
            <a:ext cx="774044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15 Conector recto"/>
          <p:cNvCxnSpPr/>
          <p:nvPr/>
        </p:nvCxnSpPr>
        <p:spPr>
          <a:xfrm>
            <a:off x="3419306" y="3507880"/>
            <a:ext cx="5724160" cy="0"/>
          </a:xfrm>
          <a:prstGeom prst="line">
            <a:avLst/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5512259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Flecha derecha"/>
          <p:cNvSpPr/>
          <p:nvPr/>
        </p:nvSpPr>
        <p:spPr>
          <a:xfrm>
            <a:off x="-11503" y="847600"/>
            <a:ext cx="6239733" cy="4593045"/>
          </a:xfrm>
          <a:prstGeom prst="rightArrow">
            <a:avLst>
              <a:gd name="adj1" fmla="val 50000"/>
              <a:gd name="adj2" fmla="val 244489"/>
            </a:avLst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/>
          <a:p>
            <a:pPr algn="r" eaLnBrk="0" hangingPunct="0"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2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AS </a:t>
            </a:r>
            <a:r>
              <a:rPr lang="es-ES" sz="2800" b="1" dirty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100 MULTILATINAS </a:t>
            </a:r>
            <a:r>
              <a:rPr lang="es-ES" sz="2800" b="1" dirty="0" smtClean="0">
                <a:solidFill>
                  <a:srgbClr val="C00000"/>
                </a:solidFill>
                <a:latin typeface="Arial Black" panose="020B0A04020102020204" pitchFamily="34" charset="0"/>
                <a:ea typeface="Microsoft JhengHei" panose="020B0604030504040204" pitchFamily="34" charset="-120"/>
              </a:rPr>
              <a:t>CONFORME O PAÍS</a:t>
            </a:r>
            <a:endParaRPr lang="es-ES" sz="280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  <a:p>
            <a:pPr algn="r" eaLnBrk="0" hangingPunct="0">
              <a:spcBef>
                <a:spcPts val="663"/>
              </a:spcBef>
              <a:buSzPct val="171000"/>
              <a:buFont typeface="Gill Sans"/>
              <a:buNone/>
            </a:pPr>
            <a:endParaRPr lang="es-ES" sz="2800" b="1" dirty="0">
              <a:solidFill>
                <a:srgbClr val="C00000"/>
              </a:solidFill>
              <a:latin typeface="Arial Black" panose="020B0A04020102020204" pitchFamily="34" charset="0"/>
              <a:ea typeface="Microsoft JhengHei" panose="020B0604030504040204" pitchFamily="34" charset="-12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1387135241"/>
              </p:ext>
            </p:extLst>
          </p:nvPr>
        </p:nvGraphicFramePr>
        <p:xfrm>
          <a:off x="2312988" y="450200"/>
          <a:ext cx="6831012" cy="43498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8</a:t>
            </a:fld>
            <a:endParaRPr lang="es-ES" dirty="0"/>
          </a:p>
        </p:txBody>
      </p:sp>
      <p:sp>
        <p:nvSpPr>
          <p:cNvPr id="3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Companhias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Multilatinas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2</a:t>
            </a:r>
          </a:p>
        </p:txBody>
      </p:sp>
      <p:sp>
        <p:nvSpPr>
          <p:cNvPr id="7" name="6 CuadroTexto"/>
          <p:cNvSpPr txBox="1"/>
          <p:nvPr/>
        </p:nvSpPr>
        <p:spPr>
          <a:xfrm>
            <a:off x="4427980" y="4804646"/>
            <a:ext cx="4341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sz="8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Fonte</a:t>
            </a:r>
            <a:r>
              <a:rPr lang="es-ES" sz="8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: América Economía </a:t>
            </a:r>
            <a:r>
              <a:rPr lang="es-ES" sz="8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Intelligence</a:t>
            </a:r>
            <a:endParaRPr lang="es-ES" sz="8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6515237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número de diapositiva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pPr>
              <a:defRPr/>
            </a:pPr>
            <a:fld id="{45EE9431-0219-4D4F-A77F-E29652F87E5A}" type="slidenum">
              <a:rPr lang="es-ES" smtClean="0"/>
              <a:pPr>
                <a:defRPr/>
              </a:pPr>
              <a:t>9</a:t>
            </a:fld>
            <a:endParaRPr lang="es-ES" dirty="0"/>
          </a:p>
        </p:txBody>
      </p:sp>
      <p:graphicFrame>
        <p:nvGraphicFramePr>
          <p:cNvPr id="3" name="2 Gráfico"/>
          <p:cNvGraphicFramePr/>
          <p:nvPr>
            <p:extLst>
              <p:ext uri="{D42A27DB-BD31-4B8C-83A1-F6EECF244321}">
                <p14:modId xmlns:p14="http://schemas.microsoft.com/office/powerpoint/2010/main" val="1073133156"/>
              </p:ext>
            </p:extLst>
          </p:nvPr>
        </p:nvGraphicFramePr>
        <p:xfrm>
          <a:off x="395420" y="843510"/>
          <a:ext cx="7777080" cy="393012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2 Marcador de texto"/>
          <p:cNvSpPr txBox="1">
            <a:spLocks/>
          </p:cNvSpPr>
          <p:nvPr/>
        </p:nvSpPr>
        <p:spPr bwMode="auto">
          <a:xfrm>
            <a:off x="655344" y="308493"/>
            <a:ext cx="7183437" cy="2834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Companhias</a:t>
            </a:r>
            <a:r>
              <a:rPr lang="es-ES" sz="1400" b="1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</a:t>
            </a:r>
            <a:r>
              <a:rPr lang="es-ES" sz="1400" b="1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Multilatinas</a:t>
            </a:r>
            <a:endParaRPr lang="es-ES" sz="1400" b="1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  <a:sym typeface="Trebuchet MS" pitchFamily="34" charset="0"/>
            </a:endParaRPr>
          </a:p>
        </p:txBody>
      </p:sp>
      <p:sp>
        <p:nvSpPr>
          <p:cNvPr id="5" name="2 Marcador de texto"/>
          <p:cNvSpPr txBox="1">
            <a:spLocks/>
          </p:cNvSpPr>
          <p:nvPr/>
        </p:nvSpPr>
        <p:spPr bwMode="auto">
          <a:xfrm>
            <a:off x="261002" y="-759760"/>
            <a:ext cx="423279" cy="17299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ts val="663"/>
              </a:spcBef>
              <a:buSzPct val="171000"/>
              <a:buFont typeface="Gill Sans"/>
              <a:buNone/>
            </a:pPr>
            <a:r>
              <a:rPr lang="es-ES" sz="5400" b="1" dirty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  <a:sym typeface="Trebuchet MS" pitchFamily="34" charset="0"/>
              </a:rPr>
              <a:t> 2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5292100" y="2169881"/>
            <a:ext cx="3851900" cy="1545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67308" tIns="33657" rIns="67308" bIns="33657" anchor="ctr">
            <a:spAutoFit/>
          </a:bodyPr>
          <a:lstStyle>
            <a:defPPr>
              <a:defRPr lang="es-ES"/>
            </a:defPPr>
            <a:lvl1pPr eaLnBrk="0" hangingPunct="0">
              <a:spcBef>
                <a:spcPts val="663"/>
              </a:spcBef>
              <a:buSzPct val="171000"/>
              <a:buFont typeface="Gill Sans"/>
              <a:buNone/>
              <a:defRPr sz="1400" b="1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defRPr>
            </a:lvl1pPr>
          </a:lstStyle>
          <a:p>
            <a:pPr algn="r"/>
            <a:r>
              <a:rPr lang="es-ES" sz="2400" dirty="0" smtClean="0">
                <a:latin typeface="Arial Black" panose="020B0A04020102020204" pitchFamily="34" charset="0"/>
              </a:rPr>
              <a:t>AS VENDAS DAS 100 MULTILATINAS (US$ MM 994.916) CONFORME O PAÍS</a:t>
            </a:r>
            <a:endParaRPr lang="es-ES" sz="2400" dirty="0">
              <a:latin typeface="Arial Black" panose="020B0A04020102020204" pitchFamily="34" charset="0"/>
            </a:endParaRPr>
          </a:p>
        </p:txBody>
      </p:sp>
      <p:sp>
        <p:nvSpPr>
          <p:cNvPr id="7" name="6 CuadroTexto"/>
          <p:cNvSpPr txBox="1"/>
          <p:nvPr/>
        </p:nvSpPr>
        <p:spPr>
          <a:xfrm>
            <a:off x="518631" y="4812483"/>
            <a:ext cx="4341409" cy="21544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8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Fonte</a:t>
            </a:r>
            <a:r>
              <a:rPr lang="es-ES" sz="800" dirty="0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 : América Economía </a:t>
            </a:r>
            <a:r>
              <a:rPr lang="es-ES" sz="800" dirty="0" err="1" smtClean="0">
                <a:solidFill>
                  <a:srgbClr val="C00000"/>
                </a:solidFill>
                <a:latin typeface="Microsoft JhengHei" panose="020B0604030504040204" pitchFamily="34" charset="-120"/>
                <a:ea typeface="Microsoft JhengHei" panose="020B0604030504040204" pitchFamily="34" charset="-120"/>
              </a:rPr>
              <a:t>Intelligence</a:t>
            </a:r>
            <a:endParaRPr lang="es-ES" sz="800" dirty="0">
              <a:solidFill>
                <a:srgbClr val="C00000"/>
              </a:solidFill>
              <a:latin typeface="Microsoft JhengHei" panose="020B0604030504040204" pitchFamily="34" charset="-120"/>
              <a:ea typeface="Microsoft JhengHei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407410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AsOne/>
      </p:bldGraphic>
    </p:bldLst>
  </p:timing>
</p:sld>
</file>

<file path=ppt/theme/theme1.xml><?xml version="1.0" encoding="utf-8"?>
<a:theme xmlns:a="http://schemas.openxmlformats.org/drawingml/2006/main" name="Tema de Office">
  <a:themeElements>
    <a:clrScheme name="FichadeClient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3_Tema de Office">
  <a:themeElements>
    <a:clrScheme name="FichadeClient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Tema de Office">
  <a:themeElements>
    <a:clrScheme name="FichadeClient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Tema de Office">
  <a:themeElements>
    <a:clrScheme name="FichadeClient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Tema de Office">
  <a:themeElements>
    <a:clrScheme name="FichadeCliente">
      <a:dk1>
        <a:srgbClr val="000000"/>
      </a:dk1>
      <a:lt1>
        <a:srgbClr val="FFFFFF"/>
      </a:lt1>
      <a:dk2>
        <a:srgbClr val="D1282E"/>
      </a:dk2>
      <a:lt2>
        <a:srgbClr val="C8C8B1"/>
      </a:lt2>
      <a:accent1>
        <a:srgbClr val="7A7A7A"/>
      </a:accent1>
      <a:accent2>
        <a:srgbClr val="F5C201"/>
      </a:accent2>
      <a:accent3>
        <a:srgbClr val="526DB0"/>
      </a:accent3>
      <a:accent4>
        <a:srgbClr val="989AAC"/>
      </a:accent4>
      <a:accent5>
        <a:srgbClr val="DC5924"/>
      </a:accent5>
      <a:accent6>
        <a:srgbClr val="B4B392"/>
      </a:accent6>
      <a:hlink>
        <a:srgbClr val="CC9900"/>
      </a:hlink>
      <a:folHlink>
        <a:srgbClr val="969696"/>
      </a:folHlink>
    </a:clrScheme>
    <a:fontScheme name="Clásico de Office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92581</TotalTime>
  <Words>2430</Words>
  <Application>Microsoft Office PowerPoint</Application>
  <PresentationFormat>Apresentação na tela (16:9)</PresentationFormat>
  <Paragraphs>1020</Paragraphs>
  <Slides>31</Slides>
  <Notes>21</Notes>
  <HiddenSlides>0</HiddenSlides>
  <MMClips>0</MMClips>
  <ScaleCrop>false</ScaleCrop>
  <HeadingPairs>
    <vt:vector size="6" baseType="variant">
      <vt:variant>
        <vt:lpstr>Tema</vt:lpstr>
      </vt:variant>
      <vt:variant>
        <vt:i4>5</vt:i4>
      </vt:variant>
      <vt:variant>
        <vt:lpstr>Servidores OLE incorporados</vt:lpstr>
      </vt:variant>
      <vt:variant>
        <vt:i4>1</vt:i4>
      </vt:variant>
      <vt:variant>
        <vt:lpstr>Títulos de slides</vt:lpstr>
      </vt:variant>
      <vt:variant>
        <vt:i4>31</vt:i4>
      </vt:variant>
    </vt:vector>
  </HeadingPairs>
  <TitlesOfParts>
    <vt:vector size="37" baseType="lpstr">
      <vt:lpstr>Tema de Office</vt:lpstr>
      <vt:lpstr>3_Tema de Office</vt:lpstr>
      <vt:lpstr>2_Tema de Office</vt:lpstr>
      <vt:lpstr>1_Tema de Office</vt:lpstr>
      <vt:lpstr>4_Tema de Office</vt:lpstr>
      <vt:lpstr>Hoja de cálculo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>Mapfre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ERAMIR</dc:creator>
  <cp:lastModifiedBy>David Corredor Gomez</cp:lastModifiedBy>
  <cp:revision>1833</cp:revision>
  <cp:lastPrinted>2015-09-21T06:51:03Z</cp:lastPrinted>
  <dcterms:created xsi:type="dcterms:W3CDTF">2012-01-27T11:28:27Z</dcterms:created>
  <dcterms:modified xsi:type="dcterms:W3CDTF">2015-10-20T17:05:18Z</dcterms:modified>
</cp:coreProperties>
</file>