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5" r:id="rId2"/>
    <p:sldMasterId id="2147483697" r:id="rId3"/>
  </p:sldMasterIdLst>
  <p:notesMasterIdLst>
    <p:notesMasterId r:id="rId13"/>
  </p:notesMasterIdLst>
  <p:sldIdLst>
    <p:sldId id="257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293" r:id="rId1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278FFB8E-C741-48D4-B320-3A21C0D047D1}" type="datetimeFigureOut">
              <a:rPr lang="es-ES_tradnl" smtClean="0"/>
              <a:t>28/10/2015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98CB205B-A5B3-4A9C-BC0F-02BC99E693D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0013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3444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42819" indent="-285700" defTabSz="963444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142800" indent="-228560" defTabSz="963444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99919" indent="-228560" defTabSz="963444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2057040" indent="-228560" defTabSz="963444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514159" indent="-228560" defTabSz="963444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971278" indent="-228560" defTabSz="963444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428398" indent="-228560" defTabSz="963444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885518" indent="-228560" defTabSz="963444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D8A82BF0-49F3-4627-9162-E08162AB8F75}" type="slidenum">
              <a:rPr lang="es-ES" altLang="en-US" sz="120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s-ES" altLang="en-US" sz="1200">
              <a:solidFill>
                <a:prstClr val="black"/>
              </a:solidFill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en-US" smtClean="0"/>
          </a:p>
        </p:txBody>
      </p:sp>
    </p:spTree>
    <p:extLst>
      <p:ext uri="{BB962C8B-B14F-4D97-AF65-F5344CB8AC3E}">
        <p14:creationId xmlns:p14="http://schemas.microsoft.com/office/powerpoint/2010/main" val="1010026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363" indent="-28416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4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6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8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30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02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4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6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4D9C6076-493E-4F51-B72B-3D0513C10A1E}" type="slidenum">
              <a:rPr lang="es-ES" altLang="en-US" sz="130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2</a:t>
            </a:fld>
            <a:endParaRPr lang="es-ES" altLang="en-US" sz="1300">
              <a:solidFill>
                <a:prstClr val="black"/>
              </a:solidFill>
            </a:endParaRPr>
          </a:p>
        </p:txBody>
      </p:sp>
      <p:sp>
        <p:nvSpPr>
          <p:cNvPr id="240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799012" cy="3598862"/>
          </a:xfrm>
          <a:ln/>
        </p:spPr>
      </p:sp>
      <p:sp>
        <p:nvSpPr>
          <p:cNvPr id="240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n-US" smtClean="0"/>
          </a:p>
        </p:txBody>
      </p:sp>
    </p:spTree>
    <p:extLst>
      <p:ext uri="{BB962C8B-B14F-4D97-AF65-F5344CB8AC3E}">
        <p14:creationId xmlns:p14="http://schemas.microsoft.com/office/powerpoint/2010/main" val="65880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363" indent="-28416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4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6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8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30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02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4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6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BB1A9E80-079D-4D78-8C6A-F28BE69322CB}" type="slidenum">
              <a:rPr lang="es-ES" altLang="en-US" sz="130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s-ES" altLang="en-US" sz="1300">
              <a:solidFill>
                <a:prstClr val="black"/>
              </a:solidFill>
            </a:endParaRPr>
          </a:p>
        </p:txBody>
      </p:sp>
      <p:sp>
        <p:nvSpPr>
          <p:cNvPr id="241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799012" cy="3598862"/>
          </a:xfrm>
          <a:ln/>
        </p:spPr>
      </p:sp>
      <p:sp>
        <p:nvSpPr>
          <p:cNvPr id="241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n-US" smtClean="0"/>
          </a:p>
        </p:txBody>
      </p:sp>
    </p:spTree>
    <p:extLst>
      <p:ext uri="{BB962C8B-B14F-4D97-AF65-F5344CB8AC3E}">
        <p14:creationId xmlns:p14="http://schemas.microsoft.com/office/powerpoint/2010/main" val="2770845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363" indent="-28416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4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6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8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30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02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4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6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B71AB71F-C442-45AF-A63C-0A67F48E82AC}" type="slidenum">
              <a:rPr lang="es-ES" altLang="en-US" sz="130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4</a:t>
            </a:fld>
            <a:endParaRPr lang="es-ES" altLang="en-US" sz="1300">
              <a:solidFill>
                <a:prstClr val="black"/>
              </a:solidFill>
            </a:endParaRPr>
          </a:p>
        </p:txBody>
      </p:sp>
      <p:sp>
        <p:nvSpPr>
          <p:cNvPr id="242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799012" cy="3598862"/>
          </a:xfrm>
          <a:ln/>
        </p:spPr>
      </p:sp>
      <p:sp>
        <p:nvSpPr>
          <p:cNvPr id="242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n-US" smtClean="0"/>
          </a:p>
        </p:txBody>
      </p:sp>
    </p:spTree>
    <p:extLst>
      <p:ext uri="{BB962C8B-B14F-4D97-AF65-F5344CB8AC3E}">
        <p14:creationId xmlns:p14="http://schemas.microsoft.com/office/powerpoint/2010/main" val="3789586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363" indent="-28416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4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6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8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30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02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4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6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5E38F074-B2C5-4ED7-AFAF-8DAE0F8863AC}" type="slidenum">
              <a:rPr lang="es-ES" altLang="en-US" sz="130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5</a:t>
            </a:fld>
            <a:endParaRPr lang="es-ES" altLang="en-US" sz="1300">
              <a:solidFill>
                <a:prstClr val="black"/>
              </a:solidFill>
            </a:endParaRPr>
          </a:p>
        </p:txBody>
      </p:sp>
      <p:sp>
        <p:nvSpPr>
          <p:cNvPr id="243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799012" cy="3598862"/>
          </a:xfrm>
          <a:ln/>
        </p:spPr>
      </p:sp>
      <p:sp>
        <p:nvSpPr>
          <p:cNvPr id="243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n-US" smtClean="0"/>
          </a:p>
        </p:txBody>
      </p:sp>
    </p:spTree>
    <p:extLst>
      <p:ext uri="{BB962C8B-B14F-4D97-AF65-F5344CB8AC3E}">
        <p14:creationId xmlns:p14="http://schemas.microsoft.com/office/powerpoint/2010/main" val="525039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363" indent="-28416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4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6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813" indent="-227013" defTabSz="9604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30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02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4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613" indent="-227013" defTabSz="9604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AD94DDAA-C8E3-4737-8AA6-01AED4956BB5}" type="slidenum">
              <a:rPr lang="es-ES" altLang="en-US" sz="130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6</a:t>
            </a:fld>
            <a:endParaRPr lang="es-ES" altLang="en-US" sz="1300">
              <a:solidFill>
                <a:prstClr val="black"/>
              </a:solidFill>
            </a:endParaRPr>
          </a:p>
        </p:txBody>
      </p:sp>
      <p:sp>
        <p:nvSpPr>
          <p:cNvPr id="244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799012" cy="3598862"/>
          </a:xfrm>
          <a:ln/>
        </p:spPr>
      </p:sp>
      <p:sp>
        <p:nvSpPr>
          <p:cNvPr id="244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n-US" smtClean="0"/>
          </a:p>
        </p:txBody>
      </p:sp>
    </p:spTree>
    <p:extLst>
      <p:ext uri="{BB962C8B-B14F-4D97-AF65-F5344CB8AC3E}">
        <p14:creationId xmlns:p14="http://schemas.microsoft.com/office/powerpoint/2010/main" val="2614731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363" indent="-284163" defTabSz="9620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413" indent="-227013" defTabSz="9620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613" indent="-227013" defTabSz="9620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813" indent="-227013" defTabSz="9620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3013" indent="-227013" defTabSz="9620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0213" indent="-227013" defTabSz="9620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413" indent="-227013" defTabSz="9620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613" indent="-227013" defTabSz="9620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A278C35-6344-457F-83E3-2FDE78A5F91C}" type="slidenum">
              <a:rPr lang="es-ES" altLang="en-US" sz="130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7</a:t>
            </a:fld>
            <a:endParaRPr lang="es-ES" altLang="en-US" sz="1300">
              <a:solidFill>
                <a:prstClr val="black"/>
              </a:solidFill>
            </a:endParaRPr>
          </a:p>
        </p:txBody>
      </p:sp>
      <p:sp>
        <p:nvSpPr>
          <p:cNvPr id="245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799012" cy="3598862"/>
          </a:xfrm>
          <a:ln/>
        </p:spPr>
      </p:sp>
      <p:sp>
        <p:nvSpPr>
          <p:cNvPr id="245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n-US" smtClean="0"/>
          </a:p>
        </p:txBody>
      </p:sp>
    </p:spTree>
    <p:extLst>
      <p:ext uri="{BB962C8B-B14F-4D97-AF65-F5344CB8AC3E}">
        <p14:creationId xmlns:p14="http://schemas.microsoft.com/office/powerpoint/2010/main" val="2208003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361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363" indent="-284163" defTabSz="96361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413" indent="-227013" defTabSz="96361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613" indent="-227013" defTabSz="96361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813" indent="-227013" defTabSz="96361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3013" indent="-227013" defTabSz="963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0213" indent="-227013" defTabSz="963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413" indent="-227013" defTabSz="963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613" indent="-227013" defTabSz="963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B2971838-7C67-4266-B0CF-659EC0494887}" type="slidenum">
              <a:rPr lang="es-ES" altLang="en-US" sz="130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8</a:t>
            </a:fld>
            <a:endParaRPr lang="es-ES" altLang="en-US" sz="1300">
              <a:solidFill>
                <a:prstClr val="black"/>
              </a:solidFill>
            </a:endParaRPr>
          </a:p>
        </p:txBody>
      </p:sp>
      <p:sp>
        <p:nvSpPr>
          <p:cNvPr id="246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075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0BB654-9EC6-48A6-B372-A8964411EE77}" type="slidenum">
              <a:rPr lang="es-ES" altLang="en-US"/>
              <a:pPr/>
              <a:t>9</a:t>
            </a:fld>
            <a:endParaRPr lang="es-ES" alt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09513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01439-9468-46C8-960C-D88CFC565F59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952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8A942-AC93-4A7E-9CE9-A9EDDD979FFD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27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028AF-11B3-4820-B5D7-D9ED173773CE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993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91947-8383-4A0F-9A84-94944474DD32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843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320A8-8927-1E40-AD77-A26BB3605CE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D51CD-2330-C042-AB8E-3B0C46C0D75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812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981E8-B137-0E40-B2D7-B2770A70BAF4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9B30A-244F-4C4F-8309-20677F8946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779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7B766-1D9B-E74F-A70D-BF21A374EAD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E0AFB-0B95-A445-93ED-587EB5DA559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691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C1F86-379C-DA4B-8023-7760E2B20F0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AA7F9-C130-9340-BF27-FAAF5BE761B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344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71E37-DA6F-5249-8419-1BF01C21A9F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59F4-7212-6B46-A143-89A32BE25A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4872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0491B-28F2-7748-9C27-F711C5BDA9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2DCD9-F08C-C64B-B075-569DB4E1CA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000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4675-519E-1547-AC7D-E36E809E437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8BD9C-3A03-FD45-B4E3-511019BA04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66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75350-FF5A-4A71-BAAD-4D3A20160450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566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1F1B3-1DFB-DB4A-A9FF-35ABF36424C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78BB8-3A6F-C243-871A-E08517356C7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860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C775A-91DC-4F4A-8A2D-1C1812668B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7E51B-523E-D34D-8907-0E238B97698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7166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151CF-EFF4-D34F-88BA-120D99FD4EEB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0EC25-6112-264B-B1AD-E9024C6EED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0158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9F87C-05CE-A34C-8ED0-00E2C4100AC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88417-378E-A247-B321-25E500E026A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8539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F20EB-9304-4A6E-A20D-D00EFA1C47C3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1352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ADF1C-5BAD-469A-B3CF-AAA7C6B66623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7916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6F018-E767-402D-8E5A-26F2F266C2D7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8493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17C5A-6D24-4C6B-8578-E6CD671F7670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6001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0434B-1E99-4C79-B0B7-F62661AEE334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1559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7ED3F-DD5E-42C8-B42D-7B71E8EDA9FE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96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AED38-4363-4F5F-9A1B-A3C8DBA15F6B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0714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15C84-CD53-45F3-9E5B-A15768B007C4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7206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3DC65-A28B-4189-968D-E893F9757AA8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893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B5709-A486-46A2-9E0E-4FEAAB7CE7D2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37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2A742-694C-4FD4-8576-2CF13C3875F9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7830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5695D-15FE-4467-84F4-060969D8BC98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2397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0D589-CF0A-444B-9D90-AA0C7535E350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9261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934C9-980A-4BCD-A2A6-21BCE63BC066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788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6987B-D5D0-4185-91B5-51EE58B5379F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19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4585C-D14A-476D-8555-E35F691483A6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911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3528A-38B4-4E0E-A1B1-F5CE1A42F43C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29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26D49-1F2A-420C-94D5-9557045B213E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90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5E9D1-1D2C-4164-9A7D-BAE1DE215F0C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29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B8EFB-19CA-4E17-8C5C-1A4E1CD8335E}" type="slidenum">
              <a:rPr lang="es-ES" altLang="en-U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764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Click to edit Master text styles</a:t>
            </a:r>
          </a:p>
          <a:p>
            <a:pPr lvl="1"/>
            <a:r>
              <a:rPr lang="es-ES" altLang="en-US" smtClean="0"/>
              <a:t>Second level</a:t>
            </a:r>
          </a:p>
          <a:p>
            <a:pPr lvl="2"/>
            <a:r>
              <a:rPr lang="es-ES" altLang="en-US" smtClean="0"/>
              <a:t>Third level</a:t>
            </a:r>
          </a:p>
          <a:p>
            <a:pPr lvl="3"/>
            <a:r>
              <a:rPr lang="es-ES" altLang="en-US" smtClean="0"/>
              <a:t>Fourth level</a:t>
            </a:r>
          </a:p>
          <a:p>
            <a:pPr lvl="4"/>
            <a:r>
              <a:rPr lang="es-E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6DDCA0-EF25-4199-86B9-F4427348AE90}" type="slidenum">
              <a:rPr lang="es-E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032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fld id="{00764E4A-C2E1-1642-811A-670E4E36ABC0}" type="datetime1">
              <a:rPr lang="en-US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10/28/2015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fld id="{8111C513-AD93-0741-8CD3-A650ED90A78D}" type="slidenum">
              <a:rPr lang="en-US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18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Click to edit Master text styles</a:t>
            </a:r>
          </a:p>
          <a:p>
            <a:pPr lvl="1"/>
            <a:r>
              <a:rPr lang="es-ES" altLang="en-US" smtClean="0"/>
              <a:t>Second level</a:t>
            </a:r>
          </a:p>
          <a:p>
            <a:pPr lvl="2"/>
            <a:r>
              <a:rPr lang="es-ES" altLang="en-US" smtClean="0"/>
              <a:t>Third level</a:t>
            </a:r>
          </a:p>
          <a:p>
            <a:pPr lvl="3"/>
            <a:r>
              <a:rPr lang="es-ES" altLang="en-US" smtClean="0"/>
              <a:t>Fourth level</a:t>
            </a:r>
          </a:p>
          <a:p>
            <a:pPr lvl="4"/>
            <a:r>
              <a:rPr lang="es-E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2AAACD-E3B2-483A-9F05-A57E67B31610}" type="slidenum">
              <a:rPr lang="es-E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69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jpeg"/><Relationship Id="rId4" Type="http://schemas.openxmlformats.org/officeDocument/2006/relationships/hyperlink" Target="http://www.martinsaphug.com/wp-content/uploads/2010/07/Latin-America-Political-Map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jpeg"/><Relationship Id="rId4" Type="http://schemas.openxmlformats.org/officeDocument/2006/relationships/hyperlink" Target="http://www.martinsaphug.com/wp-content/uploads/2010/07/Latin-America-Political-Map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jpeg"/><Relationship Id="rId4" Type="http://schemas.openxmlformats.org/officeDocument/2006/relationships/hyperlink" Target="http://www.martinsaphug.com/wp-content/uploads/2010/07/Latin-America-Political-Map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jpeg"/><Relationship Id="rId4" Type="http://schemas.openxmlformats.org/officeDocument/2006/relationships/hyperlink" Target="http://www.martinsaphug.com/wp-content/uploads/2010/07/Latin-America-Political-Map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jpeg"/><Relationship Id="rId4" Type="http://schemas.openxmlformats.org/officeDocument/2006/relationships/hyperlink" Target="http://www.martinsaphug.com/wp-content/uploads/2010/07/Latin-America-Political-Map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jpeg"/><Relationship Id="rId4" Type="http://schemas.openxmlformats.org/officeDocument/2006/relationships/hyperlink" Target="http://www.martinsaphug.com/wp-content/uploads/2010/07/Latin-America-Political-Map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jpeg"/><Relationship Id="rId4" Type="http://schemas.openxmlformats.org/officeDocument/2006/relationships/hyperlink" Target="http://www.martinsaphug.com/wp-content/uploads/2010/07/Latin-America-Political-Map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jpeg"/><Relationship Id="rId4" Type="http://schemas.openxmlformats.org/officeDocument/2006/relationships/hyperlink" Target="http://www.martinsaphug.com/wp-content/uploads/2010/07/Latin-America-Political-Map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alt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pt-BR" altLang="en-US" smtClean="0"/>
          </a:p>
        </p:txBody>
      </p:sp>
      <p:sp>
        <p:nvSpPr>
          <p:cNvPr id="3076" name="AutoShape 4"/>
          <p:cNvSpPr>
            <a:spLocks noChangeAspect="1" noChangeArrowheads="1" noTextEdit="1"/>
          </p:cNvSpPr>
          <p:nvPr/>
        </p:nvSpPr>
        <p:spPr bwMode="auto">
          <a:xfrm>
            <a:off x="0" y="19054"/>
            <a:ext cx="9067800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77" name="Freeform 5"/>
          <p:cNvSpPr>
            <a:spLocks/>
          </p:cNvSpPr>
          <p:nvPr/>
        </p:nvSpPr>
        <p:spPr bwMode="auto">
          <a:xfrm>
            <a:off x="41277" y="61917"/>
            <a:ext cx="5813425" cy="5686425"/>
          </a:xfrm>
          <a:custGeom>
            <a:avLst/>
            <a:gdLst>
              <a:gd name="T0" fmla="*/ 2147483647 w 7324"/>
              <a:gd name="T1" fmla="*/ 0 h 7164"/>
              <a:gd name="T2" fmla="*/ 0 w 7324"/>
              <a:gd name="T3" fmla="*/ 0 h 7164"/>
              <a:gd name="T4" fmla="*/ 0 w 7324"/>
              <a:gd name="T5" fmla="*/ 2147483647 h 7164"/>
              <a:gd name="T6" fmla="*/ 2147483647 w 7324"/>
              <a:gd name="T7" fmla="*/ 0 h 7164"/>
              <a:gd name="T8" fmla="*/ 0 60000 65536"/>
              <a:gd name="T9" fmla="*/ 0 60000 65536"/>
              <a:gd name="T10" fmla="*/ 0 60000 65536"/>
              <a:gd name="T11" fmla="*/ 0 60000 65536"/>
              <a:gd name="T12" fmla="*/ 0 w 7324"/>
              <a:gd name="T13" fmla="*/ 0 h 7164"/>
              <a:gd name="T14" fmla="*/ 7324 w 7324"/>
              <a:gd name="T15" fmla="*/ 7164 h 71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24" h="7164">
                <a:moveTo>
                  <a:pt x="7324" y="0"/>
                </a:moveTo>
                <a:lnTo>
                  <a:pt x="0" y="0"/>
                </a:lnTo>
                <a:lnTo>
                  <a:pt x="0" y="7164"/>
                </a:lnTo>
                <a:lnTo>
                  <a:pt x="7324" y="0"/>
                </a:lnTo>
                <a:close/>
              </a:path>
            </a:pathLst>
          </a:custGeom>
          <a:solidFill>
            <a:srgbClr val="8CED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78" name="Freeform 6"/>
          <p:cNvSpPr>
            <a:spLocks/>
          </p:cNvSpPr>
          <p:nvPr/>
        </p:nvSpPr>
        <p:spPr bwMode="auto">
          <a:xfrm>
            <a:off x="41275" y="61913"/>
            <a:ext cx="6051550" cy="5918200"/>
          </a:xfrm>
          <a:custGeom>
            <a:avLst/>
            <a:gdLst>
              <a:gd name="T0" fmla="*/ 2147483647 w 7624"/>
              <a:gd name="T1" fmla="*/ 0 h 7457"/>
              <a:gd name="T2" fmla="*/ 2147483647 w 7624"/>
              <a:gd name="T3" fmla="*/ 0 h 7457"/>
              <a:gd name="T4" fmla="*/ 0 w 7624"/>
              <a:gd name="T5" fmla="*/ 2147483647 h 7457"/>
              <a:gd name="T6" fmla="*/ 0 w 7624"/>
              <a:gd name="T7" fmla="*/ 2147483647 h 7457"/>
              <a:gd name="T8" fmla="*/ 2147483647 w 7624"/>
              <a:gd name="T9" fmla="*/ 0 h 74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624"/>
              <a:gd name="T16" fmla="*/ 0 h 7457"/>
              <a:gd name="T17" fmla="*/ 7624 w 7624"/>
              <a:gd name="T18" fmla="*/ 7457 h 74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624" h="7457">
                <a:moveTo>
                  <a:pt x="7324" y="0"/>
                </a:moveTo>
                <a:lnTo>
                  <a:pt x="7624" y="0"/>
                </a:lnTo>
                <a:lnTo>
                  <a:pt x="0" y="7457"/>
                </a:lnTo>
                <a:lnTo>
                  <a:pt x="0" y="7164"/>
                </a:lnTo>
                <a:lnTo>
                  <a:pt x="7324" y="0"/>
                </a:lnTo>
                <a:close/>
              </a:path>
            </a:pathLst>
          </a:custGeom>
          <a:solidFill>
            <a:srgbClr val="92ED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79" name="Freeform 7"/>
          <p:cNvSpPr>
            <a:spLocks/>
          </p:cNvSpPr>
          <p:nvPr/>
        </p:nvSpPr>
        <p:spPr bwMode="auto">
          <a:xfrm>
            <a:off x="41277" y="61913"/>
            <a:ext cx="6289675" cy="6153150"/>
          </a:xfrm>
          <a:custGeom>
            <a:avLst/>
            <a:gdLst>
              <a:gd name="T0" fmla="*/ 2147483647 w 7926"/>
              <a:gd name="T1" fmla="*/ 0 h 7752"/>
              <a:gd name="T2" fmla="*/ 2147483647 w 7926"/>
              <a:gd name="T3" fmla="*/ 0 h 7752"/>
              <a:gd name="T4" fmla="*/ 0 w 7926"/>
              <a:gd name="T5" fmla="*/ 2147483647 h 7752"/>
              <a:gd name="T6" fmla="*/ 0 w 7926"/>
              <a:gd name="T7" fmla="*/ 2147483647 h 7752"/>
              <a:gd name="T8" fmla="*/ 2147483647 w 7926"/>
              <a:gd name="T9" fmla="*/ 0 h 77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26"/>
              <a:gd name="T16" fmla="*/ 0 h 7752"/>
              <a:gd name="T17" fmla="*/ 7926 w 7926"/>
              <a:gd name="T18" fmla="*/ 7752 h 775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26" h="7752">
                <a:moveTo>
                  <a:pt x="7624" y="0"/>
                </a:moveTo>
                <a:lnTo>
                  <a:pt x="7926" y="0"/>
                </a:lnTo>
                <a:lnTo>
                  <a:pt x="0" y="7752"/>
                </a:lnTo>
                <a:lnTo>
                  <a:pt x="0" y="7457"/>
                </a:lnTo>
                <a:lnTo>
                  <a:pt x="7624" y="0"/>
                </a:lnTo>
                <a:close/>
              </a:path>
            </a:pathLst>
          </a:custGeom>
          <a:solidFill>
            <a:srgbClr val="98EE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>
            <a:off x="41275" y="61913"/>
            <a:ext cx="6529388" cy="6386512"/>
          </a:xfrm>
          <a:custGeom>
            <a:avLst/>
            <a:gdLst>
              <a:gd name="T0" fmla="*/ 2147483647 w 8226"/>
              <a:gd name="T1" fmla="*/ 0 h 8047"/>
              <a:gd name="T2" fmla="*/ 2147483647 w 8226"/>
              <a:gd name="T3" fmla="*/ 0 h 8047"/>
              <a:gd name="T4" fmla="*/ 0 w 8226"/>
              <a:gd name="T5" fmla="*/ 2147483647 h 8047"/>
              <a:gd name="T6" fmla="*/ 0 w 8226"/>
              <a:gd name="T7" fmla="*/ 2147483647 h 8047"/>
              <a:gd name="T8" fmla="*/ 2147483647 w 8226"/>
              <a:gd name="T9" fmla="*/ 0 h 80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226"/>
              <a:gd name="T16" fmla="*/ 0 h 8047"/>
              <a:gd name="T17" fmla="*/ 8226 w 8226"/>
              <a:gd name="T18" fmla="*/ 8047 h 80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226" h="8047">
                <a:moveTo>
                  <a:pt x="7926" y="0"/>
                </a:moveTo>
                <a:lnTo>
                  <a:pt x="8226" y="0"/>
                </a:lnTo>
                <a:lnTo>
                  <a:pt x="0" y="8047"/>
                </a:lnTo>
                <a:lnTo>
                  <a:pt x="0" y="7752"/>
                </a:lnTo>
                <a:lnTo>
                  <a:pt x="7926" y="0"/>
                </a:lnTo>
                <a:close/>
              </a:path>
            </a:pathLst>
          </a:custGeom>
          <a:solidFill>
            <a:srgbClr val="9EEF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>
            <a:off x="41277" y="61917"/>
            <a:ext cx="6767513" cy="6619875"/>
          </a:xfrm>
          <a:custGeom>
            <a:avLst/>
            <a:gdLst>
              <a:gd name="T0" fmla="*/ 2147483647 w 8528"/>
              <a:gd name="T1" fmla="*/ 0 h 8341"/>
              <a:gd name="T2" fmla="*/ 2147483647 w 8528"/>
              <a:gd name="T3" fmla="*/ 0 h 8341"/>
              <a:gd name="T4" fmla="*/ 0 w 8528"/>
              <a:gd name="T5" fmla="*/ 2147483647 h 8341"/>
              <a:gd name="T6" fmla="*/ 0 w 8528"/>
              <a:gd name="T7" fmla="*/ 2147483647 h 8341"/>
              <a:gd name="T8" fmla="*/ 2147483647 w 8528"/>
              <a:gd name="T9" fmla="*/ 0 h 83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528"/>
              <a:gd name="T16" fmla="*/ 0 h 8341"/>
              <a:gd name="T17" fmla="*/ 8528 w 8528"/>
              <a:gd name="T18" fmla="*/ 8341 h 834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528" h="8341">
                <a:moveTo>
                  <a:pt x="8226" y="0"/>
                </a:moveTo>
                <a:lnTo>
                  <a:pt x="8528" y="0"/>
                </a:lnTo>
                <a:lnTo>
                  <a:pt x="0" y="8341"/>
                </a:lnTo>
                <a:lnTo>
                  <a:pt x="0" y="8047"/>
                </a:lnTo>
                <a:lnTo>
                  <a:pt x="8226" y="0"/>
                </a:lnTo>
                <a:close/>
              </a:path>
            </a:pathLst>
          </a:custGeom>
          <a:solidFill>
            <a:srgbClr val="A4F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82" name="Freeform 10"/>
          <p:cNvSpPr>
            <a:spLocks/>
          </p:cNvSpPr>
          <p:nvPr/>
        </p:nvSpPr>
        <p:spPr bwMode="auto">
          <a:xfrm>
            <a:off x="41277" y="61914"/>
            <a:ext cx="7007225" cy="6791325"/>
          </a:xfrm>
          <a:custGeom>
            <a:avLst/>
            <a:gdLst>
              <a:gd name="T0" fmla="*/ 2147483647 w 8829"/>
              <a:gd name="T1" fmla="*/ 0 h 8557"/>
              <a:gd name="T2" fmla="*/ 2147483647 w 8829"/>
              <a:gd name="T3" fmla="*/ 0 h 8557"/>
              <a:gd name="T4" fmla="*/ 2147483647 w 8829"/>
              <a:gd name="T5" fmla="*/ 2147483647 h 8557"/>
              <a:gd name="T6" fmla="*/ 0 w 8829"/>
              <a:gd name="T7" fmla="*/ 2147483647 h 8557"/>
              <a:gd name="T8" fmla="*/ 0 w 8829"/>
              <a:gd name="T9" fmla="*/ 2147483647 h 8557"/>
              <a:gd name="T10" fmla="*/ 2147483647 w 8829"/>
              <a:gd name="T11" fmla="*/ 0 h 855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829"/>
              <a:gd name="T19" fmla="*/ 0 h 8557"/>
              <a:gd name="T20" fmla="*/ 8829 w 8829"/>
              <a:gd name="T21" fmla="*/ 8557 h 855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829" h="8557">
                <a:moveTo>
                  <a:pt x="8528" y="0"/>
                </a:moveTo>
                <a:lnTo>
                  <a:pt x="8829" y="0"/>
                </a:lnTo>
                <a:lnTo>
                  <a:pt x="82" y="8557"/>
                </a:lnTo>
                <a:lnTo>
                  <a:pt x="0" y="8557"/>
                </a:lnTo>
                <a:lnTo>
                  <a:pt x="0" y="8341"/>
                </a:lnTo>
                <a:lnTo>
                  <a:pt x="8528" y="0"/>
                </a:lnTo>
                <a:close/>
              </a:path>
            </a:pathLst>
          </a:custGeom>
          <a:solidFill>
            <a:srgbClr val="AAF1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83" name="Freeform 11"/>
          <p:cNvSpPr>
            <a:spLocks/>
          </p:cNvSpPr>
          <p:nvPr/>
        </p:nvSpPr>
        <p:spPr bwMode="auto">
          <a:xfrm>
            <a:off x="104775" y="61914"/>
            <a:ext cx="7183438" cy="6791325"/>
          </a:xfrm>
          <a:custGeom>
            <a:avLst/>
            <a:gdLst>
              <a:gd name="T0" fmla="*/ 2147483647 w 9049"/>
              <a:gd name="T1" fmla="*/ 0 h 8557"/>
              <a:gd name="T2" fmla="*/ 2147483647 w 9049"/>
              <a:gd name="T3" fmla="*/ 0 h 8557"/>
              <a:gd name="T4" fmla="*/ 2147483647 w 9049"/>
              <a:gd name="T5" fmla="*/ 2147483647 h 8557"/>
              <a:gd name="T6" fmla="*/ 0 w 9049"/>
              <a:gd name="T7" fmla="*/ 2147483647 h 8557"/>
              <a:gd name="T8" fmla="*/ 2147483647 w 9049"/>
              <a:gd name="T9" fmla="*/ 0 h 85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049"/>
              <a:gd name="T16" fmla="*/ 0 h 8557"/>
              <a:gd name="T17" fmla="*/ 9049 w 9049"/>
              <a:gd name="T18" fmla="*/ 8557 h 85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049" h="8557">
                <a:moveTo>
                  <a:pt x="8747" y="0"/>
                </a:moveTo>
                <a:lnTo>
                  <a:pt x="9049" y="0"/>
                </a:lnTo>
                <a:lnTo>
                  <a:pt x="301" y="8557"/>
                </a:lnTo>
                <a:lnTo>
                  <a:pt x="0" y="8557"/>
                </a:lnTo>
                <a:lnTo>
                  <a:pt x="8747" y="0"/>
                </a:lnTo>
                <a:close/>
              </a:path>
            </a:pathLst>
          </a:custGeom>
          <a:solidFill>
            <a:srgbClr val="B0F2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84" name="Freeform 12"/>
          <p:cNvSpPr>
            <a:spLocks/>
          </p:cNvSpPr>
          <p:nvPr/>
        </p:nvSpPr>
        <p:spPr bwMode="auto">
          <a:xfrm>
            <a:off x="344488" y="61914"/>
            <a:ext cx="7181850" cy="6791325"/>
          </a:xfrm>
          <a:custGeom>
            <a:avLst/>
            <a:gdLst>
              <a:gd name="T0" fmla="*/ 2147483647 w 9049"/>
              <a:gd name="T1" fmla="*/ 0 h 8557"/>
              <a:gd name="T2" fmla="*/ 2147483647 w 9049"/>
              <a:gd name="T3" fmla="*/ 0 h 8557"/>
              <a:gd name="T4" fmla="*/ 2147483647 w 9049"/>
              <a:gd name="T5" fmla="*/ 2147483647 h 8557"/>
              <a:gd name="T6" fmla="*/ 0 w 9049"/>
              <a:gd name="T7" fmla="*/ 2147483647 h 8557"/>
              <a:gd name="T8" fmla="*/ 2147483647 w 9049"/>
              <a:gd name="T9" fmla="*/ 0 h 85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049"/>
              <a:gd name="T16" fmla="*/ 0 h 8557"/>
              <a:gd name="T17" fmla="*/ 9049 w 9049"/>
              <a:gd name="T18" fmla="*/ 8557 h 85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049" h="8557">
                <a:moveTo>
                  <a:pt x="8748" y="0"/>
                </a:moveTo>
                <a:lnTo>
                  <a:pt x="9049" y="0"/>
                </a:lnTo>
                <a:lnTo>
                  <a:pt x="302" y="8557"/>
                </a:lnTo>
                <a:lnTo>
                  <a:pt x="0" y="8557"/>
                </a:lnTo>
                <a:lnTo>
                  <a:pt x="8748" y="0"/>
                </a:lnTo>
                <a:close/>
              </a:path>
            </a:pathLst>
          </a:custGeom>
          <a:solidFill>
            <a:srgbClr val="B6F3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85" name="Freeform 13"/>
          <p:cNvSpPr>
            <a:spLocks/>
          </p:cNvSpPr>
          <p:nvPr/>
        </p:nvSpPr>
        <p:spPr bwMode="auto">
          <a:xfrm>
            <a:off x="584200" y="61914"/>
            <a:ext cx="7181850" cy="6791325"/>
          </a:xfrm>
          <a:custGeom>
            <a:avLst/>
            <a:gdLst>
              <a:gd name="T0" fmla="*/ 2147483647 w 9048"/>
              <a:gd name="T1" fmla="*/ 0 h 8557"/>
              <a:gd name="T2" fmla="*/ 2147483647 w 9048"/>
              <a:gd name="T3" fmla="*/ 0 h 8557"/>
              <a:gd name="T4" fmla="*/ 2147483647 w 9048"/>
              <a:gd name="T5" fmla="*/ 2147483647 h 8557"/>
              <a:gd name="T6" fmla="*/ 0 w 9048"/>
              <a:gd name="T7" fmla="*/ 2147483647 h 8557"/>
              <a:gd name="T8" fmla="*/ 2147483647 w 9048"/>
              <a:gd name="T9" fmla="*/ 0 h 85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048"/>
              <a:gd name="T16" fmla="*/ 0 h 8557"/>
              <a:gd name="T17" fmla="*/ 9048 w 9048"/>
              <a:gd name="T18" fmla="*/ 8557 h 85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048" h="8557">
                <a:moveTo>
                  <a:pt x="8747" y="0"/>
                </a:moveTo>
                <a:lnTo>
                  <a:pt x="9048" y="0"/>
                </a:lnTo>
                <a:lnTo>
                  <a:pt x="301" y="8557"/>
                </a:lnTo>
                <a:lnTo>
                  <a:pt x="0" y="8557"/>
                </a:lnTo>
                <a:lnTo>
                  <a:pt x="8747" y="0"/>
                </a:lnTo>
                <a:close/>
              </a:path>
            </a:pathLst>
          </a:custGeom>
          <a:solidFill>
            <a:srgbClr val="BCF4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86" name="Freeform 14"/>
          <p:cNvSpPr>
            <a:spLocks/>
          </p:cNvSpPr>
          <p:nvPr/>
        </p:nvSpPr>
        <p:spPr bwMode="auto">
          <a:xfrm>
            <a:off x="822327" y="61914"/>
            <a:ext cx="7183438" cy="6791325"/>
          </a:xfrm>
          <a:custGeom>
            <a:avLst/>
            <a:gdLst>
              <a:gd name="T0" fmla="*/ 2147483647 w 9049"/>
              <a:gd name="T1" fmla="*/ 0 h 8557"/>
              <a:gd name="T2" fmla="*/ 2147483647 w 9049"/>
              <a:gd name="T3" fmla="*/ 0 h 8557"/>
              <a:gd name="T4" fmla="*/ 2147483647 w 9049"/>
              <a:gd name="T5" fmla="*/ 2147483647 h 8557"/>
              <a:gd name="T6" fmla="*/ 0 w 9049"/>
              <a:gd name="T7" fmla="*/ 2147483647 h 8557"/>
              <a:gd name="T8" fmla="*/ 2147483647 w 9049"/>
              <a:gd name="T9" fmla="*/ 0 h 85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049"/>
              <a:gd name="T16" fmla="*/ 0 h 8557"/>
              <a:gd name="T17" fmla="*/ 9049 w 9049"/>
              <a:gd name="T18" fmla="*/ 8557 h 85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049" h="8557">
                <a:moveTo>
                  <a:pt x="8747" y="0"/>
                </a:moveTo>
                <a:lnTo>
                  <a:pt x="9049" y="0"/>
                </a:lnTo>
                <a:lnTo>
                  <a:pt x="301" y="8557"/>
                </a:lnTo>
                <a:lnTo>
                  <a:pt x="0" y="8557"/>
                </a:lnTo>
                <a:lnTo>
                  <a:pt x="8747" y="0"/>
                </a:lnTo>
                <a:close/>
              </a:path>
            </a:pathLst>
          </a:custGeom>
          <a:solidFill>
            <a:srgbClr val="C2F5F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87" name="Freeform 15"/>
          <p:cNvSpPr>
            <a:spLocks/>
          </p:cNvSpPr>
          <p:nvPr/>
        </p:nvSpPr>
        <p:spPr bwMode="auto">
          <a:xfrm>
            <a:off x="1062038" y="61914"/>
            <a:ext cx="7181850" cy="6791325"/>
          </a:xfrm>
          <a:custGeom>
            <a:avLst/>
            <a:gdLst>
              <a:gd name="T0" fmla="*/ 2147483647 w 9047"/>
              <a:gd name="T1" fmla="*/ 0 h 8557"/>
              <a:gd name="T2" fmla="*/ 2147483647 w 9047"/>
              <a:gd name="T3" fmla="*/ 0 h 8557"/>
              <a:gd name="T4" fmla="*/ 2147483647 w 9047"/>
              <a:gd name="T5" fmla="*/ 2147483647 h 8557"/>
              <a:gd name="T6" fmla="*/ 0 w 9047"/>
              <a:gd name="T7" fmla="*/ 2147483647 h 8557"/>
              <a:gd name="T8" fmla="*/ 2147483647 w 9047"/>
              <a:gd name="T9" fmla="*/ 0 h 85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047"/>
              <a:gd name="T16" fmla="*/ 0 h 8557"/>
              <a:gd name="T17" fmla="*/ 9047 w 9047"/>
              <a:gd name="T18" fmla="*/ 8557 h 85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047" h="8557">
                <a:moveTo>
                  <a:pt x="8748" y="0"/>
                </a:moveTo>
                <a:lnTo>
                  <a:pt x="9047" y="0"/>
                </a:lnTo>
                <a:lnTo>
                  <a:pt x="300" y="8557"/>
                </a:lnTo>
                <a:lnTo>
                  <a:pt x="0" y="8557"/>
                </a:lnTo>
                <a:lnTo>
                  <a:pt x="8748" y="0"/>
                </a:lnTo>
                <a:close/>
              </a:path>
            </a:pathLst>
          </a:custGeom>
          <a:solidFill>
            <a:srgbClr val="C8F6F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88" name="Freeform 16"/>
          <p:cNvSpPr>
            <a:spLocks/>
          </p:cNvSpPr>
          <p:nvPr/>
        </p:nvSpPr>
        <p:spPr bwMode="auto">
          <a:xfrm>
            <a:off x="1300163" y="61914"/>
            <a:ext cx="7181850" cy="6791325"/>
          </a:xfrm>
          <a:custGeom>
            <a:avLst/>
            <a:gdLst>
              <a:gd name="T0" fmla="*/ 2147483647 w 9049"/>
              <a:gd name="T1" fmla="*/ 0 h 8557"/>
              <a:gd name="T2" fmla="*/ 2147483647 w 9049"/>
              <a:gd name="T3" fmla="*/ 0 h 8557"/>
              <a:gd name="T4" fmla="*/ 2147483647 w 9049"/>
              <a:gd name="T5" fmla="*/ 2147483647 h 8557"/>
              <a:gd name="T6" fmla="*/ 0 w 9049"/>
              <a:gd name="T7" fmla="*/ 2147483647 h 8557"/>
              <a:gd name="T8" fmla="*/ 2147483647 w 9049"/>
              <a:gd name="T9" fmla="*/ 0 h 85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049"/>
              <a:gd name="T16" fmla="*/ 0 h 8557"/>
              <a:gd name="T17" fmla="*/ 9049 w 9049"/>
              <a:gd name="T18" fmla="*/ 8557 h 85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049" h="8557">
                <a:moveTo>
                  <a:pt x="8747" y="0"/>
                </a:moveTo>
                <a:lnTo>
                  <a:pt x="9049" y="0"/>
                </a:lnTo>
                <a:lnTo>
                  <a:pt x="301" y="8557"/>
                </a:lnTo>
                <a:lnTo>
                  <a:pt x="0" y="8557"/>
                </a:lnTo>
                <a:lnTo>
                  <a:pt x="8747" y="0"/>
                </a:lnTo>
                <a:close/>
              </a:path>
            </a:pathLst>
          </a:custGeom>
          <a:solidFill>
            <a:srgbClr val="CEF7F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89" name="Freeform 17"/>
          <p:cNvSpPr>
            <a:spLocks/>
          </p:cNvSpPr>
          <p:nvPr/>
        </p:nvSpPr>
        <p:spPr bwMode="auto">
          <a:xfrm>
            <a:off x="1539875" y="61914"/>
            <a:ext cx="7181850" cy="6791325"/>
          </a:xfrm>
          <a:custGeom>
            <a:avLst/>
            <a:gdLst>
              <a:gd name="T0" fmla="*/ 2147483647 w 9050"/>
              <a:gd name="T1" fmla="*/ 0 h 8557"/>
              <a:gd name="T2" fmla="*/ 2147483647 w 9050"/>
              <a:gd name="T3" fmla="*/ 0 h 8557"/>
              <a:gd name="T4" fmla="*/ 2147483647 w 9050"/>
              <a:gd name="T5" fmla="*/ 2147483647 h 8557"/>
              <a:gd name="T6" fmla="*/ 0 w 9050"/>
              <a:gd name="T7" fmla="*/ 2147483647 h 8557"/>
              <a:gd name="T8" fmla="*/ 2147483647 w 9050"/>
              <a:gd name="T9" fmla="*/ 0 h 85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050"/>
              <a:gd name="T16" fmla="*/ 0 h 8557"/>
              <a:gd name="T17" fmla="*/ 9050 w 9050"/>
              <a:gd name="T18" fmla="*/ 8557 h 85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050" h="8557">
                <a:moveTo>
                  <a:pt x="8748" y="0"/>
                </a:moveTo>
                <a:lnTo>
                  <a:pt x="9050" y="0"/>
                </a:lnTo>
                <a:lnTo>
                  <a:pt x="302" y="8557"/>
                </a:lnTo>
                <a:lnTo>
                  <a:pt x="0" y="8557"/>
                </a:lnTo>
                <a:lnTo>
                  <a:pt x="8748" y="0"/>
                </a:lnTo>
                <a:close/>
              </a:path>
            </a:pathLst>
          </a:custGeom>
          <a:solidFill>
            <a:srgbClr val="D4F8F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90" name="Freeform 18"/>
          <p:cNvSpPr>
            <a:spLocks/>
          </p:cNvSpPr>
          <p:nvPr/>
        </p:nvSpPr>
        <p:spPr bwMode="auto">
          <a:xfrm>
            <a:off x="1778001" y="61914"/>
            <a:ext cx="7183438" cy="6791325"/>
          </a:xfrm>
          <a:custGeom>
            <a:avLst/>
            <a:gdLst>
              <a:gd name="T0" fmla="*/ 2147483647 w 9048"/>
              <a:gd name="T1" fmla="*/ 0 h 8557"/>
              <a:gd name="T2" fmla="*/ 2147483647 w 9048"/>
              <a:gd name="T3" fmla="*/ 0 h 8557"/>
              <a:gd name="T4" fmla="*/ 2147483647 w 9048"/>
              <a:gd name="T5" fmla="*/ 2147483647 h 8557"/>
              <a:gd name="T6" fmla="*/ 0 w 9048"/>
              <a:gd name="T7" fmla="*/ 2147483647 h 8557"/>
              <a:gd name="T8" fmla="*/ 2147483647 w 9048"/>
              <a:gd name="T9" fmla="*/ 0 h 85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048"/>
              <a:gd name="T16" fmla="*/ 0 h 8557"/>
              <a:gd name="T17" fmla="*/ 9048 w 9048"/>
              <a:gd name="T18" fmla="*/ 8557 h 85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048" h="8557">
                <a:moveTo>
                  <a:pt x="8748" y="0"/>
                </a:moveTo>
                <a:lnTo>
                  <a:pt x="9048" y="0"/>
                </a:lnTo>
                <a:lnTo>
                  <a:pt x="302" y="8557"/>
                </a:lnTo>
                <a:lnTo>
                  <a:pt x="0" y="8557"/>
                </a:lnTo>
                <a:lnTo>
                  <a:pt x="8748" y="0"/>
                </a:lnTo>
                <a:close/>
              </a:path>
            </a:pathLst>
          </a:custGeom>
          <a:solidFill>
            <a:srgbClr val="DAF9F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91" name="Freeform 19"/>
          <p:cNvSpPr>
            <a:spLocks/>
          </p:cNvSpPr>
          <p:nvPr/>
        </p:nvSpPr>
        <p:spPr bwMode="auto">
          <a:xfrm>
            <a:off x="2017714" y="61914"/>
            <a:ext cx="7008812" cy="6791325"/>
          </a:xfrm>
          <a:custGeom>
            <a:avLst/>
            <a:gdLst>
              <a:gd name="T0" fmla="*/ 2147483647 w 8830"/>
              <a:gd name="T1" fmla="*/ 0 h 8557"/>
              <a:gd name="T2" fmla="*/ 2147483647 w 8830"/>
              <a:gd name="T3" fmla="*/ 0 h 8557"/>
              <a:gd name="T4" fmla="*/ 2147483647 w 8830"/>
              <a:gd name="T5" fmla="*/ 2147483647 h 8557"/>
              <a:gd name="T6" fmla="*/ 2147483647 w 8830"/>
              <a:gd name="T7" fmla="*/ 2147483647 h 8557"/>
              <a:gd name="T8" fmla="*/ 0 w 8830"/>
              <a:gd name="T9" fmla="*/ 2147483647 h 8557"/>
              <a:gd name="T10" fmla="*/ 2147483647 w 8830"/>
              <a:gd name="T11" fmla="*/ 0 h 855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830"/>
              <a:gd name="T19" fmla="*/ 0 h 8557"/>
              <a:gd name="T20" fmla="*/ 8830 w 8830"/>
              <a:gd name="T21" fmla="*/ 8557 h 855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830" h="8557">
                <a:moveTo>
                  <a:pt x="8746" y="0"/>
                </a:moveTo>
                <a:lnTo>
                  <a:pt x="8830" y="0"/>
                </a:lnTo>
                <a:lnTo>
                  <a:pt x="8830" y="214"/>
                </a:lnTo>
                <a:lnTo>
                  <a:pt x="300" y="8557"/>
                </a:lnTo>
                <a:lnTo>
                  <a:pt x="0" y="8557"/>
                </a:lnTo>
                <a:lnTo>
                  <a:pt x="8746" y="0"/>
                </a:lnTo>
                <a:close/>
              </a:path>
            </a:pathLst>
          </a:custGeom>
          <a:solidFill>
            <a:srgbClr val="E0FA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92" name="Freeform 20"/>
          <p:cNvSpPr>
            <a:spLocks/>
          </p:cNvSpPr>
          <p:nvPr/>
        </p:nvSpPr>
        <p:spPr bwMode="auto">
          <a:xfrm>
            <a:off x="2257426" y="230188"/>
            <a:ext cx="6769100" cy="6623050"/>
          </a:xfrm>
          <a:custGeom>
            <a:avLst/>
            <a:gdLst>
              <a:gd name="T0" fmla="*/ 2147483647 w 8530"/>
              <a:gd name="T1" fmla="*/ 0 h 8343"/>
              <a:gd name="T2" fmla="*/ 2147483647 w 8530"/>
              <a:gd name="T3" fmla="*/ 2147483647 h 8343"/>
              <a:gd name="T4" fmla="*/ 2147483647 w 8530"/>
              <a:gd name="T5" fmla="*/ 2147483647 h 8343"/>
              <a:gd name="T6" fmla="*/ 0 w 8530"/>
              <a:gd name="T7" fmla="*/ 2147483647 h 8343"/>
              <a:gd name="T8" fmla="*/ 2147483647 w 8530"/>
              <a:gd name="T9" fmla="*/ 0 h 83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530"/>
              <a:gd name="T16" fmla="*/ 0 h 8343"/>
              <a:gd name="T17" fmla="*/ 8530 w 8530"/>
              <a:gd name="T18" fmla="*/ 8343 h 83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530" h="8343">
                <a:moveTo>
                  <a:pt x="8530" y="0"/>
                </a:moveTo>
                <a:lnTo>
                  <a:pt x="8530" y="295"/>
                </a:lnTo>
                <a:lnTo>
                  <a:pt x="302" y="8343"/>
                </a:lnTo>
                <a:lnTo>
                  <a:pt x="0" y="8343"/>
                </a:lnTo>
                <a:lnTo>
                  <a:pt x="8530" y="0"/>
                </a:lnTo>
                <a:close/>
              </a:path>
            </a:pathLst>
          </a:custGeom>
          <a:solidFill>
            <a:srgbClr val="E6FB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93" name="Freeform 21"/>
          <p:cNvSpPr>
            <a:spLocks/>
          </p:cNvSpPr>
          <p:nvPr/>
        </p:nvSpPr>
        <p:spPr bwMode="auto">
          <a:xfrm>
            <a:off x="2495552" y="465138"/>
            <a:ext cx="6530975" cy="6388100"/>
          </a:xfrm>
          <a:custGeom>
            <a:avLst/>
            <a:gdLst>
              <a:gd name="T0" fmla="*/ 2147483647 w 8228"/>
              <a:gd name="T1" fmla="*/ 0 h 8048"/>
              <a:gd name="T2" fmla="*/ 2147483647 w 8228"/>
              <a:gd name="T3" fmla="*/ 2147483647 h 8048"/>
              <a:gd name="T4" fmla="*/ 2147483647 w 8228"/>
              <a:gd name="T5" fmla="*/ 2147483647 h 8048"/>
              <a:gd name="T6" fmla="*/ 0 w 8228"/>
              <a:gd name="T7" fmla="*/ 2147483647 h 8048"/>
              <a:gd name="T8" fmla="*/ 2147483647 w 8228"/>
              <a:gd name="T9" fmla="*/ 0 h 80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228"/>
              <a:gd name="T16" fmla="*/ 0 h 8048"/>
              <a:gd name="T17" fmla="*/ 8228 w 8228"/>
              <a:gd name="T18" fmla="*/ 8048 h 80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228" h="8048">
                <a:moveTo>
                  <a:pt x="8228" y="0"/>
                </a:moveTo>
                <a:lnTo>
                  <a:pt x="8228" y="295"/>
                </a:lnTo>
                <a:lnTo>
                  <a:pt x="301" y="8048"/>
                </a:lnTo>
                <a:lnTo>
                  <a:pt x="0" y="8048"/>
                </a:lnTo>
                <a:lnTo>
                  <a:pt x="8228" y="0"/>
                </a:lnTo>
                <a:close/>
              </a:path>
            </a:pathLst>
          </a:custGeom>
          <a:solidFill>
            <a:srgbClr val="ECFC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94" name="Freeform 22"/>
          <p:cNvSpPr>
            <a:spLocks/>
          </p:cNvSpPr>
          <p:nvPr/>
        </p:nvSpPr>
        <p:spPr bwMode="auto">
          <a:xfrm>
            <a:off x="2735265" y="698500"/>
            <a:ext cx="6291262" cy="6154738"/>
          </a:xfrm>
          <a:custGeom>
            <a:avLst/>
            <a:gdLst>
              <a:gd name="T0" fmla="*/ 2147483647 w 7927"/>
              <a:gd name="T1" fmla="*/ 0 h 7753"/>
              <a:gd name="T2" fmla="*/ 2147483647 w 7927"/>
              <a:gd name="T3" fmla="*/ 2147483647 h 7753"/>
              <a:gd name="T4" fmla="*/ 2147483647 w 7927"/>
              <a:gd name="T5" fmla="*/ 2147483647 h 7753"/>
              <a:gd name="T6" fmla="*/ 0 w 7927"/>
              <a:gd name="T7" fmla="*/ 2147483647 h 7753"/>
              <a:gd name="T8" fmla="*/ 2147483647 w 7927"/>
              <a:gd name="T9" fmla="*/ 0 h 77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27"/>
              <a:gd name="T16" fmla="*/ 0 h 7753"/>
              <a:gd name="T17" fmla="*/ 7927 w 7927"/>
              <a:gd name="T18" fmla="*/ 7753 h 77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27" h="7753">
                <a:moveTo>
                  <a:pt x="7927" y="0"/>
                </a:moveTo>
                <a:lnTo>
                  <a:pt x="7927" y="294"/>
                </a:lnTo>
                <a:lnTo>
                  <a:pt x="302" y="7753"/>
                </a:lnTo>
                <a:lnTo>
                  <a:pt x="0" y="7753"/>
                </a:lnTo>
                <a:lnTo>
                  <a:pt x="7927" y="0"/>
                </a:lnTo>
                <a:close/>
              </a:path>
            </a:pathLst>
          </a:custGeom>
          <a:solidFill>
            <a:srgbClr val="F2FDF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95" name="Freeform 23"/>
          <p:cNvSpPr>
            <a:spLocks/>
          </p:cNvSpPr>
          <p:nvPr/>
        </p:nvSpPr>
        <p:spPr bwMode="auto">
          <a:xfrm>
            <a:off x="2974977" y="931867"/>
            <a:ext cx="6051550" cy="5921375"/>
          </a:xfrm>
          <a:custGeom>
            <a:avLst/>
            <a:gdLst>
              <a:gd name="T0" fmla="*/ 2147483647 w 7625"/>
              <a:gd name="T1" fmla="*/ 0 h 7459"/>
              <a:gd name="T2" fmla="*/ 2147483647 w 7625"/>
              <a:gd name="T3" fmla="*/ 2147483647 h 7459"/>
              <a:gd name="T4" fmla="*/ 2147483647 w 7625"/>
              <a:gd name="T5" fmla="*/ 2147483647 h 7459"/>
              <a:gd name="T6" fmla="*/ 0 w 7625"/>
              <a:gd name="T7" fmla="*/ 2147483647 h 7459"/>
              <a:gd name="T8" fmla="*/ 2147483647 w 7625"/>
              <a:gd name="T9" fmla="*/ 0 h 74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625"/>
              <a:gd name="T16" fmla="*/ 0 h 7459"/>
              <a:gd name="T17" fmla="*/ 7625 w 7625"/>
              <a:gd name="T18" fmla="*/ 7459 h 74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625" h="7459">
                <a:moveTo>
                  <a:pt x="7625" y="0"/>
                </a:moveTo>
                <a:lnTo>
                  <a:pt x="7625" y="295"/>
                </a:lnTo>
                <a:lnTo>
                  <a:pt x="301" y="7459"/>
                </a:lnTo>
                <a:lnTo>
                  <a:pt x="0" y="7459"/>
                </a:lnTo>
                <a:lnTo>
                  <a:pt x="7625" y="0"/>
                </a:lnTo>
                <a:close/>
              </a:path>
            </a:pathLst>
          </a:custGeom>
          <a:solidFill>
            <a:srgbClr val="F8FE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96" name="Freeform 24"/>
          <p:cNvSpPr>
            <a:spLocks/>
          </p:cNvSpPr>
          <p:nvPr/>
        </p:nvSpPr>
        <p:spPr bwMode="auto">
          <a:xfrm>
            <a:off x="3213102" y="1166817"/>
            <a:ext cx="5813425" cy="5686425"/>
          </a:xfrm>
          <a:custGeom>
            <a:avLst/>
            <a:gdLst>
              <a:gd name="T0" fmla="*/ 2147483647 w 7324"/>
              <a:gd name="T1" fmla="*/ 0 h 7164"/>
              <a:gd name="T2" fmla="*/ 2147483647 w 7324"/>
              <a:gd name="T3" fmla="*/ 2147483647 h 7164"/>
              <a:gd name="T4" fmla="*/ 0 w 7324"/>
              <a:gd name="T5" fmla="*/ 2147483647 h 7164"/>
              <a:gd name="T6" fmla="*/ 2147483647 w 7324"/>
              <a:gd name="T7" fmla="*/ 0 h 7164"/>
              <a:gd name="T8" fmla="*/ 0 60000 65536"/>
              <a:gd name="T9" fmla="*/ 0 60000 65536"/>
              <a:gd name="T10" fmla="*/ 0 60000 65536"/>
              <a:gd name="T11" fmla="*/ 0 60000 65536"/>
              <a:gd name="T12" fmla="*/ 0 w 7324"/>
              <a:gd name="T13" fmla="*/ 0 h 7164"/>
              <a:gd name="T14" fmla="*/ 7324 w 7324"/>
              <a:gd name="T15" fmla="*/ 7164 h 71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24" h="7164">
                <a:moveTo>
                  <a:pt x="7324" y="0"/>
                </a:moveTo>
                <a:lnTo>
                  <a:pt x="7324" y="7164"/>
                </a:lnTo>
                <a:lnTo>
                  <a:pt x="0" y="7164"/>
                </a:lnTo>
                <a:lnTo>
                  <a:pt x="73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97" name="Freeform 25"/>
          <p:cNvSpPr>
            <a:spLocks/>
          </p:cNvSpPr>
          <p:nvPr/>
        </p:nvSpPr>
        <p:spPr bwMode="auto">
          <a:xfrm>
            <a:off x="47625" y="58738"/>
            <a:ext cx="1658938" cy="2208212"/>
          </a:xfrm>
          <a:custGeom>
            <a:avLst/>
            <a:gdLst>
              <a:gd name="T0" fmla="*/ 2147483647 w 2089"/>
              <a:gd name="T1" fmla="*/ 2147483647 h 2782"/>
              <a:gd name="T2" fmla="*/ 2147483647 w 2089"/>
              <a:gd name="T3" fmla="*/ 0 h 2782"/>
              <a:gd name="T4" fmla="*/ 0 w 2089"/>
              <a:gd name="T5" fmla="*/ 2147483647 h 2782"/>
              <a:gd name="T6" fmla="*/ 2147483647 w 2089"/>
              <a:gd name="T7" fmla="*/ 2147483647 h 2782"/>
              <a:gd name="T8" fmla="*/ 2147483647 w 2089"/>
              <a:gd name="T9" fmla="*/ 2147483647 h 2782"/>
              <a:gd name="T10" fmla="*/ 2147483647 w 2089"/>
              <a:gd name="T11" fmla="*/ 2147483647 h 2782"/>
              <a:gd name="T12" fmla="*/ 2147483647 w 2089"/>
              <a:gd name="T13" fmla="*/ 2147483647 h 2782"/>
              <a:gd name="T14" fmla="*/ 2147483647 w 2089"/>
              <a:gd name="T15" fmla="*/ 2147483647 h 2782"/>
              <a:gd name="T16" fmla="*/ 2147483647 w 2089"/>
              <a:gd name="T17" fmla="*/ 2147483647 h 2782"/>
              <a:gd name="T18" fmla="*/ 2147483647 w 2089"/>
              <a:gd name="T19" fmla="*/ 2147483647 h 2782"/>
              <a:gd name="T20" fmla="*/ 2147483647 w 2089"/>
              <a:gd name="T21" fmla="*/ 2147483647 h 2782"/>
              <a:gd name="T22" fmla="*/ 2147483647 w 2089"/>
              <a:gd name="T23" fmla="*/ 2147483647 h 2782"/>
              <a:gd name="T24" fmla="*/ 2147483647 w 2089"/>
              <a:gd name="T25" fmla="*/ 2147483647 h 2782"/>
              <a:gd name="T26" fmla="*/ 2147483647 w 2089"/>
              <a:gd name="T27" fmla="*/ 2147483647 h 2782"/>
              <a:gd name="T28" fmla="*/ 2147483647 w 2089"/>
              <a:gd name="T29" fmla="*/ 2147483647 h 2782"/>
              <a:gd name="T30" fmla="*/ 2147483647 w 2089"/>
              <a:gd name="T31" fmla="*/ 2147483647 h 2782"/>
              <a:gd name="T32" fmla="*/ 2147483647 w 2089"/>
              <a:gd name="T33" fmla="*/ 2147483647 h 2782"/>
              <a:gd name="T34" fmla="*/ 2147483647 w 2089"/>
              <a:gd name="T35" fmla="*/ 2147483647 h 2782"/>
              <a:gd name="T36" fmla="*/ 2147483647 w 2089"/>
              <a:gd name="T37" fmla="*/ 2147483647 h 2782"/>
              <a:gd name="T38" fmla="*/ 2147483647 w 2089"/>
              <a:gd name="T39" fmla="*/ 2147483647 h 2782"/>
              <a:gd name="T40" fmla="*/ 2147483647 w 2089"/>
              <a:gd name="T41" fmla="*/ 2147483647 h 2782"/>
              <a:gd name="T42" fmla="*/ 2147483647 w 2089"/>
              <a:gd name="T43" fmla="*/ 2147483647 h 2782"/>
              <a:gd name="T44" fmla="*/ 2147483647 w 2089"/>
              <a:gd name="T45" fmla="*/ 2147483647 h 2782"/>
              <a:gd name="T46" fmla="*/ 2147483647 w 2089"/>
              <a:gd name="T47" fmla="*/ 2147483647 h 2782"/>
              <a:gd name="T48" fmla="*/ 2147483647 w 2089"/>
              <a:gd name="T49" fmla="*/ 2147483647 h 2782"/>
              <a:gd name="T50" fmla="*/ 2147483647 w 2089"/>
              <a:gd name="T51" fmla="*/ 2147483647 h 2782"/>
              <a:gd name="T52" fmla="*/ 2147483647 w 2089"/>
              <a:gd name="T53" fmla="*/ 2147483647 h 2782"/>
              <a:gd name="T54" fmla="*/ 2147483647 w 2089"/>
              <a:gd name="T55" fmla="*/ 2147483647 h 2782"/>
              <a:gd name="T56" fmla="*/ 2147483647 w 2089"/>
              <a:gd name="T57" fmla="*/ 2147483647 h 2782"/>
              <a:gd name="T58" fmla="*/ 2147483647 w 2089"/>
              <a:gd name="T59" fmla="*/ 2147483647 h 2782"/>
              <a:gd name="T60" fmla="*/ 2147483647 w 2089"/>
              <a:gd name="T61" fmla="*/ 2147483647 h 2782"/>
              <a:gd name="T62" fmla="*/ 2147483647 w 2089"/>
              <a:gd name="T63" fmla="*/ 2147483647 h 2782"/>
              <a:gd name="T64" fmla="*/ 2147483647 w 2089"/>
              <a:gd name="T65" fmla="*/ 2147483647 h 2782"/>
              <a:gd name="T66" fmla="*/ 2147483647 w 2089"/>
              <a:gd name="T67" fmla="*/ 2147483647 h 2782"/>
              <a:gd name="T68" fmla="*/ 2147483647 w 2089"/>
              <a:gd name="T69" fmla="*/ 2147483647 h 2782"/>
              <a:gd name="T70" fmla="*/ 2147483647 w 2089"/>
              <a:gd name="T71" fmla="*/ 2147483647 h 2782"/>
              <a:gd name="T72" fmla="*/ 2147483647 w 2089"/>
              <a:gd name="T73" fmla="*/ 2147483647 h 2782"/>
              <a:gd name="T74" fmla="*/ 2147483647 w 2089"/>
              <a:gd name="T75" fmla="*/ 2147483647 h 2782"/>
              <a:gd name="T76" fmla="*/ 2147483647 w 2089"/>
              <a:gd name="T77" fmla="*/ 2147483647 h 2782"/>
              <a:gd name="T78" fmla="*/ 2147483647 w 2089"/>
              <a:gd name="T79" fmla="*/ 2147483647 h 2782"/>
              <a:gd name="T80" fmla="*/ 2147483647 w 2089"/>
              <a:gd name="T81" fmla="*/ 2147483647 h 2782"/>
              <a:gd name="T82" fmla="*/ 2147483647 w 2089"/>
              <a:gd name="T83" fmla="*/ 2147483647 h 2782"/>
              <a:gd name="T84" fmla="*/ 2147483647 w 2089"/>
              <a:gd name="T85" fmla="*/ 2147483647 h 2782"/>
              <a:gd name="T86" fmla="*/ 2147483647 w 2089"/>
              <a:gd name="T87" fmla="*/ 2147483647 h 2782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2089"/>
              <a:gd name="T133" fmla="*/ 0 h 2782"/>
              <a:gd name="T134" fmla="*/ 2089 w 2089"/>
              <a:gd name="T135" fmla="*/ 2782 h 2782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2089" h="2782">
                <a:moveTo>
                  <a:pt x="2089" y="3"/>
                </a:moveTo>
                <a:lnTo>
                  <a:pt x="1" y="0"/>
                </a:lnTo>
                <a:lnTo>
                  <a:pt x="0" y="2782"/>
                </a:lnTo>
                <a:lnTo>
                  <a:pt x="1" y="2774"/>
                </a:lnTo>
                <a:lnTo>
                  <a:pt x="5" y="2760"/>
                </a:lnTo>
                <a:lnTo>
                  <a:pt x="9" y="2743"/>
                </a:lnTo>
                <a:lnTo>
                  <a:pt x="15" y="2724"/>
                </a:lnTo>
                <a:lnTo>
                  <a:pt x="20" y="2703"/>
                </a:lnTo>
                <a:lnTo>
                  <a:pt x="24" y="2684"/>
                </a:lnTo>
                <a:lnTo>
                  <a:pt x="29" y="2667"/>
                </a:lnTo>
                <a:lnTo>
                  <a:pt x="30" y="2653"/>
                </a:lnTo>
                <a:lnTo>
                  <a:pt x="58" y="2604"/>
                </a:lnTo>
                <a:lnTo>
                  <a:pt x="87" y="2555"/>
                </a:lnTo>
                <a:lnTo>
                  <a:pt x="118" y="2505"/>
                </a:lnTo>
                <a:lnTo>
                  <a:pt x="150" y="2457"/>
                </a:lnTo>
                <a:lnTo>
                  <a:pt x="182" y="2409"/>
                </a:lnTo>
                <a:lnTo>
                  <a:pt x="217" y="2360"/>
                </a:lnTo>
                <a:lnTo>
                  <a:pt x="253" y="2313"/>
                </a:lnTo>
                <a:lnTo>
                  <a:pt x="290" y="2267"/>
                </a:lnTo>
                <a:lnTo>
                  <a:pt x="330" y="2221"/>
                </a:lnTo>
                <a:lnTo>
                  <a:pt x="371" y="2176"/>
                </a:lnTo>
                <a:lnTo>
                  <a:pt x="415" y="2132"/>
                </a:lnTo>
                <a:lnTo>
                  <a:pt x="461" y="2089"/>
                </a:lnTo>
                <a:lnTo>
                  <a:pt x="509" y="2046"/>
                </a:lnTo>
                <a:lnTo>
                  <a:pt x="561" y="2006"/>
                </a:lnTo>
                <a:lnTo>
                  <a:pt x="614" y="1966"/>
                </a:lnTo>
                <a:lnTo>
                  <a:pt x="671" y="1927"/>
                </a:lnTo>
                <a:lnTo>
                  <a:pt x="731" y="1891"/>
                </a:lnTo>
                <a:lnTo>
                  <a:pt x="793" y="1855"/>
                </a:lnTo>
                <a:lnTo>
                  <a:pt x="859" y="1822"/>
                </a:lnTo>
                <a:lnTo>
                  <a:pt x="929" y="1790"/>
                </a:lnTo>
                <a:lnTo>
                  <a:pt x="1002" y="1758"/>
                </a:lnTo>
                <a:lnTo>
                  <a:pt x="1080" y="1730"/>
                </a:lnTo>
                <a:lnTo>
                  <a:pt x="1161" y="1703"/>
                </a:lnTo>
                <a:lnTo>
                  <a:pt x="1245" y="1679"/>
                </a:lnTo>
                <a:lnTo>
                  <a:pt x="1335" y="1656"/>
                </a:lnTo>
                <a:lnTo>
                  <a:pt x="1429" y="1635"/>
                </a:lnTo>
                <a:lnTo>
                  <a:pt x="1526" y="1617"/>
                </a:lnTo>
                <a:lnTo>
                  <a:pt x="1629" y="1601"/>
                </a:lnTo>
                <a:lnTo>
                  <a:pt x="1736" y="1588"/>
                </a:lnTo>
                <a:lnTo>
                  <a:pt x="1850" y="1577"/>
                </a:lnTo>
                <a:lnTo>
                  <a:pt x="1967" y="1569"/>
                </a:lnTo>
                <a:lnTo>
                  <a:pt x="2089" y="1563"/>
                </a:lnTo>
                <a:lnTo>
                  <a:pt x="2089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98" name="Freeform 26"/>
          <p:cNvSpPr>
            <a:spLocks/>
          </p:cNvSpPr>
          <p:nvPr/>
        </p:nvSpPr>
        <p:spPr bwMode="auto">
          <a:xfrm>
            <a:off x="1706564" y="61913"/>
            <a:ext cx="314325" cy="1236662"/>
          </a:xfrm>
          <a:custGeom>
            <a:avLst/>
            <a:gdLst>
              <a:gd name="T0" fmla="*/ 0 w 396"/>
              <a:gd name="T1" fmla="*/ 0 h 1560"/>
              <a:gd name="T2" fmla="*/ 2147483647 w 396"/>
              <a:gd name="T3" fmla="*/ 0 h 1560"/>
              <a:gd name="T4" fmla="*/ 2147483647 w 396"/>
              <a:gd name="T5" fmla="*/ 2147483647 h 1560"/>
              <a:gd name="T6" fmla="*/ 2147483647 w 396"/>
              <a:gd name="T7" fmla="*/ 2147483647 h 1560"/>
              <a:gd name="T8" fmla="*/ 2147483647 w 396"/>
              <a:gd name="T9" fmla="*/ 2147483647 h 1560"/>
              <a:gd name="T10" fmla="*/ 2147483647 w 396"/>
              <a:gd name="T11" fmla="*/ 2147483647 h 1560"/>
              <a:gd name="T12" fmla="*/ 2147483647 w 396"/>
              <a:gd name="T13" fmla="*/ 2147483647 h 1560"/>
              <a:gd name="T14" fmla="*/ 2147483647 w 396"/>
              <a:gd name="T15" fmla="*/ 2147483647 h 1560"/>
              <a:gd name="T16" fmla="*/ 2147483647 w 396"/>
              <a:gd name="T17" fmla="*/ 2147483647 h 1560"/>
              <a:gd name="T18" fmla="*/ 2147483647 w 396"/>
              <a:gd name="T19" fmla="*/ 2147483647 h 1560"/>
              <a:gd name="T20" fmla="*/ 2147483647 w 396"/>
              <a:gd name="T21" fmla="*/ 2147483647 h 1560"/>
              <a:gd name="T22" fmla="*/ 2147483647 w 396"/>
              <a:gd name="T23" fmla="*/ 2147483647 h 1560"/>
              <a:gd name="T24" fmla="*/ 2147483647 w 396"/>
              <a:gd name="T25" fmla="*/ 2147483647 h 1560"/>
              <a:gd name="T26" fmla="*/ 2147483647 w 396"/>
              <a:gd name="T27" fmla="*/ 2147483647 h 1560"/>
              <a:gd name="T28" fmla="*/ 2147483647 w 396"/>
              <a:gd name="T29" fmla="*/ 2147483647 h 1560"/>
              <a:gd name="T30" fmla="*/ 2147483647 w 396"/>
              <a:gd name="T31" fmla="*/ 2147483647 h 1560"/>
              <a:gd name="T32" fmla="*/ 2147483647 w 396"/>
              <a:gd name="T33" fmla="*/ 2147483647 h 1560"/>
              <a:gd name="T34" fmla="*/ 2147483647 w 396"/>
              <a:gd name="T35" fmla="*/ 2147483647 h 1560"/>
              <a:gd name="T36" fmla="*/ 0 w 396"/>
              <a:gd name="T37" fmla="*/ 2147483647 h 1560"/>
              <a:gd name="T38" fmla="*/ 0 w 396"/>
              <a:gd name="T39" fmla="*/ 0 h 156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96"/>
              <a:gd name="T61" fmla="*/ 0 h 1560"/>
              <a:gd name="T62" fmla="*/ 396 w 396"/>
              <a:gd name="T63" fmla="*/ 1560 h 156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96" h="1560">
                <a:moveTo>
                  <a:pt x="0" y="0"/>
                </a:moveTo>
                <a:lnTo>
                  <a:pt x="396" y="0"/>
                </a:lnTo>
                <a:lnTo>
                  <a:pt x="395" y="1559"/>
                </a:lnTo>
                <a:lnTo>
                  <a:pt x="369" y="1558"/>
                </a:lnTo>
                <a:lnTo>
                  <a:pt x="342" y="1558"/>
                </a:lnTo>
                <a:lnTo>
                  <a:pt x="316" y="1557"/>
                </a:lnTo>
                <a:lnTo>
                  <a:pt x="292" y="1557"/>
                </a:lnTo>
                <a:lnTo>
                  <a:pt x="266" y="1557"/>
                </a:lnTo>
                <a:lnTo>
                  <a:pt x="241" y="1557"/>
                </a:lnTo>
                <a:lnTo>
                  <a:pt x="217" y="1556"/>
                </a:lnTo>
                <a:lnTo>
                  <a:pt x="192" y="1556"/>
                </a:lnTo>
                <a:lnTo>
                  <a:pt x="167" y="1557"/>
                </a:lnTo>
                <a:lnTo>
                  <a:pt x="142" y="1557"/>
                </a:lnTo>
                <a:lnTo>
                  <a:pt x="119" y="1557"/>
                </a:lnTo>
                <a:lnTo>
                  <a:pt x="94" y="1558"/>
                </a:lnTo>
                <a:lnTo>
                  <a:pt x="70" y="1558"/>
                </a:lnTo>
                <a:lnTo>
                  <a:pt x="47" y="1559"/>
                </a:lnTo>
                <a:lnTo>
                  <a:pt x="24" y="1559"/>
                </a:lnTo>
                <a:lnTo>
                  <a:pt x="0" y="1560"/>
                </a:lnTo>
                <a:lnTo>
                  <a:pt x="0" y="0"/>
                </a:lnTo>
                <a:close/>
              </a:path>
            </a:pathLst>
          </a:custGeom>
          <a:solidFill>
            <a:srgbClr val="F8FDF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099" name="Freeform 27"/>
          <p:cNvSpPr>
            <a:spLocks/>
          </p:cNvSpPr>
          <p:nvPr/>
        </p:nvSpPr>
        <p:spPr bwMode="auto">
          <a:xfrm>
            <a:off x="2019302" y="61917"/>
            <a:ext cx="314325" cy="1254125"/>
          </a:xfrm>
          <a:custGeom>
            <a:avLst/>
            <a:gdLst>
              <a:gd name="T0" fmla="*/ 2147483647 w 396"/>
              <a:gd name="T1" fmla="*/ 0 h 1581"/>
              <a:gd name="T2" fmla="*/ 2147483647 w 396"/>
              <a:gd name="T3" fmla="*/ 2147483647 h 1581"/>
              <a:gd name="T4" fmla="*/ 2147483647 w 396"/>
              <a:gd name="T5" fmla="*/ 2147483647 h 1581"/>
              <a:gd name="T6" fmla="*/ 2147483647 w 396"/>
              <a:gd name="T7" fmla="*/ 2147483647 h 1581"/>
              <a:gd name="T8" fmla="*/ 2147483647 w 396"/>
              <a:gd name="T9" fmla="*/ 2147483647 h 1581"/>
              <a:gd name="T10" fmla="*/ 2147483647 w 396"/>
              <a:gd name="T11" fmla="*/ 2147483647 h 1581"/>
              <a:gd name="T12" fmla="*/ 2147483647 w 396"/>
              <a:gd name="T13" fmla="*/ 2147483647 h 1581"/>
              <a:gd name="T14" fmla="*/ 2147483647 w 396"/>
              <a:gd name="T15" fmla="*/ 2147483647 h 1581"/>
              <a:gd name="T16" fmla="*/ 2147483647 w 396"/>
              <a:gd name="T17" fmla="*/ 2147483647 h 1581"/>
              <a:gd name="T18" fmla="*/ 2147483647 w 396"/>
              <a:gd name="T19" fmla="*/ 2147483647 h 1581"/>
              <a:gd name="T20" fmla="*/ 2147483647 w 396"/>
              <a:gd name="T21" fmla="*/ 2147483647 h 1581"/>
              <a:gd name="T22" fmla="*/ 2147483647 w 396"/>
              <a:gd name="T23" fmla="*/ 2147483647 h 1581"/>
              <a:gd name="T24" fmla="*/ 2147483647 w 396"/>
              <a:gd name="T25" fmla="*/ 2147483647 h 1581"/>
              <a:gd name="T26" fmla="*/ 2147483647 w 396"/>
              <a:gd name="T27" fmla="*/ 2147483647 h 1581"/>
              <a:gd name="T28" fmla="*/ 2147483647 w 396"/>
              <a:gd name="T29" fmla="*/ 2147483647 h 1581"/>
              <a:gd name="T30" fmla="*/ 2147483647 w 396"/>
              <a:gd name="T31" fmla="*/ 2147483647 h 1581"/>
              <a:gd name="T32" fmla="*/ 2147483647 w 396"/>
              <a:gd name="T33" fmla="*/ 2147483647 h 1581"/>
              <a:gd name="T34" fmla="*/ 2147483647 w 396"/>
              <a:gd name="T35" fmla="*/ 2147483647 h 1581"/>
              <a:gd name="T36" fmla="*/ 0 w 396"/>
              <a:gd name="T37" fmla="*/ 2147483647 h 1581"/>
              <a:gd name="T38" fmla="*/ 2147483647 w 396"/>
              <a:gd name="T39" fmla="*/ 0 h 158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96"/>
              <a:gd name="T61" fmla="*/ 0 h 1581"/>
              <a:gd name="T62" fmla="*/ 396 w 396"/>
              <a:gd name="T63" fmla="*/ 1581 h 158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96" h="1581">
                <a:moveTo>
                  <a:pt x="1" y="0"/>
                </a:moveTo>
                <a:lnTo>
                  <a:pt x="396" y="1"/>
                </a:lnTo>
                <a:lnTo>
                  <a:pt x="395" y="1581"/>
                </a:lnTo>
                <a:lnTo>
                  <a:pt x="369" y="1579"/>
                </a:lnTo>
                <a:lnTo>
                  <a:pt x="343" y="1577"/>
                </a:lnTo>
                <a:lnTo>
                  <a:pt x="318" y="1575"/>
                </a:lnTo>
                <a:lnTo>
                  <a:pt x="292" y="1573"/>
                </a:lnTo>
                <a:lnTo>
                  <a:pt x="266" y="1572"/>
                </a:lnTo>
                <a:lnTo>
                  <a:pt x="242" y="1570"/>
                </a:lnTo>
                <a:lnTo>
                  <a:pt x="217" y="1569"/>
                </a:lnTo>
                <a:lnTo>
                  <a:pt x="192" y="1567"/>
                </a:lnTo>
                <a:lnTo>
                  <a:pt x="167" y="1566"/>
                </a:lnTo>
                <a:lnTo>
                  <a:pt x="143" y="1565"/>
                </a:lnTo>
                <a:lnTo>
                  <a:pt x="118" y="1564"/>
                </a:lnTo>
                <a:lnTo>
                  <a:pt x="94" y="1563"/>
                </a:lnTo>
                <a:lnTo>
                  <a:pt x="71" y="1562"/>
                </a:lnTo>
                <a:lnTo>
                  <a:pt x="47" y="1561"/>
                </a:lnTo>
                <a:lnTo>
                  <a:pt x="23" y="1560"/>
                </a:lnTo>
                <a:lnTo>
                  <a:pt x="0" y="1559"/>
                </a:lnTo>
                <a:lnTo>
                  <a:pt x="1" y="0"/>
                </a:lnTo>
                <a:close/>
              </a:path>
            </a:pathLst>
          </a:custGeom>
          <a:solidFill>
            <a:srgbClr val="F1FB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00" name="Freeform 28"/>
          <p:cNvSpPr>
            <a:spLocks noEditPoints="1"/>
          </p:cNvSpPr>
          <p:nvPr/>
        </p:nvSpPr>
        <p:spPr bwMode="auto">
          <a:xfrm>
            <a:off x="2333627" y="61913"/>
            <a:ext cx="315913" cy="6788150"/>
          </a:xfrm>
          <a:custGeom>
            <a:avLst/>
            <a:gdLst>
              <a:gd name="T0" fmla="*/ 2147483647 w 397"/>
              <a:gd name="T1" fmla="*/ 0 h 8552"/>
              <a:gd name="T2" fmla="*/ 2147483647 w 397"/>
              <a:gd name="T3" fmla="*/ 0 h 8552"/>
              <a:gd name="T4" fmla="*/ 2147483647 w 397"/>
              <a:gd name="T5" fmla="*/ 2147483647 h 8552"/>
              <a:gd name="T6" fmla="*/ 2147483647 w 397"/>
              <a:gd name="T7" fmla="*/ 2147483647 h 8552"/>
              <a:gd name="T8" fmla="*/ 2147483647 w 397"/>
              <a:gd name="T9" fmla="*/ 2147483647 h 8552"/>
              <a:gd name="T10" fmla="*/ 2147483647 w 397"/>
              <a:gd name="T11" fmla="*/ 2147483647 h 8552"/>
              <a:gd name="T12" fmla="*/ 2147483647 w 397"/>
              <a:gd name="T13" fmla="*/ 2147483647 h 8552"/>
              <a:gd name="T14" fmla="*/ 2147483647 w 397"/>
              <a:gd name="T15" fmla="*/ 2147483647 h 8552"/>
              <a:gd name="T16" fmla="*/ 2147483647 w 397"/>
              <a:gd name="T17" fmla="*/ 2147483647 h 8552"/>
              <a:gd name="T18" fmla="*/ 2147483647 w 397"/>
              <a:gd name="T19" fmla="*/ 2147483647 h 8552"/>
              <a:gd name="T20" fmla="*/ 2147483647 w 397"/>
              <a:gd name="T21" fmla="*/ 2147483647 h 8552"/>
              <a:gd name="T22" fmla="*/ 2147483647 w 397"/>
              <a:gd name="T23" fmla="*/ 2147483647 h 8552"/>
              <a:gd name="T24" fmla="*/ 2147483647 w 397"/>
              <a:gd name="T25" fmla="*/ 2147483647 h 8552"/>
              <a:gd name="T26" fmla="*/ 2147483647 w 397"/>
              <a:gd name="T27" fmla="*/ 2147483647 h 8552"/>
              <a:gd name="T28" fmla="*/ 2147483647 w 397"/>
              <a:gd name="T29" fmla="*/ 2147483647 h 8552"/>
              <a:gd name="T30" fmla="*/ 2147483647 w 397"/>
              <a:gd name="T31" fmla="*/ 2147483647 h 8552"/>
              <a:gd name="T32" fmla="*/ 2147483647 w 397"/>
              <a:gd name="T33" fmla="*/ 2147483647 h 8552"/>
              <a:gd name="T34" fmla="*/ 2147483647 w 397"/>
              <a:gd name="T35" fmla="*/ 2147483647 h 8552"/>
              <a:gd name="T36" fmla="*/ 0 w 397"/>
              <a:gd name="T37" fmla="*/ 2147483647 h 8552"/>
              <a:gd name="T38" fmla="*/ 2147483647 w 397"/>
              <a:gd name="T39" fmla="*/ 0 h 8552"/>
              <a:gd name="T40" fmla="*/ 2147483647 w 397"/>
              <a:gd name="T41" fmla="*/ 2147483647 h 8552"/>
              <a:gd name="T42" fmla="*/ 2147483647 w 397"/>
              <a:gd name="T43" fmla="*/ 2147483647 h 8552"/>
              <a:gd name="T44" fmla="*/ 2147483647 w 397"/>
              <a:gd name="T45" fmla="*/ 2147483647 h 8552"/>
              <a:gd name="T46" fmla="*/ 2147483647 w 397"/>
              <a:gd name="T47" fmla="*/ 2147483647 h 8552"/>
              <a:gd name="T48" fmla="*/ 2147483647 w 397"/>
              <a:gd name="T49" fmla="*/ 2147483647 h 8552"/>
              <a:gd name="T50" fmla="*/ 2147483647 w 397"/>
              <a:gd name="T51" fmla="*/ 2147483647 h 8552"/>
              <a:gd name="T52" fmla="*/ 2147483647 w 397"/>
              <a:gd name="T53" fmla="*/ 2147483647 h 8552"/>
              <a:gd name="T54" fmla="*/ 2147483647 w 397"/>
              <a:gd name="T55" fmla="*/ 2147483647 h 8552"/>
              <a:gd name="T56" fmla="*/ 2147483647 w 397"/>
              <a:gd name="T57" fmla="*/ 2147483647 h 8552"/>
              <a:gd name="T58" fmla="*/ 2147483647 w 397"/>
              <a:gd name="T59" fmla="*/ 2147483647 h 8552"/>
              <a:gd name="T60" fmla="*/ 2147483647 w 397"/>
              <a:gd name="T61" fmla="*/ 2147483647 h 8552"/>
              <a:gd name="T62" fmla="*/ 2147483647 w 397"/>
              <a:gd name="T63" fmla="*/ 2147483647 h 8552"/>
              <a:gd name="T64" fmla="*/ 2147483647 w 397"/>
              <a:gd name="T65" fmla="*/ 2147483647 h 8552"/>
              <a:gd name="T66" fmla="*/ 2147483647 w 397"/>
              <a:gd name="T67" fmla="*/ 2147483647 h 8552"/>
              <a:gd name="T68" fmla="*/ 2147483647 w 397"/>
              <a:gd name="T69" fmla="*/ 2147483647 h 8552"/>
              <a:gd name="T70" fmla="*/ 2147483647 w 397"/>
              <a:gd name="T71" fmla="*/ 2147483647 h 8552"/>
              <a:gd name="T72" fmla="*/ 2147483647 w 397"/>
              <a:gd name="T73" fmla="*/ 2147483647 h 8552"/>
              <a:gd name="T74" fmla="*/ 2147483647 w 397"/>
              <a:gd name="T75" fmla="*/ 2147483647 h 8552"/>
              <a:gd name="T76" fmla="*/ 2147483647 w 397"/>
              <a:gd name="T77" fmla="*/ 2147483647 h 855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97"/>
              <a:gd name="T118" fmla="*/ 0 h 8552"/>
              <a:gd name="T119" fmla="*/ 397 w 397"/>
              <a:gd name="T120" fmla="*/ 8552 h 855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97" h="8552">
                <a:moveTo>
                  <a:pt x="1" y="0"/>
                </a:moveTo>
                <a:lnTo>
                  <a:pt x="397" y="0"/>
                </a:lnTo>
                <a:lnTo>
                  <a:pt x="396" y="1618"/>
                </a:lnTo>
                <a:lnTo>
                  <a:pt x="370" y="1615"/>
                </a:lnTo>
                <a:lnTo>
                  <a:pt x="345" y="1612"/>
                </a:lnTo>
                <a:lnTo>
                  <a:pt x="319" y="1609"/>
                </a:lnTo>
                <a:lnTo>
                  <a:pt x="293" y="1607"/>
                </a:lnTo>
                <a:lnTo>
                  <a:pt x="269" y="1604"/>
                </a:lnTo>
                <a:lnTo>
                  <a:pt x="243" y="1601"/>
                </a:lnTo>
                <a:lnTo>
                  <a:pt x="218" y="1599"/>
                </a:lnTo>
                <a:lnTo>
                  <a:pt x="193" y="1596"/>
                </a:lnTo>
                <a:lnTo>
                  <a:pt x="169" y="1594"/>
                </a:lnTo>
                <a:lnTo>
                  <a:pt x="144" y="1592"/>
                </a:lnTo>
                <a:lnTo>
                  <a:pt x="119" y="1590"/>
                </a:lnTo>
                <a:lnTo>
                  <a:pt x="96" y="1587"/>
                </a:lnTo>
                <a:lnTo>
                  <a:pt x="71" y="1585"/>
                </a:lnTo>
                <a:lnTo>
                  <a:pt x="47" y="1584"/>
                </a:lnTo>
                <a:lnTo>
                  <a:pt x="24" y="1582"/>
                </a:lnTo>
                <a:lnTo>
                  <a:pt x="0" y="1580"/>
                </a:lnTo>
                <a:lnTo>
                  <a:pt x="1" y="0"/>
                </a:lnTo>
                <a:close/>
                <a:moveTo>
                  <a:pt x="396" y="7991"/>
                </a:moveTo>
                <a:lnTo>
                  <a:pt x="370" y="8007"/>
                </a:lnTo>
                <a:lnTo>
                  <a:pt x="352" y="8025"/>
                </a:lnTo>
                <a:lnTo>
                  <a:pt x="338" y="8045"/>
                </a:lnTo>
                <a:lnTo>
                  <a:pt x="327" y="8068"/>
                </a:lnTo>
                <a:lnTo>
                  <a:pt x="322" y="8094"/>
                </a:lnTo>
                <a:lnTo>
                  <a:pt x="320" y="8122"/>
                </a:lnTo>
                <a:lnTo>
                  <a:pt x="321" y="8152"/>
                </a:lnTo>
                <a:lnTo>
                  <a:pt x="324" y="8185"/>
                </a:lnTo>
                <a:lnTo>
                  <a:pt x="329" y="8221"/>
                </a:lnTo>
                <a:lnTo>
                  <a:pt x="335" y="8260"/>
                </a:lnTo>
                <a:lnTo>
                  <a:pt x="342" y="8302"/>
                </a:lnTo>
                <a:lnTo>
                  <a:pt x="349" y="8346"/>
                </a:lnTo>
                <a:lnTo>
                  <a:pt x="355" y="8393"/>
                </a:lnTo>
                <a:lnTo>
                  <a:pt x="360" y="8443"/>
                </a:lnTo>
                <a:lnTo>
                  <a:pt x="364" y="8495"/>
                </a:lnTo>
                <a:lnTo>
                  <a:pt x="365" y="8552"/>
                </a:lnTo>
                <a:lnTo>
                  <a:pt x="397" y="8552"/>
                </a:lnTo>
                <a:lnTo>
                  <a:pt x="396" y="7991"/>
                </a:lnTo>
                <a:close/>
              </a:path>
            </a:pathLst>
          </a:custGeom>
          <a:solidFill>
            <a:srgbClr val="E9F8F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01" name="Freeform 29"/>
          <p:cNvSpPr>
            <a:spLocks noEditPoints="1"/>
          </p:cNvSpPr>
          <p:nvPr/>
        </p:nvSpPr>
        <p:spPr bwMode="auto">
          <a:xfrm>
            <a:off x="2647952" y="61913"/>
            <a:ext cx="314325" cy="6788150"/>
          </a:xfrm>
          <a:custGeom>
            <a:avLst/>
            <a:gdLst>
              <a:gd name="T0" fmla="*/ 2147483647 w 397"/>
              <a:gd name="T1" fmla="*/ 0 h 8552"/>
              <a:gd name="T2" fmla="*/ 2147483647 w 397"/>
              <a:gd name="T3" fmla="*/ 2147483647 h 8552"/>
              <a:gd name="T4" fmla="*/ 2147483647 w 397"/>
              <a:gd name="T5" fmla="*/ 2147483647 h 8552"/>
              <a:gd name="T6" fmla="*/ 2147483647 w 397"/>
              <a:gd name="T7" fmla="*/ 2147483647 h 8552"/>
              <a:gd name="T8" fmla="*/ 2147483647 w 397"/>
              <a:gd name="T9" fmla="*/ 2147483647 h 8552"/>
              <a:gd name="T10" fmla="*/ 2147483647 w 397"/>
              <a:gd name="T11" fmla="*/ 2147483647 h 8552"/>
              <a:gd name="T12" fmla="*/ 2147483647 w 397"/>
              <a:gd name="T13" fmla="*/ 2147483647 h 8552"/>
              <a:gd name="T14" fmla="*/ 2147483647 w 397"/>
              <a:gd name="T15" fmla="*/ 2147483647 h 8552"/>
              <a:gd name="T16" fmla="*/ 2147483647 w 397"/>
              <a:gd name="T17" fmla="*/ 2147483647 h 8552"/>
              <a:gd name="T18" fmla="*/ 2147483647 w 397"/>
              <a:gd name="T19" fmla="*/ 2147483647 h 8552"/>
              <a:gd name="T20" fmla="*/ 2147483647 w 397"/>
              <a:gd name="T21" fmla="*/ 2147483647 h 8552"/>
              <a:gd name="T22" fmla="*/ 0 w 397"/>
              <a:gd name="T23" fmla="*/ 2147483647 h 8552"/>
              <a:gd name="T24" fmla="*/ 2147483647 w 397"/>
              <a:gd name="T25" fmla="*/ 0 h 8552"/>
              <a:gd name="T26" fmla="*/ 0 w 397"/>
              <a:gd name="T27" fmla="*/ 2147483647 h 8552"/>
              <a:gd name="T28" fmla="*/ 2147483647 w 397"/>
              <a:gd name="T29" fmla="*/ 2147483647 h 8552"/>
              <a:gd name="T30" fmla="*/ 2147483647 w 397"/>
              <a:gd name="T31" fmla="*/ 2147483647 h 8552"/>
              <a:gd name="T32" fmla="*/ 2147483647 w 397"/>
              <a:gd name="T33" fmla="*/ 2147483647 h 8552"/>
              <a:gd name="T34" fmla="*/ 2147483647 w 397"/>
              <a:gd name="T35" fmla="*/ 2147483647 h 8552"/>
              <a:gd name="T36" fmla="*/ 2147483647 w 397"/>
              <a:gd name="T37" fmla="*/ 2147483647 h 8552"/>
              <a:gd name="T38" fmla="*/ 2147483647 w 397"/>
              <a:gd name="T39" fmla="*/ 2147483647 h 8552"/>
              <a:gd name="T40" fmla="*/ 2147483647 w 397"/>
              <a:gd name="T41" fmla="*/ 2147483647 h 8552"/>
              <a:gd name="T42" fmla="*/ 2147483647 w 397"/>
              <a:gd name="T43" fmla="*/ 2147483647 h 8552"/>
              <a:gd name="T44" fmla="*/ 2147483647 w 397"/>
              <a:gd name="T45" fmla="*/ 2147483647 h 8552"/>
              <a:gd name="T46" fmla="*/ 2147483647 w 397"/>
              <a:gd name="T47" fmla="*/ 2147483647 h 8552"/>
              <a:gd name="T48" fmla="*/ 2147483647 w 397"/>
              <a:gd name="T49" fmla="*/ 2147483647 h 8552"/>
              <a:gd name="T50" fmla="*/ 2147483647 w 397"/>
              <a:gd name="T51" fmla="*/ 2147483647 h 8552"/>
              <a:gd name="T52" fmla="*/ 2147483647 w 397"/>
              <a:gd name="T53" fmla="*/ 2147483647 h 8552"/>
              <a:gd name="T54" fmla="*/ 2147483647 w 397"/>
              <a:gd name="T55" fmla="*/ 2147483647 h 8552"/>
              <a:gd name="T56" fmla="*/ 2147483647 w 397"/>
              <a:gd name="T57" fmla="*/ 2147483647 h 8552"/>
              <a:gd name="T58" fmla="*/ 2147483647 w 397"/>
              <a:gd name="T59" fmla="*/ 2147483647 h 8552"/>
              <a:gd name="T60" fmla="*/ 2147483647 w 397"/>
              <a:gd name="T61" fmla="*/ 2147483647 h 8552"/>
              <a:gd name="T62" fmla="*/ 2147483647 w 397"/>
              <a:gd name="T63" fmla="*/ 2147483647 h 8552"/>
              <a:gd name="T64" fmla="*/ 2147483647 w 397"/>
              <a:gd name="T65" fmla="*/ 2147483647 h 8552"/>
              <a:gd name="T66" fmla="*/ 2147483647 w 397"/>
              <a:gd name="T67" fmla="*/ 2147483647 h 8552"/>
              <a:gd name="T68" fmla="*/ 2147483647 w 397"/>
              <a:gd name="T69" fmla="*/ 2147483647 h 8552"/>
              <a:gd name="T70" fmla="*/ 2147483647 w 397"/>
              <a:gd name="T71" fmla="*/ 2147483647 h 8552"/>
              <a:gd name="T72" fmla="*/ 2147483647 w 397"/>
              <a:gd name="T73" fmla="*/ 2147483647 h 8552"/>
              <a:gd name="T74" fmla="*/ 2147483647 w 397"/>
              <a:gd name="T75" fmla="*/ 2147483647 h 8552"/>
              <a:gd name="T76" fmla="*/ 2147483647 w 397"/>
              <a:gd name="T77" fmla="*/ 2147483647 h 8552"/>
              <a:gd name="T78" fmla="*/ 2147483647 w 397"/>
              <a:gd name="T79" fmla="*/ 2147483647 h 8552"/>
              <a:gd name="T80" fmla="*/ 0 w 397"/>
              <a:gd name="T81" fmla="*/ 2147483647 h 8552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97"/>
              <a:gd name="T124" fmla="*/ 0 h 8552"/>
              <a:gd name="T125" fmla="*/ 397 w 397"/>
              <a:gd name="T126" fmla="*/ 8552 h 8552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97" h="8552">
                <a:moveTo>
                  <a:pt x="1" y="0"/>
                </a:moveTo>
                <a:lnTo>
                  <a:pt x="397" y="1"/>
                </a:lnTo>
                <a:lnTo>
                  <a:pt x="397" y="1612"/>
                </a:lnTo>
                <a:lnTo>
                  <a:pt x="143" y="1637"/>
                </a:lnTo>
                <a:lnTo>
                  <a:pt x="125" y="1635"/>
                </a:lnTo>
                <a:lnTo>
                  <a:pt x="107" y="1631"/>
                </a:lnTo>
                <a:lnTo>
                  <a:pt x="89" y="1629"/>
                </a:lnTo>
                <a:lnTo>
                  <a:pt x="71" y="1627"/>
                </a:lnTo>
                <a:lnTo>
                  <a:pt x="54" y="1625"/>
                </a:lnTo>
                <a:lnTo>
                  <a:pt x="36" y="1622"/>
                </a:lnTo>
                <a:lnTo>
                  <a:pt x="18" y="1620"/>
                </a:lnTo>
                <a:lnTo>
                  <a:pt x="0" y="1618"/>
                </a:lnTo>
                <a:lnTo>
                  <a:pt x="1" y="0"/>
                </a:lnTo>
                <a:close/>
                <a:moveTo>
                  <a:pt x="0" y="7991"/>
                </a:moveTo>
                <a:lnTo>
                  <a:pt x="13" y="7985"/>
                </a:lnTo>
                <a:lnTo>
                  <a:pt x="26" y="7980"/>
                </a:lnTo>
                <a:lnTo>
                  <a:pt x="40" y="7975"/>
                </a:lnTo>
                <a:lnTo>
                  <a:pt x="56" y="7971"/>
                </a:lnTo>
                <a:lnTo>
                  <a:pt x="72" y="7967"/>
                </a:lnTo>
                <a:lnTo>
                  <a:pt x="90" y="7963"/>
                </a:lnTo>
                <a:lnTo>
                  <a:pt x="109" y="7959"/>
                </a:lnTo>
                <a:lnTo>
                  <a:pt x="130" y="7956"/>
                </a:lnTo>
                <a:lnTo>
                  <a:pt x="152" y="7954"/>
                </a:lnTo>
                <a:lnTo>
                  <a:pt x="175" y="7951"/>
                </a:lnTo>
                <a:lnTo>
                  <a:pt x="200" y="7949"/>
                </a:lnTo>
                <a:lnTo>
                  <a:pt x="227" y="7948"/>
                </a:lnTo>
                <a:lnTo>
                  <a:pt x="254" y="7947"/>
                </a:lnTo>
                <a:lnTo>
                  <a:pt x="283" y="7946"/>
                </a:lnTo>
                <a:lnTo>
                  <a:pt x="314" y="7944"/>
                </a:lnTo>
                <a:lnTo>
                  <a:pt x="347" y="7944"/>
                </a:lnTo>
                <a:lnTo>
                  <a:pt x="348" y="7949"/>
                </a:lnTo>
                <a:lnTo>
                  <a:pt x="350" y="7953"/>
                </a:lnTo>
                <a:lnTo>
                  <a:pt x="355" y="7959"/>
                </a:lnTo>
                <a:lnTo>
                  <a:pt x="360" y="7965"/>
                </a:lnTo>
                <a:lnTo>
                  <a:pt x="368" y="7973"/>
                </a:lnTo>
                <a:lnTo>
                  <a:pt x="376" y="7981"/>
                </a:lnTo>
                <a:lnTo>
                  <a:pt x="386" y="7990"/>
                </a:lnTo>
                <a:lnTo>
                  <a:pt x="397" y="7999"/>
                </a:lnTo>
                <a:lnTo>
                  <a:pt x="397" y="8552"/>
                </a:lnTo>
                <a:lnTo>
                  <a:pt x="1" y="8552"/>
                </a:lnTo>
                <a:lnTo>
                  <a:pt x="0" y="7991"/>
                </a:lnTo>
                <a:close/>
              </a:path>
            </a:pathLst>
          </a:custGeom>
          <a:solidFill>
            <a:srgbClr val="E2F6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02" name="Freeform 30"/>
          <p:cNvSpPr>
            <a:spLocks noEditPoints="1"/>
          </p:cNvSpPr>
          <p:nvPr/>
        </p:nvSpPr>
        <p:spPr bwMode="auto">
          <a:xfrm>
            <a:off x="2962277" y="63504"/>
            <a:ext cx="314325" cy="6786563"/>
          </a:xfrm>
          <a:custGeom>
            <a:avLst/>
            <a:gdLst>
              <a:gd name="T0" fmla="*/ 0 w 395"/>
              <a:gd name="T1" fmla="*/ 0 h 8551"/>
              <a:gd name="T2" fmla="*/ 2147483647 w 395"/>
              <a:gd name="T3" fmla="*/ 0 h 8551"/>
              <a:gd name="T4" fmla="*/ 2147483647 w 395"/>
              <a:gd name="T5" fmla="*/ 2147483647 h 8551"/>
              <a:gd name="T6" fmla="*/ 0 w 395"/>
              <a:gd name="T7" fmla="*/ 2147483647 h 8551"/>
              <a:gd name="T8" fmla="*/ 0 w 395"/>
              <a:gd name="T9" fmla="*/ 0 h 8551"/>
              <a:gd name="T10" fmla="*/ 0 w 395"/>
              <a:gd name="T11" fmla="*/ 2147483647 h 8551"/>
              <a:gd name="T12" fmla="*/ 2147483647 w 395"/>
              <a:gd name="T13" fmla="*/ 2147483647 h 8551"/>
              <a:gd name="T14" fmla="*/ 2147483647 w 395"/>
              <a:gd name="T15" fmla="*/ 2147483647 h 8551"/>
              <a:gd name="T16" fmla="*/ 2147483647 w 395"/>
              <a:gd name="T17" fmla="*/ 2147483647 h 8551"/>
              <a:gd name="T18" fmla="*/ 2147483647 w 395"/>
              <a:gd name="T19" fmla="*/ 2147483647 h 8551"/>
              <a:gd name="T20" fmla="*/ 2147483647 w 395"/>
              <a:gd name="T21" fmla="*/ 2147483647 h 8551"/>
              <a:gd name="T22" fmla="*/ 2147483647 w 395"/>
              <a:gd name="T23" fmla="*/ 2147483647 h 8551"/>
              <a:gd name="T24" fmla="*/ 2147483647 w 395"/>
              <a:gd name="T25" fmla="*/ 2147483647 h 8551"/>
              <a:gd name="T26" fmla="*/ 2147483647 w 395"/>
              <a:gd name="T27" fmla="*/ 2147483647 h 8551"/>
              <a:gd name="T28" fmla="*/ 2147483647 w 395"/>
              <a:gd name="T29" fmla="*/ 2147483647 h 8551"/>
              <a:gd name="T30" fmla="*/ 2147483647 w 395"/>
              <a:gd name="T31" fmla="*/ 2147483647 h 8551"/>
              <a:gd name="T32" fmla="*/ 2147483647 w 395"/>
              <a:gd name="T33" fmla="*/ 2147483647 h 8551"/>
              <a:gd name="T34" fmla="*/ 2147483647 w 395"/>
              <a:gd name="T35" fmla="*/ 2147483647 h 8551"/>
              <a:gd name="T36" fmla="*/ 2147483647 w 395"/>
              <a:gd name="T37" fmla="*/ 2147483647 h 8551"/>
              <a:gd name="T38" fmla="*/ 2147483647 w 395"/>
              <a:gd name="T39" fmla="*/ 2147483647 h 8551"/>
              <a:gd name="T40" fmla="*/ 2147483647 w 395"/>
              <a:gd name="T41" fmla="*/ 2147483647 h 8551"/>
              <a:gd name="T42" fmla="*/ 2147483647 w 395"/>
              <a:gd name="T43" fmla="*/ 2147483647 h 8551"/>
              <a:gd name="T44" fmla="*/ 2147483647 w 395"/>
              <a:gd name="T45" fmla="*/ 2147483647 h 8551"/>
              <a:gd name="T46" fmla="*/ 2147483647 w 395"/>
              <a:gd name="T47" fmla="*/ 2147483647 h 8551"/>
              <a:gd name="T48" fmla="*/ 2147483647 w 395"/>
              <a:gd name="T49" fmla="*/ 2147483647 h 8551"/>
              <a:gd name="T50" fmla="*/ 2147483647 w 395"/>
              <a:gd name="T51" fmla="*/ 2147483647 h 8551"/>
              <a:gd name="T52" fmla="*/ 2147483647 w 395"/>
              <a:gd name="T53" fmla="*/ 2147483647 h 8551"/>
              <a:gd name="T54" fmla="*/ 2147483647 w 395"/>
              <a:gd name="T55" fmla="*/ 2147483647 h 8551"/>
              <a:gd name="T56" fmla="*/ 2147483647 w 395"/>
              <a:gd name="T57" fmla="*/ 2147483647 h 8551"/>
              <a:gd name="T58" fmla="*/ 2147483647 w 395"/>
              <a:gd name="T59" fmla="*/ 2147483647 h 8551"/>
              <a:gd name="T60" fmla="*/ 2147483647 w 395"/>
              <a:gd name="T61" fmla="*/ 2147483647 h 8551"/>
              <a:gd name="T62" fmla="*/ 2147483647 w 395"/>
              <a:gd name="T63" fmla="*/ 2147483647 h 8551"/>
              <a:gd name="T64" fmla="*/ 2147483647 w 395"/>
              <a:gd name="T65" fmla="*/ 2147483647 h 8551"/>
              <a:gd name="T66" fmla="*/ 2147483647 w 395"/>
              <a:gd name="T67" fmla="*/ 2147483647 h 8551"/>
              <a:gd name="T68" fmla="*/ 2147483647 w 395"/>
              <a:gd name="T69" fmla="*/ 2147483647 h 8551"/>
              <a:gd name="T70" fmla="*/ 2147483647 w 395"/>
              <a:gd name="T71" fmla="*/ 2147483647 h 8551"/>
              <a:gd name="T72" fmla="*/ 2147483647 w 395"/>
              <a:gd name="T73" fmla="*/ 2147483647 h 8551"/>
              <a:gd name="T74" fmla="*/ 2147483647 w 395"/>
              <a:gd name="T75" fmla="*/ 2147483647 h 8551"/>
              <a:gd name="T76" fmla="*/ 2147483647 w 395"/>
              <a:gd name="T77" fmla="*/ 2147483647 h 8551"/>
              <a:gd name="T78" fmla="*/ 0 w 395"/>
              <a:gd name="T79" fmla="*/ 2147483647 h 8551"/>
              <a:gd name="T80" fmla="*/ 0 w 395"/>
              <a:gd name="T81" fmla="*/ 2147483647 h 855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95"/>
              <a:gd name="T124" fmla="*/ 0 h 8551"/>
              <a:gd name="T125" fmla="*/ 395 w 395"/>
              <a:gd name="T126" fmla="*/ 8551 h 855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95" h="8551">
                <a:moveTo>
                  <a:pt x="0" y="0"/>
                </a:moveTo>
                <a:lnTo>
                  <a:pt x="395" y="0"/>
                </a:lnTo>
                <a:lnTo>
                  <a:pt x="395" y="1573"/>
                </a:lnTo>
                <a:lnTo>
                  <a:pt x="0" y="1611"/>
                </a:lnTo>
                <a:lnTo>
                  <a:pt x="0" y="0"/>
                </a:lnTo>
                <a:close/>
                <a:moveTo>
                  <a:pt x="0" y="7998"/>
                </a:moveTo>
                <a:lnTo>
                  <a:pt x="18" y="8013"/>
                </a:lnTo>
                <a:lnTo>
                  <a:pt x="38" y="8030"/>
                </a:lnTo>
                <a:lnTo>
                  <a:pt x="59" y="8047"/>
                </a:lnTo>
                <a:lnTo>
                  <a:pt x="82" y="8065"/>
                </a:lnTo>
                <a:lnTo>
                  <a:pt x="106" y="8083"/>
                </a:lnTo>
                <a:lnTo>
                  <a:pt x="130" y="8103"/>
                </a:lnTo>
                <a:lnTo>
                  <a:pt x="155" y="8121"/>
                </a:lnTo>
                <a:lnTo>
                  <a:pt x="179" y="8139"/>
                </a:lnTo>
                <a:lnTo>
                  <a:pt x="202" y="8156"/>
                </a:lnTo>
                <a:lnTo>
                  <a:pt x="225" y="8172"/>
                </a:lnTo>
                <a:lnTo>
                  <a:pt x="247" y="8187"/>
                </a:lnTo>
                <a:lnTo>
                  <a:pt x="266" y="8201"/>
                </a:lnTo>
                <a:lnTo>
                  <a:pt x="284" y="8213"/>
                </a:lnTo>
                <a:lnTo>
                  <a:pt x="298" y="8223"/>
                </a:lnTo>
                <a:lnTo>
                  <a:pt x="310" y="8231"/>
                </a:lnTo>
                <a:lnTo>
                  <a:pt x="320" y="8237"/>
                </a:lnTo>
                <a:lnTo>
                  <a:pt x="320" y="8139"/>
                </a:lnTo>
                <a:lnTo>
                  <a:pt x="319" y="8053"/>
                </a:lnTo>
                <a:lnTo>
                  <a:pt x="318" y="7981"/>
                </a:lnTo>
                <a:lnTo>
                  <a:pt x="315" y="7919"/>
                </a:lnTo>
                <a:lnTo>
                  <a:pt x="312" y="7869"/>
                </a:lnTo>
                <a:lnTo>
                  <a:pt x="310" y="7829"/>
                </a:lnTo>
                <a:lnTo>
                  <a:pt x="308" y="7797"/>
                </a:lnTo>
                <a:lnTo>
                  <a:pt x="308" y="7773"/>
                </a:lnTo>
                <a:lnTo>
                  <a:pt x="309" y="7757"/>
                </a:lnTo>
                <a:lnTo>
                  <a:pt x="312" y="7747"/>
                </a:lnTo>
                <a:lnTo>
                  <a:pt x="318" y="7743"/>
                </a:lnTo>
                <a:lnTo>
                  <a:pt x="326" y="7743"/>
                </a:lnTo>
                <a:lnTo>
                  <a:pt x="337" y="7747"/>
                </a:lnTo>
                <a:lnTo>
                  <a:pt x="353" y="7754"/>
                </a:lnTo>
                <a:lnTo>
                  <a:pt x="371" y="7763"/>
                </a:lnTo>
                <a:lnTo>
                  <a:pt x="395" y="7773"/>
                </a:lnTo>
                <a:lnTo>
                  <a:pt x="395" y="8551"/>
                </a:lnTo>
                <a:lnTo>
                  <a:pt x="0" y="8551"/>
                </a:lnTo>
                <a:lnTo>
                  <a:pt x="0" y="7998"/>
                </a:lnTo>
                <a:close/>
              </a:path>
            </a:pathLst>
          </a:custGeom>
          <a:solidFill>
            <a:srgbClr val="DAF3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03" name="Freeform 31"/>
          <p:cNvSpPr>
            <a:spLocks noEditPoints="1"/>
          </p:cNvSpPr>
          <p:nvPr/>
        </p:nvSpPr>
        <p:spPr bwMode="auto">
          <a:xfrm>
            <a:off x="3276602" y="63504"/>
            <a:ext cx="314325" cy="6786563"/>
          </a:xfrm>
          <a:custGeom>
            <a:avLst/>
            <a:gdLst>
              <a:gd name="T0" fmla="*/ 0 w 396"/>
              <a:gd name="T1" fmla="*/ 0 h 8551"/>
              <a:gd name="T2" fmla="*/ 2147483647 w 396"/>
              <a:gd name="T3" fmla="*/ 2147483647 h 8551"/>
              <a:gd name="T4" fmla="*/ 2147483647 w 396"/>
              <a:gd name="T5" fmla="*/ 2147483647 h 8551"/>
              <a:gd name="T6" fmla="*/ 0 w 396"/>
              <a:gd name="T7" fmla="*/ 2147483647 h 8551"/>
              <a:gd name="T8" fmla="*/ 0 w 396"/>
              <a:gd name="T9" fmla="*/ 0 h 8551"/>
              <a:gd name="T10" fmla="*/ 0 w 396"/>
              <a:gd name="T11" fmla="*/ 2147483647 h 8551"/>
              <a:gd name="T12" fmla="*/ 2147483647 w 396"/>
              <a:gd name="T13" fmla="*/ 2147483647 h 8551"/>
              <a:gd name="T14" fmla="*/ 2147483647 w 396"/>
              <a:gd name="T15" fmla="*/ 2147483647 h 8551"/>
              <a:gd name="T16" fmla="*/ 2147483647 w 396"/>
              <a:gd name="T17" fmla="*/ 2147483647 h 8551"/>
              <a:gd name="T18" fmla="*/ 2147483647 w 396"/>
              <a:gd name="T19" fmla="*/ 2147483647 h 8551"/>
              <a:gd name="T20" fmla="*/ 2147483647 w 396"/>
              <a:gd name="T21" fmla="*/ 2147483647 h 8551"/>
              <a:gd name="T22" fmla="*/ 2147483647 w 396"/>
              <a:gd name="T23" fmla="*/ 2147483647 h 8551"/>
              <a:gd name="T24" fmla="*/ 2147483647 w 396"/>
              <a:gd name="T25" fmla="*/ 2147483647 h 8551"/>
              <a:gd name="T26" fmla="*/ 2147483647 w 396"/>
              <a:gd name="T27" fmla="*/ 2147483647 h 8551"/>
              <a:gd name="T28" fmla="*/ 2147483647 w 396"/>
              <a:gd name="T29" fmla="*/ 2147483647 h 8551"/>
              <a:gd name="T30" fmla="*/ 2147483647 w 396"/>
              <a:gd name="T31" fmla="*/ 2147483647 h 8551"/>
              <a:gd name="T32" fmla="*/ 2147483647 w 396"/>
              <a:gd name="T33" fmla="*/ 2147483647 h 8551"/>
              <a:gd name="T34" fmla="*/ 2147483647 w 396"/>
              <a:gd name="T35" fmla="*/ 2147483647 h 8551"/>
              <a:gd name="T36" fmla="*/ 2147483647 w 396"/>
              <a:gd name="T37" fmla="*/ 2147483647 h 8551"/>
              <a:gd name="T38" fmla="*/ 2147483647 w 396"/>
              <a:gd name="T39" fmla="*/ 2147483647 h 8551"/>
              <a:gd name="T40" fmla="*/ 2147483647 w 396"/>
              <a:gd name="T41" fmla="*/ 2147483647 h 8551"/>
              <a:gd name="T42" fmla="*/ 2147483647 w 396"/>
              <a:gd name="T43" fmla="*/ 2147483647 h 8551"/>
              <a:gd name="T44" fmla="*/ 2147483647 w 396"/>
              <a:gd name="T45" fmla="*/ 2147483647 h 8551"/>
              <a:gd name="T46" fmla="*/ 2147483647 w 396"/>
              <a:gd name="T47" fmla="*/ 2147483647 h 8551"/>
              <a:gd name="T48" fmla="*/ 2147483647 w 396"/>
              <a:gd name="T49" fmla="*/ 2147483647 h 8551"/>
              <a:gd name="T50" fmla="*/ 2147483647 w 396"/>
              <a:gd name="T51" fmla="*/ 2147483647 h 8551"/>
              <a:gd name="T52" fmla="*/ 2147483647 w 396"/>
              <a:gd name="T53" fmla="*/ 2147483647 h 8551"/>
              <a:gd name="T54" fmla="*/ 2147483647 w 396"/>
              <a:gd name="T55" fmla="*/ 2147483647 h 8551"/>
              <a:gd name="T56" fmla="*/ 2147483647 w 396"/>
              <a:gd name="T57" fmla="*/ 2147483647 h 8551"/>
              <a:gd name="T58" fmla="*/ 2147483647 w 396"/>
              <a:gd name="T59" fmla="*/ 2147483647 h 8551"/>
              <a:gd name="T60" fmla="*/ 2147483647 w 396"/>
              <a:gd name="T61" fmla="*/ 2147483647 h 8551"/>
              <a:gd name="T62" fmla="*/ 2147483647 w 396"/>
              <a:gd name="T63" fmla="*/ 2147483647 h 8551"/>
              <a:gd name="T64" fmla="*/ 2147483647 w 396"/>
              <a:gd name="T65" fmla="*/ 2147483647 h 8551"/>
              <a:gd name="T66" fmla="*/ 2147483647 w 396"/>
              <a:gd name="T67" fmla="*/ 2147483647 h 8551"/>
              <a:gd name="T68" fmla="*/ 2147483647 w 396"/>
              <a:gd name="T69" fmla="*/ 2147483647 h 8551"/>
              <a:gd name="T70" fmla="*/ 2147483647 w 396"/>
              <a:gd name="T71" fmla="*/ 2147483647 h 8551"/>
              <a:gd name="T72" fmla="*/ 2147483647 w 396"/>
              <a:gd name="T73" fmla="*/ 2147483647 h 8551"/>
              <a:gd name="T74" fmla="*/ 2147483647 w 396"/>
              <a:gd name="T75" fmla="*/ 2147483647 h 8551"/>
              <a:gd name="T76" fmla="*/ 2147483647 w 396"/>
              <a:gd name="T77" fmla="*/ 2147483647 h 8551"/>
              <a:gd name="T78" fmla="*/ 2147483647 w 396"/>
              <a:gd name="T79" fmla="*/ 2147483647 h 8551"/>
              <a:gd name="T80" fmla="*/ 2147483647 w 396"/>
              <a:gd name="T81" fmla="*/ 2147483647 h 8551"/>
              <a:gd name="T82" fmla="*/ 2147483647 w 396"/>
              <a:gd name="T83" fmla="*/ 2147483647 h 8551"/>
              <a:gd name="T84" fmla="*/ 2147483647 w 396"/>
              <a:gd name="T85" fmla="*/ 2147483647 h 8551"/>
              <a:gd name="T86" fmla="*/ 0 w 396"/>
              <a:gd name="T87" fmla="*/ 2147483647 h 8551"/>
              <a:gd name="T88" fmla="*/ 0 w 396"/>
              <a:gd name="T89" fmla="*/ 2147483647 h 8551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396"/>
              <a:gd name="T136" fmla="*/ 0 h 8551"/>
              <a:gd name="T137" fmla="*/ 396 w 396"/>
              <a:gd name="T138" fmla="*/ 8551 h 8551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396" h="8551">
                <a:moveTo>
                  <a:pt x="0" y="0"/>
                </a:moveTo>
                <a:lnTo>
                  <a:pt x="396" y="1"/>
                </a:lnTo>
                <a:lnTo>
                  <a:pt x="396" y="1536"/>
                </a:lnTo>
                <a:lnTo>
                  <a:pt x="0" y="1573"/>
                </a:lnTo>
                <a:lnTo>
                  <a:pt x="0" y="0"/>
                </a:lnTo>
                <a:close/>
                <a:moveTo>
                  <a:pt x="0" y="7773"/>
                </a:moveTo>
                <a:lnTo>
                  <a:pt x="12" y="7778"/>
                </a:lnTo>
                <a:lnTo>
                  <a:pt x="26" y="7782"/>
                </a:lnTo>
                <a:lnTo>
                  <a:pt x="40" y="7787"/>
                </a:lnTo>
                <a:lnTo>
                  <a:pt x="55" y="7791"/>
                </a:lnTo>
                <a:lnTo>
                  <a:pt x="73" y="7795"/>
                </a:lnTo>
                <a:lnTo>
                  <a:pt x="91" y="7800"/>
                </a:lnTo>
                <a:lnTo>
                  <a:pt x="111" y="7803"/>
                </a:lnTo>
                <a:lnTo>
                  <a:pt x="132" y="7806"/>
                </a:lnTo>
                <a:lnTo>
                  <a:pt x="153" y="7808"/>
                </a:lnTo>
                <a:lnTo>
                  <a:pt x="177" y="7809"/>
                </a:lnTo>
                <a:lnTo>
                  <a:pt x="203" y="7809"/>
                </a:lnTo>
                <a:lnTo>
                  <a:pt x="228" y="7809"/>
                </a:lnTo>
                <a:lnTo>
                  <a:pt x="257" y="7807"/>
                </a:lnTo>
                <a:lnTo>
                  <a:pt x="287" y="7805"/>
                </a:lnTo>
                <a:lnTo>
                  <a:pt x="318" y="7801"/>
                </a:lnTo>
                <a:lnTo>
                  <a:pt x="351" y="7795"/>
                </a:lnTo>
                <a:lnTo>
                  <a:pt x="365" y="7765"/>
                </a:lnTo>
                <a:lnTo>
                  <a:pt x="372" y="7731"/>
                </a:lnTo>
                <a:lnTo>
                  <a:pt x="374" y="7696"/>
                </a:lnTo>
                <a:lnTo>
                  <a:pt x="371" y="7659"/>
                </a:lnTo>
                <a:lnTo>
                  <a:pt x="366" y="7620"/>
                </a:lnTo>
                <a:lnTo>
                  <a:pt x="358" y="7582"/>
                </a:lnTo>
                <a:lnTo>
                  <a:pt x="349" y="7545"/>
                </a:lnTo>
                <a:lnTo>
                  <a:pt x="339" y="7509"/>
                </a:lnTo>
                <a:lnTo>
                  <a:pt x="331" y="7473"/>
                </a:lnTo>
                <a:lnTo>
                  <a:pt x="325" y="7441"/>
                </a:lnTo>
                <a:lnTo>
                  <a:pt x="323" y="7412"/>
                </a:lnTo>
                <a:lnTo>
                  <a:pt x="324" y="7387"/>
                </a:lnTo>
                <a:lnTo>
                  <a:pt x="331" y="7366"/>
                </a:lnTo>
                <a:lnTo>
                  <a:pt x="344" y="7349"/>
                </a:lnTo>
                <a:lnTo>
                  <a:pt x="365" y="7339"/>
                </a:lnTo>
                <a:lnTo>
                  <a:pt x="394" y="7336"/>
                </a:lnTo>
                <a:lnTo>
                  <a:pt x="395" y="7336"/>
                </a:lnTo>
                <a:lnTo>
                  <a:pt x="395" y="7337"/>
                </a:lnTo>
                <a:lnTo>
                  <a:pt x="396" y="8551"/>
                </a:lnTo>
                <a:lnTo>
                  <a:pt x="0" y="8551"/>
                </a:lnTo>
                <a:lnTo>
                  <a:pt x="0" y="7773"/>
                </a:lnTo>
                <a:close/>
              </a:path>
            </a:pathLst>
          </a:custGeom>
          <a:solidFill>
            <a:srgbClr val="D3F1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04" name="Freeform 32"/>
          <p:cNvSpPr>
            <a:spLocks noEditPoints="1"/>
          </p:cNvSpPr>
          <p:nvPr/>
        </p:nvSpPr>
        <p:spPr bwMode="auto">
          <a:xfrm>
            <a:off x="3590926" y="63504"/>
            <a:ext cx="314325" cy="6786563"/>
          </a:xfrm>
          <a:custGeom>
            <a:avLst/>
            <a:gdLst>
              <a:gd name="T0" fmla="*/ 2147483647 w 396"/>
              <a:gd name="T1" fmla="*/ 0 h 8550"/>
              <a:gd name="T2" fmla="*/ 2147483647 w 396"/>
              <a:gd name="T3" fmla="*/ 0 h 8550"/>
              <a:gd name="T4" fmla="*/ 2147483647 w 396"/>
              <a:gd name="T5" fmla="*/ 2147483647 h 8550"/>
              <a:gd name="T6" fmla="*/ 2147483647 w 396"/>
              <a:gd name="T7" fmla="*/ 2147483647 h 8550"/>
              <a:gd name="T8" fmla="*/ 2147483647 w 396"/>
              <a:gd name="T9" fmla="*/ 2147483647 h 8550"/>
              <a:gd name="T10" fmla="*/ 2147483647 w 396"/>
              <a:gd name="T11" fmla="*/ 0 h 8550"/>
              <a:gd name="T12" fmla="*/ 0 w 396"/>
              <a:gd name="T13" fmla="*/ 2147483647 h 8550"/>
              <a:gd name="T14" fmla="*/ 2147483647 w 396"/>
              <a:gd name="T15" fmla="*/ 2147483647 h 8550"/>
              <a:gd name="T16" fmla="*/ 2147483647 w 396"/>
              <a:gd name="T17" fmla="*/ 2147483647 h 8550"/>
              <a:gd name="T18" fmla="*/ 2147483647 w 396"/>
              <a:gd name="T19" fmla="*/ 2147483647 h 8550"/>
              <a:gd name="T20" fmla="*/ 2147483647 w 396"/>
              <a:gd name="T21" fmla="*/ 2147483647 h 8550"/>
              <a:gd name="T22" fmla="*/ 2147483647 w 396"/>
              <a:gd name="T23" fmla="*/ 2147483647 h 8550"/>
              <a:gd name="T24" fmla="*/ 2147483647 w 396"/>
              <a:gd name="T25" fmla="*/ 2147483647 h 8550"/>
              <a:gd name="T26" fmla="*/ 2147483647 w 396"/>
              <a:gd name="T27" fmla="*/ 2147483647 h 8550"/>
              <a:gd name="T28" fmla="*/ 2147483647 w 396"/>
              <a:gd name="T29" fmla="*/ 2147483647 h 8550"/>
              <a:gd name="T30" fmla="*/ 2147483647 w 396"/>
              <a:gd name="T31" fmla="*/ 2147483647 h 8550"/>
              <a:gd name="T32" fmla="*/ 2147483647 w 396"/>
              <a:gd name="T33" fmla="*/ 2147483647 h 8550"/>
              <a:gd name="T34" fmla="*/ 2147483647 w 396"/>
              <a:gd name="T35" fmla="*/ 2147483647 h 8550"/>
              <a:gd name="T36" fmla="*/ 2147483647 w 396"/>
              <a:gd name="T37" fmla="*/ 2147483647 h 8550"/>
              <a:gd name="T38" fmla="*/ 2147483647 w 396"/>
              <a:gd name="T39" fmla="*/ 2147483647 h 8550"/>
              <a:gd name="T40" fmla="*/ 2147483647 w 396"/>
              <a:gd name="T41" fmla="*/ 2147483647 h 8550"/>
              <a:gd name="T42" fmla="*/ 2147483647 w 396"/>
              <a:gd name="T43" fmla="*/ 2147483647 h 8550"/>
              <a:gd name="T44" fmla="*/ 2147483647 w 396"/>
              <a:gd name="T45" fmla="*/ 2147483647 h 8550"/>
              <a:gd name="T46" fmla="*/ 2147483647 w 396"/>
              <a:gd name="T47" fmla="*/ 2147483647 h 8550"/>
              <a:gd name="T48" fmla="*/ 2147483647 w 396"/>
              <a:gd name="T49" fmla="*/ 2147483647 h 8550"/>
              <a:gd name="T50" fmla="*/ 0 w 396"/>
              <a:gd name="T51" fmla="*/ 2147483647 h 855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96"/>
              <a:gd name="T79" fmla="*/ 0 h 8550"/>
              <a:gd name="T80" fmla="*/ 396 w 396"/>
              <a:gd name="T81" fmla="*/ 8550 h 855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96" h="8550">
                <a:moveTo>
                  <a:pt x="1" y="0"/>
                </a:moveTo>
                <a:lnTo>
                  <a:pt x="396" y="0"/>
                </a:lnTo>
                <a:lnTo>
                  <a:pt x="396" y="1525"/>
                </a:lnTo>
                <a:lnTo>
                  <a:pt x="125" y="1523"/>
                </a:lnTo>
                <a:lnTo>
                  <a:pt x="1" y="1535"/>
                </a:lnTo>
                <a:lnTo>
                  <a:pt x="1" y="0"/>
                </a:lnTo>
                <a:close/>
                <a:moveTo>
                  <a:pt x="0" y="7336"/>
                </a:moveTo>
                <a:lnTo>
                  <a:pt x="6" y="7339"/>
                </a:lnTo>
                <a:lnTo>
                  <a:pt x="17" y="7344"/>
                </a:lnTo>
                <a:lnTo>
                  <a:pt x="31" y="7350"/>
                </a:lnTo>
                <a:lnTo>
                  <a:pt x="48" y="7359"/>
                </a:lnTo>
                <a:lnTo>
                  <a:pt x="69" y="7367"/>
                </a:lnTo>
                <a:lnTo>
                  <a:pt x="92" y="7376"/>
                </a:lnTo>
                <a:lnTo>
                  <a:pt x="118" y="7386"/>
                </a:lnTo>
                <a:lnTo>
                  <a:pt x="146" y="7396"/>
                </a:lnTo>
                <a:lnTo>
                  <a:pt x="175" y="7407"/>
                </a:lnTo>
                <a:lnTo>
                  <a:pt x="206" y="7418"/>
                </a:lnTo>
                <a:lnTo>
                  <a:pt x="238" y="7429"/>
                </a:lnTo>
                <a:lnTo>
                  <a:pt x="270" y="7440"/>
                </a:lnTo>
                <a:lnTo>
                  <a:pt x="302" y="7451"/>
                </a:lnTo>
                <a:lnTo>
                  <a:pt x="334" y="7462"/>
                </a:lnTo>
                <a:lnTo>
                  <a:pt x="366" y="7472"/>
                </a:lnTo>
                <a:lnTo>
                  <a:pt x="396" y="7482"/>
                </a:lnTo>
                <a:lnTo>
                  <a:pt x="396" y="8550"/>
                </a:lnTo>
                <a:lnTo>
                  <a:pt x="1" y="8550"/>
                </a:lnTo>
                <a:lnTo>
                  <a:pt x="0" y="7336"/>
                </a:lnTo>
                <a:close/>
              </a:path>
            </a:pathLst>
          </a:custGeom>
          <a:solidFill>
            <a:srgbClr val="CCEF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05" name="Freeform 33"/>
          <p:cNvSpPr>
            <a:spLocks noEditPoints="1"/>
          </p:cNvSpPr>
          <p:nvPr/>
        </p:nvSpPr>
        <p:spPr bwMode="auto">
          <a:xfrm>
            <a:off x="3905250" y="63504"/>
            <a:ext cx="312738" cy="6786563"/>
          </a:xfrm>
          <a:custGeom>
            <a:avLst/>
            <a:gdLst>
              <a:gd name="T0" fmla="*/ 0 w 396"/>
              <a:gd name="T1" fmla="*/ 0 h 8550"/>
              <a:gd name="T2" fmla="*/ 2147483647 w 396"/>
              <a:gd name="T3" fmla="*/ 2147483647 h 8550"/>
              <a:gd name="T4" fmla="*/ 2147483647 w 396"/>
              <a:gd name="T5" fmla="*/ 2147483647 h 8550"/>
              <a:gd name="T6" fmla="*/ 2147483647 w 396"/>
              <a:gd name="T7" fmla="*/ 2147483647 h 8550"/>
              <a:gd name="T8" fmla="*/ 0 w 396"/>
              <a:gd name="T9" fmla="*/ 2147483647 h 8550"/>
              <a:gd name="T10" fmla="*/ 0 w 396"/>
              <a:gd name="T11" fmla="*/ 0 h 8550"/>
              <a:gd name="T12" fmla="*/ 0 w 396"/>
              <a:gd name="T13" fmla="*/ 2147483647 h 8550"/>
              <a:gd name="T14" fmla="*/ 2147483647 w 396"/>
              <a:gd name="T15" fmla="*/ 2147483647 h 8550"/>
              <a:gd name="T16" fmla="*/ 2147483647 w 396"/>
              <a:gd name="T17" fmla="*/ 2147483647 h 8550"/>
              <a:gd name="T18" fmla="*/ 2147483647 w 396"/>
              <a:gd name="T19" fmla="*/ 2147483647 h 8550"/>
              <a:gd name="T20" fmla="*/ 2147483647 w 396"/>
              <a:gd name="T21" fmla="*/ 2147483647 h 8550"/>
              <a:gd name="T22" fmla="*/ 2147483647 w 396"/>
              <a:gd name="T23" fmla="*/ 2147483647 h 8550"/>
              <a:gd name="T24" fmla="*/ 2147483647 w 396"/>
              <a:gd name="T25" fmla="*/ 2147483647 h 8550"/>
              <a:gd name="T26" fmla="*/ 2147483647 w 396"/>
              <a:gd name="T27" fmla="*/ 2147483647 h 8550"/>
              <a:gd name="T28" fmla="*/ 2147483647 w 396"/>
              <a:gd name="T29" fmla="*/ 2147483647 h 8550"/>
              <a:gd name="T30" fmla="*/ 2147483647 w 396"/>
              <a:gd name="T31" fmla="*/ 2147483647 h 8550"/>
              <a:gd name="T32" fmla="*/ 2147483647 w 396"/>
              <a:gd name="T33" fmla="*/ 2147483647 h 8550"/>
              <a:gd name="T34" fmla="*/ 2147483647 w 396"/>
              <a:gd name="T35" fmla="*/ 2147483647 h 8550"/>
              <a:gd name="T36" fmla="*/ 2147483647 w 396"/>
              <a:gd name="T37" fmla="*/ 2147483647 h 8550"/>
              <a:gd name="T38" fmla="*/ 2147483647 w 396"/>
              <a:gd name="T39" fmla="*/ 2147483647 h 8550"/>
              <a:gd name="T40" fmla="*/ 2147483647 w 396"/>
              <a:gd name="T41" fmla="*/ 2147483647 h 8550"/>
              <a:gd name="T42" fmla="*/ 2147483647 w 396"/>
              <a:gd name="T43" fmla="*/ 2147483647 h 8550"/>
              <a:gd name="T44" fmla="*/ 2147483647 w 396"/>
              <a:gd name="T45" fmla="*/ 2147483647 h 8550"/>
              <a:gd name="T46" fmla="*/ 2147483647 w 396"/>
              <a:gd name="T47" fmla="*/ 2147483647 h 8550"/>
              <a:gd name="T48" fmla="*/ 2147483647 w 396"/>
              <a:gd name="T49" fmla="*/ 2147483647 h 8550"/>
              <a:gd name="T50" fmla="*/ 2147483647 w 396"/>
              <a:gd name="T51" fmla="*/ 2147483647 h 8550"/>
              <a:gd name="T52" fmla="*/ 2147483647 w 396"/>
              <a:gd name="T53" fmla="*/ 2147483647 h 8550"/>
              <a:gd name="T54" fmla="*/ 2147483647 w 396"/>
              <a:gd name="T55" fmla="*/ 2147483647 h 8550"/>
              <a:gd name="T56" fmla="*/ 2147483647 w 396"/>
              <a:gd name="T57" fmla="*/ 2147483647 h 8550"/>
              <a:gd name="T58" fmla="*/ 2147483647 w 396"/>
              <a:gd name="T59" fmla="*/ 2147483647 h 8550"/>
              <a:gd name="T60" fmla="*/ 2147483647 w 396"/>
              <a:gd name="T61" fmla="*/ 2147483647 h 8550"/>
              <a:gd name="T62" fmla="*/ 2147483647 w 396"/>
              <a:gd name="T63" fmla="*/ 2147483647 h 8550"/>
              <a:gd name="T64" fmla="*/ 2147483647 w 396"/>
              <a:gd name="T65" fmla="*/ 2147483647 h 8550"/>
              <a:gd name="T66" fmla="*/ 2147483647 w 396"/>
              <a:gd name="T67" fmla="*/ 2147483647 h 8550"/>
              <a:gd name="T68" fmla="*/ 2147483647 w 396"/>
              <a:gd name="T69" fmla="*/ 2147483647 h 8550"/>
              <a:gd name="T70" fmla="*/ 2147483647 w 396"/>
              <a:gd name="T71" fmla="*/ 2147483647 h 8550"/>
              <a:gd name="T72" fmla="*/ 2147483647 w 396"/>
              <a:gd name="T73" fmla="*/ 2147483647 h 8550"/>
              <a:gd name="T74" fmla="*/ 2147483647 w 396"/>
              <a:gd name="T75" fmla="*/ 2147483647 h 8550"/>
              <a:gd name="T76" fmla="*/ 2147483647 w 396"/>
              <a:gd name="T77" fmla="*/ 2147483647 h 8550"/>
              <a:gd name="T78" fmla="*/ 2147483647 w 396"/>
              <a:gd name="T79" fmla="*/ 2147483647 h 8550"/>
              <a:gd name="T80" fmla="*/ 2147483647 w 396"/>
              <a:gd name="T81" fmla="*/ 2147483647 h 8550"/>
              <a:gd name="T82" fmla="*/ 2147483647 w 396"/>
              <a:gd name="T83" fmla="*/ 2147483647 h 8550"/>
              <a:gd name="T84" fmla="*/ 2147483647 w 396"/>
              <a:gd name="T85" fmla="*/ 2147483647 h 8550"/>
              <a:gd name="T86" fmla="*/ 2147483647 w 396"/>
              <a:gd name="T87" fmla="*/ 2147483647 h 8550"/>
              <a:gd name="T88" fmla="*/ 2147483647 w 396"/>
              <a:gd name="T89" fmla="*/ 2147483647 h 8550"/>
              <a:gd name="T90" fmla="*/ 2147483647 w 396"/>
              <a:gd name="T91" fmla="*/ 2147483647 h 8550"/>
              <a:gd name="T92" fmla="*/ 2147483647 w 396"/>
              <a:gd name="T93" fmla="*/ 2147483647 h 8550"/>
              <a:gd name="T94" fmla="*/ 2147483647 w 396"/>
              <a:gd name="T95" fmla="*/ 2147483647 h 8550"/>
              <a:gd name="T96" fmla="*/ 2147483647 w 396"/>
              <a:gd name="T97" fmla="*/ 2147483647 h 8550"/>
              <a:gd name="T98" fmla="*/ 2147483647 w 396"/>
              <a:gd name="T99" fmla="*/ 2147483647 h 8550"/>
              <a:gd name="T100" fmla="*/ 2147483647 w 396"/>
              <a:gd name="T101" fmla="*/ 2147483647 h 8550"/>
              <a:gd name="T102" fmla="*/ 2147483647 w 396"/>
              <a:gd name="T103" fmla="*/ 2147483647 h 8550"/>
              <a:gd name="T104" fmla="*/ 2147483647 w 396"/>
              <a:gd name="T105" fmla="*/ 2147483647 h 8550"/>
              <a:gd name="T106" fmla="*/ 2147483647 w 396"/>
              <a:gd name="T107" fmla="*/ 2147483647 h 8550"/>
              <a:gd name="T108" fmla="*/ 2147483647 w 396"/>
              <a:gd name="T109" fmla="*/ 2147483647 h 8550"/>
              <a:gd name="T110" fmla="*/ 2147483647 w 396"/>
              <a:gd name="T111" fmla="*/ 2147483647 h 8550"/>
              <a:gd name="T112" fmla="*/ 0 w 396"/>
              <a:gd name="T113" fmla="*/ 2147483647 h 8550"/>
              <a:gd name="T114" fmla="*/ 0 w 396"/>
              <a:gd name="T115" fmla="*/ 2147483647 h 855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96"/>
              <a:gd name="T175" fmla="*/ 0 h 8550"/>
              <a:gd name="T176" fmla="*/ 396 w 396"/>
              <a:gd name="T177" fmla="*/ 8550 h 855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96" h="8550">
                <a:moveTo>
                  <a:pt x="0" y="0"/>
                </a:moveTo>
                <a:lnTo>
                  <a:pt x="396" y="1"/>
                </a:lnTo>
                <a:lnTo>
                  <a:pt x="396" y="1524"/>
                </a:lnTo>
                <a:lnTo>
                  <a:pt x="315" y="1527"/>
                </a:lnTo>
                <a:lnTo>
                  <a:pt x="0" y="1525"/>
                </a:lnTo>
                <a:lnTo>
                  <a:pt x="0" y="0"/>
                </a:lnTo>
                <a:close/>
                <a:moveTo>
                  <a:pt x="0" y="7482"/>
                </a:moveTo>
                <a:lnTo>
                  <a:pt x="18" y="7487"/>
                </a:lnTo>
                <a:lnTo>
                  <a:pt x="34" y="7492"/>
                </a:lnTo>
                <a:lnTo>
                  <a:pt x="51" y="7497"/>
                </a:lnTo>
                <a:lnTo>
                  <a:pt x="66" y="7502"/>
                </a:lnTo>
                <a:lnTo>
                  <a:pt x="81" y="7507"/>
                </a:lnTo>
                <a:lnTo>
                  <a:pt x="95" y="7510"/>
                </a:lnTo>
                <a:lnTo>
                  <a:pt x="108" y="7514"/>
                </a:lnTo>
                <a:lnTo>
                  <a:pt x="121" y="7517"/>
                </a:lnTo>
                <a:lnTo>
                  <a:pt x="132" y="7519"/>
                </a:lnTo>
                <a:lnTo>
                  <a:pt x="142" y="7521"/>
                </a:lnTo>
                <a:lnTo>
                  <a:pt x="152" y="7522"/>
                </a:lnTo>
                <a:lnTo>
                  <a:pt x="160" y="7523"/>
                </a:lnTo>
                <a:lnTo>
                  <a:pt x="166" y="7524"/>
                </a:lnTo>
                <a:lnTo>
                  <a:pt x="172" y="7523"/>
                </a:lnTo>
                <a:lnTo>
                  <a:pt x="176" y="7523"/>
                </a:lnTo>
                <a:lnTo>
                  <a:pt x="178" y="7521"/>
                </a:lnTo>
                <a:lnTo>
                  <a:pt x="177" y="7487"/>
                </a:lnTo>
                <a:lnTo>
                  <a:pt x="174" y="7455"/>
                </a:lnTo>
                <a:lnTo>
                  <a:pt x="169" y="7422"/>
                </a:lnTo>
                <a:lnTo>
                  <a:pt x="163" y="7389"/>
                </a:lnTo>
                <a:lnTo>
                  <a:pt x="156" y="7355"/>
                </a:lnTo>
                <a:lnTo>
                  <a:pt x="148" y="7321"/>
                </a:lnTo>
                <a:lnTo>
                  <a:pt x="138" y="7288"/>
                </a:lnTo>
                <a:lnTo>
                  <a:pt x="130" y="7255"/>
                </a:lnTo>
                <a:lnTo>
                  <a:pt x="121" y="7221"/>
                </a:lnTo>
                <a:lnTo>
                  <a:pt x="112" y="7187"/>
                </a:lnTo>
                <a:lnTo>
                  <a:pt x="103" y="7154"/>
                </a:lnTo>
                <a:lnTo>
                  <a:pt x="96" y="7121"/>
                </a:lnTo>
                <a:lnTo>
                  <a:pt x="90" y="7088"/>
                </a:lnTo>
                <a:lnTo>
                  <a:pt x="85" y="7054"/>
                </a:lnTo>
                <a:lnTo>
                  <a:pt x="82" y="7021"/>
                </a:lnTo>
                <a:lnTo>
                  <a:pt x="81" y="6989"/>
                </a:lnTo>
                <a:lnTo>
                  <a:pt x="96" y="6986"/>
                </a:lnTo>
                <a:lnTo>
                  <a:pt x="114" y="6985"/>
                </a:lnTo>
                <a:lnTo>
                  <a:pt x="131" y="6986"/>
                </a:lnTo>
                <a:lnTo>
                  <a:pt x="150" y="6988"/>
                </a:lnTo>
                <a:lnTo>
                  <a:pt x="169" y="6992"/>
                </a:lnTo>
                <a:lnTo>
                  <a:pt x="189" y="6997"/>
                </a:lnTo>
                <a:lnTo>
                  <a:pt x="208" y="7003"/>
                </a:lnTo>
                <a:lnTo>
                  <a:pt x="229" y="7010"/>
                </a:lnTo>
                <a:lnTo>
                  <a:pt x="251" y="7019"/>
                </a:lnTo>
                <a:lnTo>
                  <a:pt x="271" y="7028"/>
                </a:lnTo>
                <a:lnTo>
                  <a:pt x="293" y="7037"/>
                </a:lnTo>
                <a:lnTo>
                  <a:pt x="313" y="7048"/>
                </a:lnTo>
                <a:lnTo>
                  <a:pt x="334" y="7058"/>
                </a:lnTo>
                <a:lnTo>
                  <a:pt x="356" y="7070"/>
                </a:lnTo>
                <a:lnTo>
                  <a:pt x="375" y="7081"/>
                </a:lnTo>
                <a:lnTo>
                  <a:pt x="396" y="7092"/>
                </a:lnTo>
                <a:lnTo>
                  <a:pt x="396" y="8550"/>
                </a:lnTo>
                <a:lnTo>
                  <a:pt x="0" y="8550"/>
                </a:lnTo>
                <a:lnTo>
                  <a:pt x="0" y="7482"/>
                </a:lnTo>
                <a:close/>
              </a:path>
            </a:pathLst>
          </a:custGeom>
          <a:solidFill>
            <a:srgbClr val="C4EC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06" name="Freeform 34"/>
          <p:cNvSpPr>
            <a:spLocks noEditPoints="1"/>
          </p:cNvSpPr>
          <p:nvPr/>
        </p:nvSpPr>
        <p:spPr bwMode="auto">
          <a:xfrm>
            <a:off x="4217990" y="65089"/>
            <a:ext cx="314325" cy="6784975"/>
          </a:xfrm>
          <a:custGeom>
            <a:avLst/>
            <a:gdLst>
              <a:gd name="T0" fmla="*/ 0 w 396"/>
              <a:gd name="T1" fmla="*/ 0 h 8549"/>
              <a:gd name="T2" fmla="*/ 2147483647 w 396"/>
              <a:gd name="T3" fmla="*/ 0 h 8549"/>
              <a:gd name="T4" fmla="*/ 2147483647 w 396"/>
              <a:gd name="T5" fmla="*/ 2147483647 h 8549"/>
              <a:gd name="T6" fmla="*/ 0 w 396"/>
              <a:gd name="T7" fmla="*/ 2147483647 h 8549"/>
              <a:gd name="T8" fmla="*/ 0 w 396"/>
              <a:gd name="T9" fmla="*/ 0 h 8549"/>
              <a:gd name="T10" fmla="*/ 0 w 396"/>
              <a:gd name="T11" fmla="*/ 2147483647 h 8549"/>
              <a:gd name="T12" fmla="*/ 2147483647 w 396"/>
              <a:gd name="T13" fmla="*/ 2147483647 h 8549"/>
              <a:gd name="T14" fmla="*/ 2147483647 w 396"/>
              <a:gd name="T15" fmla="*/ 2147483647 h 8549"/>
              <a:gd name="T16" fmla="*/ 2147483647 w 396"/>
              <a:gd name="T17" fmla="*/ 2147483647 h 8549"/>
              <a:gd name="T18" fmla="*/ 2147483647 w 396"/>
              <a:gd name="T19" fmla="*/ 2147483647 h 8549"/>
              <a:gd name="T20" fmla="*/ 2147483647 w 396"/>
              <a:gd name="T21" fmla="*/ 2147483647 h 8549"/>
              <a:gd name="T22" fmla="*/ 2147483647 w 396"/>
              <a:gd name="T23" fmla="*/ 2147483647 h 8549"/>
              <a:gd name="T24" fmla="*/ 2147483647 w 396"/>
              <a:gd name="T25" fmla="*/ 2147483647 h 8549"/>
              <a:gd name="T26" fmla="*/ 2147483647 w 396"/>
              <a:gd name="T27" fmla="*/ 2147483647 h 8549"/>
              <a:gd name="T28" fmla="*/ 2147483647 w 396"/>
              <a:gd name="T29" fmla="*/ 2147483647 h 8549"/>
              <a:gd name="T30" fmla="*/ 2147483647 w 396"/>
              <a:gd name="T31" fmla="*/ 2147483647 h 8549"/>
              <a:gd name="T32" fmla="*/ 2147483647 w 396"/>
              <a:gd name="T33" fmla="*/ 2147483647 h 8549"/>
              <a:gd name="T34" fmla="*/ 2147483647 w 396"/>
              <a:gd name="T35" fmla="*/ 2147483647 h 8549"/>
              <a:gd name="T36" fmla="*/ 2147483647 w 396"/>
              <a:gd name="T37" fmla="*/ 2147483647 h 8549"/>
              <a:gd name="T38" fmla="*/ 2147483647 w 396"/>
              <a:gd name="T39" fmla="*/ 2147483647 h 8549"/>
              <a:gd name="T40" fmla="*/ 2147483647 w 396"/>
              <a:gd name="T41" fmla="*/ 2147483647 h 8549"/>
              <a:gd name="T42" fmla="*/ 2147483647 w 396"/>
              <a:gd name="T43" fmla="*/ 2147483647 h 8549"/>
              <a:gd name="T44" fmla="*/ 2147483647 w 396"/>
              <a:gd name="T45" fmla="*/ 2147483647 h 8549"/>
              <a:gd name="T46" fmla="*/ 2147483647 w 396"/>
              <a:gd name="T47" fmla="*/ 2147483647 h 8549"/>
              <a:gd name="T48" fmla="*/ 2147483647 w 396"/>
              <a:gd name="T49" fmla="*/ 2147483647 h 8549"/>
              <a:gd name="T50" fmla="*/ 2147483647 w 396"/>
              <a:gd name="T51" fmla="*/ 2147483647 h 8549"/>
              <a:gd name="T52" fmla="*/ 2147483647 w 396"/>
              <a:gd name="T53" fmla="*/ 2147483647 h 8549"/>
              <a:gd name="T54" fmla="*/ 2147483647 w 396"/>
              <a:gd name="T55" fmla="*/ 2147483647 h 8549"/>
              <a:gd name="T56" fmla="*/ 2147483647 w 396"/>
              <a:gd name="T57" fmla="*/ 2147483647 h 8549"/>
              <a:gd name="T58" fmla="*/ 2147483647 w 396"/>
              <a:gd name="T59" fmla="*/ 2147483647 h 8549"/>
              <a:gd name="T60" fmla="*/ 2147483647 w 396"/>
              <a:gd name="T61" fmla="*/ 2147483647 h 8549"/>
              <a:gd name="T62" fmla="*/ 2147483647 w 396"/>
              <a:gd name="T63" fmla="*/ 2147483647 h 8549"/>
              <a:gd name="T64" fmla="*/ 2147483647 w 396"/>
              <a:gd name="T65" fmla="*/ 2147483647 h 8549"/>
              <a:gd name="T66" fmla="*/ 2147483647 w 396"/>
              <a:gd name="T67" fmla="*/ 2147483647 h 8549"/>
              <a:gd name="T68" fmla="*/ 2147483647 w 396"/>
              <a:gd name="T69" fmla="*/ 2147483647 h 8549"/>
              <a:gd name="T70" fmla="*/ 2147483647 w 396"/>
              <a:gd name="T71" fmla="*/ 2147483647 h 8549"/>
              <a:gd name="T72" fmla="*/ 2147483647 w 396"/>
              <a:gd name="T73" fmla="*/ 2147483647 h 8549"/>
              <a:gd name="T74" fmla="*/ 2147483647 w 396"/>
              <a:gd name="T75" fmla="*/ 2147483647 h 8549"/>
              <a:gd name="T76" fmla="*/ 2147483647 w 396"/>
              <a:gd name="T77" fmla="*/ 2147483647 h 8549"/>
              <a:gd name="T78" fmla="*/ 0 w 396"/>
              <a:gd name="T79" fmla="*/ 2147483647 h 8549"/>
              <a:gd name="T80" fmla="*/ 0 w 396"/>
              <a:gd name="T81" fmla="*/ 2147483647 h 8549"/>
              <a:gd name="T82" fmla="*/ 2147483647 w 396"/>
              <a:gd name="T83" fmla="*/ 2147483647 h 8549"/>
              <a:gd name="T84" fmla="*/ 2147483647 w 396"/>
              <a:gd name="T85" fmla="*/ 2147483647 h 8549"/>
              <a:gd name="T86" fmla="*/ 2147483647 w 396"/>
              <a:gd name="T87" fmla="*/ 2147483647 h 8549"/>
              <a:gd name="T88" fmla="*/ 2147483647 w 396"/>
              <a:gd name="T89" fmla="*/ 2147483647 h 8549"/>
              <a:gd name="T90" fmla="*/ 2147483647 w 396"/>
              <a:gd name="T91" fmla="*/ 2147483647 h 8549"/>
              <a:gd name="T92" fmla="*/ 2147483647 w 396"/>
              <a:gd name="T93" fmla="*/ 2147483647 h 8549"/>
              <a:gd name="T94" fmla="*/ 2147483647 w 396"/>
              <a:gd name="T95" fmla="*/ 2147483647 h 8549"/>
              <a:gd name="T96" fmla="*/ 2147483647 w 396"/>
              <a:gd name="T97" fmla="*/ 2147483647 h 8549"/>
              <a:gd name="T98" fmla="*/ 2147483647 w 396"/>
              <a:gd name="T99" fmla="*/ 2147483647 h 8549"/>
              <a:gd name="T100" fmla="*/ 2147483647 w 396"/>
              <a:gd name="T101" fmla="*/ 2147483647 h 8549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96"/>
              <a:gd name="T154" fmla="*/ 0 h 8549"/>
              <a:gd name="T155" fmla="*/ 396 w 396"/>
              <a:gd name="T156" fmla="*/ 8549 h 8549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96" h="8549">
                <a:moveTo>
                  <a:pt x="0" y="0"/>
                </a:moveTo>
                <a:lnTo>
                  <a:pt x="396" y="0"/>
                </a:lnTo>
                <a:lnTo>
                  <a:pt x="396" y="1506"/>
                </a:lnTo>
                <a:lnTo>
                  <a:pt x="0" y="1523"/>
                </a:lnTo>
                <a:lnTo>
                  <a:pt x="0" y="0"/>
                </a:lnTo>
                <a:close/>
                <a:moveTo>
                  <a:pt x="0" y="7091"/>
                </a:moveTo>
                <a:lnTo>
                  <a:pt x="21" y="7103"/>
                </a:lnTo>
                <a:lnTo>
                  <a:pt x="41" y="7114"/>
                </a:lnTo>
                <a:lnTo>
                  <a:pt x="60" y="7125"/>
                </a:lnTo>
                <a:lnTo>
                  <a:pt x="80" y="7135"/>
                </a:lnTo>
                <a:lnTo>
                  <a:pt x="97" y="7144"/>
                </a:lnTo>
                <a:lnTo>
                  <a:pt x="114" y="7152"/>
                </a:lnTo>
                <a:lnTo>
                  <a:pt x="129" y="7159"/>
                </a:lnTo>
                <a:lnTo>
                  <a:pt x="143" y="7164"/>
                </a:lnTo>
                <a:lnTo>
                  <a:pt x="155" y="7168"/>
                </a:lnTo>
                <a:lnTo>
                  <a:pt x="166" y="7170"/>
                </a:lnTo>
                <a:lnTo>
                  <a:pt x="176" y="7170"/>
                </a:lnTo>
                <a:lnTo>
                  <a:pt x="183" y="7169"/>
                </a:lnTo>
                <a:lnTo>
                  <a:pt x="188" y="7165"/>
                </a:lnTo>
                <a:lnTo>
                  <a:pt x="192" y="7158"/>
                </a:lnTo>
                <a:lnTo>
                  <a:pt x="193" y="7150"/>
                </a:lnTo>
                <a:lnTo>
                  <a:pt x="192" y="7138"/>
                </a:lnTo>
                <a:lnTo>
                  <a:pt x="195" y="7100"/>
                </a:lnTo>
                <a:lnTo>
                  <a:pt x="199" y="7064"/>
                </a:lnTo>
                <a:lnTo>
                  <a:pt x="206" y="7028"/>
                </a:lnTo>
                <a:lnTo>
                  <a:pt x="213" y="6994"/>
                </a:lnTo>
                <a:lnTo>
                  <a:pt x="222" y="6961"/>
                </a:lnTo>
                <a:lnTo>
                  <a:pt x="232" y="6930"/>
                </a:lnTo>
                <a:lnTo>
                  <a:pt x="244" y="6899"/>
                </a:lnTo>
                <a:lnTo>
                  <a:pt x="257" y="6870"/>
                </a:lnTo>
                <a:lnTo>
                  <a:pt x="270" y="6842"/>
                </a:lnTo>
                <a:lnTo>
                  <a:pt x="286" y="6815"/>
                </a:lnTo>
                <a:lnTo>
                  <a:pt x="302" y="6789"/>
                </a:lnTo>
                <a:lnTo>
                  <a:pt x="320" y="6763"/>
                </a:lnTo>
                <a:lnTo>
                  <a:pt x="337" y="6739"/>
                </a:lnTo>
                <a:lnTo>
                  <a:pt x="356" y="6716"/>
                </a:lnTo>
                <a:lnTo>
                  <a:pt x="375" y="6694"/>
                </a:lnTo>
                <a:lnTo>
                  <a:pt x="396" y="6672"/>
                </a:lnTo>
                <a:lnTo>
                  <a:pt x="396" y="8549"/>
                </a:lnTo>
                <a:lnTo>
                  <a:pt x="0" y="8549"/>
                </a:lnTo>
                <a:lnTo>
                  <a:pt x="0" y="7091"/>
                </a:lnTo>
                <a:close/>
                <a:moveTo>
                  <a:pt x="395" y="5593"/>
                </a:moveTo>
                <a:lnTo>
                  <a:pt x="366" y="5586"/>
                </a:lnTo>
                <a:lnTo>
                  <a:pt x="345" y="5582"/>
                </a:lnTo>
                <a:lnTo>
                  <a:pt x="329" y="5580"/>
                </a:lnTo>
                <a:lnTo>
                  <a:pt x="323" y="5582"/>
                </a:lnTo>
                <a:lnTo>
                  <a:pt x="325" y="5587"/>
                </a:lnTo>
                <a:lnTo>
                  <a:pt x="336" y="5597"/>
                </a:lnTo>
                <a:lnTo>
                  <a:pt x="359" y="5611"/>
                </a:lnTo>
                <a:lnTo>
                  <a:pt x="393" y="5629"/>
                </a:lnTo>
                <a:lnTo>
                  <a:pt x="395" y="5593"/>
                </a:lnTo>
                <a:close/>
              </a:path>
            </a:pathLst>
          </a:custGeom>
          <a:solidFill>
            <a:srgbClr val="BDEA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07" name="Freeform 35"/>
          <p:cNvSpPr>
            <a:spLocks noEditPoints="1"/>
          </p:cNvSpPr>
          <p:nvPr/>
        </p:nvSpPr>
        <p:spPr bwMode="auto">
          <a:xfrm>
            <a:off x="4530727" y="65089"/>
            <a:ext cx="315913" cy="6784975"/>
          </a:xfrm>
          <a:custGeom>
            <a:avLst/>
            <a:gdLst>
              <a:gd name="T0" fmla="*/ 2147483647 w 398"/>
              <a:gd name="T1" fmla="*/ 0 h 8549"/>
              <a:gd name="T2" fmla="*/ 2147483647 w 398"/>
              <a:gd name="T3" fmla="*/ 2147483647 h 8549"/>
              <a:gd name="T4" fmla="*/ 2147483647 w 398"/>
              <a:gd name="T5" fmla="*/ 0 h 8549"/>
              <a:gd name="T6" fmla="*/ 2147483647 w 398"/>
              <a:gd name="T7" fmla="*/ 2147483647 h 8549"/>
              <a:gd name="T8" fmla="*/ 2147483647 w 398"/>
              <a:gd name="T9" fmla="*/ 2147483647 h 8549"/>
              <a:gd name="T10" fmla="*/ 2147483647 w 398"/>
              <a:gd name="T11" fmla="*/ 2147483647 h 8549"/>
              <a:gd name="T12" fmla="*/ 2147483647 w 398"/>
              <a:gd name="T13" fmla="*/ 2147483647 h 8549"/>
              <a:gd name="T14" fmla="*/ 2147483647 w 398"/>
              <a:gd name="T15" fmla="*/ 2147483647 h 8549"/>
              <a:gd name="T16" fmla="*/ 2147483647 w 398"/>
              <a:gd name="T17" fmla="*/ 2147483647 h 8549"/>
              <a:gd name="T18" fmla="*/ 2147483647 w 398"/>
              <a:gd name="T19" fmla="*/ 2147483647 h 8549"/>
              <a:gd name="T20" fmla="*/ 2147483647 w 398"/>
              <a:gd name="T21" fmla="*/ 2147483647 h 8549"/>
              <a:gd name="T22" fmla="*/ 2147483647 w 398"/>
              <a:gd name="T23" fmla="*/ 2147483647 h 8549"/>
              <a:gd name="T24" fmla="*/ 2147483647 w 398"/>
              <a:gd name="T25" fmla="*/ 2147483647 h 8549"/>
              <a:gd name="T26" fmla="*/ 2147483647 w 398"/>
              <a:gd name="T27" fmla="*/ 2147483647 h 8549"/>
              <a:gd name="T28" fmla="*/ 2147483647 w 398"/>
              <a:gd name="T29" fmla="*/ 2147483647 h 8549"/>
              <a:gd name="T30" fmla="*/ 2147483647 w 398"/>
              <a:gd name="T31" fmla="*/ 2147483647 h 8549"/>
              <a:gd name="T32" fmla="*/ 2147483647 w 398"/>
              <a:gd name="T33" fmla="*/ 2147483647 h 8549"/>
              <a:gd name="T34" fmla="*/ 2147483647 w 398"/>
              <a:gd name="T35" fmla="*/ 2147483647 h 8549"/>
              <a:gd name="T36" fmla="*/ 2147483647 w 398"/>
              <a:gd name="T37" fmla="*/ 2147483647 h 8549"/>
              <a:gd name="T38" fmla="*/ 2147483647 w 398"/>
              <a:gd name="T39" fmla="*/ 2147483647 h 8549"/>
              <a:gd name="T40" fmla="*/ 2147483647 w 398"/>
              <a:gd name="T41" fmla="*/ 2147483647 h 8549"/>
              <a:gd name="T42" fmla="*/ 2147483647 w 398"/>
              <a:gd name="T43" fmla="*/ 2147483647 h 8549"/>
              <a:gd name="T44" fmla="*/ 2147483647 w 398"/>
              <a:gd name="T45" fmla="*/ 2147483647 h 8549"/>
              <a:gd name="T46" fmla="*/ 0 w 398"/>
              <a:gd name="T47" fmla="*/ 2147483647 h 8549"/>
              <a:gd name="T48" fmla="*/ 2147483647 w 398"/>
              <a:gd name="T49" fmla="*/ 2147483647 h 8549"/>
              <a:gd name="T50" fmla="*/ 2147483647 w 398"/>
              <a:gd name="T51" fmla="*/ 2147483647 h 8549"/>
              <a:gd name="T52" fmla="*/ 2147483647 w 398"/>
              <a:gd name="T53" fmla="*/ 2147483647 h 8549"/>
              <a:gd name="T54" fmla="*/ 2147483647 w 398"/>
              <a:gd name="T55" fmla="*/ 2147483647 h 8549"/>
              <a:gd name="T56" fmla="*/ 2147483647 w 398"/>
              <a:gd name="T57" fmla="*/ 2147483647 h 8549"/>
              <a:gd name="T58" fmla="*/ 2147483647 w 398"/>
              <a:gd name="T59" fmla="*/ 2147483647 h 8549"/>
              <a:gd name="T60" fmla="*/ 2147483647 w 398"/>
              <a:gd name="T61" fmla="*/ 2147483647 h 8549"/>
              <a:gd name="T62" fmla="*/ 2147483647 w 398"/>
              <a:gd name="T63" fmla="*/ 2147483647 h 8549"/>
              <a:gd name="T64" fmla="*/ 2147483647 w 398"/>
              <a:gd name="T65" fmla="*/ 2147483647 h 8549"/>
              <a:gd name="T66" fmla="*/ 2147483647 w 398"/>
              <a:gd name="T67" fmla="*/ 2147483647 h 8549"/>
              <a:gd name="T68" fmla="*/ 2147483647 w 398"/>
              <a:gd name="T69" fmla="*/ 2147483647 h 8549"/>
              <a:gd name="T70" fmla="*/ 2147483647 w 398"/>
              <a:gd name="T71" fmla="*/ 2147483647 h 8549"/>
              <a:gd name="T72" fmla="*/ 2147483647 w 398"/>
              <a:gd name="T73" fmla="*/ 2147483647 h 8549"/>
              <a:gd name="T74" fmla="*/ 2147483647 w 398"/>
              <a:gd name="T75" fmla="*/ 2147483647 h 8549"/>
              <a:gd name="T76" fmla="*/ 2147483647 w 398"/>
              <a:gd name="T77" fmla="*/ 2147483647 h 8549"/>
              <a:gd name="T78" fmla="*/ 2147483647 w 398"/>
              <a:gd name="T79" fmla="*/ 2147483647 h 8549"/>
              <a:gd name="T80" fmla="*/ 2147483647 w 398"/>
              <a:gd name="T81" fmla="*/ 2147483647 h 8549"/>
              <a:gd name="T82" fmla="*/ 2147483647 w 398"/>
              <a:gd name="T83" fmla="*/ 2147483647 h 8549"/>
              <a:gd name="T84" fmla="*/ 2147483647 w 398"/>
              <a:gd name="T85" fmla="*/ 2147483647 h 8549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98"/>
              <a:gd name="T130" fmla="*/ 0 h 8549"/>
              <a:gd name="T131" fmla="*/ 398 w 398"/>
              <a:gd name="T132" fmla="*/ 8549 h 8549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98" h="8549">
                <a:moveTo>
                  <a:pt x="3" y="0"/>
                </a:moveTo>
                <a:lnTo>
                  <a:pt x="398" y="0"/>
                </a:lnTo>
                <a:lnTo>
                  <a:pt x="398" y="1393"/>
                </a:lnTo>
                <a:lnTo>
                  <a:pt x="86" y="1502"/>
                </a:lnTo>
                <a:lnTo>
                  <a:pt x="3" y="1506"/>
                </a:lnTo>
                <a:lnTo>
                  <a:pt x="3" y="0"/>
                </a:lnTo>
                <a:close/>
                <a:moveTo>
                  <a:pt x="2" y="5593"/>
                </a:moveTo>
                <a:lnTo>
                  <a:pt x="19" y="5598"/>
                </a:lnTo>
                <a:lnTo>
                  <a:pt x="39" y="5603"/>
                </a:lnTo>
                <a:lnTo>
                  <a:pt x="61" y="5609"/>
                </a:lnTo>
                <a:lnTo>
                  <a:pt x="82" y="5615"/>
                </a:lnTo>
                <a:lnTo>
                  <a:pt x="106" y="5621"/>
                </a:lnTo>
                <a:lnTo>
                  <a:pt x="131" y="5627"/>
                </a:lnTo>
                <a:lnTo>
                  <a:pt x="155" y="5634"/>
                </a:lnTo>
                <a:lnTo>
                  <a:pt x="182" y="5641"/>
                </a:lnTo>
                <a:lnTo>
                  <a:pt x="208" y="5648"/>
                </a:lnTo>
                <a:lnTo>
                  <a:pt x="235" y="5655"/>
                </a:lnTo>
                <a:lnTo>
                  <a:pt x="262" y="5662"/>
                </a:lnTo>
                <a:lnTo>
                  <a:pt x="290" y="5668"/>
                </a:lnTo>
                <a:lnTo>
                  <a:pt x="317" y="5675"/>
                </a:lnTo>
                <a:lnTo>
                  <a:pt x="345" y="5681"/>
                </a:lnTo>
                <a:lnTo>
                  <a:pt x="371" y="5687"/>
                </a:lnTo>
                <a:lnTo>
                  <a:pt x="398" y="5693"/>
                </a:lnTo>
                <a:lnTo>
                  <a:pt x="398" y="5868"/>
                </a:lnTo>
                <a:lnTo>
                  <a:pt x="383" y="5857"/>
                </a:lnTo>
                <a:lnTo>
                  <a:pt x="366" y="5845"/>
                </a:lnTo>
                <a:lnTo>
                  <a:pt x="350" y="5834"/>
                </a:lnTo>
                <a:lnTo>
                  <a:pt x="332" y="5822"/>
                </a:lnTo>
                <a:lnTo>
                  <a:pt x="315" y="5810"/>
                </a:lnTo>
                <a:lnTo>
                  <a:pt x="296" y="5798"/>
                </a:lnTo>
                <a:lnTo>
                  <a:pt x="277" y="5785"/>
                </a:lnTo>
                <a:lnTo>
                  <a:pt x="257" y="5773"/>
                </a:lnTo>
                <a:lnTo>
                  <a:pt x="237" y="5760"/>
                </a:lnTo>
                <a:lnTo>
                  <a:pt x="215" y="5747"/>
                </a:lnTo>
                <a:lnTo>
                  <a:pt x="193" y="5733"/>
                </a:lnTo>
                <a:lnTo>
                  <a:pt x="171" y="5720"/>
                </a:lnTo>
                <a:lnTo>
                  <a:pt x="147" y="5707"/>
                </a:lnTo>
                <a:lnTo>
                  <a:pt x="123" y="5693"/>
                </a:lnTo>
                <a:lnTo>
                  <a:pt x="99" y="5680"/>
                </a:lnTo>
                <a:lnTo>
                  <a:pt x="73" y="5666"/>
                </a:lnTo>
                <a:lnTo>
                  <a:pt x="63" y="5661"/>
                </a:lnTo>
                <a:lnTo>
                  <a:pt x="52" y="5656"/>
                </a:lnTo>
                <a:lnTo>
                  <a:pt x="42" y="5651"/>
                </a:lnTo>
                <a:lnTo>
                  <a:pt x="33" y="5646"/>
                </a:lnTo>
                <a:lnTo>
                  <a:pt x="24" y="5642"/>
                </a:lnTo>
                <a:lnTo>
                  <a:pt x="15" y="5637"/>
                </a:lnTo>
                <a:lnTo>
                  <a:pt x="7" y="5633"/>
                </a:lnTo>
                <a:lnTo>
                  <a:pt x="0" y="5629"/>
                </a:lnTo>
                <a:lnTo>
                  <a:pt x="2" y="5593"/>
                </a:lnTo>
                <a:close/>
                <a:moveTo>
                  <a:pt x="3" y="6672"/>
                </a:moveTo>
                <a:lnTo>
                  <a:pt x="28" y="6647"/>
                </a:lnTo>
                <a:lnTo>
                  <a:pt x="52" y="6624"/>
                </a:lnTo>
                <a:lnTo>
                  <a:pt x="77" y="6600"/>
                </a:lnTo>
                <a:lnTo>
                  <a:pt x="104" y="6577"/>
                </a:lnTo>
                <a:lnTo>
                  <a:pt x="130" y="6556"/>
                </a:lnTo>
                <a:lnTo>
                  <a:pt x="155" y="6535"/>
                </a:lnTo>
                <a:lnTo>
                  <a:pt x="182" y="6514"/>
                </a:lnTo>
                <a:lnTo>
                  <a:pt x="208" y="6494"/>
                </a:lnTo>
                <a:lnTo>
                  <a:pt x="234" y="6473"/>
                </a:lnTo>
                <a:lnTo>
                  <a:pt x="259" y="6453"/>
                </a:lnTo>
                <a:lnTo>
                  <a:pt x="284" y="6434"/>
                </a:lnTo>
                <a:lnTo>
                  <a:pt x="309" y="6414"/>
                </a:lnTo>
                <a:lnTo>
                  <a:pt x="332" y="6395"/>
                </a:lnTo>
                <a:lnTo>
                  <a:pt x="355" y="6376"/>
                </a:lnTo>
                <a:lnTo>
                  <a:pt x="378" y="6356"/>
                </a:lnTo>
                <a:lnTo>
                  <a:pt x="398" y="6336"/>
                </a:lnTo>
                <a:lnTo>
                  <a:pt x="398" y="8549"/>
                </a:lnTo>
                <a:lnTo>
                  <a:pt x="3" y="8549"/>
                </a:lnTo>
                <a:lnTo>
                  <a:pt x="3" y="6672"/>
                </a:lnTo>
                <a:close/>
                <a:moveTo>
                  <a:pt x="395" y="3722"/>
                </a:moveTo>
                <a:lnTo>
                  <a:pt x="363" y="3725"/>
                </a:lnTo>
                <a:lnTo>
                  <a:pt x="344" y="3729"/>
                </a:lnTo>
                <a:lnTo>
                  <a:pt x="331" y="3734"/>
                </a:lnTo>
                <a:lnTo>
                  <a:pt x="326" y="3740"/>
                </a:lnTo>
                <a:lnTo>
                  <a:pt x="325" y="3748"/>
                </a:lnTo>
                <a:lnTo>
                  <a:pt x="325" y="3756"/>
                </a:lnTo>
                <a:lnTo>
                  <a:pt x="324" y="3765"/>
                </a:lnTo>
                <a:lnTo>
                  <a:pt x="321" y="3776"/>
                </a:lnTo>
                <a:lnTo>
                  <a:pt x="322" y="3782"/>
                </a:lnTo>
                <a:lnTo>
                  <a:pt x="326" y="3789"/>
                </a:lnTo>
                <a:lnTo>
                  <a:pt x="332" y="3796"/>
                </a:lnTo>
                <a:lnTo>
                  <a:pt x="342" y="3804"/>
                </a:lnTo>
                <a:lnTo>
                  <a:pt x="352" y="3812"/>
                </a:lnTo>
                <a:lnTo>
                  <a:pt x="365" y="3820"/>
                </a:lnTo>
                <a:lnTo>
                  <a:pt x="381" y="3829"/>
                </a:lnTo>
                <a:lnTo>
                  <a:pt x="397" y="3839"/>
                </a:lnTo>
                <a:lnTo>
                  <a:pt x="395" y="3722"/>
                </a:lnTo>
                <a:close/>
              </a:path>
            </a:pathLst>
          </a:custGeom>
          <a:solidFill>
            <a:srgbClr val="B5E7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08" name="Freeform 36"/>
          <p:cNvSpPr>
            <a:spLocks noEditPoints="1"/>
          </p:cNvSpPr>
          <p:nvPr/>
        </p:nvSpPr>
        <p:spPr bwMode="auto">
          <a:xfrm>
            <a:off x="4845052" y="107378"/>
            <a:ext cx="315913" cy="6784975"/>
          </a:xfrm>
          <a:custGeom>
            <a:avLst/>
            <a:gdLst>
              <a:gd name="T0" fmla="*/ 2147483647 w 399"/>
              <a:gd name="T1" fmla="*/ 2147483647 h 8549"/>
              <a:gd name="T2" fmla="*/ 0 w 399"/>
              <a:gd name="T3" fmla="*/ 2147483647 h 8549"/>
              <a:gd name="T4" fmla="*/ 2147483647 w 399"/>
              <a:gd name="T5" fmla="*/ 2147483647 h 8549"/>
              <a:gd name="T6" fmla="*/ 2147483647 w 399"/>
              <a:gd name="T7" fmla="*/ 2147483647 h 8549"/>
              <a:gd name="T8" fmla="*/ 2147483647 w 399"/>
              <a:gd name="T9" fmla="*/ 2147483647 h 8549"/>
              <a:gd name="T10" fmla="*/ 2147483647 w 399"/>
              <a:gd name="T11" fmla="*/ 2147483647 h 8549"/>
              <a:gd name="T12" fmla="*/ 2147483647 w 399"/>
              <a:gd name="T13" fmla="*/ 2147483647 h 8549"/>
              <a:gd name="T14" fmla="*/ 2147483647 w 399"/>
              <a:gd name="T15" fmla="*/ 2147483647 h 8549"/>
              <a:gd name="T16" fmla="*/ 2147483647 w 399"/>
              <a:gd name="T17" fmla="*/ 2147483647 h 8549"/>
              <a:gd name="T18" fmla="*/ 2147483647 w 399"/>
              <a:gd name="T19" fmla="*/ 2147483647 h 8549"/>
              <a:gd name="T20" fmla="*/ 2147483647 w 399"/>
              <a:gd name="T21" fmla="*/ 2147483647 h 8549"/>
              <a:gd name="T22" fmla="*/ 2147483647 w 399"/>
              <a:gd name="T23" fmla="*/ 2147483647 h 8549"/>
              <a:gd name="T24" fmla="*/ 2147483647 w 399"/>
              <a:gd name="T25" fmla="*/ 2147483647 h 8549"/>
              <a:gd name="T26" fmla="*/ 2147483647 w 399"/>
              <a:gd name="T27" fmla="*/ 2147483647 h 8549"/>
              <a:gd name="T28" fmla="*/ 2147483647 w 399"/>
              <a:gd name="T29" fmla="*/ 2147483647 h 8549"/>
              <a:gd name="T30" fmla="*/ 2147483647 w 399"/>
              <a:gd name="T31" fmla="*/ 2147483647 h 8549"/>
              <a:gd name="T32" fmla="*/ 2147483647 w 399"/>
              <a:gd name="T33" fmla="*/ 2147483647 h 8549"/>
              <a:gd name="T34" fmla="*/ 2147483647 w 399"/>
              <a:gd name="T35" fmla="*/ 2147483647 h 8549"/>
              <a:gd name="T36" fmla="*/ 2147483647 w 399"/>
              <a:gd name="T37" fmla="*/ 2147483647 h 8549"/>
              <a:gd name="T38" fmla="*/ 2147483647 w 399"/>
              <a:gd name="T39" fmla="*/ 2147483647 h 8549"/>
              <a:gd name="T40" fmla="*/ 2147483647 w 399"/>
              <a:gd name="T41" fmla="*/ 2147483647 h 8549"/>
              <a:gd name="T42" fmla="*/ 2147483647 w 399"/>
              <a:gd name="T43" fmla="*/ 2147483647 h 8549"/>
              <a:gd name="T44" fmla="*/ 2147483647 w 399"/>
              <a:gd name="T45" fmla="*/ 2147483647 h 8549"/>
              <a:gd name="T46" fmla="*/ 2147483647 w 399"/>
              <a:gd name="T47" fmla="*/ 2147483647 h 8549"/>
              <a:gd name="T48" fmla="*/ 2147483647 w 399"/>
              <a:gd name="T49" fmla="*/ 2147483647 h 8549"/>
              <a:gd name="T50" fmla="*/ 2147483647 w 399"/>
              <a:gd name="T51" fmla="*/ 2147483647 h 8549"/>
              <a:gd name="T52" fmla="*/ 2147483647 w 399"/>
              <a:gd name="T53" fmla="*/ 2147483647 h 8549"/>
              <a:gd name="T54" fmla="*/ 2147483647 w 399"/>
              <a:gd name="T55" fmla="*/ 2147483647 h 8549"/>
              <a:gd name="T56" fmla="*/ 2147483647 w 399"/>
              <a:gd name="T57" fmla="*/ 2147483647 h 8549"/>
              <a:gd name="T58" fmla="*/ 2147483647 w 399"/>
              <a:gd name="T59" fmla="*/ 2147483647 h 8549"/>
              <a:gd name="T60" fmla="*/ 2147483647 w 399"/>
              <a:gd name="T61" fmla="*/ 2147483647 h 8549"/>
              <a:gd name="T62" fmla="*/ 2147483647 w 399"/>
              <a:gd name="T63" fmla="*/ 2147483647 h 8549"/>
              <a:gd name="T64" fmla="*/ 2147483647 w 399"/>
              <a:gd name="T65" fmla="*/ 2147483647 h 8549"/>
              <a:gd name="T66" fmla="*/ 2147483647 w 399"/>
              <a:gd name="T67" fmla="*/ 2147483647 h 8549"/>
              <a:gd name="T68" fmla="*/ 2147483647 w 399"/>
              <a:gd name="T69" fmla="*/ 2147483647 h 8549"/>
              <a:gd name="T70" fmla="*/ 2147483647 w 399"/>
              <a:gd name="T71" fmla="*/ 2147483647 h 8549"/>
              <a:gd name="T72" fmla="*/ 2147483647 w 399"/>
              <a:gd name="T73" fmla="*/ 2147483647 h 8549"/>
              <a:gd name="T74" fmla="*/ 2147483647 w 399"/>
              <a:gd name="T75" fmla="*/ 2147483647 h 8549"/>
              <a:gd name="T76" fmla="*/ 2147483647 w 399"/>
              <a:gd name="T77" fmla="*/ 2147483647 h 8549"/>
              <a:gd name="T78" fmla="*/ 2147483647 w 399"/>
              <a:gd name="T79" fmla="*/ 2147483647 h 8549"/>
              <a:gd name="T80" fmla="*/ 2147483647 w 399"/>
              <a:gd name="T81" fmla="*/ 2147483647 h 8549"/>
              <a:gd name="T82" fmla="*/ 2147483647 w 399"/>
              <a:gd name="T83" fmla="*/ 2147483647 h 8549"/>
              <a:gd name="T84" fmla="*/ 2147483647 w 399"/>
              <a:gd name="T85" fmla="*/ 2147483647 h 8549"/>
              <a:gd name="T86" fmla="*/ 2147483647 w 399"/>
              <a:gd name="T87" fmla="*/ 2147483647 h 8549"/>
              <a:gd name="T88" fmla="*/ 2147483647 w 399"/>
              <a:gd name="T89" fmla="*/ 2147483647 h 854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399"/>
              <a:gd name="T136" fmla="*/ 0 h 8549"/>
              <a:gd name="T137" fmla="*/ 399 w 399"/>
              <a:gd name="T138" fmla="*/ 8549 h 854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399" h="8549">
                <a:moveTo>
                  <a:pt x="3" y="0"/>
                </a:moveTo>
                <a:lnTo>
                  <a:pt x="399" y="1"/>
                </a:lnTo>
                <a:lnTo>
                  <a:pt x="399" y="1255"/>
                </a:lnTo>
                <a:lnTo>
                  <a:pt x="3" y="1393"/>
                </a:lnTo>
                <a:lnTo>
                  <a:pt x="3" y="0"/>
                </a:lnTo>
                <a:close/>
                <a:moveTo>
                  <a:pt x="0" y="3722"/>
                </a:moveTo>
                <a:lnTo>
                  <a:pt x="8" y="3721"/>
                </a:lnTo>
                <a:lnTo>
                  <a:pt x="18" y="3721"/>
                </a:lnTo>
                <a:lnTo>
                  <a:pt x="27" y="3721"/>
                </a:lnTo>
                <a:lnTo>
                  <a:pt x="36" y="3720"/>
                </a:lnTo>
                <a:lnTo>
                  <a:pt x="48" y="3720"/>
                </a:lnTo>
                <a:lnTo>
                  <a:pt x="59" y="3719"/>
                </a:lnTo>
                <a:lnTo>
                  <a:pt x="71" y="3719"/>
                </a:lnTo>
                <a:lnTo>
                  <a:pt x="84" y="3719"/>
                </a:lnTo>
                <a:lnTo>
                  <a:pt x="97" y="3719"/>
                </a:lnTo>
                <a:lnTo>
                  <a:pt x="111" y="3718"/>
                </a:lnTo>
                <a:lnTo>
                  <a:pt x="127" y="3718"/>
                </a:lnTo>
                <a:lnTo>
                  <a:pt x="143" y="3718"/>
                </a:lnTo>
                <a:lnTo>
                  <a:pt x="160" y="3718"/>
                </a:lnTo>
                <a:lnTo>
                  <a:pt x="177" y="3718"/>
                </a:lnTo>
                <a:lnTo>
                  <a:pt x="196" y="3718"/>
                </a:lnTo>
                <a:lnTo>
                  <a:pt x="215" y="3718"/>
                </a:lnTo>
                <a:lnTo>
                  <a:pt x="218" y="3720"/>
                </a:lnTo>
                <a:lnTo>
                  <a:pt x="223" y="3722"/>
                </a:lnTo>
                <a:lnTo>
                  <a:pt x="229" y="3725"/>
                </a:lnTo>
                <a:lnTo>
                  <a:pt x="236" y="3727"/>
                </a:lnTo>
                <a:lnTo>
                  <a:pt x="244" y="3730"/>
                </a:lnTo>
                <a:lnTo>
                  <a:pt x="253" y="3732"/>
                </a:lnTo>
                <a:lnTo>
                  <a:pt x="265" y="3735"/>
                </a:lnTo>
                <a:lnTo>
                  <a:pt x="276" y="3738"/>
                </a:lnTo>
                <a:lnTo>
                  <a:pt x="288" y="3741"/>
                </a:lnTo>
                <a:lnTo>
                  <a:pt x="303" y="3744"/>
                </a:lnTo>
                <a:lnTo>
                  <a:pt x="317" y="3747"/>
                </a:lnTo>
                <a:lnTo>
                  <a:pt x="332" y="3750"/>
                </a:lnTo>
                <a:lnTo>
                  <a:pt x="348" y="3754"/>
                </a:lnTo>
                <a:lnTo>
                  <a:pt x="365" y="3757"/>
                </a:lnTo>
                <a:lnTo>
                  <a:pt x="381" y="3760"/>
                </a:lnTo>
                <a:lnTo>
                  <a:pt x="399" y="3764"/>
                </a:lnTo>
                <a:lnTo>
                  <a:pt x="399" y="3989"/>
                </a:lnTo>
                <a:lnTo>
                  <a:pt x="370" y="3980"/>
                </a:lnTo>
                <a:lnTo>
                  <a:pt x="340" y="3969"/>
                </a:lnTo>
                <a:lnTo>
                  <a:pt x="311" y="3960"/>
                </a:lnTo>
                <a:lnTo>
                  <a:pt x="283" y="3950"/>
                </a:lnTo>
                <a:lnTo>
                  <a:pt x="255" y="3941"/>
                </a:lnTo>
                <a:lnTo>
                  <a:pt x="228" y="3931"/>
                </a:lnTo>
                <a:lnTo>
                  <a:pt x="201" y="3922"/>
                </a:lnTo>
                <a:lnTo>
                  <a:pt x="175" y="3912"/>
                </a:lnTo>
                <a:lnTo>
                  <a:pt x="149" y="3902"/>
                </a:lnTo>
                <a:lnTo>
                  <a:pt x="126" y="3893"/>
                </a:lnTo>
                <a:lnTo>
                  <a:pt x="102" y="3884"/>
                </a:lnTo>
                <a:lnTo>
                  <a:pt x="79" y="3874"/>
                </a:lnTo>
                <a:lnTo>
                  <a:pt x="58" y="3865"/>
                </a:lnTo>
                <a:lnTo>
                  <a:pt x="38" y="3856"/>
                </a:lnTo>
                <a:lnTo>
                  <a:pt x="20" y="3848"/>
                </a:lnTo>
                <a:lnTo>
                  <a:pt x="2" y="3839"/>
                </a:lnTo>
                <a:lnTo>
                  <a:pt x="0" y="3722"/>
                </a:lnTo>
                <a:close/>
                <a:moveTo>
                  <a:pt x="3" y="5693"/>
                </a:moveTo>
                <a:lnTo>
                  <a:pt x="36" y="5700"/>
                </a:lnTo>
                <a:lnTo>
                  <a:pt x="68" y="5705"/>
                </a:lnTo>
                <a:lnTo>
                  <a:pt x="99" y="5710"/>
                </a:lnTo>
                <a:lnTo>
                  <a:pt x="128" y="5714"/>
                </a:lnTo>
                <a:lnTo>
                  <a:pt x="155" y="5716"/>
                </a:lnTo>
                <a:lnTo>
                  <a:pt x="179" y="5718"/>
                </a:lnTo>
                <a:lnTo>
                  <a:pt x="202" y="5717"/>
                </a:lnTo>
                <a:lnTo>
                  <a:pt x="221" y="5716"/>
                </a:lnTo>
                <a:lnTo>
                  <a:pt x="238" y="5712"/>
                </a:lnTo>
                <a:lnTo>
                  <a:pt x="250" y="5707"/>
                </a:lnTo>
                <a:lnTo>
                  <a:pt x="261" y="5699"/>
                </a:lnTo>
                <a:lnTo>
                  <a:pt x="266" y="5690"/>
                </a:lnTo>
                <a:lnTo>
                  <a:pt x="268" y="5678"/>
                </a:lnTo>
                <a:lnTo>
                  <a:pt x="265" y="5664"/>
                </a:lnTo>
                <a:lnTo>
                  <a:pt x="256" y="5647"/>
                </a:lnTo>
                <a:lnTo>
                  <a:pt x="244" y="5628"/>
                </a:lnTo>
                <a:lnTo>
                  <a:pt x="195" y="5563"/>
                </a:lnTo>
                <a:lnTo>
                  <a:pt x="153" y="5506"/>
                </a:lnTo>
                <a:lnTo>
                  <a:pt x="119" y="5454"/>
                </a:lnTo>
                <a:lnTo>
                  <a:pt x="92" y="5407"/>
                </a:lnTo>
                <a:lnTo>
                  <a:pt x="72" y="5368"/>
                </a:lnTo>
                <a:lnTo>
                  <a:pt x="61" y="5334"/>
                </a:lnTo>
                <a:lnTo>
                  <a:pt x="57" y="5306"/>
                </a:lnTo>
                <a:lnTo>
                  <a:pt x="61" y="5282"/>
                </a:lnTo>
                <a:lnTo>
                  <a:pt x="73" y="5265"/>
                </a:lnTo>
                <a:lnTo>
                  <a:pt x="94" y="5254"/>
                </a:lnTo>
                <a:lnTo>
                  <a:pt x="124" y="5248"/>
                </a:lnTo>
                <a:lnTo>
                  <a:pt x="161" y="5247"/>
                </a:lnTo>
                <a:lnTo>
                  <a:pt x="206" y="5251"/>
                </a:lnTo>
                <a:lnTo>
                  <a:pt x="261" y="5261"/>
                </a:lnTo>
                <a:lnTo>
                  <a:pt x="324" y="5276"/>
                </a:lnTo>
                <a:lnTo>
                  <a:pt x="396" y="5295"/>
                </a:lnTo>
                <a:lnTo>
                  <a:pt x="399" y="8549"/>
                </a:lnTo>
                <a:lnTo>
                  <a:pt x="3" y="8549"/>
                </a:lnTo>
                <a:lnTo>
                  <a:pt x="3" y="6336"/>
                </a:lnTo>
                <a:lnTo>
                  <a:pt x="20" y="6318"/>
                </a:lnTo>
                <a:lnTo>
                  <a:pt x="36" y="6300"/>
                </a:lnTo>
                <a:lnTo>
                  <a:pt x="51" y="6282"/>
                </a:lnTo>
                <a:lnTo>
                  <a:pt x="65" y="6263"/>
                </a:lnTo>
                <a:lnTo>
                  <a:pt x="77" y="6245"/>
                </a:lnTo>
                <a:lnTo>
                  <a:pt x="89" y="6225"/>
                </a:lnTo>
                <a:lnTo>
                  <a:pt x="98" y="6205"/>
                </a:lnTo>
                <a:lnTo>
                  <a:pt x="106" y="6185"/>
                </a:lnTo>
                <a:lnTo>
                  <a:pt x="128" y="6171"/>
                </a:lnTo>
                <a:lnTo>
                  <a:pt x="144" y="6157"/>
                </a:lnTo>
                <a:lnTo>
                  <a:pt x="159" y="6142"/>
                </a:lnTo>
                <a:lnTo>
                  <a:pt x="169" y="6127"/>
                </a:lnTo>
                <a:lnTo>
                  <a:pt x="175" y="6110"/>
                </a:lnTo>
                <a:lnTo>
                  <a:pt x="178" y="6093"/>
                </a:lnTo>
                <a:lnTo>
                  <a:pt x="177" y="6075"/>
                </a:lnTo>
                <a:lnTo>
                  <a:pt x="172" y="6055"/>
                </a:lnTo>
                <a:lnTo>
                  <a:pt x="164" y="6035"/>
                </a:lnTo>
                <a:lnTo>
                  <a:pt x="153" y="6014"/>
                </a:lnTo>
                <a:lnTo>
                  <a:pt x="137" y="5992"/>
                </a:lnTo>
                <a:lnTo>
                  <a:pt x="118" y="5969"/>
                </a:lnTo>
                <a:lnTo>
                  <a:pt x="94" y="5945"/>
                </a:lnTo>
                <a:lnTo>
                  <a:pt x="68" y="5921"/>
                </a:lnTo>
                <a:lnTo>
                  <a:pt x="37" y="5895"/>
                </a:lnTo>
                <a:lnTo>
                  <a:pt x="3" y="5868"/>
                </a:lnTo>
                <a:lnTo>
                  <a:pt x="3" y="5693"/>
                </a:lnTo>
                <a:close/>
                <a:moveTo>
                  <a:pt x="398" y="4738"/>
                </a:moveTo>
                <a:lnTo>
                  <a:pt x="314" y="4726"/>
                </a:lnTo>
                <a:lnTo>
                  <a:pt x="240" y="4712"/>
                </a:lnTo>
                <a:lnTo>
                  <a:pt x="174" y="4697"/>
                </a:lnTo>
                <a:lnTo>
                  <a:pt x="119" y="4683"/>
                </a:lnTo>
                <a:lnTo>
                  <a:pt x="73" y="4670"/>
                </a:lnTo>
                <a:lnTo>
                  <a:pt x="38" y="4659"/>
                </a:lnTo>
                <a:lnTo>
                  <a:pt x="15" y="4650"/>
                </a:lnTo>
                <a:lnTo>
                  <a:pt x="3" y="4646"/>
                </a:lnTo>
                <a:lnTo>
                  <a:pt x="4" y="4646"/>
                </a:lnTo>
                <a:lnTo>
                  <a:pt x="18" y="4652"/>
                </a:lnTo>
                <a:lnTo>
                  <a:pt x="44" y="4665"/>
                </a:lnTo>
                <a:lnTo>
                  <a:pt x="85" y="4686"/>
                </a:lnTo>
                <a:lnTo>
                  <a:pt x="139" y="4716"/>
                </a:lnTo>
                <a:lnTo>
                  <a:pt x="209" y="4754"/>
                </a:lnTo>
                <a:lnTo>
                  <a:pt x="295" y="4803"/>
                </a:lnTo>
                <a:lnTo>
                  <a:pt x="396" y="4865"/>
                </a:lnTo>
                <a:lnTo>
                  <a:pt x="398" y="4738"/>
                </a:lnTo>
                <a:close/>
              </a:path>
            </a:pathLst>
          </a:custGeom>
          <a:solidFill>
            <a:srgbClr val="AEE5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09" name="Freeform 37"/>
          <p:cNvSpPr>
            <a:spLocks noEditPoints="1"/>
          </p:cNvSpPr>
          <p:nvPr/>
        </p:nvSpPr>
        <p:spPr bwMode="auto">
          <a:xfrm>
            <a:off x="5159377" y="65089"/>
            <a:ext cx="315913" cy="6784975"/>
          </a:xfrm>
          <a:custGeom>
            <a:avLst/>
            <a:gdLst>
              <a:gd name="T0" fmla="*/ 2147483647 w 400"/>
              <a:gd name="T1" fmla="*/ 0 h 8548"/>
              <a:gd name="T2" fmla="*/ 2147483647 w 400"/>
              <a:gd name="T3" fmla="*/ 2147483647 h 8548"/>
              <a:gd name="T4" fmla="*/ 2147483647 w 400"/>
              <a:gd name="T5" fmla="*/ 0 h 8548"/>
              <a:gd name="T6" fmla="*/ 2147483647 w 400"/>
              <a:gd name="T7" fmla="*/ 2147483647 h 8548"/>
              <a:gd name="T8" fmla="*/ 2147483647 w 400"/>
              <a:gd name="T9" fmla="*/ 2147483647 h 8548"/>
              <a:gd name="T10" fmla="*/ 2147483647 w 400"/>
              <a:gd name="T11" fmla="*/ 2147483647 h 8548"/>
              <a:gd name="T12" fmla="*/ 2147483647 w 400"/>
              <a:gd name="T13" fmla="*/ 2147483647 h 8548"/>
              <a:gd name="T14" fmla="*/ 2147483647 w 400"/>
              <a:gd name="T15" fmla="*/ 2147483647 h 8548"/>
              <a:gd name="T16" fmla="*/ 2147483647 w 400"/>
              <a:gd name="T17" fmla="*/ 2147483647 h 8548"/>
              <a:gd name="T18" fmla="*/ 2147483647 w 400"/>
              <a:gd name="T19" fmla="*/ 2147483647 h 8548"/>
              <a:gd name="T20" fmla="*/ 2147483647 w 400"/>
              <a:gd name="T21" fmla="*/ 2147483647 h 8548"/>
              <a:gd name="T22" fmla="*/ 2147483647 w 400"/>
              <a:gd name="T23" fmla="*/ 2147483647 h 8548"/>
              <a:gd name="T24" fmla="*/ 2147483647 w 400"/>
              <a:gd name="T25" fmla="*/ 2147483647 h 8548"/>
              <a:gd name="T26" fmla="*/ 2147483647 w 400"/>
              <a:gd name="T27" fmla="*/ 2147483647 h 8548"/>
              <a:gd name="T28" fmla="*/ 2147483647 w 400"/>
              <a:gd name="T29" fmla="*/ 2147483647 h 8548"/>
              <a:gd name="T30" fmla="*/ 2147483647 w 400"/>
              <a:gd name="T31" fmla="*/ 2147483647 h 8548"/>
              <a:gd name="T32" fmla="*/ 2147483647 w 400"/>
              <a:gd name="T33" fmla="*/ 2147483647 h 8548"/>
              <a:gd name="T34" fmla="*/ 2147483647 w 400"/>
              <a:gd name="T35" fmla="*/ 2147483647 h 8548"/>
              <a:gd name="T36" fmla="*/ 2147483647 w 400"/>
              <a:gd name="T37" fmla="*/ 2147483647 h 8548"/>
              <a:gd name="T38" fmla="*/ 2147483647 w 400"/>
              <a:gd name="T39" fmla="*/ 2147483647 h 8548"/>
              <a:gd name="T40" fmla="*/ 2147483647 w 400"/>
              <a:gd name="T41" fmla="*/ 2147483647 h 8548"/>
              <a:gd name="T42" fmla="*/ 2147483647 w 400"/>
              <a:gd name="T43" fmla="*/ 2147483647 h 8548"/>
              <a:gd name="T44" fmla="*/ 2147483647 w 400"/>
              <a:gd name="T45" fmla="*/ 2147483647 h 8548"/>
              <a:gd name="T46" fmla="*/ 2147483647 w 400"/>
              <a:gd name="T47" fmla="*/ 2147483647 h 8548"/>
              <a:gd name="T48" fmla="*/ 2147483647 w 400"/>
              <a:gd name="T49" fmla="*/ 2147483647 h 8548"/>
              <a:gd name="T50" fmla="*/ 2147483647 w 400"/>
              <a:gd name="T51" fmla="*/ 2147483647 h 8548"/>
              <a:gd name="T52" fmla="*/ 2147483647 w 400"/>
              <a:gd name="T53" fmla="*/ 2147483647 h 8548"/>
              <a:gd name="T54" fmla="*/ 2147483647 w 400"/>
              <a:gd name="T55" fmla="*/ 2147483647 h 8548"/>
              <a:gd name="T56" fmla="*/ 2147483647 w 400"/>
              <a:gd name="T57" fmla="*/ 2147483647 h 8548"/>
              <a:gd name="T58" fmla="*/ 2147483647 w 400"/>
              <a:gd name="T59" fmla="*/ 2147483647 h 8548"/>
              <a:gd name="T60" fmla="*/ 2147483647 w 400"/>
              <a:gd name="T61" fmla="*/ 2147483647 h 8548"/>
              <a:gd name="T62" fmla="*/ 2147483647 w 400"/>
              <a:gd name="T63" fmla="*/ 2147483647 h 8548"/>
              <a:gd name="T64" fmla="*/ 2147483647 w 400"/>
              <a:gd name="T65" fmla="*/ 2147483647 h 8548"/>
              <a:gd name="T66" fmla="*/ 2147483647 w 400"/>
              <a:gd name="T67" fmla="*/ 2147483647 h 8548"/>
              <a:gd name="T68" fmla="*/ 2147483647 w 400"/>
              <a:gd name="T69" fmla="*/ 2147483647 h 8548"/>
              <a:gd name="T70" fmla="*/ 2147483647 w 400"/>
              <a:gd name="T71" fmla="*/ 2147483647 h 8548"/>
              <a:gd name="T72" fmla="*/ 2147483647 w 400"/>
              <a:gd name="T73" fmla="*/ 2147483647 h 8548"/>
              <a:gd name="T74" fmla="*/ 2147483647 w 400"/>
              <a:gd name="T75" fmla="*/ 2147483647 h 8548"/>
              <a:gd name="T76" fmla="*/ 2147483647 w 400"/>
              <a:gd name="T77" fmla="*/ 2147483647 h 8548"/>
              <a:gd name="T78" fmla="*/ 2147483647 w 400"/>
              <a:gd name="T79" fmla="*/ 2147483647 h 8548"/>
              <a:gd name="T80" fmla="*/ 2147483647 w 400"/>
              <a:gd name="T81" fmla="*/ 2147483647 h 8548"/>
              <a:gd name="T82" fmla="*/ 2147483647 w 400"/>
              <a:gd name="T83" fmla="*/ 2147483647 h 8548"/>
              <a:gd name="T84" fmla="*/ 2147483647 w 400"/>
              <a:gd name="T85" fmla="*/ 2147483647 h 8548"/>
              <a:gd name="T86" fmla="*/ 2147483647 w 400"/>
              <a:gd name="T87" fmla="*/ 2147483647 h 8548"/>
              <a:gd name="T88" fmla="*/ 2147483647 w 400"/>
              <a:gd name="T89" fmla="*/ 2147483647 h 8548"/>
              <a:gd name="T90" fmla="*/ 2147483647 w 400"/>
              <a:gd name="T91" fmla="*/ 2147483647 h 8548"/>
              <a:gd name="T92" fmla="*/ 2147483647 w 400"/>
              <a:gd name="T93" fmla="*/ 2147483647 h 8548"/>
              <a:gd name="T94" fmla="*/ 2147483647 w 400"/>
              <a:gd name="T95" fmla="*/ 2147483647 h 8548"/>
              <a:gd name="T96" fmla="*/ 2147483647 w 400"/>
              <a:gd name="T97" fmla="*/ 2147483647 h 8548"/>
              <a:gd name="T98" fmla="*/ 2147483647 w 400"/>
              <a:gd name="T99" fmla="*/ 2147483647 h 8548"/>
              <a:gd name="T100" fmla="*/ 2147483647 w 400"/>
              <a:gd name="T101" fmla="*/ 2147483647 h 8548"/>
              <a:gd name="T102" fmla="*/ 0 w 400"/>
              <a:gd name="T103" fmla="*/ 2147483647 h 85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00"/>
              <a:gd name="T157" fmla="*/ 0 h 8548"/>
              <a:gd name="T158" fmla="*/ 400 w 400"/>
              <a:gd name="T159" fmla="*/ 8548 h 85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00" h="8548">
                <a:moveTo>
                  <a:pt x="3" y="0"/>
                </a:moveTo>
                <a:lnTo>
                  <a:pt x="399" y="0"/>
                </a:lnTo>
                <a:lnTo>
                  <a:pt x="399" y="1196"/>
                </a:lnTo>
                <a:lnTo>
                  <a:pt x="114" y="1215"/>
                </a:lnTo>
                <a:lnTo>
                  <a:pt x="3" y="1254"/>
                </a:lnTo>
                <a:lnTo>
                  <a:pt x="3" y="0"/>
                </a:lnTo>
                <a:close/>
                <a:moveTo>
                  <a:pt x="3" y="3763"/>
                </a:moveTo>
                <a:lnTo>
                  <a:pt x="31" y="3769"/>
                </a:lnTo>
                <a:lnTo>
                  <a:pt x="60" y="3775"/>
                </a:lnTo>
                <a:lnTo>
                  <a:pt x="90" y="3782"/>
                </a:lnTo>
                <a:lnTo>
                  <a:pt x="119" y="3789"/>
                </a:lnTo>
                <a:lnTo>
                  <a:pt x="148" y="3796"/>
                </a:lnTo>
                <a:lnTo>
                  <a:pt x="175" y="3803"/>
                </a:lnTo>
                <a:lnTo>
                  <a:pt x="202" y="3811"/>
                </a:lnTo>
                <a:lnTo>
                  <a:pt x="228" y="3819"/>
                </a:lnTo>
                <a:lnTo>
                  <a:pt x="252" y="3827"/>
                </a:lnTo>
                <a:lnTo>
                  <a:pt x="273" y="3836"/>
                </a:lnTo>
                <a:lnTo>
                  <a:pt x="293" y="3845"/>
                </a:lnTo>
                <a:lnTo>
                  <a:pt x="309" y="3853"/>
                </a:lnTo>
                <a:lnTo>
                  <a:pt x="323" y="3862"/>
                </a:lnTo>
                <a:lnTo>
                  <a:pt x="333" y="3872"/>
                </a:lnTo>
                <a:lnTo>
                  <a:pt x="339" y="3881"/>
                </a:lnTo>
                <a:lnTo>
                  <a:pt x="341" y="3891"/>
                </a:lnTo>
                <a:lnTo>
                  <a:pt x="346" y="3891"/>
                </a:lnTo>
                <a:lnTo>
                  <a:pt x="353" y="3892"/>
                </a:lnTo>
                <a:lnTo>
                  <a:pt x="359" y="3892"/>
                </a:lnTo>
                <a:lnTo>
                  <a:pt x="366" y="3893"/>
                </a:lnTo>
                <a:lnTo>
                  <a:pt x="373" y="3894"/>
                </a:lnTo>
                <a:lnTo>
                  <a:pt x="381" y="3896"/>
                </a:lnTo>
                <a:lnTo>
                  <a:pt x="390" y="3897"/>
                </a:lnTo>
                <a:lnTo>
                  <a:pt x="398" y="3899"/>
                </a:lnTo>
                <a:lnTo>
                  <a:pt x="400" y="4095"/>
                </a:lnTo>
                <a:lnTo>
                  <a:pt x="380" y="4091"/>
                </a:lnTo>
                <a:lnTo>
                  <a:pt x="359" y="4086"/>
                </a:lnTo>
                <a:lnTo>
                  <a:pt x="337" y="4081"/>
                </a:lnTo>
                <a:lnTo>
                  <a:pt x="314" y="4075"/>
                </a:lnTo>
                <a:lnTo>
                  <a:pt x="291" y="4069"/>
                </a:lnTo>
                <a:lnTo>
                  <a:pt x="267" y="4063"/>
                </a:lnTo>
                <a:lnTo>
                  <a:pt x="242" y="4057"/>
                </a:lnTo>
                <a:lnTo>
                  <a:pt x="217" y="4050"/>
                </a:lnTo>
                <a:lnTo>
                  <a:pt x="191" y="4043"/>
                </a:lnTo>
                <a:lnTo>
                  <a:pt x="164" y="4036"/>
                </a:lnTo>
                <a:lnTo>
                  <a:pt x="138" y="4028"/>
                </a:lnTo>
                <a:lnTo>
                  <a:pt x="112" y="4021"/>
                </a:lnTo>
                <a:lnTo>
                  <a:pt x="84" y="4013"/>
                </a:lnTo>
                <a:lnTo>
                  <a:pt x="57" y="4005"/>
                </a:lnTo>
                <a:lnTo>
                  <a:pt x="29" y="3996"/>
                </a:lnTo>
                <a:lnTo>
                  <a:pt x="3" y="3988"/>
                </a:lnTo>
                <a:lnTo>
                  <a:pt x="3" y="3763"/>
                </a:lnTo>
                <a:close/>
                <a:moveTo>
                  <a:pt x="2" y="4737"/>
                </a:moveTo>
                <a:lnTo>
                  <a:pt x="23" y="4740"/>
                </a:lnTo>
                <a:lnTo>
                  <a:pt x="45" y="4742"/>
                </a:lnTo>
                <a:lnTo>
                  <a:pt x="67" y="4744"/>
                </a:lnTo>
                <a:lnTo>
                  <a:pt x="90" y="4746"/>
                </a:lnTo>
                <a:lnTo>
                  <a:pt x="114" y="4748"/>
                </a:lnTo>
                <a:lnTo>
                  <a:pt x="137" y="4749"/>
                </a:lnTo>
                <a:lnTo>
                  <a:pt x="162" y="4751"/>
                </a:lnTo>
                <a:lnTo>
                  <a:pt x="187" y="4752"/>
                </a:lnTo>
                <a:lnTo>
                  <a:pt x="211" y="4752"/>
                </a:lnTo>
                <a:lnTo>
                  <a:pt x="237" y="4753"/>
                </a:lnTo>
                <a:lnTo>
                  <a:pt x="263" y="4753"/>
                </a:lnTo>
                <a:lnTo>
                  <a:pt x="290" y="4753"/>
                </a:lnTo>
                <a:lnTo>
                  <a:pt x="316" y="4752"/>
                </a:lnTo>
                <a:lnTo>
                  <a:pt x="343" y="4752"/>
                </a:lnTo>
                <a:lnTo>
                  <a:pt x="371" y="4751"/>
                </a:lnTo>
                <a:lnTo>
                  <a:pt x="399" y="4749"/>
                </a:lnTo>
                <a:lnTo>
                  <a:pt x="397" y="5117"/>
                </a:lnTo>
                <a:lnTo>
                  <a:pt x="368" y="5098"/>
                </a:lnTo>
                <a:lnTo>
                  <a:pt x="339" y="5079"/>
                </a:lnTo>
                <a:lnTo>
                  <a:pt x="311" y="5060"/>
                </a:lnTo>
                <a:lnTo>
                  <a:pt x="284" y="5042"/>
                </a:lnTo>
                <a:lnTo>
                  <a:pt x="257" y="5025"/>
                </a:lnTo>
                <a:lnTo>
                  <a:pt x="231" y="5008"/>
                </a:lnTo>
                <a:lnTo>
                  <a:pt x="205" y="4991"/>
                </a:lnTo>
                <a:lnTo>
                  <a:pt x="181" y="4975"/>
                </a:lnTo>
                <a:lnTo>
                  <a:pt x="156" y="4960"/>
                </a:lnTo>
                <a:lnTo>
                  <a:pt x="132" y="4945"/>
                </a:lnTo>
                <a:lnTo>
                  <a:pt x="109" y="4930"/>
                </a:lnTo>
                <a:lnTo>
                  <a:pt x="86" y="4916"/>
                </a:lnTo>
                <a:lnTo>
                  <a:pt x="63" y="4902"/>
                </a:lnTo>
                <a:lnTo>
                  <a:pt x="42" y="4889"/>
                </a:lnTo>
                <a:lnTo>
                  <a:pt x="21" y="4876"/>
                </a:lnTo>
                <a:lnTo>
                  <a:pt x="0" y="4864"/>
                </a:lnTo>
                <a:lnTo>
                  <a:pt x="2" y="4737"/>
                </a:lnTo>
                <a:close/>
                <a:moveTo>
                  <a:pt x="0" y="5294"/>
                </a:moveTo>
                <a:lnTo>
                  <a:pt x="21" y="5301"/>
                </a:lnTo>
                <a:lnTo>
                  <a:pt x="42" y="5307"/>
                </a:lnTo>
                <a:lnTo>
                  <a:pt x="63" y="5314"/>
                </a:lnTo>
                <a:lnTo>
                  <a:pt x="85" y="5321"/>
                </a:lnTo>
                <a:lnTo>
                  <a:pt x="108" y="5328"/>
                </a:lnTo>
                <a:lnTo>
                  <a:pt x="130" y="5335"/>
                </a:lnTo>
                <a:lnTo>
                  <a:pt x="155" y="5343"/>
                </a:lnTo>
                <a:lnTo>
                  <a:pt x="179" y="5351"/>
                </a:lnTo>
                <a:lnTo>
                  <a:pt x="204" y="5360"/>
                </a:lnTo>
                <a:lnTo>
                  <a:pt x="230" y="5368"/>
                </a:lnTo>
                <a:lnTo>
                  <a:pt x="256" y="5377"/>
                </a:lnTo>
                <a:lnTo>
                  <a:pt x="283" y="5387"/>
                </a:lnTo>
                <a:lnTo>
                  <a:pt x="310" y="5396"/>
                </a:lnTo>
                <a:lnTo>
                  <a:pt x="338" y="5406"/>
                </a:lnTo>
                <a:lnTo>
                  <a:pt x="367" y="5416"/>
                </a:lnTo>
                <a:lnTo>
                  <a:pt x="397" y="5427"/>
                </a:lnTo>
                <a:lnTo>
                  <a:pt x="399" y="8548"/>
                </a:lnTo>
                <a:lnTo>
                  <a:pt x="3" y="8548"/>
                </a:lnTo>
                <a:lnTo>
                  <a:pt x="0" y="5294"/>
                </a:lnTo>
                <a:close/>
              </a:path>
            </a:pathLst>
          </a:custGeom>
          <a:solidFill>
            <a:srgbClr val="A6E2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10" name="Freeform 38"/>
          <p:cNvSpPr>
            <a:spLocks noEditPoints="1"/>
          </p:cNvSpPr>
          <p:nvPr/>
        </p:nvSpPr>
        <p:spPr bwMode="auto">
          <a:xfrm>
            <a:off x="5473702" y="65089"/>
            <a:ext cx="315913" cy="6784975"/>
          </a:xfrm>
          <a:custGeom>
            <a:avLst/>
            <a:gdLst>
              <a:gd name="T0" fmla="*/ 2147483647 w 397"/>
              <a:gd name="T1" fmla="*/ 2147483647 h 8548"/>
              <a:gd name="T2" fmla="*/ 2147483647 w 397"/>
              <a:gd name="T3" fmla="*/ 2147483647 h 8548"/>
              <a:gd name="T4" fmla="*/ 2147483647 w 397"/>
              <a:gd name="T5" fmla="*/ 2147483647 h 8548"/>
              <a:gd name="T6" fmla="*/ 2147483647 w 397"/>
              <a:gd name="T7" fmla="*/ 2147483647 h 8548"/>
              <a:gd name="T8" fmla="*/ 2147483647 w 397"/>
              <a:gd name="T9" fmla="*/ 2147483647 h 8548"/>
              <a:gd name="T10" fmla="*/ 2147483647 w 397"/>
              <a:gd name="T11" fmla="*/ 2147483647 h 8548"/>
              <a:gd name="T12" fmla="*/ 2147483647 w 397"/>
              <a:gd name="T13" fmla="*/ 2147483647 h 8548"/>
              <a:gd name="T14" fmla="*/ 2147483647 w 397"/>
              <a:gd name="T15" fmla="*/ 2147483647 h 8548"/>
              <a:gd name="T16" fmla="*/ 2147483647 w 397"/>
              <a:gd name="T17" fmla="*/ 2147483647 h 8548"/>
              <a:gd name="T18" fmla="*/ 2147483647 w 397"/>
              <a:gd name="T19" fmla="*/ 2147483647 h 8548"/>
              <a:gd name="T20" fmla="*/ 2147483647 w 397"/>
              <a:gd name="T21" fmla="*/ 2147483647 h 8548"/>
              <a:gd name="T22" fmla="*/ 2147483647 w 397"/>
              <a:gd name="T23" fmla="*/ 2147483647 h 8548"/>
              <a:gd name="T24" fmla="*/ 2147483647 w 397"/>
              <a:gd name="T25" fmla="*/ 2147483647 h 8548"/>
              <a:gd name="T26" fmla="*/ 2147483647 w 397"/>
              <a:gd name="T27" fmla="*/ 2147483647 h 8548"/>
              <a:gd name="T28" fmla="*/ 2147483647 w 397"/>
              <a:gd name="T29" fmla="*/ 2147483647 h 8548"/>
              <a:gd name="T30" fmla="*/ 2147483647 w 397"/>
              <a:gd name="T31" fmla="*/ 2147483647 h 8548"/>
              <a:gd name="T32" fmla="*/ 2147483647 w 397"/>
              <a:gd name="T33" fmla="*/ 2147483647 h 8548"/>
              <a:gd name="T34" fmla="*/ 2147483647 w 397"/>
              <a:gd name="T35" fmla="*/ 2147483647 h 8548"/>
              <a:gd name="T36" fmla="*/ 2147483647 w 397"/>
              <a:gd name="T37" fmla="*/ 2147483647 h 8548"/>
              <a:gd name="T38" fmla="*/ 2147483647 w 397"/>
              <a:gd name="T39" fmla="*/ 2147483647 h 8548"/>
              <a:gd name="T40" fmla="*/ 2147483647 w 397"/>
              <a:gd name="T41" fmla="*/ 2147483647 h 8548"/>
              <a:gd name="T42" fmla="*/ 2147483647 w 397"/>
              <a:gd name="T43" fmla="*/ 2147483647 h 8548"/>
              <a:gd name="T44" fmla="*/ 2147483647 w 397"/>
              <a:gd name="T45" fmla="*/ 2147483647 h 8548"/>
              <a:gd name="T46" fmla="*/ 2147483647 w 397"/>
              <a:gd name="T47" fmla="*/ 2147483647 h 8548"/>
              <a:gd name="T48" fmla="*/ 2147483647 w 397"/>
              <a:gd name="T49" fmla="*/ 2147483647 h 8548"/>
              <a:gd name="T50" fmla="*/ 2147483647 w 397"/>
              <a:gd name="T51" fmla="*/ 2147483647 h 8548"/>
              <a:gd name="T52" fmla="*/ 2147483647 w 397"/>
              <a:gd name="T53" fmla="*/ 2147483647 h 8548"/>
              <a:gd name="T54" fmla="*/ 2147483647 w 397"/>
              <a:gd name="T55" fmla="*/ 2147483647 h 8548"/>
              <a:gd name="T56" fmla="*/ 2147483647 w 397"/>
              <a:gd name="T57" fmla="*/ 2147483647 h 8548"/>
              <a:gd name="T58" fmla="*/ 2147483647 w 397"/>
              <a:gd name="T59" fmla="*/ 2147483647 h 8548"/>
              <a:gd name="T60" fmla="*/ 2147483647 w 397"/>
              <a:gd name="T61" fmla="*/ 2147483647 h 8548"/>
              <a:gd name="T62" fmla="*/ 2147483647 w 397"/>
              <a:gd name="T63" fmla="*/ 2147483647 h 8548"/>
              <a:gd name="T64" fmla="*/ 2147483647 w 397"/>
              <a:gd name="T65" fmla="*/ 2147483647 h 8548"/>
              <a:gd name="T66" fmla="*/ 2147483647 w 397"/>
              <a:gd name="T67" fmla="*/ 2147483647 h 8548"/>
              <a:gd name="T68" fmla="*/ 2147483647 w 397"/>
              <a:gd name="T69" fmla="*/ 2147483647 h 8548"/>
              <a:gd name="T70" fmla="*/ 2147483647 w 397"/>
              <a:gd name="T71" fmla="*/ 2147483647 h 8548"/>
              <a:gd name="T72" fmla="*/ 2147483647 w 397"/>
              <a:gd name="T73" fmla="*/ 2147483647 h 8548"/>
              <a:gd name="T74" fmla="*/ 0 w 397"/>
              <a:gd name="T75" fmla="*/ 2147483647 h 8548"/>
              <a:gd name="T76" fmla="*/ 2147483647 w 397"/>
              <a:gd name="T77" fmla="*/ 2147483647 h 8548"/>
              <a:gd name="T78" fmla="*/ 2147483647 w 397"/>
              <a:gd name="T79" fmla="*/ 2147483647 h 8548"/>
              <a:gd name="T80" fmla="*/ 2147483647 w 397"/>
              <a:gd name="T81" fmla="*/ 2147483647 h 8548"/>
              <a:gd name="T82" fmla="*/ 2147483647 w 397"/>
              <a:gd name="T83" fmla="*/ 2147483647 h 8548"/>
              <a:gd name="T84" fmla="*/ 2147483647 w 397"/>
              <a:gd name="T85" fmla="*/ 2147483647 h 8548"/>
              <a:gd name="T86" fmla="*/ 2147483647 w 397"/>
              <a:gd name="T87" fmla="*/ 2147483647 h 8548"/>
              <a:gd name="T88" fmla="*/ 2147483647 w 397"/>
              <a:gd name="T89" fmla="*/ 2147483647 h 8548"/>
              <a:gd name="T90" fmla="*/ 2147483647 w 397"/>
              <a:gd name="T91" fmla="*/ 2147483647 h 8548"/>
              <a:gd name="T92" fmla="*/ 2147483647 w 397"/>
              <a:gd name="T93" fmla="*/ 2147483647 h 8548"/>
              <a:gd name="T94" fmla="*/ 2147483647 w 397"/>
              <a:gd name="T95" fmla="*/ 2147483647 h 8548"/>
              <a:gd name="T96" fmla="*/ 2147483647 w 397"/>
              <a:gd name="T97" fmla="*/ 2147483647 h 8548"/>
              <a:gd name="T98" fmla="*/ 2147483647 w 397"/>
              <a:gd name="T99" fmla="*/ 2147483647 h 8548"/>
              <a:gd name="T100" fmla="*/ 2147483647 w 397"/>
              <a:gd name="T101" fmla="*/ 2147483647 h 8548"/>
              <a:gd name="T102" fmla="*/ 2147483647 w 397"/>
              <a:gd name="T103" fmla="*/ 2147483647 h 8548"/>
              <a:gd name="T104" fmla="*/ 2147483647 w 397"/>
              <a:gd name="T105" fmla="*/ 2147483647 h 8548"/>
              <a:gd name="T106" fmla="*/ 0 w 397"/>
              <a:gd name="T107" fmla="*/ 2147483647 h 854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97"/>
              <a:gd name="T163" fmla="*/ 0 h 8548"/>
              <a:gd name="T164" fmla="*/ 397 w 397"/>
              <a:gd name="T165" fmla="*/ 8548 h 8548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97" h="8548">
                <a:moveTo>
                  <a:pt x="2" y="0"/>
                </a:moveTo>
                <a:lnTo>
                  <a:pt x="397" y="1"/>
                </a:lnTo>
                <a:lnTo>
                  <a:pt x="397" y="1168"/>
                </a:lnTo>
                <a:lnTo>
                  <a:pt x="2" y="1196"/>
                </a:lnTo>
                <a:lnTo>
                  <a:pt x="2" y="0"/>
                </a:lnTo>
                <a:close/>
                <a:moveTo>
                  <a:pt x="1" y="3899"/>
                </a:moveTo>
                <a:lnTo>
                  <a:pt x="15" y="3902"/>
                </a:lnTo>
                <a:lnTo>
                  <a:pt x="31" y="3906"/>
                </a:lnTo>
                <a:lnTo>
                  <a:pt x="47" y="3909"/>
                </a:lnTo>
                <a:lnTo>
                  <a:pt x="63" y="3913"/>
                </a:lnTo>
                <a:lnTo>
                  <a:pt x="80" y="3917"/>
                </a:lnTo>
                <a:lnTo>
                  <a:pt x="97" y="3922"/>
                </a:lnTo>
                <a:lnTo>
                  <a:pt x="113" y="3926"/>
                </a:lnTo>
                <a:lnTo>
                  <a:pt x="129" y="3929"/>
                </a:lnTo>
                <a:lnTo>
                  <a:pt x="145" y="3933"/>
                </a:lnTo>
                <a:lnTo>
                  <a:pt x="160" y="3937"/>
                </a:lnTo>
                <a:lnTo>
                  <a:pt x="175" y="3940"/>
                </a:lnTo>
                <a:lnTo>
                  <a:pt x="189" y="3943"/>
                </a:lnTo>
                <a:lnTo>
                  <a:pt x="203" y="3945"/>
                </a:lnTo>
                <a:lnTo>
                  <a:pt x="214" y="3947"/>
                </a:lnTo>
                <a:lnTo>
                  <a:pt x="224" y="3948"/>
                </a:lnTo>
                <a:lnTo>
                  <a:pt x="233" y="3948"/>
                </a:lnTo>
                <a:lnTo>
                  <a:pt x="254" y="3952"/>
                </a:lnTo>
                <a:lnTo>
                  <a:pt x="274" y="3956"/>
                </a:lnTo>
                <a:lnTo>
                  <a:pt x="294" y="3959"/>
                </a:lnTo>
                <a:lnTo>
                  <a:pt x="315" y="3962"/>
                </a:lnTo>
                <a:lnTo>
                  <a:pt x="335" y="3965"/>
                </a:lnTo>
                <a:lnTo>
                  <a:pt x="356" y="3968"/>
                </a:lnTo>
                <a:lnTo>
                  <a:pt x="377" y="3971"/>
                </a:lnTo>
                <a:lnTo>
                  <a:pt x="397" y="3973"/>
                </a:lnTo>
                <a:lnTo>
                  <a:pt x="397" y="4179"/>
                </a:lnTo>
                <a:lnTo>
                  <a:pt x="376" y="4172"/>
                </a:lnTo>
                <a:lnTo>
                  <a:pt x="355" y="4165"/>
                </a:lnTo>
                <a:lnTo>
                  <a:pt x="334" y="4158"/>
                </a:lnTo>
                <a:lnTo>
                  <a:pt x="314" y="4152"/>
                </a:lnTo>
                <a:lnTo>
                  <a:pt x="294" y="4146"/>
                </a:lnTo>
                <a:lnTo>
                  <a:pt x="275" y="4141"/>
                </a:lnTo>
                <a:lnTo>
                  <a:pt x="256" y="4136"/>
                </a:lnTo>
                <a:lnTo>
                  <a:pt x="239" y="4131"/>
                </a:lnTo>
                <a:lnTo>
                  <a:pt x="221" y="4127"/>
                </a:lnTo>
                <a:lnTo>
                  <a:pt x="205" y="4123"/>
                </a:lnTo>
                <a:lnTo>
                  <a:pt x="188" y="4120"/>
                </a:lnTo>
                <a:lnTo>
                  <a:pt x="174" y="4117"/>
                </a:lnTo>
                <a:lnTo>
                  <a:pt x="159" y="4115"/>
                </a:lnTo>
                <a:lnTo>
                  <a:pt x="146" y="4114"/>
                </a:lnTo>
                <a:lnTo>
                  <a:pt x="135" y="4113"/>
                </a:lnTo>
                <a:lnTo>
                  <a:pt x="123" y="4113"/>
                </a:lnTo>
                <a:lnTo>
                  <a:pt x="114" y="4113"/>
                </a:lnTo>
                <a:lnTo>
                  <a:pt x="102" y="4112"/>
                </a:lnTo>
                <a:lnTo>
                  <a:pt x="89" y="4110"/>
                </a:lnTo>
                <a:lnTo>
                  <a:pt x="75" y="4108"/>
                </a:lnTo>
                <a:lnTo>
                  <a:pt x="58" y="4106"/>
                </a:lnTo>
                <a:lnTo>
                  <a:pt x="41" y="4102"/>
                </a:lnTo>
                <a:lnTo>
                  <a:pt x="22" y="4099"/>
                </a:lnTo>
                <a:lnTo>
                  <a:pt x="3" y="4095"/>
                </a:lnTo>
                <a:lnTo>
                  <a:pt x="1" y="3899"/>
                </a:lnTo>
                <a:close/>
                <a:moveTo>
                  <a:pt x="2" y="4749"/>
                </a:moveTo>
                <a:lnTo>
                  <a:pt x="24" y="4747"/>
                </a:lnTo>
                <a:lnTo>
                  <a:pt x="48" y="4746"/>
                </a:lnTo>
                <a:lnTo>
                  <a:pt x="72" y="4743"/>
                </a:lnTo>
                <a:lnTo>
                  <a:pt x="96" y="4741"/>
                </a:lnTo>
                <a:lnTo>
                  <a:pt x="119" y="4738"/>
                </a:lnTo>
                <a:lnTo>
                  <a:pt x="144" y="4735"/>
                </a:lnTo>
                <a:lnTo>
                  <a:pt x="169" y="4732"/>
                </a:lnTo>
                <a:lnTo>
                  <a:pt x="193" y="4729"/>
                </a:lnTo>
                <a:lnTo>
                  <a:pt x="218" y="4725"/>
                </a:lnTo>
                <a:lnTo>
                  <a:pt x="243" y="4721"/>
                </a:lnTo>
                <a:lnTo>
                  <a:pt x="268" y="4716"/>
                </a:lnTo>
                <a:lnTo>
                  <a:pt x="293" y="4710"/>
                </a:lnTo>
                <a:lnTo>
                  <a:pt x="319" y="4705"/>
                </a:lnTo>
                <a:lnTo>
                  <a:pt x="345" y="4699"/>
                </a:lnTo>
                <a:lnTo>
                  <a:pt x="371" y="4693"/>
                </a:lnTo>
                <a:lnTo>
                  <a:pt x="397" y="4687"/>
                </a:lnTo>
                <a:lnTo>
                  <a:pt x="397" y="8548"/>
                </a:lnTo>
                <a:lnTo>
                  <a:pt x="2" y="8548"/>
                </a:lnTo>
                <a:lnTo>
                  <a:pt x="0" y="5427"/>
                </a:lnTo>
                <a:lnTo>
                  <a:pt x="6" y="5429"/>
                </a:lnTo>
                <a:lnTo>
                  <a:pt x="13" y="5432"/>
                </a:lnTo>
                <a:lnTo>
                  <a:pt x="19" y="5434"/>
                </a:lnTo>
                <a:lnTo>
                  <a:pt x="27" y="5436"/>
                </a:lnTo>
                <a:lnTo>
                  <a:pt x="33" y="5439"/>
                </a:lnTo>
                <a:lnTo>
                  <a:pt x="39" y="5441"/>
                </a:lnTo>
                <a:lnTo>
                  <a:pt x="46" y="5444"/>
                </a:lnTo>
                <a:lnTo>
                  <a:pt x="52" y="5447"/>
                </a:lnTo>
                <a:lnTo>
                  <a:pt x="138" y="5461"/>
                </a:lnTo>
                <a:lnTo>
                  <a:pt x="207" y="5470"/>
                </a:lnTo>
                <a:lnTo>
                  <a:pt x="260" y="5475"/>
                </a:lnTo>
                <a:lnTo>
                  <a:pt x="300" y="5474"/>
                </a:lnTo>
                <a:lnTo>
                  <a:pt x="328" y="5469"/>
                </a:lnTo>
                <a:lnTo>
                  <a:pt x="344" y="5460"/>
                </a:lnTo>
                <a:lnTo>
                  <a:pt x="348" y="5445"/>
                </a:lnTo>
                <a:lnTo>
                  <a:pt x="342" y="5428"/>
                </a:lnTo>
                <a:lnTo>
                  <a:pt x="327" y="5406"/>
                </a:lnTo>
                <a:lnTo>
                  <a:pt x="303" y="5380"/>
                </a:lnTo>
                <a:lnTo>
                  <a:pt x="274" y="5351"/>
                </a:lnTo>
                <a:lnTo>
                  <a:pt x="238" y="5318"/>
                </a:lnTo>
                <a:lnTo>
                  <a:pt x="195" y="5280"/>
                </a:lnTo>
                <a:lnTo>
                  <a:pt x="150" y="5240"/>
                </a:lnTo>
                <a:lnTo>
                  <a:pt x="101" y="5197"/>
                </a:lnTo>
                <a:lnTo>
                  <a:pt x="49" y="5150"/>
                </a:lnTo>
                <a:lnTo>
                  <a:pt x="43" y="5146"/>
                </a:lnTo>
                <a:lnTo>
                  <a:pt x="37" y="5142"/>
                </a:lnTo>
                <a:lnTo>
                  <a:pt x="31" y="5138"/>
                </a:lnTo>
                <a:lnTo>
                  <a:pt x="24" y="5133"/>
                </a:lnTo>
                <a:lnTo>
                  <a:pt x="18" y="5129"/>
                </a:lnTo>
                <a:lnTo>
                  <a:pt x="12" y="5125"/>
                </a:lnTo>
                <a:lnTo>
                  <a:pt x="6" y="5121"/>
                </a:lnTo>
                <a:lnTo>
                  <a:pt x="0" y="5117"/>
                </a:lnTo>
                <a:lnTo>
                  <a:pt x="2" y="4749"/>
                </a:lnTo>
                <a:close/>
              </a:path>
            </a:pathLst>
          </a:custGeom>
          <a:solidFill>
            <a:srgbClr val="9FE0E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11" name="Freeform 39"/>
          <p:cNvSpPr>
            <a:spLocks noEditPoints="1"/>
          </p:cNvSpPr>
          <p:nvPr/>
        </p:nvSpPr>
        <p:spPr bwMode="auto">
          <a:xfrm>
            <a:off x="5789614" y="66675"/>
            <a:ext cx="314325" cy="6783388"/>
          </a:xfrm>
          <a:custGeom>
            <a:avLst/>
            <a:gdLst>
              <a:gd name="T0" fmla="*/ 2147483647 w 397"/>
              <a:gd name="T1" fmla="*/ 0 h 8547"/>
              <a:gd name="T2" fmla="*/ 0 w 397"/>
              <a:gd name="T3" fmla="*/ 2147483647 h 8547"/>
              <a:gd name="T4" fmla="*/ 0 w 397"/>
              <a:gd name="T5" fmla="*/ 2147483647 h 8547"/>
              <a:gd name="T6" fmla="*/ 2147483647 w 397"/>
              <a:gd name="T7" fmla="*/ 2147483647 h 8547"/>
              <a:gd name="T8" fmla="*/ 2147483647 w 397"/>
              <a:gd name="T9" fmla="*/ 2147483647 h 8547"/>
              <a:gd name="T10" fmla="*/ 2147483647 w 397"/>
              <a:gd name="T11" fmla="*/ 2147483647 h 8547"/>
              <a:gd name="T12" fmla="*/ 2147483647 w 397"/>
              <a:gd name="T13" fmla="*/ 2147483647 h 8547"/>
              <a:gd name="T14" fmla="*/ 2147483647 w 397"/>
              <a:gd name="T15" fmla="*/ 2147483647 h 8547"/>
              <a:gd name="T16" fmla="*/ 2147483647 w 397"/>
              <a:gd name="T17" fmla="*/ 2147483647 h 8547"/>
              <a:gd name="T18" fmla="*/ 2147483647 w 397"/>
              <a:gd name="T19" fmla="*/ 2147483647 h 8547"/>
              <a:gd name="T20" fmla="*/ 2147483647 w 397"/>
              <a:gd name="T21" fmla="*/ 2147483647 h 8547"/>
              <a:gd name="T22" fmla="*/ 2147483647 w 397"/>
              <a:gd name="T23" fmla="*/ 2147483647 h 8547"/>
              <a:gd name="T24" fmla="*/ 2147483647 w 397"/>
              <a:gd name="T25" fmla="*/ 2147483647 h 8547"/>
              <a:gd name="T26" fmla="*/ 2147483647 w 397"/>
              <a:gd name="T27" fmla="*/ 2147483647 h 8547"/>
              <a:gd name="T28" fmla="*/ 2147483647 w 397"/>
              <a:gd name="T29" fmla="*/ 2147483647 h 8547"/>
              <a:gd name="T30" fmla="*/ 2147483647 w 397"/>
              <a:gd name="T31" fmla="*/ 2147483647 h 8547"/>
              <a:gd name="T32" fmla="*/ 2147483647 w 397"/>
              <a:gd name="T33" fmla="*/ 2147483647 h 8547"/>
              <a:gd name="T34" fmla="*/ 2147483647 w 397"/>
              <a:gd name="T35" fmla="*/ 2147483647 h 8547"/>
              <a:gd name="T36" fmla="*/ 2147483647 w 397"/>
              <a:gd name="T37" fmla="*/ 2147483647 h 8547"/>
              <a:gd name="T38" fmla="*/ 0 w 397"/>
              <a:gd name="T39" fmla="*/ 2147483647 h 8547"/>
              <a:gd name="T40" fmla="*/ 2147483647 w 397"/>
              <a:gd name="T41" fmla="*/ 2147483647 h 8547"/>
              <a:gd name="T42" fmla="*/ 2147483647 w 397"/>
              <a:gd name="T43" fmla="*/ 2147483647 h 8547"/>
              <a:gd name="T44" fmla="*/ 2147483647 w 397"/>
              <a:gd name="T45" fmla="*/ 2147483647 h 8547"/>
              <a:gd name="T46" fmla="*/ 2147483647 w 397"/>
              <a:gd name="T47" fmla="*/ 2147483647 h 8547"/>
              <a:gd name="T48" fmla="*/ 2147483647 w 397"/>
              <a:gd name="T49" fmla="*/ 2147483647 h 8547"/>
              <a:gd name="T50" fmla="*/ 2147483647 w 397"/>
              <a:gd name="T51" fmla="*/ 2147483647 h 8547"/>
              <a:gd name="T52" fmla="*/ 2147483647 w 397"/>
              <a:gd name="T53" fmla="*/ 2147483647 h 8547"/>
              <a:gd name="T54" fmla="*/ 2147483647 w 397"/>
              <a:gd name="T55" fmla="*/ 2147483647 h 8547"/>
              <a:gd name="T56" fmla="*/ 2147483647 w 397"/>
              <a:gd name="T57" fmla="*/ 2147483647 h 8547"/>
              <a:gd name="T58" fmla="*/ 0 w 397"/>
              <a:gd name="T59" fmla="*/ 2147483647 h 8547"/>
              <a:gd name="T60" fmla="*/ 2147483647 w 397"/>
              <a:gd name="T61" fmla="*/ 2147483647 h 8547"/>
              <a:gd name="T62" fmla="*/ 2147483647 w 397"/>
              <a:gd name="T63" fmla="*/ 2147483647 h 8547"/>
              <a:gd name="T64" fmla="*/ 2147483647 w 397"/>
              <a:gd name="T65" fmla="*/ 2147483647 h 8547"/>
              <a:gd name="T66" fmla="*/ 2147483647 w 397"/>
              <a:gd name="T67" fmla="*/ 2147483647 h 8547"/>
              <a:gd name="T68" fmla="*/ 2147483647 w 397"/>
              <a:gd name="T69" fmla="*/ 2147483647 h 8547"/>
              <a:gd name="T70" fmla="*/ 2147483647 w 397"/>
              <a:gd name="T71" fmla="*/ 2147483647 h 8547"/>
              <a:gd name="T72" fmla="*/ 2147483647 w 397"/>
              <a:gd name="T73" fmla="*/ 2147483647 h 8547"/>
              <a:gd name="T74" fmla="*/ 2147483647 w 397"/>
              <a:gd name="T75" fmla="*/ 2147483647 h 8547"/>
              <a:gd name="T76" fmla="*/ 2147483647 w 397"/>
              <a:gd name="T77" fmla="*/ 2147483647 h 8547"/>
              <a:gd name="T78" fmla="*/ 2147483647 w 397"/>
              <a:gd name="T79" fmla="*/ 2147483647 h 8547"/>
              <a:gd name="T80" fmla="*/ 2147483647 w 397"/>
              <a:gd name="T81" fmla="*/ 2147483647 h 8547"/>
              <a:gd name="T82" fmla="*/ 2147483647 w 397"/>
              <a:gd name="T83" fmla="*/ 2147483647 h 8547"/>
              <a:gd name="T84" fmla="*/ 2147483647 w 397"/>
              <a:gd name="T85" fmla="*/ 2147483647 h 8547"/>
              <a:gd name="T86" fmla="*/ 2147483647 w 397"/>
              <a:gd name="T87" fmla="*/ 2147483647 h 8547"/>
              <a:gd name="T88" fmla="*/ 2147483647 w 397"/>
              <a:gd name="T89" fmla="*/ 2147483647 h 8547"/>
              <a:gd name="T90" fmla="*/ 2147483647 w 397"/>
              <a:gd name="T91" fmla="*/ 2147483647 h 8547"/>
              <a:gd name="T92" fmla="*/ 2147483647 w 397"/>
              <a:gd name="T93" fmla="*/ 2147483647 h 8547"/>
              <a:gd name="T94" fmla="*/ 2147483647 w 397"/>
              <a:gd name="T95" fmla="*/ 2147483647 h 8547"/>
              <a:gd name="T96" fmla="*/ 2147483647 w 397"/>
              <a:gd name="T97" fmla="*/ 2147483647 h 8547"/>
              <a:gd name="T98" fmla="*/ 2147483647 w 397"/>
              <a:gd name="T99" fmla="*/ 2147483647 h 8547"/>
              <a:gd name="T100" fmla="*/ 2147483647 w 397"/>
              <a:gd name="T101" fmla="*/ 2147483647 h 8547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97"/>
              <a:gd name="T154" fmla="*/ 0 h 8547"/>
              <a:gd name="T155" fmla="*/ 397 w 397"/>
              <a:gd name="T156" fmla="*/ 8547 h 8547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97" h="8547">
                <a:moveTo>
                  <a:pt x="0" y="0"/>
                </a:moveTo>
                <a:lnTo>
                  <a:pt x="395" y="0"/>
                </a:lnTo>
                <a:lnTo>
                  <a:pt x="395" y="1140"/>
                </a:lnTo>
                <a:lnTo>
                  <a:pt x="0" y="1167"/>
                </a:lnTo>
                <a:lnTo>
                  <a:pt x="0" y="0"/>
                </a:lnTo>
                <a:close/>
                <a:moveTo>
                  <a:pt x="0" y="3972"/>
                </a:moveTo>
                <a:lnTo>
                  <a:pt x="24" y="3974"/>
                </a:lnTo>
                <a:lnTo>
                  <a:pt x="49" y="3976"/>
                </a:lnTo>
                <a:lnTo>
                  <a:pt x="73" y="3978"/>
                </a:lnTo>
                <a:lnTo>
                  <a:pt x="97" y="3979"/>
                </a:lnTo>
                <a:lnTo>
                  <a:pt x="122" y="3980"/>
                </a:lnTo>
                <a:lnTo>
                  <a:pt x="146" y="3980"/>
                </a:lnTo>
                <a:lnTo>
                  <a:pt x="171" y="3980"/>
                </a:lnTo>
                <a:lnTo>
                  <a:pt x="196" y="3980"/>
                </a:lnTo>
                <a:lnTo>
                  <a:pt x="220" y="3980"/>
                </a:lnTo>
                <a:lnTo>
                  <a:pt x="245" y="3980"/>
                </a:lnTo>
                <a:lnTo>
                  <a:pt x="271" y="3979"/>
                </a:lnTo>
                <a:lnTo>
                  <a:pt x="296" y="3978"/>
                </a:lnTo>
                <a:lnTo>
                  <a:pt x="320" y="3976"/>
                </a:lnTo>
                <a:lnTo>
                  <a:pt x="345" y="3975"/>
                </a:lnTo>
                <a:lnTo>
                  <a:pt x="371" y="3974"/>
                </a:lnTo>
                <a:lnTo>
                  <a:pt x="395" y="3972"/>
                </a:lnTo>
                <a:lnTo>
                  <a:pt x="395" y="4360"/>
                </a:lnTo>
                <a:lnTo>
                  <a:pt x="376" y="4348"/>
                </a:lnTo>
                <a:lnTo>
                  <a:pt x="355" y="4336"/>
                </a:lnTo>
                <a:lnTo>
                  <a:pt x="333" y="4323"/>
                </a:lnTo>
                <a:lnTo>
                  <a:pt x="310" y="4311"/>
                </a:lnTo>
                <a:lnTo>
                  <a:pt x="286" y="4299"/>
                </a:lnTo>
                <a:lnTo>
                  <a:pt x="263" y="4287"/>
                </a:lnTo>
                <a:lnTo>
                  <a:pt x="237" y="4275"/>
                </a:lnTo>
                <a:lnTo>
                  <a:pt x="212" y="4262"/>
                </a:lnTo>
                <a:lnTo>
                  <a:pt x="185" y="4251"/>
                </a:lnTo>
                <a:lnTo>
                  <a:pt x="160" y="4239"/>
                </a:lnTo>
                <a:lnTo>
                  <a:pt x="133" y="4228"/>
                </a:lnTo>
                <a:lnTo>
                  <a:pt x="106" y="4217"/>
                </a:lnTo>
                <a:lnTo>
                  <a:pt x="79" y="4207"/>
                </a:lnTo>
                <a:lnTo>
                  <a:pt x="53" y="4197"/>
                </a:lnTo>
                <a:lnTo>
                  <a:pt x="26" y="4187"/>
                </a:lnTo>
                <a:lnTo>
                  <a:pt x="0" y="4178"/>
                </a:lnTo>
                <a:lnTo>
                  <a:pt x="0" y="3972"/>
                </a:lnTo>
                <a:close/>
                <a:moveTo>
                  <a:pt x="0" y="4686"/>
                </a:moveTo>
                <a:lnTo>
                  <a:pt x="24" y="4680"/>
                </a:lnTo>
                <a:lnTo>
                  <a:pt x="47" y="4674"/>
                </a:lnTo>
                <a:lnTo>
                  <a:pt x="72" y="4667"/>
                </a:lnTo>
                <a:lnTo>
                  <a:pt x="96" y="4660"/>
                </a:lnTo>
                <a:lnTo>
                  <a:pt x="121" y="4653"/>
                </a:lnTo>
                <a:lnTo>
                  <a:pt x="144" y="4645"/>
                </a:lnTo>
                <a:lnTo>
                  <a:pt x="169" y="4638"/>
                </a:lnTo>
                <a:lnTo>
                  <a:pt x="194" y="4629"/>
                </a:lnTo>
                <a:lnTo>
                  <a:pt x="218" y="4621"/>
                </a:lnTo>
                <a:lnTo>
                  <a:pt x="243" y="4612"/>
                </a:lnTo>
                <a:lnTo>
                  <a:pt x="269" y="4602"/>
                </a:lnTo>
                <a:lnTo>
                  <a:pt x="293" y="4593"/>
                </a:lnTo>
                <a:lnTo>
                  <a:pt x="319" y="4583"/>
                </a:lnTo>
                <a:lnTo>
                  <a:pt x="344" y="4572"/>
                </a:lnTo>
                <a:lnTo>
                  <a:pt x="370" y="4560"/>
                </a:lnTo>
                <a:lnTo>
                  <a:pt x="395" y="4549"/>
                </a:lnTo>
                <a:lnTo>
                  <a:pt x="395" y="8547"/>
                </a:lnTo>
                <a:lnTo>
                  <a:pt x="0" y="8547"/>
                </a:lnTo>
                <a:lnTo>
                  <a:pt x="0" y="4686"/>
                </a:lnTo>
                <a:close/>
                <a:moveTo>
                  <a:pt x="393" y="3208"/>
                </a:moveTo>
                <a:lnTo>
                  <a:pt x="357" y="3212"/>
                </a:lnTo>
                <a:lnTo>
                  <a:pt x="323" y="3216"/>
                </a:lnTo>
                <a:lnTo>
                  <a:pt x="290" y="3220"/>
                </a:lnTo>
                <a:lnTo>
                  <a:pt x="260" y="3224"/>
                </a:lnTo>
                <a:lnTo>
                  <a:pt x="230" y="3228"/>
                </a:lnTo>
                <a:lnTo>
                  <a:pt x="203" y="3232"/>
                </a:lnTo>
                <a:lnTo>
                  <a:pt x="177" y="3237"/>
                </a:lnTo>
                <a:lnTo>
                  <a:pt x="153" y="3241"/>
                </a:lnTo>
                <a:lnTo>
                  <a:pt x="132" y="3247"/>
                </a:lnTo>
                <a:lnTo>
                  <a:pt x="112" y="3252"/>
                </a:lnTo>
                <a:lnTo>
                  <a:pt x="95" y="3257"/>
                </a:lnTo>
                <a:lnTo>
                  <a:pt x="79" y="3262"/>
                </a:lnTo>
                <a:lnTo>
                  <a:pt x="66" y="3267"/>
                </a:lnTo>
                <a:lnTo>
                  <a:pt x="55" y="3272"/>
                </a:lnTo>
                <a:lnTo>
                  <a:pt x="45" y="3277"/>
                </a:lnTo>
                <a:lnTo>
                  <a:pt x="39" y="3283"/>
                </a:lnTo>
                <a:lnTo>
                  <a:pt x="37" y="3293"/>
                </a:lnTo>
                <a:lnTo>
                  <a:pt x="37" y="3301"/>
                </a:lnTo>
                <a:lnTo>
                  <a:pt x="41" y="3309"/>
                </a:lnTo>
                <a:lnTo>
                  <a:pt x="49" y="3316"/>
                </a:lnTo>
                <a:lnTo>
                  <a:pt x="59" y="3322"/>
                </a:lnTo>
                <a:lnTo>
                  <a:pt x="71" y="3328"/>
                </a:lnTo>
                <a:lnTo>
                  <a:pt x="86" y="3333"/>
                </a:lnTo>
                <a:lnTo>
                  <a:pt x="103" y="3337"/>
                </a:lnTo>
                <a:lnTo>
                  <a:pt x="122" y="3340"/>
                </a:lnTo>
                <a:lnTo>
                  <a:pt x="142" y="3343"/>
                </a:lnTo>
                <a:lnTo>
                  <a:pt x="165" y="3346"/>
                </a:lnTo>
                <a:lnTo>
                  <a:pt x="188" y="3348"/>
                </a:lnTo>
                <a:lnTo>
                  <a:pt x="214" y="3350"/>
                </a:lnTo>
                <a:lnTo>
                  <a:pt x="240" y="3351"/>
                </a:lnTo>
                <a:lnTo>
                  <a:pt x="268" y="3352"/>
                </a:lnTo>
                <a:lnTo>
                  <a:pt x="296" y="3353"/>
                </a:lnTo>
                <a:lnTo>
                  <a:pt x="309" y="3351"/>
                </a:lnTo>
                <a:lnTo>
                  <a:pt x="321" y="3350"/>
                </a:lnTo>
                <a:lnTo>
                  <a:pt x="335" y="3348"/>
                </a:lnTo>
                <a:lnTo>
                  <a:pt x="347" y="3346"/>
                </a:lnTo>
                <a:lnTo>
                  <a:pt x="360" y="3345"/>
                </a:lnTo>
                <a:lnTo>
                  <a:pt x="373" y="3343"/>
                </a:lnTo>
                <a:lnTo>
                  <a:pt x="385" y="3342"/>
                </a:lnTo>
                <a:lnTo>
                  <a:pt x="397" y="3340"/>
                </a:lnTo>
                <a:lnTo>
                  <a:pt x="393" y="3208"/>
                </a:lnTo>
                <a:close/>
              </a:path>
            </a:pathLst>
          </a:custGeom>
          <a:solidFill>
            <a:srgbClr val="98DE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12" name="Freeform 40"/>
          <p:cNvSpPr>
            <a:spLocks noEditPoints="1"/>
          </p:cNvSpPr>
          <p:nvPr/>
        </p:nvSpPr>
        <p:spPr bwMode="auto">
          <a:xfrm>
            <a:off x="6100764" y="66675"/>
            <a:ext cx="317500" cy="6783388"/>
          </a:xfrm>
          <a:custGeom>
            <a:avLst/>
            <a:gdLst>
              <a:gd name="T0" fmla="*/ 2147483647 w 400"/>
              <a:gd name="T1" fmla="*/ 2147483647 h 8547"/>
              <a:gd name="T2" fmla="*/ 2147483647 w 400"/>
              <a:gd name="T3" fmla="*/ 2147483647 h 8547"/>
              <a:gd name="T4" fmla="*/ 2147483647 w 400"/>
              <a:gd name="T5" fmla="*/ 2147483647 h 8547"/>
              <a:gd name="T6" fmla="*/ 2147483647 w 400"/>
              <a:gd name="T7" fmla="*/ 2147483647 h 8547"/>
              <a:gd name="T8" fmla="*/ 2147483647 w 400"/>
              <a:gd name="T9" fmla="*/ 2147483647 h 8547"/>
              <a:gd name="T10" fmla="*/ 2147483647 w 400"/>
              <a:gd name="T11" fmla="*/ 2147483647 h 8547"/>
              <a:gd name="T12" fmla="*/ 0 w 400"/>
              <a:gd name="T13" fmla="*/ 2147483647 h 8547"/>
              <a:gd name="T14" fmla="*/ 2147483647 w 400"/>
              <a:gd name="T15" fmla="*/ 2147483647 h 8547"/>
              <a:gd name="T16" fmla="*/ 2147483647 w 400"/>
              <a:gd name="T17" fmla="*/ 2147483647 h 8547"/>
              <a:gd name="T18" fmla="*/ 2147483647 w 400"/>
              <a:gd name="T19" fmla="*/ 2147483647 h 8547"/>
              <a:gd name="T20" fmla="*/ 2147483647 w 400"/>
              <a:gd name="T21" fmla="*/ 2147483647 h 8547"/>
              <a:gd name="T22" fmla="*/ 2147483647 w 400"/>
              <a:gd name="T23" fmla="*/ 2147483647 h 8547"/>
              <a:gd name="T24" fmla="*/ 2147483647 w 400"/>
              <a:gd name="T25" fmla="*/ 2147483647 h 8547"/>
              <a:gd name="T26" fmla="*/ 2147483647 w 400"/>
              <a:gd name="T27" fmla="*/ 2147483647 h 8547"/>
              <a:gd name="T28" fmla="*/ 2147483647 w 400"/>
              <a:gd name="T29" fmla="*/ 2147483647 h 8547"/>
              <a:gd name="T30" fmla="*/ 2147483647 w 400"/>
              <a:gd name="T31" fmla="*/ 2147483647 h 8547"/>
              <a:gd name="T32" fmla="*/ 2147483647 w 400"/>
              <a:gd name="T33" fmla="*/ 2147483647 h 8547"/>
              <a:gd name="T34" fmla="*/ 2147483647 w 400"/>
              <a:gd name="T35" fmla="*/ 2147483647 h 8547"/>
              <a:gd name="T36" fmla="*/ 2147483647 w 400"/>
              <a:gd name="T37" fmla="*/ 2147483647 h 8547"/>
              <a:gd name="T38" fmla="*/ 2147483647 w 400"/>
              <a:gd name="T39" fmla="*/ 2147483647 h 8547"/>
              <a:gd name="T40" fmla="*/ 2147483647 w 400"/>
              <a:gd name="T41" fmla="*/ 2147483647 h 8547"/>
              <a:gd name="T42" fmla="*/ 2147483647 w 400"/>
              <a:gd name="T43" fmla="*/ 2147483647 h 8547"/>
              <a:gd name="T44" fmla="*/ 2147483647 w 400"/>
              <a:gd name="T45" fmla="*/ 2147483647 h 8547"/>
              <a:gd name="T46" fmla="*/ 0 w 400"/>
              <a:gd name="T47" fmla="*/ 2147483647 h 8547"/>
              <a:gd name="T48" fmla="*/ 2147483647 w 400"/>
              <a:gd name="T49" fmla="*/ 2147483647 h 8547"/>
              <a:gd name="T50" fmla="*/ 2147483647 w 400"/>
              <a:gd name="T51" fmla="*/ 2147483647 h 8547"/>
              <a:gd name="T52" fmla="*/ 2147483647 w 400"/>
              <a:gd name="T53" fmla="*/ 2147483647 h 8547"/>
              <a:gd name="T54" fmla="*/ 2147483647 w 400"/>
              <a:gd name="T55" fmla="*/ 2147483647 h 8547"/>
              <a:gd name="T56" fmla="*/ 2147483647 w 400"/>
              <a:gd name="T57" fmla="*/ 2147483647 h 8547"/>
              <a:gd name="T58" fmla="*/ 2147483647 w 400"/>
              <a:gd name="T59" fmla="*/ 2147483647 h 8547"/>
              <a:gd name="T60" fmla="*/ 2147483647 w 400"/>
              <a:gd name="T61" fmla="*/ 2147483647 h 8547"/>
              <a:gd name="T62" fmla="*/ 2147483647 w 400"/>
              <a:gd name="T63" fmla="*/ 2147483647 h 8547"/>
              <a:gd name="T64" fmla="*/ 2147483647 w 400"/>
              <a:gd name="T65" fmla="*/ 2147483647 h 8547"/>
              <a:gd name="T66" fmla="*/ 2147483647 w 400"/>
              <a:gd name="T67" fmla="*/ 2147483647 h 8547"/>
              <a:gd name="T68" fmla="*/ 2147483647 w 400"/>
              <a:gd name="T69" fmla="*/ 2147483647 h 8547"/>
              <a:gd name="T70" fmla="*/ 2147483647 w 400"/>
              <a:gd name="T71" fmla="*/ 2147483647 h 8547"/>
              <a:gd name="T72" fmla="*/ 2147483647 w 400"/>
              <a:gd name="T73" fmla="*/ 2147483647 h 8547"/>
              <a:gd name="T74" fmla="*/ 2147483647 w 400"/>
              <a:gd name="T75" fmla="*/ 2147483647 h 8547"/>
              <a:gd name="T76" fmla="*/ 2147483647 w 400"/>
              <a:gd name="T77" fmla="*/ 2147483647 h 8547"/>
              <a:gd name="T78" fmla="*/ 2147483647 w 400"/>
              <a:gd name="T79" fmla="*/ 2147483647 h 8547"/>
              <a:gd name="T80" fmla="*/ 2147483647 w 400"/>
              <a:gd name="T81" fmla="*/ 2147483647 h 8547"/>
              <a:gd name="T82" fmla="*/ 2147483647 w 400"/>
              <a:gd name="T83" fmla="*/ 2147483647 h 8547"/>
              <a:gd name="T84" fmla="*/ 2147483647 w 400"/>
              <a:gd name="T85" fmla="*/ 2147483647 h 8547"/>
              <a:gd name="T86" fmla="*/ 2147483647 w 400"/>
              <a:gd name="T87" fmla="*/ 2147483647 h 8547"/>
              <a:gd name="T88" fmla="*/ 2147483647 w 400"/>
              <a:gd name="T89" fmla="*/ 2147483647 h 8547"/>
              <a:gd name="T90" fmla="*/ 2147483647 w 400"/>
              <a:gd name="T91" fmla="*/ 2147483647 h 8547"/>
              <a:gd name="T92" fmla="*/ 2147483647 w 400"/>
              <a:gd name="T93" fmla="*/ 2147483647 h 8547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00"/>
              <a:gd name="T142" fmla="*/ 0 h 8547"/>
              <a:gd name="T143" fmla="*/ 400 w 400"/>
              <a:gd name="T144" fmla="*/ 8547 h 8547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00" h="8547">
                <a:moveTo>
                  <a:pt x="2" y="0"/>
                </a:moveTo>
                <a:lnTo>
                  <a:pt x="399" y="1"/>
                </a:lnTo>
                <a:lnTo>
                  <a:pt x="397" y="1115"/>
                </a:lnTo>
                <a:lnTo>
                  <a:pt x="381" y="1116"/>
                </a:lnTo>
                <a:lnTo>
                  <a:pt x="366" y="1117"/>
                </a:lnTo>
                <a:lnTo>
                  <a:pt x="352" y="1118"/>
                </a:lnTo>
                <a:lnTo>
                  <a:pt x="338" y="1119"/>
                </a:lnTo>
                <a:lnTo>
                  <a:pt x="326" y="1119"/>
                </a:lnTo>
                <a:lnTo>
                  <a:pt x="313" y="1120"/>
                </a:lnTo>
                <a:lnTo>
                  <a:pt x="301" y="1120"/>
                </a:lnTo>
                <a:lnTo>
                  <a:pt x="291" y="1120"/>
                </a:lnTo>
                <a:lnTo>
                  <a:pt x="2" y="1140"/>
                </a:lnTo>
                <a:lnTo>
                  <a:pt x="2" y="0"/>
                </a:lnTo>
                <a:close/>
                <a:moveTo>
                  <a:pt x="0" y="3208"/>
                </a:moveTo>
                <a:lnTo>
                  <a:pt x="22" y="3206"/>
                </a:lnTo>
                <a:lnTo>
                  <a:pt x="44" y="3204"/>
                </a:lnTo>
                <a:lnTo>
                  <a:pt x="66" y="3202"/>
                </a:lnTo>
                <a:lnTo>
                  <a:pt x="89" y="3200"/>
                </a:lnTo>
                <a:lnTo>
                  <a:pt x="112" y="3198"/>
                </a:lnTo>
                <a:lnTo>
                  <a:pt x="135" y="3196"/>
                </a:lnTo>
                <a:lnTo>
                  <a:pt x="160" y="3194"/>
                </a:lnTo>
                <a:lnTo>
                  <a:pt x="185" y="3192"/>
                </a:lnTo>
                <a:lnTo>
                  <a:pt x="209" y="3190"/>
                </a:lnTo>
                <a:lnTo>
                  <a:pt x="235" y="3189"/>
                </a:lnTo>
                <a:lnTo>
                  <a:pt x="261" y="3187"/>
                </a:lnTo>
                <a:lnTo>
                  <a:pt x="288" y="3185"/>
                </a:lnTo>
                <a:lnTo>
                  <a:pt x="314" y="3183"/>
                </a:lnTo>
                <a:lnTo>
                  <a:pt x="341" y="3181"/>
                </a:lnTo>
                <a:lnTo>
                  <a:pt x="369" y="3180"/>
                </a:lnTo>
                <a:lnTo>
                  <a:pt x="397" y="3178"/>
                </a:lnTo>
                <a:lnTo>
                  <a:pt x="400" y="3296"/>
                </a:lnTo>
                <a:lnTo>
                  <a:pt x="377" y="3298"/>
                </a:lnTo>
                <a:lnTo>
                  <a:pt x="354" y="3301"/>
                </a:lnTo>
                <a:lnTo>
                  <a:pt x="331" y="3303"/>
                </a:lnTo>
                <a:lnTo>
                  <a:pt x="308" y="3306"/>
                </a:lnTo>
                <a:lnTo>
                  <a:pt x="284" y="3308"/>
                </a:lnTo>
                <a:lnTo>
                  <a:pt x="260" y="3311"/>
                </a:lnTo>
                <a:lnTo>
                  <a:pt x="236" y="3313"/>
                </a:lnTo>
                <a:lnTo>
                  <a:pt x="211" y="3316"/>
                </a:lnTo>
                <a:lnTo>
                  <a:pt x="187" y="3319"/>
                </a:lnTo>
                <a:lnTo>
                  <a:pt x="161" y="3322"/>
                </a:lnTo>
                <a:lnTo>
                  <a:pt x="136" y="3325"/>
                </a:lnTo>
                <a:lnTo>
                  <a:pt x="110" y="3328"/>
                </a:lnTo>
                <a:lnTo>
                  <a:pt x="84" y="3331"/>
                </a:lnTo>
                <a:lnTo>
                  <a:pt x="58" y="3334"/>
                </a:lnTo>
                <a:lnTo>
                  <a:pt x="31" y="3337"/>
                </a:lnTo>
                <a:lnTo>
                  <a:pt x="4" y="3340"/>
                </a:lnTo>
                <a:lnTo>
                  <a:pt x="0" y="3208"/>
                </a:lnTo>
                <a:close/>
                <a:moveTo>
                  <a:pt x="2" y="3972"/>
                </a:moveTo>
                <a:lnTo>
                  <a:pt x="27" y="3970"/>
                </a:lnTo>
                <a:lnTo>
                  <a:pt x="53" y="3969"/>
                </a:lnTo>
                <a:lnTo>
                  <a:pt x="78" y="3967"/>
                </a:lnTo>
                <a:lnTo>
                  <a:pt x="103" y="3965"/>
                </a:lnTo>
                <a:lnTo>
                  <a:pt x="128" y="3963"/>
                </a:lnTo>
                <a:lnTo>
                  <a:pt x="153" y="3961"/>
                </a:lnTo>
                <a:lnTo>
                  <a:pt x="178" y="3958"/>
                </a:lnTo>
                <a:lnTo>
                  <a:pt x="203" y="3956"/>
                </a:lnTo>
                <a:lnTo>
                  <a:pt x="228" y="3954"/>
                </a:lnTo>
                <a:lnTo>
                  <a:pt x="253" y="3951"/>
                </a:lnTo>
                <a:lnTo>
                  <a:pt x="277" y="3949"/>
                </a:lnTo>
                <a:lnTo>
                  <a:pt x="302" y="3946"/>
                </a:lnTo>
                <a:lnTo>
                  <a:pt x="327" y="3944"/>
                </a:lnTo>
                <a:lnTo>
                  <a:pt x="350" y="3942"/>
                </a:lnTo>
                <a:lnTo>
                  <a:pt x="375" y="3939"/>
                </a:lnTo>
                <a:lnTo>
                  <a:pt x="399" y="3937"/>
                </a:lnTo>
                <a:lnTo>
                  <a:pt x="399" y="8547"/>
                </a:lnTo>
                <a:lnTo>
                  <a:pt x="2" y="8547"/>
                </a:lnTo>
                <a:lnTo>
                  <a:pt x="2" y="4549"/>
                </a:lnTo>
                <a:lnTo>
                  <a:pt x="16" y="4543"/>
                </a:lnTo>
                <a:lnTo>
                  <a:pt x="29" y="4537"/>
                </a:lnTo>
                <a:lnTo>
                  <a:pt x="43" y="4531"/>
                </a:lnTo>
                <a:lnTo>
                  <a:pt x="57" y="4524"/>
                </a:lnTo>
                <a:lnTo>
                  <a:pt x="70" y="4518"/>
                </a:lnTo>
                <a:lnTo>
                  <a:pt x="84" y="4511"/>
                </a:lnTo>
                <a:lnTo>
                  <a:pt x="97" y="4505"/>
                </a:lnTo>
                <a:lnTo>
                  <a:pt x="110" y="4498"/>
                </a:lnTo>
                <a:lnTo>
                  <a:pt x="116" y="4484"/>
                </a:lnTo>
                <a:lnTo>
                  <a:pt x="115" y="4469"/>
                </a:lnTo>
                <a:lnTo>
                  <a:pt x="107" y="4453"/>
                </a:lnTo>
                <a:lnTo>
                  <a:pt x="95" y="4436"/>
                </a:lnTo>
                <a:lnTo>
                  <a:pt x="79" y="4417"/>
                </a:lnTo>
                <a:lnTo>
                  <a:pt x="57" y="4398"/>
                </a:lnTo>
                <a:lnTo>
                  <a:pt x="31" y="4379"/>
                </a:lnTo>
                <a:lnTo>
                  <a:pt x="2" y="4360"/>
                </a:lnTo>
                <a:lnTo>
                  <a:pt x="2" y="3972"/>
                </a:lnTo>
                <a:close/>
                <a:moveTo>
                  <a:pt x="396" y="2586"/>
                </a:moveTo>
                <a:lnTo>
                  <a:pt x="357" y="2602"/>
                </a:lnTo>
                <a:lnTo>
                  <a:pt x="330" y="2616"/>
                </a:lnTo>
                <a:lnTo>
                  <a:pt x="314" y="2628"/>
                </a:lnTo>
                <a:lnTo>
                  <a:pt x="311" y="2639"/>
                </a:lnTo>
                <a:lnTo>
                  <a:pt x="318" y="2648"/>
                </a:lnTo>
                <a:lnTo>
                  <a:pt x="336" y="2657"/>
                </a:lnTo>
                <a:lnTo>
                  <a:pt x="363" y="2663"/>
                </a:lnTo>
                <a:lnTo>
                  <a:pt x="398" y="2668"/>
                </a:lnTo>
                <a:lnTo>
                  <a:pt x="396" y="2586"/>
                </a:lnTo>
                <a:close/>
              </a:path>
            </a:pathLst>
          </a:custGeom>
          <a:solidFill>
            <a:srgbClr val="90DB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13" name="Freeform 41"/>
          <p:cNvSpPr>
            <a:spLocks noEditPoints="1"/>
          </p:cNvSpPr>
          <p:nvPr/>
        </p:nvSpPr>
        <p:spPr bwMode="auto">
          <a:xfrm>
            <a:off x="6415089" y="66675"/>
            <a:ext cx="317500" cy="6783388"/>
          </a:xfrm>
          <a:custGeom>
            <a:avLst/>
            <a:gdLst>
              <a:gd name="T0" fmla="*/ 2147483647 w 400"/>
              <a:gd name="T1" fmla="*/ 0 h 8546"/>
              <a:gd name="T2" fmla="*/ 2147483647 w 400"/>
              <a:gd name="T3" fmla="*/ 2147483647 h 8546"/>
              <a:gd name="T4" fmla="*/ 2147483647 w 400"/>
              <a:gd name="T5" fmla="*/ 2147483647 h 8546"/>
              <a:gd name="T6" fmla="*/ 2147483647 w 400"/>
              <a:gd name="T7" fmla="*/ 2147483647 h 8546"/>
              <a:gd name="T8" fmla="*/ 2147483647 w 400"/>
              <a:gd name="T9" fmla="*/ 2147483647 h 8546"/>
              <a:gd name="T10" fmla="*/ 2147483647 w 400"/>
              <a:gd name="T11" fmla="*/ 2147483647 h 8546"/>
              <a:gd name="T12" fmla="*/ 2147483647 w 400"/>
              <a:gd name="T13" fmla="*/ 2147483647 h 8546"/>
              <a:gd name="T14" fmla="*/ 2147483647 w 400"/>
              <a:gd name="T15" fmla="*/ 2147483647 h 8546"/>
              <a:gd name="T16" fmla="*/ 2147483647 w 400"/>
              <a:gd name="T17" fmla="*/ 2147483647 h 8546"/>
              <a:gd name="T18" fmla="*/ 2147483647 w 400"/>
              <a:gd name="T19" fmla="*/ 0 h 8546"/>
              <a:gd name="T20" fmla="*/ 2147483647 w 400"/>
              <a:gd name="T21" fmla="*/ 2147483647 h 8546"/>
              <a:gd name="T22" fmla="*/ 2147483647 w 400"/>
              <a:gd name="T23" fmla="*/ 2147483647 h 8546"/>
              <a:gd name="T24" fmla="*/ 2147483647 w 400"/>
              <a:gd name="T25" fmla="*/ 2147483647 h 8546"/>
              <a:gd name="T26" fmla="*/ 2147483647 w 400"/>
              <a:gd name="T27" fmla="*/ 2147483647 h 8546"/>
              <a:gd name="T28" fmla="*/ 2147483647 w 400"/>
              <a:gd name="T29" fmla="*/ 2147483647 h 8546"/>
              <a:gd name="T30" fmla="*/ 2147483647 w 400"/>
              <a:gd name="T31" fmla="*/ 2147483647 h 8546"/>
              <a:gd name="T32" fmla="*/ 2147483647 w 400"/>
              <a:gd name="T33" fmla="*/ 2147483647 h 8546"/>
              <a:gd name="T34" fmla="*/ 2147483647 w 400"/>
              <a:gd name="T35" fmla="*/ 2147483647 h 8546"/>
              <a:gd name="T36" fmla="*/ 2147483647 w 400"/>
              <a:gd name="T37" fmla="*/ 2147483647 h 8546"/>
              <a:gd name="T38" fmla="*/ 2147483647 w 400"/>
              <a:gd name="T39" fmla="*/ 2147483647 h 8546"/>
              <a:gd name="T40" fmla="*/ 2147483647 w 400"/>
              <a:gd name="T41" fmla="*/ 2147483647 h 8546"/>
              <a:gd name="T42" fmla="*/ 2147483647 w 400"/>
              <a:gd name="T43" fmla="*/ 2147483647 h 8546"/>
              <a:gd name="T44" fmla="*/ 2147483647 w 400"/>
              <a:gd name="T45" fmla="*/ 2147483647 h 8546"/>
              <a:gd name="T46" fmla="*/ 2147483647 w 400"/>
              <a:gd name="T47" fmla="*/ 2147483647 h 8546"/>
              <a:gd name="T48" fmla="*/ 2147483647 w 400"/>
              <a:gd name="T49" fmla="*/ 2147483647 h 8546"/>
              <a:gd name="T50" fmla="*/ 2147483647 w 400"/>
              <a:gd name="T51" fmla="*/ 2147483647 h 8546"/>
              <a:gd name="T52" fmla="*/ 2147483647 w 400"/>
              <a:gd name="T53" fmla="*/ 2147483647 h 8546"/>
              <a:gd name="T54" fmla="*/ 2147483647 w 400"/>
              <a:gd name="T55" fmla="*/ 2147483647 h 8546"/>
              <a:gd name="T56" fmla="*/ 2147483647 w 400"/>
              <a:gd name="T57" fmla="*/ 2147483647 h 8546"/>
              <a:gd name="T58" fmla="*/ 2147483647 w 400"/>
              <a:gd name="T59" fmla="*/ 2147483647 h 8546"/>
              <a:gd name="T60" fmla="*/ 2147483647 w 400"/>
              <a:gd name="T61" fmla="*/ 2147483647 h 8546"/>
              <a:gd name="T62" fmla="*/ 2147483647 w 400"/>
              <a:gd name="T63" fmla="*/ 2147483647 h 8546"/>
              <a:gd name="T64" fmla="*/ 2147483647 w 400"/>
              <a:gd name="T65" fmla="*/ 2147483647 h 8546"/>
              <a:gd name="T66" fmla="*/ 2147483647 w 400"/>
              <a:gd name="T67" fmla="*/ 2147483647 h 8546"/>
              <a:gd name="T68" fmla="*/ 2147483647 w 400"/>
              <a:gd name="T69" fmla="*/ 2147483647 h 8546"/>
              <a:gd name="T70" fmla="*/ 2147483647 w 400"/>
              <a:gd name="T71" fmla="*/ 2147483647 h 8546"/>
              <a:gd name="T72" fmla="*/ 2147483647 w 400"/>
              <a:gd name="T73" fmla="*/ 2147483647 h 8546"/>
              <a:gd name="T74" fmla="*/ 2147483647 w 400"/>
              <a:gd name="T75" fmla="*/ 2147483647 h 8546"/>
              <a:gd name="T76" fmla="*/ 2147483647 w 400"/>
              <a:gd name="T77" fmla="*/ 2147483647 h 8546"/>
              <a:gd name="T78" fmla="*/ 2147483647 w 400"/>
              <a:gd name="T79" fmla="*/ 2147483647 h 8546"/>
              <a:gd name="T80" fmla="*/ 2147483647 w 400"/>
              <a:gd name="T81" fmla="*/ 2147483647 h 8546"/>
              <a:gd name="T82" fmla="*/ 2147483647 w 400"/>
              <a:gd name="T83" fmla="*/ 2147483647 h 8546"/>
              <a:gd name="T84" fmla="*/ 2147483647 w 400"/>
              <a:gd name="T85" fmla="*/ 2147483647 h 8546"/>
              <a:gd name="T86" fmla="*/ 2147483647 w 400"/>
              <a:gd name="T87" fmla="*/ 2147483647 h 8546"/>
              <a:gd name="T88" fmla="*/ 2147483647 w 400"/>
              <a:gd name="T89" fmla="*/ 2147483647 h 8546"/>
              <a:gd name="T90" fmla="*/ 2147483647 w 400"/>
              <a:gd name="T91" fmla="*/ 2147483647 h 8546"/>
              <a:gd name="T92" fmla="*/ 2147483647 w 400"/>
              <a:gd name="T93" fmla="*/ 2147483647 h 8546"/>
              <a:gd name="T94" fmla="*/ 2147483647 w 400"/>
              <a:gd name="T95" fmla="*/ 2147483647 h 8546"/>
              <a:gd name="T96" fmla="*/ 2147483647 w 400"/>
              <a:gd name="T97" fmla="*/ 2147483647 h 8546"/>
              <a:gd name="T98" fmla="*/ 2147483647 w 400"/>
              <a:gd name="T99" fmla="*/ 2147483647 h 8546"/>
              <a:gd name="T100" fmla="*/ 2147483647 w 400"/>
              <a:gd name="T101" fmla="*/ 2147483647 h 8546"/>
              <a:gd name="T102" fmla="*/ 2147483647 w 400"/>
              <a:gd name="T103" fmla="*/ 2147483647 h 8546"/>
              <a:gd name="T104" fmla="*/ 2147483647 w 400"/>
              <a:gd name="T105" fmla="*/ 2147483647 h 8546"/>
              <a:gd name="T106" fmla="*/ 2147483647 w 400"/>
              <a:gd name="T107" fmla="*/ 2147483647 h 8546"/>
              <a:gd name="T108" fmla="*/ 2147483647 w 400"/>
              <a:gd name="T109" fmla="*/ 2147483647 h 8546"/>
              <a:gd name="T110" fmla="*/ 2147483647 w 400"/>
              <a:gd name="T111" fmla="*/ 2147483647 h 8546"/>
              <a:gd name="T112" fmla="*/ 2147483647 w 400"/>
              <a:gd name="T113" fmla="*/ 2147483647 h 8546"/>
              <a:gd name="T114" fmla="*/ 2147483647 w 400"/>
              <a:gd name="T115" fmla="*/ 2147483647 h 8546"/>
              <a:gd name="T116" fmla="*/ 2147483647 w 400"/>
              <a:gd name="T117" fmla="*/ 2147483647 h 8546"/>
              <a:gd name="T118" fmla="*/ 2147483647 w 400"/>
              <a:gd name="T119" fmla="*/ 2147483647 h 8546"/>
              <a:gd name="T120" fmla="*/ 2147483647 w 400"/>
              <a:gd name="T121" fmla="*/ 2147483647 h 8546"/>
              <a:gd name="T122" fmla="*/ 2147483647 w 400"/>
              <a:gd name="T123" fmla="*/ 2147483647 h 8546"/>
              <a:gd name="T124" fmla="*/ 2147483647 w 400"/>
              <a:gd name="T125" fmla="*/ 2147483647 h 854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00"/>
              <a:gd name="T190" fmla="*/ 0 h 8546"/>
              <a:gd name="T191" fmla="*/ 400 w 400"/>
              <a:gd name="T192" fmla="*/ 8546 h 854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00" h="8546">
                <a:moveTo>
                  <a:pt x="3" y="0"/>
                </a:moveTo>
                <a:lnTo>
                  <a:pt x="398" y="0"/>
                </a:lnTo>
                <a:lnTo>
                  <a:pt x="396" y="1072"/>
                </a:lnTo>
                <a:lnTo>
                  <a:pt x="366" y="1076"/>
                </a:lnTo>
                <a:lnTo>
                  <a:pt x="337" y="1079"/>
                </a:lnTo>
                <a:lnTo>
                  <a:pt x="308" y="1083"/>
                </a:lnTo>
                <a:lnTo>
                  <a:pt x="281" y="1086"/>
                </a:lnTo>
                <a:lnTo>
                  <a:pt x="254" y="1089"/>
                </a:lnTo>
                <a:lnTo>
                  <a:pt x="227" y="1092"/>
                </a:lnTo>
                <a:lnTo>
                  <a:pt x="201" y="1095"/>
                </a:lnTo>
                <a:lnTo>
                  <a:pt x="176" y="1098"/>
                </a:lnTo>
                <a:lnTo>
                  <a:pt x="151" y="1100"/>
                </a:lnTo>
                <a:lnTo>
                  <a:pt x="127" y="1103"/>
                </a:lnTo>
                <a:lnTo>
                  <a:pt x="105" y="1105"/>
                </a:lnTo>
                <a:lnTo>
                  <a:pt x="82" y="1107"/>
                </a:lnTo>
                <a:lnTo>
                  <a:pt x="60" y="1109"/>
                </a:lnTo>
                <a:lnTo>
                  <a:pt x="40" y="1111"/>
                </a:lnTo>
                <a:lnTo>
                  <a:pt x="20" y="1113"/>
                </a:lnTo>
                <a:lnTo>
                  <a:pt x="1" y="1114"/>
                </a:lnTo>
                <a:lnTo>
                  <a:pt x="3" y="0"/>
                </a:lnTo>
                <a:close/>
                <a:moveTo>
                  <a:pt x="0" y="2585"/>
                </a:moveTo>
                <a:lnTo>
                  <a:pt x="9" y="2582"/>
                </a:lnTo>
                <a:lnTo>
                  <a:pt x="19" y="2578"/>
                </a:lnTo>
                <a:lnTo>
                  <a:pt x="29" y="2575"/>
                </a:lnTo>
                <a:lnTo>
                  <a:pt x="41" y="2571"/>
                </a:lnTo>
                <a:lnTo>
                  <a:pt x="52" y="2567"/>
                </a:lnTo>
                <a:lnTo>
                  <a:pt x="64" y="2563"/>
                </a:lnTo>
                <a:lnTo>
                  <a:pt x="78" y="2560"/>
                </a:lnTo>
                <a:lnTo>
                  <a:pt x="91" y="2556"/>
                </a:lnTo>
                <a:lnTo>
                  <a:pt x="108" y="2551"/>
                </a:lnTo>
                <a:lnTo>
                  <a:pt x="125" y="2547"/>
                </a:lnTo>
                <a:lnTo>
                  <a:pt x="143" y="2542"/>
                </a:lnTo>
                <a:lnTo>
                  <a:pt x="161" y="2538"/>
                </a:lnTo>
                <a:lnTo>
                  <a:pt x="180" y="2533"/>
                </a:lnTo>
                <a:lnTo>
                  <a:pt x="198" y="2529"/>
                </a:lnTo>
                <a:lnTo>
                  <a:pt x="218" y="2524"/>
                </a:lnTo>
                <a:lnTo>
                  <a:pt x="237" y="2520"/>
                </a:lnTo>
                <a:lnTo>
                  <a:pt x="257" y="2516"/>
                </a:lnTo>
                <a:lnTo>
                  <a:pt x="277" y="2512"/>
                </a:lnTo>
                <a:lnTo>
                  <a:pt x="296" y="2507"/>
                </a:lnTo>
                <a:lnTo>
                  <a:pt x="317" y="2503"/>
                </a:lnTo>
                <a:lnTo>
                  <a:pt x="337" y="2500"/>
                </a:lnTo>
                <a:lnTo>
                  <a:pt x="358" y="2496"/>
                </a:lnTo>
                <a:lnTo>
                  <a:pt x="377" y="2493"/>
                </a:lnTo>
                <a:lnTo>
                  <a:pt x="398" y="2490"/>
                </a:lnTo>
                <a:lnTo>
                  <a:pt x="397" y="2665"/>
                </a:lnTo>
                <a:lnTo>
                  <a:pt x="366" y="2667"/>
                </a:lnTo>
                <a:lnTo>
                  <a:pt x="335" y="2668"/>
                </a:lnTo>
                <a:lnTo>
                  <a:pt x="305" y="2670"/>
                </a:lnTo>
                <a:lnTo>
                  <a:pt x="277" y="2671"/>
                </a:lnTo>
                <a:lnTo>
                  <a:pt x="248" y="2672"/>
                </a:lnTo>
                <a:lnTo>
                  <a:pt x="221" y="2672"/>
                </a:lnTo>
                <a:lnTo>
                  <a:pt x="194" y="2673"/>
                </a:lnTo>
                <a:lnTo>
                  <a:pt x="168" y="2673"/>
                </a:lnTo>
                <a:lnTo>
                  <a:pt x="144" y="2673"/>
                </a:lnTo>
                <a:lnTo>
                  <a:pt x="120" y="2673"/>
                </a:lnTo>
                <a:lnTo>
                  <a:pt x="97" y="2673"/>
                </a:lnTo>
                <a:lnTo>
                  <a:pt x="76" y="2672"/>
                </a:lnTo>
                <a:lnTo>
                  <a:pt x="55" y="2671"/>
                </a:lnTo>
                <a:lnTo>
                  <a:pt x="37" y="2670"/>
                </a:lnTo>
                <a:lnTo>
                  <a:pt x="18" y="2669"/>
                </a:lnTo>
                <a:lnTo>
                  <a:pt x="2" y="2667"/>
                </a:lnTo>
                <a:lnTo>
                  <a:pt x="0" y="2585"/>
                </a:lnTo>
                <a:close/>
                <a:moveTo>
                  <a:pt x="1" y="3177"/>
                </a:moveTo>
                <a:lnTo>
                  <a:pt x="23" y="3176"/>
                </a:lnTo>
                <a:lnTo>
                  <a:pt x="47" y="3174"/>
                </a:lnTo>
                <a:lnTo>
                  <a:pt x="71" y="3173"/>
                </a:lnTo>
                <a:lnTo>
                  <a:pt x="94" y="3172"/>
                </a:lnTo>
                <a:lnTo>
                  <a:pt x="118" y="3170"/>
                </a:lnTo>
                <a:lnTo>
                  <a:pt x="143" y="3169"/>
                </a:lnTo>
                <a:lnTo>
                  <a:pt x="167" y="3168"/>
                </a:lnTo>
                <a:lnTo>
                  <a:pt x="192" y="3167"/>
                </a:lnTo>
                <a:lnTo>
                  <a:pt x="217" y="3165"/>
                </a:lnTo>
                <a:lnTo>
                  <a:pt x="242" y="3164"/>
                </a:lnTo>
                <a:lnTo>
                  <a:pt x="267" y="3163"/>
                </a:lnTo>
                <a:lnTo>
                  <a:pt x="292" y="3162"/>
                </a:lnTo>
                <a:lnTo>
                  <a:pt x="318" y="3160"/>
                </a:lnTo>
                <a:lnTo>
                  <a:pt x="343" y="3159"/>
                </a:lnTo>
                <a:lnTo>
                  <a:pt x="370" y="3158"/>
                </a:lnTo>
                <a:lnTo>
                  <a:pt x="396" y="3157"/>
                </a:lnTo>
                <a:lnTo>
                  <a:pt x="400" y="3262"/>
                </a:lnTo>
                <a:lnTo>
                  <a:pt x="378" y="3263"/>
                </a:lnTo>
                <a:lnTo>
                  <a:pt x="357" y="3264"/>
                </a:lnTo>
                <a:lnTo>
                  <a:pt x="335" y="3266"/>
                </a:lnTo>
                <a:lnTo>
                  <a:pt x="313" y="3267"/>
                </a:lnTo>
                <a:lnTo>
                  <a:pt x="289" y="3269"/>
                </a:lnTo>
                <a:lnTo>
                  <a:pt x="265" y="3271"/>
                </a:lnTo>
                <a:lnTo>
                  <a:pt x="242" y="3273"/>
                </a:lnTo>
                <a:lnTo>
                  <a:pt x="217" y="3275"/>
                </a:lnTo>
                <a:lnTo>
                  <a:pt x="192" y="3277"/>
                </a:lnTo>
                <a:lnTo>
                  <a:pt x="166" y="3279"/>
                </a:lnTo>
                <a:lnTo>
                  <a:pt x="141" y="3281"/>
                </a:lnTo>
                <a:lnTo>
                  <a:pt x="114" y="3284"/>
                </a:lnTo>
                <a:lnTo>
                  <a:pt x="87" y="3287"/>
                </a:lnTo>
                <a:lnTo>
                  <a:pt x="60" y="3289"/>
                </a:lnTo>
                <a:lnTo>
                  <a:pt x="33" y="3292"/>
                </a:lnTo>
                <a:lnTo>
                  <a:pt x="4" y="3295"/>
                </a:lnTo>
                <a:lnTo>
                  <a:pt x="1" y="3177"/>
                </a:lnTo>
                <a:close/>
                <a:moveTo>
                  <a:pt x="3" y="3936"/>
                </a:moveTo>
                <a:lnTo>
                  <a:pt x="23" y="3934"/>
                </a:lnTo>
                <a:lnTo>
                  <a:pt x="45" y="3932"/>
                </a:lnTo>
                <a:lnTo>
                  <a:pt x="66" y="3931"/>
                </a:lnTo>
                <a:lnTo>
                  <a:pt x="86" y="3929"/>
                </a:lnTo>
                <a:lnTo>
                  <a:pt x="107" y="3927"/>
                </a:lnTo>
                <a:lnTo>
                  <a:pt x="126" y="3926"/>
                </a:lnTo>
                <a:lnTo>
                  <a:pt x="147" y="3925"/>
                </a:lnTo>
                <a:lnTo>
                  <a:pt x="167" y="3923"/>
                </a:lnTo>
                <a:lnTo>
                  <a:pt x="187" y="3922"/>
                </a:lnTo>
                <a:lnTo>
                  <a:pt x="207" y="3921"/>
                </a:lnTo>
                <a:lnTo>
                  <a:pt x="226" y="3920"/>
                </a:lnTo>
                <a:lnTo>
                  <a:pt x="246" y="3919"/>
                </a:lnTo>
                <a:lnTo>
                  <a:pt x="265" y="3919"/>
                </a:lnTo>
                <a:lnTo>
                  <a:pt x="284" y="3918"/>
                </a:lnTo>
                <a:lnTo>
                  <a:pt x="303" y="3918"/>
                </a:lnTo>
                <a:lnTo>
                  <a:pt x="322" y="3918"/>
                </a:lnTo>
                <a:lnTo>
                  <a:pt x="334" y="3922"/>
                </a:lnTo>
                <a:lnTo>
                  <a:pt x="347" y="3925"/>
                </a:lnTo>
                <a:lnTo>
                  <a:pt x="357" y="3926"/>
                </a:lnTo>
                <a:lnTo>
                  <a:pt x="366" y="3926"/>
                </a:lnTo>
                <a:lnTo>
                  <a:pt x="375" y="3924"/>
                </a:lnTo>
                <a:lnTo>
                  <a:pt x="384" y="3920"/>
                </a:lnTo>
                <a:lnTo>
                  <a:pt x="391" y="3916"/>
                </a:lnTo>
                <a:lnTo>
                  <a:pt x="398" y="3910"/>
                </a:lnTo>
                <a:lnTo>
                  <a:pt x="398" y="8546"/>
                </a:lnTo>
                <a:lnTo>
                  <a:pt x="3" y="8546"/>
                </a:lnTo>
                <a:lnTo>
                  <a:pt x="3" y="3936"/>
                </a:lnTo>
                <a:close/>
              </a:path>
            </a:pathLst>
          </a:custGeom>
          <a:solidFill>
            <a:srgbClr val="89D9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14" name="Freeform 42"/>
          <p:cNvSpPr>
            <a:spLocks noEditPoints="1"/>
          </p:cNvSpPr>
          <p:nvPr/>
        </p:nvSpPr>
        <p:spPr bwMode="auto">
          <a:xfrm>
            <a:off x="6729413" y="66675"/>
            <a:ext cx="315912" cy="6783388"/>
          </a:xfrm>
          <a:custGeom>
            <a:avLst/>
            <a:gdLst>
              <a:gd name="T0" fmla="*/ 2147483647 w 398"/>
              <a:gd name="T1" fmla="*/ 2147483647 h 8546"/>
              <a:gd name="T2" fmla="*/ 2147483647 w 398"/>
              <a:gd name="T3" fmla="*/ 2147483647 h 8546"/>
              <a:gd name="T4" fmla="*/ 2147483647 w 398"/>
              <a:gd name="T5" fmla="*/ 2147483647 h 8546"/>
              <a:gd name="T6" fmla="*/ 2147483647 w 398"/>
              <a:gd name="T7" fmla="*/ 2147483647 h 8546"/>
              <a:gd name="T8" fmla="*/ 2147483647 w 398"/>
              <a:gd name="T9" fmla="*/ 2147483647 h 8546"/>
              <a:gd name="T10" fmla="*/ 2147483647 w 398"/>
              <a:gd name="T11" fmla="*/ 2147483647 h 8546"/>
              <a:gd name="T12" fmla="*/ 2147483647 w 398"/>
              <a:gd name="T13" fmla="*/ 2147483647 h 8546"/>
              <a:gd name="T14" fmla="*/ 2147483647 w 398"/>
              <a:gd name="T15" fmla="*/ 2147483647 h 8546"/>
              <a:gd name="T16" fmla="*/ 2147483647 w 398"/>
              <a:gd name="T17" fmla="*/ 2147483647 h 8546"/>
              <a:gd name="T18" fmla="*/ 2147483647 w 398"/>
              <a:gd name="T19" fmla="*/ 2147483647 h 8546"/>
              <a:gd name="T20" fmla="*/ 2147483647 w 398"/>
              <a:gd name="T21" fmla="*/ 2147483647 h 8546"/>
              <a:gd name="T22" fmla="*/ 2147483647 w 398"/>
              <a:gd name="T23" fmla="*/ 2147483647 h 8546"/>
              <a:gd name="T24" fmla="*/ 2147483647 w 398"/>
              <a:gd name="T25" fmla="*/ 2147483647 h 8546"/>
              <a:gd name="T26" fmla="*/ 2147483647 w 398"/>
              <a:gd name="T27" fmla="*/ 2147483647 h 8546"/>
              <a:gd name="T28" fmla="*/ 2147483647 w 398"/>
              <a:gd name="T29" fmla="*/ 2147483647 h 8546"/>
              <a:gd name="T30" fmla="*/ 2147483647 w 398"/>
              <a:gd name="T31" fmla="*/ 2147483647 h 8546"/>
              <a:gd name="T32" fmla="*/ 2147483647 w 398"/>
              <a:gd name="T33" fmla="*/ 2147483647 h 8546"/>
              <a:gd name="T34" fmla="*/ 2147483647 w 398"/>
              <a:gd name="T35" fmla="*/ 2147483647 h 8546"/>
              <a:gd name="T36" fmla="*/ 2147483647 w 398"/>
              <a:gd name="T37" fmla="*/ 2147483647 h 8546"/>
              <a:gd name="T38" fmla="*/ 2147483647 w 398"/>
              <a:gd name="T39" fmla="*/ 2147483647 h 8546"/>
              <a:gd name="T40" fmla="*/ 2147483647 w 398"/>
              <a:gd name="T41" fmla="*/ 2147483647 h 8546"/>
              <a:gd name="T42" fmla="*/ 2147483647 w 398"/>
              <a:gd name="T43" fmla="*/ 2147483647 h 8546"/>
              <a:gd name="T44" fmla="*/ 2147483647 w 398"/>
              <a:gd name="T45" fmla="*/ 2147483647 h 8546"/>
              <a:gd name="T46" fmla="*/ 2147483647 w 398"/>
              <a:gd name="T47" fmla="*/ 2147483647 h 8546"/>
              <a:gd name="T48" fmla="*/ 2147483647 w 398"/>
              <a:gd name="T49" fmla="*/ 2147483647 h 8546"/>
              <a:gd name="T50" fmla="*/ 2147483647 w 398"/>
              <a:gd name="T51" fmla="*/ 2147483647 h 8546"/>
              <a:gd name="T52" fmla="*/ 2147483647 w 398"/>
              <a:gd name="T53" fmla="*/ 2147483647 h 8546"/>
              <a:gd name="T54" fmla="*/ 2147483647 w 398"/>
              <a:gd name="T55" fmla="*/ 2147483647 h 8546"/>
              <a:gd name="T56" fmla="*/ 2147483647 w 398"/>
              <a:gd name="T57" fmla="*/ 2147483647 h 8546"/>
              <a:gd name="T58" fmla="*/ 2147483647 w 398"/>
              <a:gd name="T59" fmla="*/ 2147483647 h 8546"/>
              <a:gd name="T60" fmla="*/ 2147483647 w 398"/>
              <a:gd name="T61" fmla="*/ 2147483647 h 8546"/>
              <a:gd name="T62" fmla="*/ 2147483647 w 398"/>
              <a:gd name="T63" fmla="*/ 2147483647 h 8546"/>
              <a:gd name="T64" fmla="*/ 2147483647 w 398"/>
              <a:gd name="T65" fmla="*/ 2147483647 h 8546"/>
              <a:gd name="T66" fmla="*/ 2147483647 w 398"/>
              <a:gd name="T67" fmla="*/ 2147483647 h 8546"/>
              <a:gd name="T68" fmla="*/ 2147483647 w 398"/>
              <a:gd name="T69" fmla="*/ 2147483647 h 8546"/>
              <a:gd name="T70" fmla="*/ 2147483647 w 398"/>
              <a:gd name="T71" fmla="*/ 2147483647 h 8546"/>
              <a:gd name="T72" fmla="*/ 2147483647 w 398"/>
              <a:gd name="T73" fmla="*/ 2147483647 h 8546"/>
              <a:gd name="T74" fmla="*/ 2147483647 w 398"/>
              <a:gd name="T75" fmla="*/ 2147483647 h 8546"/>
              <a:gd name="T76" fmla="*/ 2147483647 w 398"/>
              <a:gd name="T77" fmla="*/ 2147483647 h 8546"/>
              <a:gd name="T78" fmla="*/ 2147483647 w 398"/>
              <a:gd name="T79" fmla="*/ 2147483647 h 8546"/>
              <a:gd name="T80" fmla="*/ 2147483647 w 398"/>
              <a:gd name="T81" fmla="*/ 2147483647 h 8546"/>
              <a:gd name="T82" fmla="*/ 2147483647 w 398"/>
              <a:gd name="T83" fmla="*/ 2147483647 h 8546"/>
              <a:gd name="T84" fmla="*/ 2147483647 w 398"/>
              <a:gd name="T85" fmla="*/ 2147483647 h 8546"/>
              <a:gd name="T86" fmla="*/ 2147483647 w 398"/>
              <a:gd name="T87" fmla="*/ 2147483647 h 8546"/>
              <a:gd name="T88" fmla="*/ 2147483647 w 398"/>
              <a:gd name="T89" fmla="*/ 2147483647 h 8546"/>
              <a:gd name="T90" fmla="*/ 2147483647 w 398"/>
              <a:gd name="T91" fmla="*/ 2147483647 h 8546"/>
              <a:gd name="T92" fmla="*/ 2147483647 w 398"/>
              <a:gd name="T93" fmla="*/ 2147483647 h 8546"/>
              <a:gd name="T94" fmla="*/ 2147483647 w 398"/>
              <a:gd name="T95" fmla="*/ 2147483647 h 8546"/>
              <a:gd name="T96" fmla="*/ 2147483647 w 398"/>
              <a:gd name="T97" fmla="*/ 2147483647 h 8546"/>
              <a:gd name="T98" fmla="*/ 2147483647 w 398"/>
              <a:gd name="T99" fmla="*/ 2147483647 h 8546"/>
              <a:gd name="T100" fmla="*/ 2147483647 w 398"/>
              <a:gd name="T101" fmla="*/ 2147483647 h 854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98"/>
              <a:gd name="T154" fmla="*/ 0 h 8546"/>
              <a:gd name="T155" fmla="*/ 398 w 398"/>
              <a:gd name="T156" fmla="*/ 8546 h 854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98" h="8546">
                <a:moveTo>
                  <a:pt x="2" y="0"/>
                </a:moveTo>
                <a:lnTo>
                  <a:pt x="397" y="1"/>
                </a:lnTo>
                <a:lnTo>
                  <a:pt x="396" y="1016"/>
                </a:lnTo>
                <a:lnTo>
                  <a:pt x="369" y="1020"/>
                </a:lnTo>
                <a:lnTo>
                  <a:pt x="344" y="1023"/>
                </a:lnTo>
                <a:lnTo>
                  <a:pt x="318" y="1027"/>
                </a:lnTo>
                <a:lnTo>
                  <a:pt x="292" y="1031"/>
                </a:lnTo>
                <a:lnTo>
                  <a:pt x="267" y="1034"/>
                </a:lnTo>
                <a:lnTo>
                  <a:pt x="241" y="1038"/>
                </a:lnTo>
                <a:lnTo>
                  <a:pt x="216" y="1043"/>
                </a:lnTo>
                <a:lnTo>
                  <a:pt x="190" y="1046"/>
                </a:lnTo>
                <a:lnTo>
                  <a:pt x="166" y="1049"/>
                </a:lnTo>
                <a:lnTo>
                  <a:pt x="142" y="1053"/>
                </a:lnTo>
                <a:lnTo>
                  <a:pt x="117" y="1056"/>
                </a:lnTo>
                <a:lnTo>
                  <a:pt x="94" y="1059"/>
                </a:lnTo>
                <a:lnTo>
                  <a:pt x="70" y="1063"/>
                </a:lnTo>
                <a:lnTo>
                  <a:pt x="46" y="1066"/>
                </a:lnTo>
                <a:lnTo>
                  <a:pt x="23" y="1069"/>
                </a:lnTo>
                <a:lnTo>
                  <a:pt x="0" y="1072"/>
                </a:lnTo>
                <a:lnTo>
                  <a:pt x="2" y="0"/>
                </a:lnTo>
                <a:close/>
                <a:moveTo>
                  <a:pt x="2" y="2490"/>
                </a:moveTo>
                <a:lnTo>
                  <a:pt x="23" y="2487"/>
                </a:lnTo>
                <a:lnTo>
                  <a:pt x="43" y="2484"/>
                </a:lnTo>
                <a:lnTo>
                  <a:pt x="63" y="2482"/>
                </a:lnTo>
                <a:lnTo>
                  <a:pt x="82" y="2480"/>
                </a:lnTo>
                <a:lnTo>
                  <a:pt x="102" y="2478"/>
                </a:lnTo>
                <a:lnTo>
                  <a:pt x="121" y="2476"/>
                </a:lnTo>
                <a:lnTo>
                  <a:pt x="141" y="2475"/>
                </a:lnTo>
                <a:lnTo>
                  <a:pt x="159" y="2474"/>
                </a:lnTo>
                <a:lnTo>
                  <a:pt x="175" y="2473"/>
                </a:lnTo>
                <a:lnTo>
                  <a:pt x="189" y="2472"/>
                </a:lnTo>
                <a:lnTo>
                  <a:pt x="205" y="2470"/>
                </a:lnTo>
                <a:lnTo>
                  <a:pt x="219" y="2469"/>
                </a:lnTo>
                <a:lnTo>
                  <a:pt x="235" y="2467"/>
                </a:lnTo>
                <a:lnTo>
                  <a:pt x="249" y="2464"/>
                </a:lnTo>
                <a:lnTo>
                  <a:pt x="264" y="2462"/>
                </a:lnTo>
                <a:lnTo>
                  <a:pt x="279" y="2459"/>
                </a:lnTo>
                <a:lnTo>
                  <a:pt x="294" y="2456"/>
                </a:lnTo>
                <a:lnTo>
                  <a:pt x="309" y="2452"/>
                </a:lnTo>
                <a:lnTo>
                  <a:pt x="323" y="2449"/>
                </a:lnTo>
                <a:lnTo>
                  <a:pt x="339" y="2445"/>
                </a:lnTo>
                <a:lnTo>
                  <a:pt x="353" y="2441"/>
                </a:lnTo>
                <a:lnTo>
                  <a:pt x="367" y="2437"/>
                </a:lnTo>
                <a:lnTo>
                  <a:pt x="383" y="2433"/>
                </a:lnTo>
                <a:lnTo>
                  <a:pt x="397" y="2428"/>
                </a:lnTo>
                <a:lnTo>
                  <a:pt x="397" y="2631"/>
                </a:lnTo>
                <a:lnTo>
                  <a:pt x="372" y="2634"/>
                </a:lnTo>
                <a:lnTo>
                  <a:pt x="346" y="2636"/>
                </a:lnTo>
                <a:lnTo>
                  <a:pt x="320" y="2639"/>
                </a:lnTo>
                <a:lnTo>
                  <a:pt x="294" y="2642"/>
                </a:lnTo>
                <a:lnTo>
                  <a:pt x="269" y="2644"/>
                </a:lnTo>
                <a:lnTo>
                  <a:pt x="244" y="2646"/>
                </a:lnTo>
                <a:lnTo>
                  <a:pt x="218" y="2649"/>
                </a:lnTo>
                <a:lnTo>
                  <a:pt x="193" y="2651"/>
                </a:lnTo>
                <a:lnTo>
                  <a:pt x="169" y="2653"/>
                </a:lnTo>
                <a:lnTo>
                  <a:pt x="144" y="2656"/>
                </a:lnTo>
                <a:lnTo>
                  <a:pt x="119" y="2658"/>
                </a:lnTo>
                <a:lnTo>
                  <a:pt x="96" y="2659"/>
                </a:lnTo>
                <a:lnTo>
                  <a:pt x="71" y="2661"/>
                </a:lnTo>
                <a:lnTo>
                  <a:pt x="47" y="2662"/>
                </a:lnTo>
                <a:lnTo>
                  <a:pt x="24" y="2664"/>
                </a:lnTo>
                <a:lnTo>
                  <a:pt x="1" y="2665"/>
                </a:lnTo>
                <a:lnTo>
                  <a:pt x="2" y="2490"/>
                </a:lnTo>
                <a:close/>
                <a:moveTo>
                  <a:pt x="0" y="3157"/>
                </a:moveTo>
                <a:lnTo>
                  <a:pt x="24" y="3156"/>
                </a:lnTo>
                <a:lnTo>
                  <a:pt x="47" y="3155"/>
                </a:lnTo>
                <a:lnTo>
                  <a:pt x="72" y="3154"/>
                </a:lnTo>
                <a:lnTo>
                  <a:pt x="96" y="3153"/>
                </a:lnTo>
                <a:lnTo>
                  <a:pt x="120" y="3152"/>
                </a:lnTo>
                <a:lnTo>
                  <a:pt x="145" y="3151"/>
                </a:lnTo>
                <a:lnTo>
                  <a:pt x="170" y="3150"/>
                </a:lnTo>
                <a:lnTo>
                  <a:pt x="194" y="3149"/>
                </a:lnTo>
                <a:lnTo>
                  <a:pt x="219" y="3148"/>
                </a:lnTo>
                <a:lnTo>
                  <a:pt x="244" y="3147"/>
                </a:lnTo>
                <a:lnTo>
                  <a:pt x="270" y="3146"/>
                </a:lnTo>
                <a:lnTo>
                  <a:pt x="294" y="3145"/>
                </a:lnTo>
                <a:lnTo>
                  <a:pt x="320" y="3144"/>
                </a:lnTo>
                <a:lnTo>
                  <a:pt x="345" y="3143"/>
                </a:lnTo>
                <a:lnTo>
                  <a:pt x="371" y="3142"/>
                </a:lnTo>
                <a:lnTo>
                  <a:pt x="396" y="3141"/>
                </a:lnTo>
                <a:lnTo>
                  <a:pt x="398" y="3269"/>
                </a:lnTo>
                <a:lnTo>
                  <a:pt x="384" y="3266"/>
                </a:lnTo>
                <a:lnTo>
                  <a:pt x="367" y="3264"/>
                </a:lnTo>
                <a:lnTo>
                  <a:pt x="350" y="3261"/>
                </a:lnTo>
                <a:lnTo>
                  <a:pt x="331" y="3260"/>
                </a:lnTo>
                <a:lnTo>
                  <a:pt x="311" y="3258"/>
                </a:lnTo>
                <a:lnTo>
                  <a:pt x="289" y="3257"/>
                </a:lnTo>
                <a:lnTo>
                  <a:pt x="267" y="3256"/>
                </a:lnTo>
                <a:lnTo>
                  <a:pt x="243" y="3255"/>
                </a:lnTo>
                <a:lnTo>
                  <a:pt x="217" y="3255"/>
                </a:lnTo>
                <a:lnTo>
                  <a:pt x="191" y="3255"/>
                </a:lnTo>
                <a:lnTo>
                  <a:pt x="164" y="3256"/>
                </a:lnTo>
                <a:lnTo>
                  <a:pt x="134" y="3256"/>
                </a:lnTo>
                <a:lnTo>
                  <a:pt x="104" y="3257"/>
                </a:lnTo>
                <a:lnTo>
                  <a:pt x="72" y="3258"/>
                </a:lnTo>
                <a:lnTo>
                  <a:pt x="38" y="3260"/>
                </a:lnTo>
                <a:lnTo>
                  <a:pt x="4" y="3262"/>
                </a:lnTo>
                <a:lnTo>
                  <a:pt x="0" y="3157"/>
                </a:lnTo>
                <a:close/>
                <a:moveTo>
                  <a:pt x="2" y="3910"/>
                </a:moveTo>
                <a:lnTo>
                  <a:pt x="7" y="3904"/>
                </a:lnTo>
                <a:lnTo>
                  <a:pt x="13" y="3897"/>
                </a:lnTo>
                <a:lnTo>
                  <a:pt x="18" y="3890"/>
                </a:lnTo>
                <a:lnTo>
                  <a:pt x="24" y="3882"/>
                </a:lnTo>
                <a:lnTo>
                  <a:pt x="29" y="3873"/>
                </a:lnTo>
                <a:lnTo>
                  <a:pt x="34" y="3863"/>
                </a:lnTo>
                <a:lnTo>
                  <a:pt x="40" y="3853"/>
                </a:lnTo>
                <a:lnTo>
                  <a:pt x="45" y="3842"/>
                </a:lnTo>
                <a:lnTo>
                  <a:pt x="52" y="3829"/>
                </a:lnTo>
                <a:lnTo>
                  <a:pt x="59" y="3817"/>
                </a:lnTo>
                <a:lnTo>
                  <a:pt x="66" y="3805"/>
                </a:lnTo>
                <a:lnTo>
                  <a:pt x="74" y="3791"/>
                </a:lnTo>
                <a:lnTo>
                  <a:pt x="82" y="3778"/>
                </a:lnTo>
                <a:lnTo>
                  <a:pt x="92" y="3764"/>
                </a:lnTo>
                <a:lnTo>
                  <a:pt x="102" y="3750"/>
                </a:lnTo>
                <a:lnTo>
                  <a:pt x="113" y="3735"/>
                </a:lnTo>
                <a:lnTo>
                  <a:pt x="346" y="3494"/>
                </a:lnTo>
                <a:lnTo>
                  <a:pt x="397" y="3426"/>
                </a:lnTo>
                <a:lnTo>
                  <a:pt x="397" y="8546"/>
                </a:lnTo>
                <a:lnTo>
                  <a:pt x="2" y="8546"/>
                </a:lnTo>
                <a:lnTo>
                  <a:pt x="2" y="3910"/>
                </a:lnTo>
                <a:close/>
                <a:moveTo>
                  <a:pt x="397" y="1821"/>
                </a:moveTo>
                <a:lnTo>
                  <a:pt x="344" y="1848"/>
                </a:lnTo>
                <a:lnTo>
                  <a:pt x="293" y="1873"/>
                </a:lnTo>
                <a:lnTo>
                  <a:pt x="246" y="1898"/>
                </a:lnTo>
                <a:lnTo>
                  <a:pt x="203" y="1921"/>
                </a:lnTo>
                <a:lnTo>
                  <a:pt x="164" y="1944"/>
                </a:lnTo>
                <a:lnTo>
                  <a:pt x="129" y="1965"/>
                </a:lnTo>
                <a:lnTo>
                  <a:pt x="100" y="1983"/>
                </a:lnTo>
                <a:lnTo>
                  <a:pt x="76" y="1999"/>
                </a:lnTo>
                <a:lnTo>
                  <a:pt x="59" y="2014"/>
                </a:lnTo>
                <a:lnTo>
                  <a:pt x="48" y="2025"/>
                </a:lnTo>
                <a:lnTo>
                  <a:pt x="45" y="2035"/>
                </a:lnTo>
                <a:lnTo>
                  <a:pt x="50" y="2041"/>
                </a:lnTo>
                <a:lnTo>
                  <a:pt x="64" y="2044"/>
                </a:lnTo>
                <a:lnTo>
                  <a:pt x="85" y="2045"/>
                </a:lnTo>
                <a:lnTo>
                  <a:pt x="116" y="2042"/>
                </a:lnTo>
                <a:lnTo>
                  <a:pt x="157" y="2035"/>
                </a:lnTo>
                <a:lnTo>
                  <a:pt x="169" y="2035"/>
                </a:lnTo>
                <a:lnTo>
                  <a:pt x="181" y="2034"/>
                </a:lnTo>
                <a:lnTo>
                  <a:pt x="194" y="2033"/>
                </a:lnTo>
                <a:lnTo>
                  <a:pt x="208" y="2032"/>
                </a:lnTo>
                <a:lnTo>
                  <a:pt x="221" y="2031"/>
                </a:lnTo>
                <a:lnTo>
                  <a:pt x="236" y="2029"/>
                </a:lnTo>
                <a:lnTo>
                  <a:pt x="250" y="2026"/>
                </a:lnTo>
                <a:lnTo>
                  <a:pt x="264" y="2024"/>
                </a:lnTo>
                <a:lnTo>
                  <a:pt x="280" y="2021"/>
                </a:lnTo>
                <a:lnTo>
                  <a:pt x="295" y="2018"/>
                </a:lnTo>
                <a:lnTo>
                  <a:pt x="312" y="2015"/>
                </a:lnTo>
                <a:lnTo>
                  <a:pt x="327" y="2011"/>
                </a:lnTo>
                <a:lnTo>
                  <a:pt x="345" y="2007"/>
                </a:lnTo>
                <a:lnTo>
                  <a:pt x="361" y="2003"/>
                </a:lnTo>
                <a:lnTo>
                  <a:pt x="379" y="1999"/>
                </a:lnTo>
                <a:lnTo>
                  <a:pt x="396" y="1994"/>
                </a:lnTo>
                <a:lnTo>
                  <a:pt x="397" y="1821"/>
                </a:lnTo>
                <a:close/>
              </a:path>
            </a:pathLst>
          </a:custGeom>
          <a:solidFill>
            <a:srgbClr val="81D6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15" name="Freeform 43"/>
          <p:cNvSpPr>
            <a:spLocks noEditPoints="1"/>
          </p:cNvSpPr>
          <p:nvPr/>
        </p:nvSpPr>
        <p:spPr bwMode="auto">
          <a:xfrm>
            <a:off x="7043738" y="68263"/>
            <a:ext cx="315912" cy="6781800"/>
          </a:xfrm>
          <a:custGeom>
            <a:avLst/>
            <a:gdLst>
              <a:gd name="T0" fmla="*/ 2147483647 w 399"/>
              <a:gd name="T1" fmla="*/ 2147483647 h 8545"/>
              <a:gd name="T2" fmla="*/ 2147483647 w 399"/>
              <a:gd name="T3" fmla="*/ 2147483647 h 8545"/>
              <a:gd name="T4" fmla="*/ 2147483647 w 399"/>
              <a:gd name="T5" fmla="*/ 2147483647 h 8545"/>
              <a:gd name="T6" fmla="*/ 2147483647 w 399"/>
              <a:gd name="T7" fmla="*/ 2147483647 h 8545"/>
              <a:gd name="T8" fmla="*/ 2147483647 w 399"/>
              <a:gd name="T9" fmla="*/ 2147483647 h 8545"/>
              <a:gd name="T10" fmla="*/ 2147483647 w 399"/>
              <a:gd name="T11" fmla="*/ 2147483647 h 8545"/>
              <a:gd name="T12" fmla="*/ 2147483647 w 399"/>
              <a:gd name="T13" fmla="*/ 2147483647 h 8545"/>
              <a:gd name="T14" fmla="*/ 2147483647 w 399"/>
              <a:gd name="T15" fmla="*/ 2147483647 h 8545"/>
              <a:gd name="T16" fmla="*/ 2147483647 w 399"/>
              <a:gd name="T17" fmla="*/ 2147483647 h 8545"/>
              <a:gd name="T18" fmla="*/ 2147483647 w 399"/>
              <a:gd name="T19" fmla="*/ 2147483647 h 8545"/>
              <a:gd name="T20" fmla="*/ 2147483647 w 399"/>
              <a:gd name="T21" fmla="*/ 2147483647 h 8545"/>
              <a:gd name="T22" fmla="*/ 2147483647 w 399"/>
              <a:gd name="T23" fmla="*/ 2147483647 h 8545"/>
              <a:gd name="T24" fmla="*/ 2147483647 w 399"/>
              <a:gd name="T25" fmla="*/ 2147483647 h 8545"/>
              <a:gd name="T26" fmla="*/ 2147483647 w 399"/>
              <a:gd name="T27" fmla="*/ 2147483647 h 8545"/>
              <a:gd name="T28" fmla="*/ 2147483647 w 399"/>
              <a:gd name="T29" fmla="*/ 2147483647 h 8545"/>
              <a:gd name="T30" fmla="*/ 2147483647 w 399"/>
              <a:gd name="T31" fmla="*/ 2147483647 h 8545"/>
              <a:gd name="T32" fmla="*/ 2147483647 w 399"/>
              <a:gd name="T33" fmla="*/ 2147483647 h 8545"/>
              <a:gd name="T34" fmla="*/ 0 w 399"/>
              <a:gd name="T35" fmla="*/ 2147483647 h 8545"/>
              <a:gd name="T36" fmla="*/ 2147483647 w 399"/>
              <a:gd name="T37" fmla="*/ 2147483647 h 8545"/>
              <a:gd name="T38" fmla="*/ 2147483647 w 399"/>
              <a:gd name="T39" fmla="*/ 2147483647 h 8545"/>
              <a:gd name="T40" fmla="*/ 2147483647 w 399"/>
              <a:gd name="T41" fmla="*/ 2147483647 h 8545"/>
              <a:gd name="T42" fmla="*/ 2147483647 w 399"/>
              <a:gd name="T43" fmla="*/ 2147483647 h 8545"/>
              <a:gd name="T44" fmla="*/ 2147483647 w 399"/>
              <a:gd name="T45" fmla="*/ 2147483647 h 8545"/>
              <a:gd name="T46" fmla="*/ 2147483647 w 399"/>
              <a:gd name="T47" fmla="*/ 2147483647 h 8545"/>
              <a:gd name="T48" fmla="*/ 2147483647 w 399"/>
              <a:gd name="T49" fmla="*/ 2147483647 h 8545"/>
              <a:gd name="T50" fmla="*/ 2147483647 w 399"/>
              <a:gd name="T51" fmla="*/ 2147483647 h 8545"/>
              <a:gd name="T52" fmla="*/ 2147483647 w 399"/>
              <a:gd name="T53" fmla="*/ 2147483647 h 8545"/>
              <a:gd name="T54" fmla="*/ 2147483647 w 399"/>
              <a:gd name="T55" fmla="*/ 2147483647 h 8545"/>
              <a:gd name="T56" fmla="*/ 2147483647 w 399"/>
              <a:gd name="T57" fmla="*/ 2147483647 h 8545"/>
              <a:gd name="T58" fmla="*/ 2147483647 w 399"/>
              <a:gd name="T59" fmla="*/ 2147483647 h 8545"/>
              <a:gd name="T60" fmla="*/ 2147483647 w 399"/>
              <a:gd name="T61" fmla="*/ 2147483647 h 8545"/>
              <a:gd name="T62" fmla="*/ 2147483647 w 399"/>
              <a:gd name="T63" fmla="*/ 2147483647 h 8545"/>
              <a:gd name="T64" fmla="*/ 2147483647 w 399"/>
              <a:gd name="T65" fmla="*/ 2147483647 h 8545"/>
              <a:gd name="T66" fmla="*/ 2147483647 w 399"/>
              <a:gd name="T67" fmla="*/ 2147483647 h 8545"/>
              <a:gd name="T68" fmla="*/ 2147483647 w 399"/>
              <a:gd name="T69" fmla="*/ 2147483647 h 8545"/>
              <a:gd name="T70" fmla="*/ 2147483647 w 399"/>
              <a:gd name="T71" fmla="*/ 2147483647 h 8545"/>
              <a:gd name="T72" fmla="*/ 2147483647 w 399"/>
              <a:gd name="T73" fmla="*/ 2147483647 h 8545"/>
              <a:gd name="T74" fmla="*/ 2147483647 w 399"/>
              <a:gd name="T75" fmla="*/ 2147483647 h 8545"/>
              <a:gd name="T76" fmla="*/ 2147483647 w 399"/>
              <a:gd name="T77" fmla="*/ 2147483647 h 8545"/>
              <a:gd name="T78" fmla="*/ 2147483647 w 399"/>
              <a:gd name="T79" fmla="*/ 2147483647 h 8545"/>
              <a:gd name="T80" fmla="*/ 2147483647 w 399"/>
              <a:gd name="T81" fmla="*/ 2147483647 h 8545"/>
              <a:gd name="T82" fmla="*/ 2147483647 w 399"/>
              <a:gd name="T83" fmla="*/ 2147483647 h 8545"/>
              <a:gd name="T84" fmla="*/ 2147483647 w 399"/>
              <a:gd name="T85" fmla="*/ 2147483647 h 8545"/>
              <a:gd name="T86" fmla="*/ 2147483647 w 399"/>
              <a:gd name="T87" fmla="*/ 2147483647 h 8545"/>
              <a:gd name="T88" fmla="*/ 2147483647 w 399"/>
              <a:gd name="T89" fmla="*/ 2147483647 h 854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399"/>
              <a:gd name="T136" fmla="*/ 0 h 8545"/>
              <a:gd name="T137" fmla="*/ 399 w 399"/>
              <a:gd name="T138" fmla="*/ 8545 h 854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399" h="8545">
                <a:moveTo>
                  <a:pt x="1" y="0"/>
                </a:moveTo>
                <a:lnTo>
                  <a:pt x="398" y="0"/>
                </a:lnTo>
                <a:lnTo>
                  <a:pt x="398" y="954"/>
                </a:lnTo>
                <a:lnTo>
                  <a:pt x="372" y="958"/>
                </a:lnTo>
                <a:lnTo>
                  <a:pt x="347" y="962"/>
                </a:lnTo>
                <a:lnTo>
                  <a:pt x="321" y="966"/>
                </a:lnTo>
                <a:lnTo>
                  <a:pt x="297" y="970"/>
                </a:lnTo>
                <a:lnTo>
                  <a:pt x="272" y="974"/>
                </a:lnTo>
                <a:lnTo>
                  <a:pt x="246" y="978"/>
                </a:lnTo>
                <a:lnTo>
                  <a:pt x="222" y="981"/>
                </a:lnTo>
                <a:lnTo>
                  <a:pt x="197" y="985"/>
                </a:lnTo>
                <a:lnTo>
                  <a:pt x="172" y="989"/>
                </a:lnTo>
                <a:lnTo>
                  <a:pt x="147" y="993"/>
                </a:lnTo>
                <a:lnTo>
                  <a:pt x="123" y="997"/>
                </a:lnTo>
                <a:lnTo>
                  <a:pt x="98" y="1000"/>
                </a:lnTo>
                <a:lnTo>
                  <a:pt x="73" y="1004"/>
                </a:lnTo>
                <a:lnTo>
                  <a:pt x="49" y="1008"/>
                </a:lnTo>
                <a:lnTo>
                  <a:pt x="24" y="1011"/>
                </a:lnTo>
                <a:lnTo>
                  <a:pt x="0" y="1015"/>
                </a:lnTo>
                <a:lnTo>
                  <a:pt x="1" y="0"/>
                </a:lnTo>
                <a:close/>
                <a:moveTo>
                  <a:pt x="1" y="1820"/>
                </a:moveTo>
                <a:lnTo>
                  <a:pt x="25" y="1808"/>
                </a:lnTo>
                <a:lnTo>
                  <a:pt x="49" y="1797"/>
                </a:lnTo>
                <a:lnTo>
                  <a:pt x="72" y="1785"/>
                </a:lnTo>
                <a:lnTo>
                  <a:pt x="97" y="1772"/>
                </a:lnTo>
                <a:lnTo>
                  <a:pt x="122" y="1760"/>
                </a:lnTo>
                <a:lnTo>
                  <a:pt x="146" y="1748"/>
                </a:lnTo>
                <a:lnTo>
                  <a:pt x="171" y="1736"/>
                </a:lnTo>
                <a:lnTo>
                  <a:pt x="197" y="1723"/>
                </a:lnTo>
                <a:lnTo>
                  <a:pt x="222" y="1711"/>
                </a:lnTo>
                <a:lnTo>
                  <a:pt x="247" y="1699"/>
                </a:lnTo>
                <a:lnTo>
                  <a:pt x="272" y="1687"/>
                </a:lnTo>
                <a:lnTo>
                  <a:pt x="298" y="1675"/>
                </a:lnTo>
                <a:lnTo>
                  <a:pt x="322" y="1663"/>
                </a:lnTo>
                <a:lnTo>
                  <a:pt x="348" y="1651"/>
                </a:lnTo>
                <a:lnTo>
                  <a:pt x="373" y="1639"/>
                </a:lnTo>
                <a:lnTo>
                  <a:pt x="398" y="1626"/>
                </a:lnTo>
                <a:lnTo>
                  <a:pt x="398" y="1874"/>
                </a:lnTo>
                <a:lnTo>
                  <a:pt x="370" y="1882"/>
                </a:lnTo>
                <a:lnTo>
                  <a:pt x="343" y="1891"/>
                </a:lnTo>
                <a:lnTo>
                  <a:pt x="316" y="1899"/>
                </a:lnTo>
                <a:lnTo>
                  <a:pt x="291" y="1907"/>
                </a:lnTo>
                <a:lnTo>
                  <a:pt x="264" y="1915"/>
                </a:lnTo>
                <a:lnTo>
                  <a:pt x="238" y="1924"/>
                </a:lnTo>
                <a:lnTo>
                  <a:pt x="212" y="1932"/>
                </a:lnTo>
                <a:lnTo>
                  <a:pt x="188" y="1940"/>
                </a:lnTo>
                <a:lnTo>
                  <a:pt x="163" y="1947"/>
                </a:lnTo>
                <a:lnTo>
                  <a:pt x="138" y="1954"/>
                </a:lnTo>
                <a:lnTo>
                  <a:pt x="114" y="1961"/>
                </a:lnTo>
                <a:lnTo>
                  <a:pt x="91" y="1968"/>
                </a:lnTo>
                <a:lnTo>
                  <a:pt x="67" y="1975"/>
                </a:lnTo>
                <a:lnTo>
                  <a:pt x="45" y="1981"/>
                </a:lnTo>
                <a:lnTo>
                  <a:pt x="22" y="1987"/>
                </a:lnTo>
                <a:lnTo>
                  <a:pt x="0" y="1993"/>
                </a:lnTo>
                <a:lnTo>
                  <a:pt x="1" y="1820"/>
                </a:lnTo>
                <a:close/>
                <a:moveTo>
                  <a:pt x="1" y="2427"/>
                </a:moveTo>
                <a:lnTo>
                  <a:pt x="27" y="2419"/>
                </a:lnTo>
                <a:lnTo>
                  <a:pt x="52" y="2410"/>
                </a:lnTo>
                <a:lnTo>
                  <a:pt x="76" y="2401"/>
                </a:lnTo>
                <a:lnTo>
                  <a:pt x="102" y="2391"/>
                </a:lnTo>
                <a:lnTo>
                  <a:pt x="127" y="2381"/>
                </a:lnTo>
                <a:lnTo>
                  <a:pt x="152" y="2370"/>
                </a:lnTo>
                <a:lnTo>
                  <a:pt x="176" y="2358"/>
                </a:lnTo>
                <a:lnTo>
                  <a:pt x="201" y="2347"/>
                </a:lnTo>
                <a:lnTo>
                  <a:pt x="226" y="2335"/>
                </a:lnTo>
                <a:lnTo>
                  <a:pt x="250" y="2324"/>
                </a:lnTo>
                <a:lnTo>
                  <a:pt x="275" y="2311"/>
                </a:lnTo>
                <a:lnTo>
                  <a:pt x="300" y="2299"/>
                </a:lnTo>
                <a:lnTo>
                  <a:pt x="324" y="2286"/>
                </a:lnTo>
                <a:lnTo>
                  <a:pt x="349" y="2274"/>
                </a:lnTo>
                <a:lnTo>
                  <a:pt x="373" y="2261"/>
                </a:lnTo>
                <a:lnTo>
                  <a:pt x="398" y="2248"/>
                </a:lnTo>
                <a:lnTo>
                  <a:pt x="399" y="2575"/>
                </a:lnTo>
                <a:lnTo>
                  <a:pt x="375" y="2579"/>
                </a:lnTo>
                <a:lnTo>
                  <a:pt x="350" y="2583"/>
                </a:lnTo>
                <a:lnTo>
                  <a:pt x="327" y="2587"/>
                </a:lnTo>
                <a:lnTo>
                  <a:pt x="302" y="2591"/>
                </a:lnTo>
                <a:lnTo>
                  <a:pt x="277" y="2594"/>
                </a:lnTo>
                <a:lnTo>
                  <a:pt x="252" y="2598"/>
                </a:lnTo>
                <a:lnTo>
                  <a:pt x="228" y="2602"/>
                </a:lnTo>
                <a:lnTo>
                  <a:pt x="203" y="2605"/>
                </a:lnTo>
                <a:lnTo>
                  <a:pt x="178" y="2609"/>
                </a:lnTo>
                <a:lnTo>
                  <a:pt x="153" y="2612"/>
                </a:lnTo>
                <a:lnTo>
                  <a:pt x="128" y="2615"/>
                </a:lnTo>
                <a:lnTo>
                  <a:pt x="102" y="2618"/>
                </a:lnTo>
                <a:lnTo>
                  <a:pt x="77" y="2621"/>
                </a:lnTo>
                <a:lnTo>
                  <a:pt x="52" y="2624"/>
                </a:lnTo>
                <a:lnTo>
                  <a:pt x="27" y="2627"/>
                </a:lnTo>
                <a:lnTo>
                  <a:pt x="1" y="2630"/>
                </a:lnTo>
                <a:lnTo>
                  <a:pt x="1" y="2427"/>
                </a:lnTo>
                <a:close/>
                <a:moveTo>
                  <a:pt x="0" y="3140"/>
                </a:moveTo>
                <a:lnTo>
                  <a:pt x="14" y="3140"/>
                </a:lnTo>
                <a:lnTo>
                  <a:pt x="27" y="3139"/>
                </a:lnTo>
                <a:lnTo>
                  <a:pt x="41" y="3139"/>
                </a:lnTo>
                <a:lnTo>
                  <a:pt x="55" y="3138"/>
                </a:lnTo>
                <a:lnTo>
                  <a:pt x="69" y="3137"/>
                </a:lnTo>
                <a:lnTo>
                  <a:pt x="83" y="3137"/>
                </a:lnTo>
                <a:lnTo>
                  <a:pt x="97" y="3136"/>
                </a:lnTo>
                <a:lnTo>
                  <a:pt x="110" y="3136"/>
                </a:lnTo>
                <a:lnTo>
                  <a:pt x="117" y="3119"/>
                </a:lnTo>
                <a:lnTo>
                  <a:pt x="134" y="3109"/>
                </a:lnTo>
                <a:lnTo>
                  <a:pt x="158" y="3104"/>
                </a:lnTo>
                <a:lnTo>
                  <a:pt x="184" y="3102"/>
                </a:lnTo>
                <a:lnTo>
                  <a:pt x="211" y="3100"/>
                </a:lnTo>
                <a:lnTo>
                  <a:pt x="236" y="3094"/>
                </a:lnTo>
                <a:lnTo>
                  <a:pt x="252" y="3085"/>
                </a:lnTo>
                <a:lnTo>
                  <a:pt x="259" y="3068"/>
                </a:lnTo>
                <a:lnTo>
                  <a:pt x="271" y="3064"/>
                </a:lnTo>
                <a:lnTo>
                  <a:pt x="286" y="3054"/>
                </a:lnTo>
                <a:lnTo>
                  <a:pt x="302" y="3039"/>
                </a:lnTo>
                <a:lnTo>
                  <a:pt x="318" y="3020"/>
                </a:lnTo>
                <a:lnTo>
                  <a:pt x="333" y="2998"/>
                </a:lnTo>
                <a:lnTo>
                  <a:pt x="344" y="2975"/>
                </a:lnTo>
                <a:lnTo>
                  <a:pt x="352" y="2952"/>
                </a:lnTo>
                <a:lnTo>
                  <a:pt x="355" y="2928"/>
                </a:lnTo>
                <a:lnTo>
                  <a:pt x="358" y="2928"/>
                </a:lnTo>
                <a:lnTo>
                  <a:pt x="363" y="2927"/>
                </a:lnTo>
                <a:lnTo>
                  <a:pt x="367" y="2926"/>
                </a:lnTo>
                <a:lnTo>
                  <a:pt x="372" y="2924"/>
                </a:lnTo>
                <a:lnTo>
                  <a:pt x="377" y="2921"/>
                </a:lnTo>
                <a:lnTo>
                  <a:pt x="383" y="2919"/>
                </a:lnTo>
                <a:lnTo>
                  <a:pt x="389" y="2916"/>
                </a:lnTo>
                <a:lnTo>
                  <a:pt x="397" y="2912"/>
                </a:lnTo>
                <a:lnTo>
                  <a:pt x="398" y="8545"/>
                </a:lnTo>
                <a:lnTo>
                  <a:pt x="1" y="8545"/>
                </a:lnTo>
                <a:lnTo>
                  <a:pt x="1" y="3425"/>
                </a:lnTo>
                <a:lnTo>
                  <a:pt x="23" y="3397"/>
                </a:lnTo>
                <a:lnTo>
                  <a:pt x="50" y="3372"/>
                </a:lnTo>
                <a:lnTo>
                  <a:pt x="68" y="3351"/>
                </a:lnTo>
                <a:lnTo>
                  <a:pt x="77" y="3332"/>
                </a:lnTo>
                <a:lnTo>
                  <a:pt x="80" y="3315"/>
                </a:lnTo>
                <a:lnTo>
                  <a:pt x="72" y="3300"/>
                </a:lnTo>
                <a:lnTo>
                  <a:pt x="58" y="3287"/>
                </a:lnTo>
                <a:lnTo>
                  <a:pt x="34" y="3277"/>
                </a:lnTo>
                <a:lnTo>
                  <a:pt x="2" y="3268"/>
                </a:lnTo>
                <a:lnTo>
                  <a:pt x="0" y="3140"/>
                </a:lnTo>
                <a:close/>
              </a:path>
            </a:pathLst>
          </a:custGeom>
          <a:solidFill>
            <a:srgbClr val="7AD4D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16" name="Freeform 44"/>
          <p:cNvSpPr>
            <a:spLocks/>
          </p:cNvSpPr>
          <p:nvPr/>
        </p:nvSpPr>
        <p:spPr bwMode="auto">
          <a:xfrm>
            <a:off x="7358065" y="68263"/>
            <a:ext cx="1660525" cy="6781800"/>
          </a:xfrm>
          <a:custGeom>
            <a:avLst/>
            <a:gdLst>
              <a:gd name="T0" fmla="*/ 2147483647 w 2090"/>
              <a:gd name="T1" fmla="*/ 2147483647 h 8545"/>
              <a:gd name="T2" fmla="*/ 2147483647 w 2090"/>
              <a:gd name="T3" fmla="*/ 2147483647 h 8545"/>
              <a:gd name="T4" fmla="*/ 2147483647 w 2090"/>
              <a:gd name="T5" fmla="*/ 2147483647 h 8545"/>
              <a:gd name="T6" fmla="*/ 2147483647 w 2090"/>
              <a:gd name="T7" fmla="*/ 2147483647 h 8545"/>
              <a:gd name="T8" fmla="*/ 2147483647 w 2090"/>
              <a:gd name="T9" fmla="*/ 2147483647 h 8545"/>
              <a:gd name="T10" fmla="*/ 2147483647 w 2090"/>
              <a:gd name="T11" fmla="*/ 2147483647 h 8545"/>
              <a:gd name="T12" fmla="*/ 2147483647 w 2090"/>
              <a:gd name="T13" fmla="*/ 2147483647 h 8545"/>
              <a:gd name="T14" fmla="*/ 2147483647 w 2090"/>
              <a:gd name="T15" fmla="*/ 2147483647 h 8545"/>
              <a:gd name="T16" fmla="*/ 2147483647 w 2090"/>
              <a:gd name="T17" fmla="*/ 2147483647 h 8545"/>
              <a:gd name="T18" fmla="*/ 2147483647 w 2090"/>
              <a:gd name="T19" fmla="*/ 2147483647 h 8545"/>
              <a:gd name="T20" fmla="*/ 2147483647 w 2090"/>
              <a:gd name="T21" fmla="*/ 2147483647 h 8545"/>
              <a:gd name="T22" fmla="*/ 2147483647 w 2090"/>
              <a:gd name="T23" fmla="*/ 2147483647 h 8545"/>
              <a:gd name="T24" fmla="*/ 2147483647 w 2090"/>
              <a:gd name="T25" fmla="*/ 2147483647 h 8545"/>
              <a:gd name="T26" fmla="*/ 2147483647 w 2090"/>
              <a:gd name="T27" fmla="*/ 2147483647 h 8545"/>
              <a:gd name="T28" fmla="*/ 2147483647 w 2090"/>
              <a:gd name="T29" fmla="*/ 2147483647 h 8545"/>
              <a:gd name="T30" fmla="*/ 2147483647 w 2090"/>
              <a:gd name="T31" fmla="*/ 2147483647 h 8545"/>
              <a:gd name="T32" fmla="*/ 2147483647 w 2090"/>
              <a:gd name="T33" fmla="*/ 2147483647 h 8545"/>
              <a:gd name="T34" fmla="*/ 2147483647 w 2090"/>
              <a:gd name="T35" fmla="*/ 2147483647 h 8545"/>
              <a:gd name="T36" fmla="*/ 2147483647 w 2090"/>
              <a:gd name="T37" fmla="*/ 2147483647 h 8545"/>
              <a:gd name="T38" fmla="*/ 2147483647 w 2090"/>
              <a:gd name="T39" fmla="*/ 2147483647 h 8545"/>
              <a:gd name="T40" fmla="*/ 2147483647 w 2090"/>
              <a:gd name="T41" fmla="*/ 2147483647 h 8545"/>
              <a:gd name="T42" fmla="*/ 2147483647 w 2090"/>
              <a:gd name="T43" fmla="*/ 2147483647 h 8545"/>
              <a:gd name="T44" fmla="*/ 2147483647 w 2090"/>
              <a:gd name="T45" fmla="*/ 2147483647 h 8545"/>
              <a:gd name="T46" fmla="*/ 2147483647 w 2090"/>
              <a:gd name="T47" fmla="*/ 2147483647 h 8545"/>
              <a:gd name="T48" fmla="*/ 2147483647 w 2090"/>
              <a:gd name="T49" fmla="*/ 2147483647 h 8545"/>
              <a:gd name="T50" fmla="*/ 2147483647 w 2090"/>
              <a:gd name="T51" fmla="*/ 2147483647 h 8545"/>
              <a:gd name="T52" fmla="*/ 2147483647 w 2090"/>
              <a:gd name="T53" fmla="*/ 2147483647 h 8545"/>
              <a:gd name="T54" fmla="*/ 2147483647 w 2090"/>
              <a:gd name="T55" fmla="*/ 2147483647 h 8545"/>
              <a:gd name="T56" fmla="*/ 2147483647 w 2090"/>
              <a:gd name="T57" fmla="*/ 2147483647 h 8545"/>
              <a:gd name="T58" fmla="*/ 2147483647 w 2090"/>
              <a:gd name="T59" fmla="*/ 2147483647 h 8545"/>
              <a:gd name="T60" fmla="*/ 2147483647 w 2090"/>
              <a:gd name="T61" fmla="*/ 2147483647 h 8545"/>
              <a:gd name="T62" fmla="*/ 2147483647 w 2090"/>
              <a:gd name="T63" fmla="*/ 2147483647 h 8545"/>
              <a:gd name="T64" fmla="*/ 2147483647 w 2090"/>
              <a:gd name="T65" fmla="*/ 2147483647 h 8545"/>
              <a:gd name="T66" fmla="*/ 2147483647 w 2090"/>
              <a:gd name="T67" fmla="*/ 2147483647 h 8545"/>
              <a:gd name="T68" fmla="*/ 2147483647 w 2090"/>
              <a:gd name="T69" fmla="*/ 2147483647 h 8545"/>
              <a:gd name="T70" fmla="*/ 2147483647 w 2090"/>
              <a:gd name="T71" fmla="*/ 2147483647 h 8545"/>
              <a:gd name="T72" fmla="*/ 2147483647 w 2090"/>
              <a:gd name="T73" fmla="*/ 2147483647 h 8545"/>
              <a:gd name="T74" fmla="*/ 2147483647 w 2090"/>
              <a:gd name="T75" fmla="*/ 2147483647 h 8545"/>
              <a:gd name="T76" fmla="*/ 2147483647 w 2090"/>
              <a:gd name="T77" fmla="*/ 2147483647 h 8545"/>
              <a:gd name="T78" fmla="*/ 2147483647 w 2090"/>
              <a:gd name="T79" fmla="*/ 2147483647 h 8545"/>
              <a:gd name="T80" fmla="*/ 2147483647 w 2090"/>
              <a:gd name="T81" fmla="*/ 2147483647 h 8545"/>
              <a:gd name="T82" fmla="*/ 2147483647 w 2090"/>
              <a:gd name="T83" fmla="*/ 2147483647 h 8545"/>
              <a:gd name="T84" fmla="*/ 2147483647 w 2090"/>
              <a:gd name="T85" fmla="*/ 2147483647 h 8545"/>
              <a:gd name="T86" fmla="*/ 2147483647 w 2090"/>
              <a:gd name="T87" fmla="*/ 2147483647 h 8545"/>
              <a:gd name="T88" fmla="*/ 2147483647 w 2090"/>
              <a:gd name="T89" fmla="*/ 2147483647 h 8545"/>
              <a:gd name="T90" fmla="*/ 2147483647 w 2090"/>
              <a:gd name="T91" fmla="*/ 2147483647 h 8545"/>
              <a:gd name="T92" fmla="*/ 2147483647 w 2090"/>
              <a:gd name="T93" fmla="*/ 2147483647 h 8545"/>
              <a:gd name="T94" fmla="*/ 2147483647 w 2090"/>
              <a:gd name="T95" fmla="*/ 2147483647 h 8545"/>
              <a:gd name="T96" fmla="*/ 2147483647 w 2090"/>
              <a:gd name="T97" fmla="*/ 2147483647 h 8545"/>
              <a:gd name="T98" fmla="*/ 2147483647 w 2090"/>
              <a:gd name="T99" fmla="*/ 0 h 8545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090"/>
              <a:gd name="T151" fmla="*/ 0 h 8545"/>
              <a:gd name="T152" fmla="*/ 2090 w 2090"/>
              <a:gd name="T153" fmla="*/ 8545 h 8545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090" h="8545">
                <a:moveTo>
                  <a:pt x="1" y="0"/>
                </a:moveTo>
                <a:lnTo>
                  <a:pt x="2086" y="3"/>
                </a:lnTo>
                <a:lnTo>
                  <a:pt x="2090" y="8545"/>
                </a:lnTo>
                <a:lnTo>
                  <a:pt x="1" y="8545"/>
                </a:lnTo>
                <a:lnTo>
                  <a:pt x="0" y="2912"/>
                </a:lnTo>
                <a:lnTo>
                  <a:pt x="24" y="2899"/>
                </a:lnTo>
                <a:lnTo>
                  <a:pt x="52" y="2882"/>
                </a:lnTo>
                <a:lnTo>
                  <a:pt x="83" y="2862"/>
                </a:lnTo>
                <a:lnTo>
                  <a:pt x="116" y="2839"/>
                </a:lnTo>
                <a:lnTo>
                  <a:pt x="150" y="2814"/>
                </a:lnTo>
                <a:lnTo>
                  <a:pt x="184" y="2785"/>
                </a:lnTo>
                <a:lnTo>
                  <a:pt x="218" y="2757"/>
                </a:lnTo>
                <a:lnTo>
                  <a:pt x="250" y="2727"/>
                </a:lnTo>
                <a:lnTo>
                  <a:pt x="279" y="2697"/>
                </a:lnTo>
                <a:lnTo>
                  <a:pt x="305" y="2666"/>
                </a:lnTo>
                <a:lnTo>
                  <a:pt x="328" y="2634"/>
                </a:lnTo>
                <a:lnTo>
                  <a:pt x="345" y="2604"/>
                </a:lnTo>
                <a:lnTo>
                  <a:pt x="357" y="2575"/>
                </a:lnTo>
                <a:lnTo>
                  <a:pt x="362" y="2548"/>
                </a:lnTo>
                <a:lnTo>
                  <a:pt x="360" y="2522"/>
                </a:lnTo>
                <a:lnTo>
                  <a:pt x="350" y="2497"/>
                </a:lnTo>
                <a:lnTo>
                  <a:pt x="331" y="2502"/>
                </a:lnTo>
                <a:lnTo>
                  <a:pt x="312" y="2509"/>
                </a:lnTo>
                <a:lnTo>
                  <a:pt x="293" y="2514"/>
                </a:lnTo>
                <a:lnTo>
                  <a:pt x="273" y="2519"/>
                </a:lnTo>
                <a:lnTo>
                  <a:pt x="253" y="2524"/>
                </a:lnTo>
                <a:lnTo>
                  <a:pt x="232" y="2529"/>
                </a:lnTo>
                <a:lnTo>
                  <a:pt x="211" y="2534"/>
                </a:lnTo>
                <a:lnTo>
                  <a:pt x="189" y="2539"/>
                </a:lnTo>
                <a:lnTo>
                  <a:pt x="167" y="2544"/>
                </a:lnTo>
                <a:lnTo>
                  <a:pt x="145" y="2549"/>
                </a:lnTo>
                <a:lnTo>
                  <a:pt x="121" y="2553"/>
                </a:lnTo>
                <a:lnTo>
                  <a:pt x="98" y="2558"/>
                </a:lnTo>
                <a:lnTo>
                  <a:pt x="75" y="2562"/>
                </a:lnTo>
                <a:lnTo>
                  <a:pt x="50" y="2567"/>
                </a:lnTo>
                <a:lnTo>
                  <a:pt x="26" y="2571"/>
                </a:lnTo>
                <a:lnTo>
                  <a:pt x="2" y="2575"/>
                </a:lnTo>
                <a:lnTo>
                  <a:pt x="1" y="2248"/>
                </a:lnTo>
                <a:lnTo>
                  <a:pt x="35" y="2230"/>
                </a:lnTo>
                <a:lnTo>
                  <a:pt x="67" y="2212"/>
                </a:lnTo>
                <a:lnTo>
                  <a:pt x="100" y="2194"/>
                </a:lnTo>
                <a:lnTo>
                  <a:pt x="134" y="2176"/>
                </a:lnTo>
                <a:lnTo>
                  <a:pt x="167" y="2159"/>
                </a:lnTo>
                <a:lnTo>
                  <a:pt x="200" y="2142"/>
                </a:lnTo>
                <a:lnTo>
                  <a:pt x="233" y="2126"/>
                </a:lnTo>
                <a:lnTo>
                  <a:pt x="265" y="2109"/>
                </a:lnTo>
                <a:lnTo>
                  <a:pt x="298" y="2094"/>
                </a:lnTo>
                <a:lnTo>
                  <a:pt x="331" y="2079"/>
                </a:lnTo>
                <a:lnTo>
                  <a:pt x="363" y="2064"/>
                </a:lnTo>
                <a:lnTo>
                  <a:pt x="395" y="2050"/>
                </a:lnTo>
                <a:lnTo>
                  <a:pt x="428" y="2038"/>
                </a:lnTo>
                <a:lnTo>
                  <a:pt x="460" y="2026"/>
                </a:lnTo>
                <a:lnTo>
                  <a:pt x="492" y="2015"/>
                </a:lnTo>
                <a:lnTo>
                  <a:pt x="523" y="2006"/>
                </a:lnTo>
                <a:lnTo>
                  <a:pt x="546" y="1998"/>
                </a:lnTo>
                <a:lnTo>
                  <a:pt x="570" y="1989"/>
                </a:lnTo>
                <a:lnTo>
                  <a:pt x="595" y="1979"/>
                </a:lnTo>
                <a:lnTo>
                  <a:pt x="619" y="1968"/>
                </a:lnTo>
                <a:lnTo>
                  <a:pt x="645" y="1956"/>
                </a:lnTo>
                <a:lnTo>
                  <a:pt x="672" y="1944"/>
                </a:lnTo>
                <a:lnTo>
                  <a:pt x="697" y="1931"/>
                </a:lnTo>
                <a:lnTo>
                  <a:pt x="724" y="1916"/>
                </a:lnTo>
                <a:lnTo>
                  <a:pt x="750" y="1902"/>
                </a:lnTo>
                <a:lnTo>
                  <a:pt x="777" y="1887"/>
                </a:lnTo>
                <a:lnTo>
                  <a:pt x="801" y="1872"/>
                </a:lnTo>
                <a:lnTo>
                  <a:pt x="826" y="1857"/>
                </a:lnTo>
                <a:lnTo>
                  <a:pt x="851" y="1843"/>
                </a:lnTo>
                <a:lnTo>
                  <a:pt x="873" y="1828"/>
                </a:lnTo>
                <a:lnTo>
                  <a:pt x="895" y="1813"/>
                </a:lnTo>
                <a:lnTo>
                  <a:pt x="917" y="1799"/>
                </a:lnTo>
                <a:lnTo>
                  <a:pt x="935" y="1785"/>
                </a:lnTo>
                <a:lnTo>
                  <a:pt x="953" y="1770"/>
                </a:lnTo>
                <a:lnTo>
                  <a:pt x="968" y="1757"/>
                </a:lnTo>
                <a:lnTo>
                  <a:pt x="982" y="1745"/>
                </a:lnTo>
                <a:lnTo>
                  <a:pt x="994" y="1733"/>
                </a:lnTo>
                <a:lnTo>
                  <a:pt x="1003" y="1723"/>
                </a:lnTo>
                <a:lnTo>
                  <a:pt x="1009" y="1713"/>
                </a:lnTo>
                <a:lnTo>
                  <a:pt x="1013" y="1705"/>
                </a:lnTo>
                <a:lnTo>
                  <a:pt x="1015" y="1697"/>
                </a:lnTo>
                <a:lnTo>
                  <a:pt x="1012" y="1691"/>
                </a:lnTo>
                <a:lnTo>
                  <a:pt x="1007" y="1687"/>
                </a:lnTo>
                <a:lnTo>
                  <a:pt x="999" y="1683"/>
                </a:lnTo>
                <a:lnTo>
                  <a:pt x="988" y="1682"/>
                </a:lnTo>
                <a:lnTo>
                  <a:pt x="972" y="1682"/>
                </a:lnTo>
                <a:lnTo>
                  <a:pt x="953" y="1684"/>
                </a:lnTo>
                <a:lnTo>
                  <a:pt x="929" y="1688"/>
                </a:lnTo>
                <a:lnTo>
                  <a:pt x="901" y="1688"/>
                </a:lnTo>
                <a:lnTo>
                  <a:pt x="872" y="1689"/>
                </a:lnTo>
                <a:lnTo>
                  <a:pt x="845" y="1690"/>
                </a:lnTo>
                <a:lnTo>
                  <a:pt x="816" y="1692"/>
                </a:lnTo>
                <a:lnTo>
                  <a:pt x="787" y="1695"/>
                </a:lnTo>
                <a:lnTo>
                  <a:pt x="758" y="1697"/>
                </a:lnTo>
                <a:lnTo>
                  <a:pt x="729" y="1701"/>
                </a:lnTo>
                <a:lnTo>
                  <a:pt x="700" y="1704"/>
                </a:lnTo>
                <a:lnTo>
                  <a:pt x="671" y="1708"/>
                </a:lnTo>
                <a:lnTo>
                  <a:pt x="641" y="1713"/>
                </a:lnTo>
                <a:lnTo>
                  <a:pt x="612" y="1718"/>
                </a:lnTo>
                <a:lnTo>
                  <a:pt x="582" y="1723"/>
                </a:lnTo>
                <a:lnTo>
                  <a:pt x="552" y="1728"/>
                </a:lnTo>
                <a:lnTo>
                  <a:pt x="522" y="1734"/>
                </a:lnTo>
                <a:lnTo>
                  <a:pt x="494" y="1740"/>
                </a:lnTo>
                <a:lnTo>
                  <a:pt x="464" y="1747"/>
                </a:lnTo>
                <a:lnTo>
                  <a:pt x="434" y="1753"/>
                </a:lnTo>
                <a:lnTo>
                  <a:pt x="404" y="1760"/>
                </a:lnTo>
                <a:lnTo>
                  <a:pt x="375" y="1768"/>
                </a:lnTo>
                <a:lnTo>
                  <a:pt x="345" y="1776"/>
                </a:lnTo>
                <a:lnTo>
                  <a:pt x="316" y="1783"/>
                </a:lnTo>
                <a:lnTo>
                  <a:pt x="287" y="1791"/>
                </a:lnTo>
                <a:lnTo>
                  <a:pt x="257" y="1799"/>
                </a:lnTo>
                <a:lnTo>
                  <a:pt x="228" y="1807"/>
                </a:lnTo>
                <a:lnTo>
                  <a:pt x="199" y="1815"/>
                </a:lnTo>
                <a:lnTo>
                  <a:pt x="170" y="1824"/>
                </a:lnTo>
                <a:lnTo>
                  <a:pt x="142" y="1832"/>
                </a:lnTo>
                <a:lnTo>
                  <a:pt x="113" y="1840"/>
                </a:lnTo>
                <a:lnTo>
                  <a:pt x="84" y="1849"/>
                </a:lnTo>
                <a:lnTo>
                  <a:pt x="56" y="1857"/>
                </a:lnTo>
                <a:lnTo>
                  <a:pt x="28" y="1866"/>
                </a:lnTo>
                <a:lnTo>
                  <a:pt x="1" y="1874"/>
                </a:lnTo>
                <a:lnTo>
                  <a:pt x="1" y="1626"/>
                </a:lnTo>
                <a:lnTo>
                  <a:pt x="37" y="1609"/>
                </a:lnTo>
                <a:lnTo>
                  <a:pt x="72" y="1592"/>
                </a:lnTo>
                <a:lnTo>
                  <a:pt x="107" y="1575"/>
                </a:lnTo>
                <a:lnTo>
                  <a:pt x="141" y="1559"/>
                </a:lnTo>
                <a:lnTo>
                  <a:pt x="174" y="1543"/>
                </a:lnTo>
                <a:lnTo>
                  <a:pt x="204" y="1527"/>
                </a:lnTo>
                <a:lnTo>
                  <a:pt x="235" y="1512"/>
                </a:lnTo>
                <a:lnTo>
                  <a:pt x="264" y="1498"/>
                </a:lnTo>
                <a:lnTo>
                  <a:pt x="292" y="1484"/>
                </a:lnTo>
                <a:lnTo>
                  <a:pt x="318" y="1470"/>
                </a:lnTo>
                <a:lnTo>
                  <a:pt x="341" y="1457"/>
                </a:lnTo>
                <a:lnTo>
                  <a:pt x="364" y="1446"/>
                </a:lnTo>
                <a:lnTo>
                  <a:pt x="384" y="1435"/>
                </a:lnTo>
                <a:lnTo>
                  <a:pt x="402" y="1425"/>
                </a:lnTo>
                <a:lnTo>
                  <a:pt x="417" y="1415"/>
                </a:lnTo>
                <a:lnTo>
                  <a:pt x="431" y="1407"/>
                </a:lnTo>
                <a:lnTo>
                  <a:pt x="451" y="1397"/>
                </a:lnTo>
                <a:lnTo>
                  <a:pt x="476" y="1383"/>
                </a:lnTo>
                <a:lnTo>
                  <a:pt x="505" y="1368"/>
                </a:lnTo>
                <a:lnTo>
                  <a:pt x="538" y="1349"/>
                </a:lnTo>
                <a:lnTo>
                  <a:pt x="574" y="1328"/>
                </a:lnTo>
                <a:lnTo>
                  <a:pt x="612" y="1305"/>
                </a:lnTo>
                <a:lnTo>
                  <a:pt x="653" y="1281"/>
                </a:lnTo>
                <a:lnTo>
                  <a:pt x="696" y="1255"/>
                </a:lnTo>
                <a:lnTo>
                  <a:pt x="742" y="1227"/>
                </a:lnTo>
                <a:lnTo>
                  <a:pt x="788" y="1198"/>
                </a:lnTo>
                <a:lnTo>
                  <a:pt x="835" y="1168"/>
                </a:lnTo>
                <a:lnTo>
                  <a:pt x="883" y="1137"/>
                </a:lnTo>
                <a:lnTo>
                  <a:pt x="931" y="1106"/>
                </a:lnTo>
                <a:lnTo>
                  <a:pt x="980" y="1075"/>
                </a:lnTo>
                <a:lnTo>
                  <a:pt x="1026" y="1044"/>
                </a:lnTo>
                <a:lnTo>
                  <a:pt x="1072" y="1011"/>
                </a:lnTo>
                <a:lnTo>
                  <a:pt x="1117" y="980"/>
                </a:lnTo>
                <a:lnTo>
                  <a:pt x="1161" y="950"/>
                </a:lnTo>
                <a:lnTo>
                  <a:pt x="1202" y="920"/>
                </a:lnTo>
                <a:lnTo>
                  <a:pt x="1240" y="890"/>
                </a:lnTo>
                <a:lnTo>
                  <a:pt x="1275" y="862"/>
                </a:lnTo>
                <a:lnTo>
                  <a:pt x="1308" y="836"/>
                </a:lnTo>
                <a:lnTo>
                  <a:pt x="1337" y="811"/>
                </a:lnTo>
                <a:lnTo>
                  <a:pt x="1361" y="788"/>
                </a:lnTo>
                <a:lnTo>
                  <a:pt x="1381" y="767"/>
                </a:lnTo>
                <a:lnTo>
                  <a:pt x="1396" y="748"/>
                </a:lnTo>
                <a:lnTo>
                  <a:pt x="1407" y="730"/>
                </a:lnTo>
                <a:lnTo>
                  <a:pt x="1412" y="716"/>
                </a:lnTo>
                <a:lnTo>
                  <a:pt x="1410" y="705"/>
                </a:lnTo>
                <a:lnTo>
                  <a:pt x="1403" y="697"/>
                </a:lnTo>
                <a:lnTo>
                  <a:pt x="1388" y="692"/>
                </a:lnTo>
                <a:lnTo>
                  <a:pt x="1367" y="691"/>
                </a:lnTo>
                <a:lnTo>
                  <a:pt x="1359" y="695"/>
                </a:lnTo>
                <a:lnTo>
                  <a:pt x="1350" y="699"/>
                </a:lnTo>
                <a:lnTo>
                  <a:pt x="1336" y="703"/>
                </a:lnTo>
                <a:lnTo>
                  <a:pt x="1319" y="708"/>
                </a:lnTo>
                <a:lnTo>
                  <a:pt x="1300" y="714"/>
                </a:lnTo>
                <a:lnTo>
                  <a:pt x="1277" y="720"/>
                </a:lnTo>
                <a:lnTo>
                  <a:pt x="1251" y="726"/>
                </a:lnTo>
                <a:lnTo>
                  <a:pt x="1222" y="732"/>
                </a:lnTo>
                <a:lnTo>
                  <a:pt x="1192" y="739"/>
                </a:lnTo>
                <a:lnTo>
                  <a:pt x="1158" y="748"/>
                </a:lnTo>
                <a:lnTo>
                  <a:pt x="1122" y="755"/>
                </a:lnTo>
                <a:lnTo>
                  <a:pt x="1083" y="763"/>
                </a:lnTo>
                <a:lnTo>
                  <a:pt x="1043" y="771"/>
                </a:lnTo>
                <a:lnTo>
                  <a:pt x="1000" y="780"/>
                </a:lnTo>
                <a:lnTo>
                  <a:pt x="956" y="788"/>
                </a:lnTo>
                <a:lnTo>
                  <a:pt x="910" y="797"/>
                </a:lnTo>
                <a:lnTo>
                  <a:pt x="861" y="806"/>
                </a:lnTo>
                <a:lnTo>
                  <a:pt x="811" y="815"/>
                </a:lnTo>
                <a:lnTo>
                  <a:pt x="759" y="825"/>
                </a:lnTo>
                <a:lnTo>
                  <a:pt x="707" y="834"/>
                </a:lnTo>
                <a:lnTo>
                  <a:pt x="652" y="844"/>
                </a:lnTo>
                <a:lnTo>
                  <a:pt x="597" y="854"/>
                </a:lnTo>
                <a:lnTo>
                  <a:pt x="540" y="863"/>
                </a:lnTo>
                <a:lnTo>
                  <a:pt x="482" y="873"/>
                </a:lnTo>
                <a:lnTo>
                  <a:pt x="425" y="883"/>
                </a:lnTo>
                <a:lnTo>
                  <a:pt x="365" y="894"/>
                </a:lnTo>
                <a:lnTo>
                  <a:pt x="305" y="904"/>
                </a:lnTo>
                <a:lnTo>
                  <a:pt x="245" y="914"/>
                </a:lnTo>
                <a:lnTo>
                  <a:pt x="184" y="924"/>
                </a:lnTo>
                <a:lnTo>
                  <a:pt x="123" y="934"/>
                </a:lnTo>
                <a:lnTo>
                  <a:pt x="62" y="944"/>
                </a:lnTo>
                <a:lnTo>
                  <a:pt x="1" y="954"/>
                </a:lnTo>
                <a:lnTo>
                  <a:pt x="1" y="0"/>
                </a:lnTo>
                <a:close/>
              </a:path>
            </a:pathLst>
          </a:custGeom>
          <a:solidFill>
            <a:srgbClr val="72D1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3200">
              <a:solidFill>
                <a:srgbClr val="000000"/>
              </a:solidFill>
            </a:endParaRPr>
          </a:p>
        </p:txBody>
      </p:sp>
      <p:sp>
        <p:nvSpPr>
          <p:cNvPr id="3117" name="Text Box 50"/>
          <p:cNvSpPr txBox="1">
            <a:spLocks noChangeArrowheads="1"/>
          </p:cNvSpPr>
          <p:nvPr/>
        </p:nvSpPr>
        <p:spPr bwMode="auto">
          <a:xfrm>
            <a:off x="4022727" y="2073278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118" name="Text Box 52"/>
          <p:cNvSpPr txBox="1">
            <a:spLocks noChangeArrowheads="1"/>
          </p:cNvSpPr>
          <p:nvPr/>
        </p:nvSpPr>
        <p:spPr bwMode="auto">
          <a:xfrm>
            <a:off x="344488" y="0"/>
            <a:ext cx="8647112" cy="677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t-BR" altLang="en-US" sz="2800" b="1" dirty="0">
              <a:solidFill>
                <a:srgbClr val="333399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t-BR" altLang="en-US" sz="2800" b="1" dirty="0">
              <a:solidFill>
                <a:srgbClr val="333399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t-BR" altLang="en-US" sz="2800" b="1" dirty="0">
              <a:solidFill>
                <a:srgbClr val="33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4000" b="1" i="1" dirty="0" smtClean="0">
                <a:solidFill>
                  <a:schemeClr val="accent2"/>
                </a:solidFill>
              </a:rPr>
              <a:t>ABGR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2400" b="1" dirty="0" smtClean="0">
                <a:solidFill>
                  <a:schemeClr val="accent2"/>
                </a:solidFill>
              </a:rPr>
              <a:t>XI </a:t>
            </a:r>
            <a:r>
              <a:rPr lang="en-US" sz="2400" b="1" dirty="0">
                <a:solidFill>
                  <a:schemeClr val="accent2"/>
                </a:solidFill>
              </a:rPr>
              <a:t>International Risk management and Insurance </a:t>
            </a:r>
            <a:r>
              <a:rPr lang="en-US" sz="2400" b="1" dirty="0" smtClean="0">
                <a:solidFill>
                  <a:schemeClr val="accent2"/>
                </a:solidFill>
              </a:rPr>
              <a:t>Seminar </a:t>
            </a:r>
            <a:endParaRPr lang="es-ES" altLang="en-US" sz="2400" b="1" i="1" dirty="0" smtClean="0">
              <a:solidFill>
                <a:schemeClr val="accent2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b="1" i="1" dirty="0" smtClean="0">
              <a:solidFill>
                <a:srgbClr val="33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b="1" i="1" dirty="0">
              <a:solidFill>
                <a:srgbClr val="33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“</a:t>
            </a:r>
            <a:r>
              <a:rPr lang="en-US" sz="2800" b="1" dirty="0">
                <a:solidFill>
                  <a:schemeClr val="accent2"/>
                </a:solidFill>
              </a:rPr>
              <a:t>Governance, Compliance &amp; Risk Management: Limits and Interactions</a:t>
            </a:r>
            <a:r>
              <a:rPr lang="en-US" sz="2800" b="1" dirty="0" smtClean="0">
                <a:solidFill>
                  <a:schemeClr val="accent2"/>
                </a:solidFill>
              </a:rPr>
              <a:t>”</a:t>
            </a:r>
            <a:endParaRPr lang="es-ES" altLang="en-US" sz="2800" b="1" dirty="0" smtClean="0">
              <a:solidFill>
                <a:schemeClr val="accent2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600" b="1" dirty="0">
              <a:solidFill>
                <a:srgbClr val="33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600" b="1" dirty="0" smtClean="0">
              <a:solidFill>
                <a:srgbClr val="33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600" b="1" dirty="0" smtClean="0">
                <a:solidFill>
                  <a:srgbClr val="333399"/>
                </a:solidFill>
              </a:rPr>
              <a:t>ALARYS </a:t>
            </a:r>
            <a:r>
              <a:rPr lang="es-ES" altLang="en-US" sz="1600" b="1" dirty="0" err="1" smtClean="0">
                <a:solidFill>
                  <a:srgbClr val="333399"/>
                </a:solidFill>
              </a:rPr>
              <a:t>Latin</a:t>
            </a:r>
            <a:r>
              <a:rPr lang="es-ES" altLang="en-US" sz="1600" b="1" dirty="0" smtClean="0">
                <a:solidFill>
                  <a:srgbClr val="333399"/>
                </a:solidFill>
              </a:rPr>
              <a:t> American </a:t>
            </a:r>
            <a:r>
              <a:rPr lang="es-ES" altLang="en-US" sz="1600" b="1" dirty="0" err="1" smtClean="0">
                <a:solidFill>
                  <a:srgbClr val="333399"/>
                </a:solidFill>
              </a:rPr>
              <a:t>Risk</a:t>
            </a:r>
            <a:r>
              <a:rPr lang="es-ES" altLang="en-US" sz="1600" b="1" dirty="0" smtClean="0">
                <a:solidFill>
                  <a:srgbClr val="333399"/>
                </a:solidFill>
              </a:rPr>
              <a:t> Management Foundation</a:t>
            </a:r>
            <a:endParaRPr lang="es-ES" altLang="en-US" sz="1600" b="1" dirty="0">
              <a:solidFill>
                <a:srgbClr val="33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400" b="1" dirty="0">
                <a:solidFill>
                  <a:srgbClr val="333399"/>
                </a:solidFill>
              </a:rPr>
              <a:t>(FUNDALARYS</a:t>
            </a:r>
            <a:r>
              <a:rPr lang="es-ES" altLang="en-US" sz="2400" b="1" dirty="0" smtClean="0">
                <a:solidFill>
                  <a:srgbClr val="333399"/>
                </a:solidFill>
              </a:rPr>
              <a:t>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b="1" dirty="0">
              <a:solidFill>
                <a:srgbClr val="333399"/>
              </a:solidFill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400" b="1" dirty="0">
              <a:solidFill>
                <a:srgbClr val="333399"/>
              </a:solidFill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200" b="1" dirty="0" smtClean="0">
                <a:solidFill>
                  <a:srgbClr val="333399"/>
                </a:solidFill>
              </a:rPr>
              <a:t>Jorge Luzzi-</a:t>
            </a:r>
            <a:r>
              <a:rPr lang="es-ES" altLang="en-US" sz="1200" b="1" dirty="0" err="1" smtClean="0">
                <a:solidFill>
                  <a:srgbClr val="333399"/>
                </a:solidFill>
              </a:rPr>
              <a:t>Fundalarys</a:t>
            </a:r>
            <a:r>
              <a:rPr lang="es-ES" altLang="en-US" sz="1200" b="1" dirty="0" smtClean="0">
                <a:solidFill>
                  <a:srgbClr val="333399"/>
                </a:solidFill>
              </a:rPr>
              <a:t> / HERCO           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200" b="1" dirty="0" smtClean="0">
                <a:solidFill>
                  <a:srgbClr val="333399"/>
                </a:solidFill>
              </a:rPr>
              <a:t>Javier Mirabal-</a:t>
            </a:r>
            <a:r>
              <a:rPr lang="es-ES" altLang="en-US" sz="1200" b="1" dirty="0" err="1" smtClean="0">
                <a:solidFill>
                  <a:srgbClr val="333399"/>
                </a:solidFill>
              </a:rPr>
              <a:t>Fundalarys</a:t>
            </a:r>
            <a:r>
              <a:rPr lang="es-ES" altLang="en-US" sz="1200" b="1" dirty="0" smtClean="0">
                <a:solidFill>
                  <a:srgbClr val="333399"/>
                </a:solidFill>
              </a:rPr>
              <a:t> / MRM</a:t>
            </a:r>
            <a:endParaRPr lang="es-ES" altLang="en-US" sz="1200" b="1" dirty="0">
              <a:solidFill>
                <a:srgbClr val="333399"/>
              </a:solidFill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200" b="1" dirty="0">
              <a:solidFill>
                <a:srgbClr val="33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200" b="1" dirty="0" smtClean="0">
              <a:solidFill>
                <a:srgbClr val="33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200" b="1" dirty="0" smtClean="0">
                <a:solidFill>
                  <a:srgbClr val="333399"/>
                </a:solidFill>
              </a:rPr>
              <a:t>Sao Paulo-Brasil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200" b="1" dirty="0" err="1" smtClean="0">
                <a:solidFill>
                  <a:srgbClr val="333399"/>
                </a:solidFill>
              </a:rPr>
              <a:t>October</a:t>
            </a:r>
            <a:r>
              <a:rPr lang="es-ES" altLang="en-US" sz="1200" b="1" dirty="0" smtClean="0">
                <a:solidFill>
                  <a:srgbClr val="333399"/>
                </a:solidFill>
              </a:rPr>
              <a:t> 28,  2015</a:t>
            </a:r>
            <a:endParaRPr lang="es-ES" altLang="en-US" sz="1200" b="1" dirty="0">
              <a:solidFill>
                <a:srgbClr val="333399"/>
              </a:solidFill>
            </a:endParaRPr>
          </a:p>
        </p:txBody>
      </p:sp>
      <p:pic>
        <p:nvPicPr>
          <p:cNvPr id="3119" name="0 Imagen" descr="logo-alarys nuev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950" y="76200"/>
            <a:ext cx="3117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034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981200"/>
            <a:ext cx="8991600" cy="3962400"/>
          </a:xfrm>
          <a:noFill/>
        </p:spPr>
        <p:txBody>
          <a:bodyPr/>
          <a:lstStyle/>
          <a:p>
            <a:pPr marL="609600" indent="-609600"/>
            <a:endParaRPr lang="es-ES" altLang="en-US" sz="2800" smtClean="0"/>
          </a:p>
          <a:p>
            <a:pPr marL="609600" indent="-609600">
              <a:buFontTx/>
              <a:buNone/>
            </a:pPr>
            <a:endParaRPr lang="es-ES" altLang="en-US" sz="2000" smtClean="0">
              <a:solidFill>
                <a:srgbClr val="000000"/>
              </a:solidFill>
            </a:endParaRPr>
          </a:p>
          <a:p>
            <a:pPr marL="609600" indent="-609600">
              <a:buFontTx/>
              <a:buAutoNum type="arabicPeriod"/>
            </a:pPr>
            <a:endParaRPr lang="es-ES" altLang="en-US" sz="2000" smtClean="0">
              <a:solidFill>
                <a:srgbClr val="000000"/>
              </a:solidFill>
            </a:endParaRPr>
          </a:p>
          <a:p>
            <a:pPr marL="609600" indent="-609600">
              <a:buFontTx/>
              <a:buNone/>
            </a:pPr>
            <a:endParaRPr lang="es-ES" altLang="en-US" sz="2000" smtClean="0">
              <a:solidFill>
                <a:srgbClr val="000000"/>
              </a:solidFill>
            </a:endParaRPr>
          </a:p>
        </p:txBody>
      </p:sp>
      <p:sp>
        <p:nvSpPr>
          <p:cNvPr id="116739" name="Text Box 5"/>
          <p:cNvSpPr txBox="1">
            <a:spLocks noChangeArrowheads="1"/>
          </p:cNvSpPr>
          <p:nvPr/>
        </p:nvSpPr>
        <p:spPr bwMode="auto">
          <a:xfrm>
            <a:off x="1127125" y="3160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MX" altLang="en-US" sz="18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6740" name="Text Box 6"/>
          <p:cNvSpPr txBox="1">
            <a:spLocks noChangeArrowheads="1"/>
          </p:cNvSpPr>
          <p:nvPr/>
        </p:nvSpPr>
        <p:spPr bwMode="auto">
          <a:xfrm>
            <a:off x="609600" y="533400"/>
            <a:ext cx="76962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8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altLang="en-US" sz="2400" b="1" dirty="0" smtClean="0">
                <a:solidFill>
                  <a:srgbClr val="000000"/>
                </a:solidFill>
                <a:cs typeface="Arial" charset="0"/>
              </a:rPr>
              <a:t>Desempeño con Principios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000" b="1" dirty="0" smtClean="0">
                <a:solidFill>
                  <a:srgbClr val="000000"/>
                </a:solidFill>
                <a:cs typeface="Arial" charset="0"/>
              </a:rPr>
              <a:t>“</a:t>
            </a:r>
            <a:r>
              <a:rPr lang="es-ES" altLang="en-US" sz="2000" b="1" dirty="0" err="1" smtClean="0">
                <a:solidFill>
                  <a:srgbClr val="000000"/>
                </a:solidFill>
                <a:cs typeface="Arial" charset="0"/>
              </a:rPr>
              <a:t>Principled</a:t>
            </a:r>
            <a:r>
              <a:rPr lang="es-ES" altLang="en-US" sz="2000" b="1" dirty="0" smtClean="0">
                <a:solidFill>
                  <a:srgbClr val="000000"/>
                </a:solidFill>
                <a:cs typeface="Arial" charset="0"/>
              </a:rPr>
              <a:t> Performance”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800" b="1" u="sng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(OCEG-Red Book GRC </a:t>
            </a:r>
            <a:r>
              <a:rPr lang="es-ES" altLang="en-US" sz="1800" b="1" dirty="0" err="1" smtClean="0">
                <a:solidFill>
                  <a:srgbClr val="000000"/>
                </a:solidFill>
                <a:cs typeface="Arial" charset="0"/>
              </a:rPr>
              <a:t>Capability</a:t>
            </a: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altLang="en-US" sz="1800" b="1" dirty="0" err="1" smtClean="0">
                <a:solidFill>
                  <a:srgbClr val="000000"/>
                </a:solidFill>
                <a:cs typeface="Arial" charset="0"/>
              </a:rPr>
              <a:t>Model</a:t>
            </a: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- </a:t>
            </a:r>
            <a:r>
              <a:rPr lang="es-ES" altLang="en-US" sz="1800" b="1" dirty="0" err="1" smtClean="0">
                <a:solidFill>
                  <a:srgbClr val="000000"/>
                </a:solidFill>
                <a:cs typeface="Arial" charset="0"/>
              </a:rPr>
              <a:t>version</a:t>
            </a: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 2.1-2012 )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800" b="1" u="sng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800" b="1" u="sng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dirty="0" smtClean="0">
              <a:solidFill>
                <a:srgbClr val="000000"/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000" i="1" dirty="0" smtClean="0">
                <a:solidFill>
                  <a:srgbClr val="000000"/>
                </a:solidFill>
                <a:cs typeface="Arial" charset="0"/>
              </a:rPr>
              <a:t>“Punto de vista y enfoque del negocio que ayuda a las empresas a lograr sus objetivos de manera confiable, al mismo tiempo de abordar la incertidumbre (riesgo y retorno) y actuar con integridad (respetando las obligaciones regulatorias y los compromisos voluntarios)”  </a:t>
            </a:r>
          </a:p>
        </p:txBody>
      </p:sp>
      <p:pic>
        <p:nvPicPr>
          <p:cNvPr id="116742" name="0 Imagen" descr="logo-alarys nuev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http://www.martinsaphug.com/wp-content/uploads/2010/07/Latin-America-Political-Map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349" y="76200"/>
            <a:ext cx="1166453" cy="1087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7230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981200"/>
            <a:ext cx="8991600" cy="3962400"/>
          </a:xfrm>
          <a:noFill/>
        </p:spPr>
        <p:txBody>
          <a:bodyPr/>
          <a:lstStyle/>
          <a:p>
            <a:pPr marL="609600" indent="-609600"/>
            <a:endParaRPr lang="es-ES" altLang="en-US" sz="2800" smtClean="0"/>
          </a:p>
          <a:p>
            <a:pPr marL="609600" indent="-609600">
              <a:buFontTx/>
              <a:buNone/>
            </a:pPr>
            <a:endParaRPr lang="es-ES" altLang="en-US" sz="2000" smtClean="0">
              <a:solidFill>
                <a:srgbClr val="000000"/>
              </a:solidFill>
            </a:endParaRPr>
          </a:p>
          <a:p>
            <a:pPr marL="609600" indent="-609600">
              <a:buFontTx/>
              <a:buAutoNum type="arabicPeriod"/>
            </a:pPr>
            <a:endParaRPr lang="es-ES" altLang="en-US" sz="2000" smtClean="0">
              <a:solidFill>
                <a:srgbClr val="000000"/>
              </a:solidFill>
            </a:endParaRPr>
          </a:p>
          <a:p>
            <a:pPr marL="609600" indent="-609600">
              <a:buFontTx/>
              <a:buNone/>
            </a:pPr>
            <a:endParaRPr lang="es-ES" altLang="en-US" sz="2000" smtClean="0">
              <a:solidFill>
                <a:srgbClr val="000000"/>
              </a:solidFill>
            </a:endParaRPr>
          </a:p>
        </p:txBody>
      </p:sp>
      <p:sp>
        <p:nvSpPr>
          <p:cNvPr id="117763" name="Text Box 5"/>
          <p:cNvSpPr txBox="1">
            <a:spLocks noChangeArrowheads="1"/>
          </p:cNvSpPr>
          <p:nvPr/>
        </p:nvSpPr>
        <p:spPr bwMode="auto">
          <a:xfrm>
            <a:off x="1127125" y="3160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MX" altLang="en-US" sz="18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7764" name="Text Box 6"/>
          <p:cNvSpPr txBox="1">
            <a:spLocks noChangeArrowheads="1"/>
          </p:cNvSpPr>
          <p:nvPr/>
        </p:nvSpPr>
        <p:spPr bwMode="auto">
          <a:xfrm>
            <a:off x="609600" y="533400"/>
            <a:ext cx="7696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800" b="1" smtClean="0">
                <a:solidFill>
                  <a:srgbClr val="000000"/>
                </a:solidFill>
                <a:cs typeface="Arial" charset="0"/>
              </a:rPr>
              <a:t> GRC</a:t>
            </a:r>
            <a:endParaRPr lang="es-ES" altLang="en-US" sz="2400" b="1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000" b="1" smtClean="0">
                <a:solidFill>
                  <a:srgbClr val="000000"/>
                </a:solidFill>
                <a:cs typeface="Arial" charset="0"/>
              </a:rPr>
              <a:t>“Gobierno Corporativo, Riesgo y Cumplimiento”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000" b="1" smtClean="0">
                <a:solidFill>
                  <a:srgbClr val="000000"/>
                </a:solidFill>
                <a:cs typeface="Arial" charset="0"/>
              </a:rPr>
              <a:t>(OCEG-Red Book GRC Capability Model - version 2.1- 2012 )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000" b="1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800" b="1" u="sng" smtClean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17766" name="0 Imagen" descr="logo-alarys nuev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767" name="Isosceles Triangle 1"/>
          <p:cNvSpPr>
            <a:spLocks noChangeArrowheads="1"/>
          </p:cNvSpPr>
          <p:nvPr/>
        </p:nvSpPr>
        <p:spPr bwMode="auto">
          <a:xfrm>
            <a:off x="2667000" y="2438400"/>
            <a:ext cx="3733800" cy="2895600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600" b="1" smtClean="0">
                <a:solidFill>
                  <a:srgbClr val="000000"/>
                </a:solidFill>
              </a:rPr>
              <a:t>Desempeño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600" b="1" smtClean="0">
                <a:solidFill>
                  <a:srgbClr val="000000"/>
                </a:solidFill>
              </a:rPr>
              <a:t>con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600" b="1" smtClean="0">
                <a:solidFill>
                  <a:srgbClr val="000000"/>
                </a:solidFill>
              </a:rPr>
              <a:t>Principios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000" b="1" smtClean="0">
                <a:solidFill>
                  <a:srgbClr val="000000"/>
                </a:solidFill>
              </a:rPr>
              <a:t>(Principled Performance)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000" b="1" smtClean="0">
              <a:solidFill>
                <a:srgbClr val="FFFF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000" b="1" smtClean="0">
              <a:solidFill>
                <a:srgbClr val="FFFF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000" b="1" smtClean="0">
              <a:solidFill>
                <a:srgbClr val="FFFFFF"/>
              </a:solidFill>
            </a:endParaRPr>
          </a:p>
        </p:txBody>
      </p:sp>
      <p:sp>
        <p:nvSpPr>
          <p:cNvPr id="117768" name="TextBox 2"/>
          <p:cNvSpPr txBox="1">
            <a:spLocks noChangeArrowheads="1"/>
          </p:cNvSpPr>
          <p:nvPr/>
        </p:nvSpPr>
        <p:spPr bwMode="auto">
          <a:xfrm>
            <a:off x="2605088" y="2024063"/>
            <a:ext cx="38719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600" b="1" smtClean="0">
                <a:solidFill>
                  <a:srgbClr val="000000"/>
                </a:solidFill>
              </a:rPr>
              <a:t>Objetivos (logro de manera confiable)</a:t>
            </a:r>
          </a:p>
        </p:txBody>
      </p:sp>
      <p:sp>
        <p:nvSpPr>
          <p:cNvPr id="117769" name="TextBox 3"/>
          <p:cNvSpPr txBox="1">
            <a:spLocks noChangeArrowheads="1"/>
          </p:cNvSpPr>
          <p:nvPr/>
        </p:nvSpPr>
        <p:spPr bwMode="auto">
          <a:xfrm>
            <a:off x="5630863" y="5453063"/>
            <a:ext cx="34369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600" b="1" smtClean="0">
                <a:solidFill>
                  <a:srgbClr val="000000"/>
                </a:solidFill>
              </a:rPr>
              <a:t>Incertidumbre (riesgo y retorno) </a:t>
            </a:r>
          </a:p>
        </p:txBody>
      </p:sp>
      <p:sp>
        <p:nvSpPr>
          <p:cNvPr id="117770" name="TextBox 4"/>
          <p:cNvSpPr txBox="1">
            <a:spLocks noChangeArrowheads="1"/>
          </p:cNvSpPr>
          <p:nvPr/>
        </p:nvSpPr>
        <p:spPr bwMode="auto">
          <a:xfrm>
            <a:off x="-100013" y="5453063"/>
            <a:ext cx="5662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600" b="1" smtClean="0">
                <a:solidFill>
                  <a:srgbClr val="000000"/>
                </a:solidFill>
              </a:rPr>
              <a:t>Integridad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600" b="1" smtClean="0">
                <a:solidFill>
                  <a:srgbClr val="000000"/>
                </a:solidFill>
              </a:rPr>
              <a:t>(obligaciones regulatorias y compromisos voluntarios)  </a:t>
            </a:r>
          </a:p>
        </p:txBody>
      </p:sp>
      <p:pic>
        <p:nvPicPr>
          <p:cNvPr id="11" name="Picture 2" descr="http://www.martinsaphug.com/wp-content/uploads/2010/07/Latin-America-Political-Map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349" y="76200"/>
            <a:ext cx="1166453" cy="1087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2134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981200"/>
            <a:ext cx="8991600" cy="3962400"/>
          </a:xfrm>
          <a:noFill/>
        </p:spPr>
        <p:txBody>
          <a:bodyPr/>
          <a:lstStyle/>
          <a:p>
            <a:pPr marL="609600" indent="-609600"/>
            <a:endParaRPr lang="es-ES" altLang="en-US" sz="2800" smtClean="0"/>
          </a:p>
          <a:p>
            <a:pPr marL="609600" indent="-609600">
              <a:buFontTx/>
              <a:buNone/>
            </a:pPr>
            <a:endParaRPr lang="es-ES" altLang="en-US" sz="2000" smtClean="0">
              <a:solidFill>
                <a:srgbClr val="000000"/>
              </a:solidFill>
            </a:endParaRPr>
          </a:p>
          <a:p>
            <a:pPr marL="609600" indent="-609600">
              <a:buFontTx/>
              <a:buAutoNum type="arabicPeriod"/>
            </a:pPr>
            <a:endParaRPr lang="es-ES" altLang="en-US" sz="2000" smtClean="0">
              <a:solidFill>
                <a:srgbClr val="000000"/>
              </a:solidFill>
            </a:endParaRPr>
          </a:p>
          <a:p>
            <a:pPr marL="609600" indent="-609600">
              <a:buFontTx/>
              <a:buNone/>
            </a:pPr>
            <a:endParaRPr lang="es-ES" altLang="en-US" sz="2000" smtClean="0">
              <a:solidFill>
                <a:srgbClr val="000000"/>
              </a:solidFill>
            </a:endParaRPr>
          </a:p>
        </p:txBody>
      </p:sp>
      <p:sp>
        <p:nvSpPr>
          <p:cNvPr id="118787" name="Text Box 5"/>
          <p:cNvSpPr txBox="1">
            <a:spLocks noChangeArrowheads="1"/>
          </p:cNvSpPr>
          <p:nvPr/>
        </p:nvSpPr>
        <p:spPr bwMode="auto">
          <a:xfrm>
            <a:off x="1127125" y="3160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MX" altLang="en-US" sz="18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8788" name="Text Box 6"/>
          <p:cNvSpPr txBox="1">
            <a:spLocks noChangeArrowheads="1"/>
          </p:cNvSpPr>
          <p:nvPr/>
        </p:nvSpPr>
        <p:spPr bwMode="auto">
          <a:xfrm>
            <a:off x="609600" y="533400"/>
            <a:ext cx="76962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800" b="1" smtClean="0">
                <a:solidFill>
                  <a:srgbClr val="000000"/>
                </a:solidFill>
                <a:cs typeface="Arial" charset="0"/>
              </a:rPr>
              <a:t> GRC</a:t>
            </a:r>
            <a:endParaRPr lang="es-ES" altLang="en-US" sz="2400" b="1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000" b="1" smtClean="0">
                <a:solidFill>
                  <a:srgbClr val="000000"/>
                </a:solidFill>
                <a:cs typeface="Arial" charset="0"/>
              </a:rPr>
              <a:t>“Gobierno Corporativo, Riesgo y Cumplimiento”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800" b="1" u="sng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800" b="1" smtClean="0">
                <a:solidFill>
                  <a:srgbClr val="000000"/>
                </a:solidFill>
                <a:cs typeface="Arial" charset="0"/>
              </a:rPr>
              <a:t>(OCEG-Red Book GRC Capability Model - version 2.1- 2012 )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800" b="1" u="sng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800" b="1" u="sng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smtClean="0">
              <a:solidFill>
                <a:srgbClr val="000000"/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000" smtClean="0">
                <a:solidFill>
                  <a:srgbClr val="000000"/>
                </a:solidFill>
                <a:cs typeface="Arial" charset="0"/>
              </a:rPr>
              <a:t>Visión holística con el cual las organizaciones abordan el gobierno corporativo, la administración y el aseguramiento del desempeño, la gestión de riesgos, y el cumplimiento; cada uno en consideración del otro, con el fin de lograr su “desempeño con principios” (principled performance)  </a:t>
            </a:r>
          </a:p>
        </p:txBody>
      </p:sp>
      <p:pic>
        <p:nvPicPr>
          <p:cNvPr id="118790" name="0 Imagen" descr="logo-alarys nuev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http://www.martinsaphug.com/wp-content/uploads/2010/07/Latin-America-Political-Map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349" y="76200"/>
            <a:ext cx="1166453" cy="1087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57313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ext Box 5"/>
          <p:cNvSpPr txBox="1">
            <a:spLocks noChangeArrowheads="1"/>
          </p:cNvSpPr>
          <p:nvPr/>
        </p:nvSpPr>
        <p:spPr bwMode="auto">
          <a:xfrm>
            <a:off x="1127125" y="3160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MX" altLang="en-US" sz="18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9811" name="Text Box 6"/>
          <p:cNvSpPr txBox="1">
            <a:spLocks noChangeArrowheads="1"/>
          </p:cNvSpPr>
          <p:nvPr/>
        </p:nvSpPr>
        <p:spPr bwMode="auto">
          <a:xfrm>
            <a:off x="609600" y="533400"/>
            <a:ext cx="7696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800" b="1" dirty="0" smtClean="0">
                <a:solidFill>
                  <a:srgbClr val="000000"/>
                </a:solidFill>
                <a:cs typeface="Arial" charset="0"/>
              </a:rPr>
              <a:t> GRC</a:t>
            </a:r>
            <a:endParaRPr lang="es-ES" altLang="en-US" sz="2400" b="1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000" b="1" dirty="0" smtClean="0">
                <a:solidFill>
                  <a:srgbClr val="000000"/>
                </a:solidFill>
                <a:cs typeface="Arial" charset="0"/>
              </a:rPr>
              <a:t>“Gobierno Corporativo, Riesgo y Cumplimiento”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000" b="1" dirty="0" smtClean="0">
                <a:solidFill>
                  <a:srgbClr val="000000"/>
                </a:solidFill>
                <a:cs typeface="Arial" charset="0"/>
              </a:rPr>
              <a:t>(OCEG-Red Book GRC </a:t>
            </a:r>
            <a:r>
              <a:rPr lang="es-ES" altLang="en-US" sz="2000" b="1" dirty="0" err="1" smtClean="0">
                <a:solidFill>
                  <a:srgbClr val="000000"/>
                </a:solidFill>
                <a:cs typeface="Arial" charset="0"/>
              </a:rPr>
              <a:t>Capability</a:t>
            </a:r>
            <a:r>
              <a:rPr lang="es-ES" altLang="en-US" sz="20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altLang="en-US" sz="2000" b="1" dirty="0" err="1" smtClean="0">
                <a:solidFill>
                  <a:srgbClr val="000000"/>
                </a:solidFill>
                <a:cs typeface="Arial" charset="0"/>
              </a:rPr>
              <a:t>Model</a:t>
            </a:r>
            <a:r>
              <a:rPr lang="es-ES" altLang="en-US" sz="2000" b="1" dirty="0" smtClean="0">
                <a:solidFill>
                  <a:srgbClr val="000000"/>
                </a:solidFill>
                <a:cs typeface="Arial" charset="0"/>
              </a:rPr>
              <a:t> - </a:t>
            </a:r>
            <a:r>
              <a:rPr lang="es-ES" altLang="en-US" sz="2000" b="1" dirty="0" err="1" smtClean="0">
                <a:solidFill>
                  <a:srgbClr val="000000"/>
                </a:solidFill>
                <a:cs typeface="Arial" charset="0"/>
              </a:rPr>
              <a:t>version</a:t>
            </a:r>
            <a:r>
              <a:rPr lang="es-ES" altLang="en-US" sz="2000" b="1" dirty="0" smtClean="0">
                <a:solidFill>
                  <a:srgbClr val="000000"/>
                </a:solidFill>
                <a:cs typeface="Arial" charset="0"/>
              </a:rPr>
              <a:t> 2.1- 2012 )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000" b="1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800" b="1" u="sng" dirty="0" smtClean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19813" name="0 Imagen" descr="logo-alarys nuev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9814" name="Isosceles Triangle 1"/>
          <p:cNvSpPr>
            <a:spLocks noChangeArrowheads="1"/>
          </p:cNvSpPr>
          <p:nvPr/>
        </p:nvSpPr>
        <p:spPr bwMode="auto">
          <a:xfrm>
            <a:off x="2438400" y="2743200"/>
            <a:ext cx="3733800" cy="28956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400" b="1" smtClean="0">
                <a:solidFill>
                  <a:srgbClr val="FFFFFF"/>
                </a:solidFill>
              </a:rPr>
              <a:t>Gestión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400" b="1" smtClean="0">
                <a:solidFill>
                  <a:srgbClr val="FFFFFF"/>
                </a:solidFill>
              </a:rPr>
              <a:t>del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400" b="1" smtClean="0">
                <a:solidFill>
                  <a:srgbClr val="FFFFFF"/>
                </a:solidFill>
              </a:rPr>
              <a:t>Desempeño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100" b="1" smtClean="0">
                <a:solidFill>
                  <a:srgbClr val="FFFFFF"/>
                </a:solidFill>
              </a:rPr>
              <a:t>(Planeación Estrategica)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400" b="1" smtClean="0">
              <a:solidFill>
                <a:srgbClr val="FFFF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400" b="1" smtClean="0">
              <a:solidFill>
                <a:srgbClr val="FFFFFF"/>
              </a:solidFill>
            </a:endParaRPr>
          </a:p>
        </p:txBody>
      </p:sp>
      <p:sp>
        <p:nvSpPr>
          <p:cNvPr id="119815" name="TextBox 2"/>
          <p:cNvSpPr txBox="1">
            <a:spLocks noChangeArrowheads="1"/>
          </p:cNvSpPr>
          <p:nvPr/>
        </p:nvSpPr>
        <p:spPr bwMode="auto">
          <a:xfrm>
            <a:off x="3125788" y="2328863"/>
            <a:ext cx="23161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600" b="1" smtClean="0">
                <a:solidFill>
                  <a:srgbClr val="000000"/>
                </a:solidFill>
              </a:rPr>
              <a:t>Gobierno Corporativo</a:t>
            </a:r>
          </a:p>
        </p:txBody>
      </p:sp>
      <p:sp>
        <p:nvSpPr>
          <p:cNvPr id="119816" name="TextBox 3"/>
          <p:cNvSpPr txBox="1">
            <a:spLocks noChangeArrowheads="1"/>
          </p:cNvSpPr>
          <p:nvPr/>
        </p:nvSpPr>
        <p:spPr bwMode="auto">
          <a:xfrm>
            <a:off x="5037138" y="5757863"/>
            <a:ext cx="28876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600" b="1" smtClean="0">
                <a:solidFill>
                  <a:srgbClr val="000000"/>
                </a:solidFill>
              </a:rPr>
              <a:t>Administración de Riesgos </a:t>
            </a:r>
          </a:p>
        </p:txBody>
      </p:sp>
      <p:sp>
        <p:nvSpPr>
          <p:cNvPr id="119817" name="TextBox 4"/>
          <p:cNvSpPr txBox="1">
            <a:spLocks noChangeArrowheads="1"/>
          </p:cNvSpPr>
          <p:nvPr/>
        </p:nvSpPr>
        <p:spPr bwMode="auto">
          <a:xfrm>
            <a:off x="1458913" y="5757863"/>
            <a:ext cx="15541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600" b="1" smtClean="0">
                <a:solidFill>
                  <a:srgbClr val="000000"/>
                </a:solidFill>
              </a:rPr>
              <a:t>Cumplimiento</a:t>
            </a:r>
          </a:p>
        </p:txBody>
      </p:sp>
      <p:sp>
        <p:nvSpPr>
          <p:cNvPr id="119818" name="TextBox 4"/>
          <p:cNvSpPr txBox="1">
            <a:spLocks noChangeArrowheads="1"/>
          </p:cNvSpPr>
          <p:nvPr/>
        </p:nvSpPr>
        <p:spPr bwMode="auto">
          <a:xfrm>
            <a:off x="7207250" y="2438400"/>
            <a:ext cx="1860550" cy="9080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DO" altLang="en-US" sz="1400" b="1" smtClean="0">
                <a:solidFill>
                  <a:srgbClr val="000000"/>
                </a:solidFill>
              </a:rPr>
              <a:t>Desempeño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DO" altLang="en-US" sz="1400" b="1" smtClean="0">
                <a:solidFill>
                  <a:srgbClr val="000000"/>
                </a:solidFill>
              </a:rPr>
              <a:t>con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DO" altLang="en-US" sz="1400" b="1" smtClean="0">
                <a:solidFill>
                  <a:srgbClr val="000000"/>
                </a:solidFill>
              </a:rPr>
              <a:t>Principios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DO" altLang="en-US" sz="1100" b="1" smtClean="0">
                <a:solidFill>
                  <a:srgbClr val="000000"/>
                </a:solidFill>
              </a:rPr>
              <a:t>(Principled Performance)</a:t>
            </a:r>
          </a:p>
        </p:txBody>
      </p:sp>
      <p:sp>
        <p:nvSpPr>
          <p:cNvPr id="119819" name="Right Arrow 5"/>
          <p:cNvSpPr>
            <a:spLocks noChangeArrowheads="1"/>
          </p:cNvSpPr>
          <p:nvPr/>
        </p:nvSpPr>
        <p:spPr bwMode="auto">
          <a:xfrm rot="-1993166">
            <a:off x="5546725" y="3190875"/>
            <a:ext cx="1704975" cy="1284288"/>
          </a:xfrm>
          <a:prstGeom prst="rightArrow">
            <a:avLst>
              <a:gd name="adj1" fmla="val 50000"/>
              <a:gd name="adj2" fmla="val 49999"/>
            </a:avLst>
          </a:prstGeom>
          <a:solidFill>
            <a:srgbClr val="0000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DO" altLang="en-US" smtClean="0">
              <a:solidFill>
                <a:srgbClr val="000000"/>
              </a:solidFill>
            </a:endParaRPr>
          </a:p>
        </p:txBody>
      </p:sp>
      <p:pic>
        <p:nvPicPr>
          <p:cNvPr id="12" name="Picture 2" descr="http://www.martinsaphug.com/wp-content/uploads/2010/07/Latin-America-Political-Map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349" y="76200"/>
            <a:ext cx="1166453" cy="1087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5039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981200"/>
            <a:ext cx="8991600" cy="3962400"/>
          </a:xfrm>
          <a:noFill/>
        </p:spPr>
        <p:txBody>
          <a:bodyPr/>
          <a:lstStyle/>
          <a:p>
            <a:pPr marL="609600" indent="-609600"/>
            <a:endParaRPr lang="es-ES" altLang="en-US" sz="2800" smtClean="0"/>
          </a:p>
          <a:p>
            <a:pPr marL="609600" indent="-609600">
              <a:buFontTx/>
              <a:buNone/>
            </a:pPr>
            <a:endParaRPr lang="es-ES" altLang="en-US" sz="2000" smtClean="0">
              <a:solidFill>
                <a:srgbClr val="000000"/>
              </a:solidFill>
            </a:endParaRPr>
          </a:p>
          <a:p>
            <a:pPr marL="609600" indent="-609600">
              <a:buFontTx/>
              <a:buAutoNum type="arabicPeriod"/>
            </a:pPr>
            <a:endParaRPr lang="es-ES" altLang="en-US" sz="2000" smtClean="0">
              <a:solidFill>
                <a:srgbClr val="000000"/>
              </a:solidFill>
            </a:endParaRPr>
          </a:p>
          <a:p>
            <a:pPr marL="609600" indent="-609600">
              <a:buFontTx/>
              <a:buNone/>
            </a:pPr>
            <a:endParaRPr lang="es-ES" altLang="en-US" sz="2000" smtClean="0">
              <a:solidFill>
                <a:srgbClr val="000000"/>
              </a:solidFill>
            </a:endParaRPr>
          </a:p>
        </p:txBody>
      </p:sp>
      <p:sp>
        <p:nvSpPr>
          <p:cNvPr id="120835" name="Text Box 5"/>
          <p:cNvSpPr txBox="1">
            <a:spLocks noChangeArrowheads="1"/>
          </p:cNvSpPr>
          <p:nvPr/>
        </p:nvSpPr>
        <p:spPr bwMode="auto">
          <a:xfrm>
            <a:off x="1127125" y="3160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MX" altLang="en-US" sz="18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0836" name="Text Box 6"/>
          <p:cNvSpPr txBox="1">
            <a:spLocks noChangeArrowheads="1"/>
          </p:cNvSpPr>
          <p:nvPr/>
        </p:nvSpPr>
        <p:spPr bwMode="auto">
          <a:xfrm>
            <a:off x="609600" y="533400"/>
            <a:ext cx="7696200" cy="298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8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altLang="en-US" sz="2400" b="1" u="sng" dirty="0" smtClean="0">
                <a:solidFill>
                  <a:srgbClr val="000000"/>
                </a:solidFill>
                <a:cs typeface="Arial" charset="0"/>
              </a:rPr>
              <a:t>Gobierno Corporativo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800" b="1" u="sng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(AS 8000-2003 –</a:t>
            </a:r>
            <a:r>
              <a:rPr lang="es-ES" altLang="en-US" sz="1800" b="1" dirty="0" err="1" smtClean="0">
                <a:solidFill>
                  <a:srgbClr val="000000"/>
                </a:solidFill>
                <a:cs typeface="Arial" charset="0"/>
              </a:rPr>
              <a:t>Australian</a:t>
            </a: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 Standard- </a:t>
            </a:r>
            <a:r>
              <a:rPr lang="es-ES" altLang="en-US" sz="1800" b="1" dirty="0" err="1" smtClean="0">
                <a:solidFill>
                  <a:srgbClr val="000000"/>
                </a:solidFill>
                <a:cs typeface="Arial" charset="0"/>
              </a:rPr>
              <a:t>Good</a:t>
            </a: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altLang="en-US" sz="1800" b="1" dirty="0" err="1" smtClean="0">
                <a:solidFill>
                  <a:srgbClr val="000000"/>
                </a:solidFill>
                <a:cs typeface="Arial" charset="0"/>
              </a:rPr>
              <a:t>Governance</a:t>
            </a: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altLang="en-US" sz="1800" b="1" dirty="0" err="1" smtClean="0">
                <a:solidFill>
                  <a:srgbClr val="000000"/>
                </a:solidFill>
                <a:cs typeface="Arial" charset="0"/>
              </a:rPr>
              <a:t>Principles</a:t>
            </a: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800" b="1" u="sng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800" b="1" u="sng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dirty="0" smtClean="0">
              <a:solidFill>
                <a:srgbClr val="000000"/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000" i="1" dirty="0" smtClean="0">
                <a:solidFill>
                  <a:srgbClr val="000000"/>
                </a:solidFill>
                <a:cs typeface="Arial" charset="0"/>
              </a:rPr>
              <a:t>“El sistema por el cual las organizaciones son dirigidas y controladas”  </a:t>
            </a:r>
          </a:p>
        </p:txBody>
      </p:sp>
      <p:pic>
        <p:nvPicPr>
          <p:cNvPr id="120838" name="0 Imagen" descr="logo-alarys nuev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http://www.martinsaphug.com/wp-content/uploads/2010/07/Latin-America-Political-Map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349" y="76200"/>
            <a:ext cx="1166453" cy="1087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72620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981200"/>
            <a:ext cx="8991600" cy="3962400"/>
          </a:xfrm>
          <a:noFill/>
        </p:spPr>
        <p:txBody>
          <a:bodyPr/>
          <a:lstStyle/>
          <a:p>
            <a:pPr marL="609600" indent="-609600"/>
            <a:endParaRPr lang="es-ES" altLang="en-US" sz="2800" smtClean="0"/>
          </a:p>
          <a:p>
            <a:pPr marL="609600" indent="-609600">
              <a:buFontTx/>
              <a:buNone/>
            </a:pPr>
            <a:endParaRPr lang="es-ES" altLang="en-US" sz="2000" smtClean="0">
              <a:solidFill>
                <a:srgbClr val="000000"/>
              </a:solidFill>
            </a:endParaRPr>
          </a:p>
          <a:p>
            <a:pPr marL="609600" indent="-609600">
              <a:buFontTx/>
              <a:buAutoNum type="arabicPeriod"/>
            </a:pPr>
            <a:endParaRPr lang="es-ES" altLang="en-US" sz="2000" smtClean="0">
              <a:solidFill>
                <a:srgbClr val="000000"/>
              </a:solidFill>
            </a:endParaRPr>
          </a:p>
          <a:p>
            <a:pPr marL="609600" indent="-609600">
              <a:buFontTx/>
              <a:buNone/>
            </a:pPr>
            <a:endParaRPr lang="es-ES" altLang="en-US" sz="2000" smtClean="0">
              <a:solidFill>
                <a:srgbClr val="000000"/>
              </a:solidFill>
            </a:endParaRPr>
          </a:p>
        </p:txBody>
      </p:sp>
      <p:sp>
        <p:nvSpPr>
          <p:cNvPr id="121859" name="Text Box 5"/>
          <p:cNvSpPr txBox="1">
            <a:spLocks noChangeArrowheads="1"/>
          </p:cNvSpPr>
          <p:nvPr/>
        </p:nvSpPr>
        <p:spPr bwMode="auto">
          <a:xfrm>
            <a:off x="1127125" y="3160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MX" altLang="en-US" sz="18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1860" name="Text Box 6"/>
          <p:cNvSpPr txBox="1">
            <a:spLocks noChangeArrowheads="1"/>
          </p:cNvSpPr>
          <p:nvPr/>
        </p:nvSpPr>
        <p:spPr bwMode="auto">
          <a:xfrm>
            <a:off x="609600" y="533400"/>
            <a:ext cx="7696200" cy="335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8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altLang="en-US" sz="2400" b="1" u="sng" dirty="0" smtClean="0">
                <a:solidFill>
                  <a:srgbClr val="000000"/>
                </a:solidFill>
                <a:cs typeface="Arial" charset="0"/>
              </a:rPr>
              <a:t>Administración de Riesgos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800" b="1" u="sng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(ISO GUIDE 73:2009, </a:t>
            </a:r>
            <a:r>
              <a:rPr lang="es-ES" altLang="en-US" sz="1800" b="1" dirty="0" err="1" smtClean="0">
                <a:solidFill>
                  <a:srgbClr val="000000"/>
                </a:solidFill>
                <a:cs typeface="Arial" charset="0"/>
              </a:rPr>
              <a:t>Risk</a:t>
            </a: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 Management - </a:t>
            </a:r>
            <a:r>
              <a:rPr lang="es-ES" altLang="en-US" sz="1800" b="1" dirty="0" err="1" smtClean="0">
                <a:solidFill>
                  <a:srgbClr val="000000"/>
                </a:solidFill>
                <a:cs typeface="Arial" charset="0"/>
              </a:rPr>
              <a:t>Vocabulary</a:t>
            </a:r>
            <a:r>
              <a:rPr lang="es-ES" altLang="en-US" sz="1800" b="1" dirty="0" smtClean="0">
                <a:solidFill>
                  <a:srgbClr val="000000"/>
                </a:solidFill>
                <a:cs typeface="Arial" charset="0"/>
              </a:rPr>
              <a:t>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1800" b="1" u="sng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800" b="1" u="sng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n-US" sz="2400" dirty="0" smtClean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n-US" sz="2000" i="1" dirty="0" smtClean="0">
                <a:solidFill>
                  <a:srgbClr val="000000"/>
                </a:solidFill>
                <a:cs typeface="Arial" charset="0"/>
              </a:rPr>
              <a:t>“Actividades coordinadas para direccionar y controlar una organización en relación al riesgo”</a:t>
            </a:r>
          </a:p>
        </p:txBody>
      </p:sp>
      <p:pic>
        <p:nvPicPr>
          <p:cNvPr id="121862" name="0 Imagen" descr="logo-alarys nuev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http://www.martinsaphug.com/wp-content/uploads/2010/07/Latin-America-Political-Map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349" y="76200"/>
            <a:ext cx="1166453" cy="1087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1699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ES" altLang="en-US" sz="2400" b="1" smtClean="0">
                <a:solidFill>
                  <a:srgbClr val="000000"/>
                </a:solidFill>
              </a:rPr>
              <a:t>Cumplimiento</a:t>
            </a:r>
            <a:br>
              <a:rPr lang="es-ES" altLang="en-US" sz="2400" b="1" smtClean="0">
                <a:solidFill>
                  <a:srgbClr val="000000"/>
                </a:solidFill>
              </a:rPr>
            </a:br>
            <a:r>
              <a:rPr lang="en-US" altLang="en-US" sz="2000" b="1" smtClean="0">
                <a:solidFill>
                  <a:srgbClr val="000000"/>
                </a:solidFill>
              </a:rPr>
              <a:t>(</a:t>
            </a:r>
            <a:r>
              <a:rPr lang="en-US" altLang="en-US" sz="2000" smtClean="0">
                <a:solidFill>
                  <a:srgbClr val="000000"/>
                </a:solidFill>
              </a:rPr>
              <a:t>Compliance)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362200"/>
            <a:ext cx="8458200" cy="3429000"/>
          </a:xfrm>
          <a:noFill/>
        </p:spPr>
        <p:txBody>
          <a:bodyPr/>
          <a:lstStyle/>
          <a:p>
            <a:pPr marL="609600" indent="-609600" algn="just">
              <a:buFontTx/>
              <a:buNone/>
            </a:pPr>
            <a:r>
              <a:rPr lang="es-ES" altLang="en-US" sz="2800" smtClean="0"/>
              <a:t>      </a:t>
            </a:r>
            <a:r>
              <a:rPr lang="es-ES" altLang="en-US" sz="2000" smtClean="0"/>
              <a:t>Es la condición de actuar de acuerdo con leyes, regulaciones, reglas, estándares de autorregulación, códigos de conducta, políticas, normas, procedimientos, etc. que sean aplicables a la actividad y al entorno (interno y externo) en el cual una organización se desenvuelve (ambiente de cumplimiento). </a:t>
            </a:r>
          </a:p>
          <a:p>
            <a:pPr marL="609600" indent="-609600" algn="just">
              <a:buFontTx/>
              <a:buNone/>
            </a:pPr>
            <a:endParaRPr lang="es-ES" altLang="en-US" sz="2000" smtClean="0"/>
          </a:p>
          <a:p>
            <a:pPr marL="609600" indent="-609600" algn="just">
              <a:buFontTx/>
              <a:buNone/>
            </a:pPr>
            <a:r>
              <a:rPr lang="es-ES" altLang="en-US" sz="2000" smtClean="0"/>
              <a:t>         </a:t>
            </a:r>
            <a:endParaRPr lang="es-ES" altLang="en-US" sz="2000" i="1" smtClean="0"/>
          </a:p>
        </p:txBody>
      </p:sp>
      <p:pic>
        <p:nvPicPr>
          <p:cNvPr id="122885" name="0 Imagen" descr="logo-alarys nuev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ttp://www.martinsaphug.com/wp-content/uploads/2010/07/Latin-America-Political-Map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349" y="76200"/>
            <a:ext cx="1166453" cy="1087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06843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4191000"/>
          </a:xfrm>
        </p:spPr>
        <p:txBody>
          <a:bodyPr/>
          <a:lstStyle/>
          <a:p>
            <a:pPr algn="ctr">
              <a:buFontTx/>
              <a:buNone/>
            </a:pPr>
            <a:endParaRPr lang="en-US" alt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r>
              <a:rPr lang="en-US" alt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End</a:t>
            </a:r>
            <a:endParaRPr lang="en-US" alt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endParaRPr lang="en-US" altLang="en-US" sz="2400" b="1" dirty="0"/>
          </a:p>
          <a:p>
            <a:pPr algn="ctr">
              <a:buFontTx/>
              <a:buNone/>
            </a:pPr>
            <a:endParaRPr lang="en-US" altLang="en-US" sz="2400" b="1" dirty="0"/>
          </a:p>
          <a:p>
            <a:pPr algn="ctr">
              <a:buFontTx/>
              <a:buNone/>
            </a:pPr>
            <a:endParaRPr lang="en-US" altLang="en-US" sz="2400" b="1" dirty="0"/>
          </a:p>
          <a:p>
            <a:pPr>
              <a:buFontTx/>
              <a:buNone/>
            </a:pPr>
            <a:endParaRPr lang="en-US" altLang="en-US" sz="2400" b="1" dirty="0"/>
          </a:p>
        </p:txBody>
      </p:sp>
      <p:pic>
        <p:nvPicPr>
          <p:cNvPr id="5" name="0 Imagen" descr="logo-alarys nuev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ttp://www.martinsaphug.com/wp-content/uploads/2010/07/Latin-America-Political-Map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349" y="76200"/>
            <a:ext cx="1166453" cy="1087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512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WCF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CF presentation [Read-Only]" id="{91D187EF-10A5-4AC1-A37C-D05901F42DD2}" vid="{BDA52D15-0F85-48FD-AA68-E5A3026B6243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393</Words>
  <Application>Microsoft Office PowerPoint</Application>
  <PresentationFormat>Apresentação na tela (4:3)</PresentationFormat>
  <Paragraphs>108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ＭＳ Ｐゴシック</vt:lpstr>
      <vt:lpstr>Arial</vt:lpstr>
      <vt:lpstr>Calibri</vt:lpstr>
      <vt:lpstr>Default Design</vt:lpstr>
      <vt:lpstr>1_WCF presentation</vt:lpstr>
      <vt:lpstr>1_Default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Cumplimiento (Compliance)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Javier Mirabal</dc:creator>
  <cp:lastModifiedBy>w61</cp:lastModifiedBy>
  <cp:revision>53</cp:revision>
  <cp:lastPrinted>2015-10-13T19:56:18Z</cp:lastPrinted>
  <dcterms:created xsi:type="dcterms:W3CDTF">2015-10-13T02:05:02Z</dcterms:created>
  <dcterms:modified xsi:type="dcterms:W3CDTF">2015-10-28T18:01:02Z</dcterms:modified>
</cp:coreProperties>
</file>